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2.png"/><Relationship Id="rId3" Type="http://schemas.openxmlformats.org/officeDocument/2006/relationships/image" Target="../media/image343.png"/><Relationship Id="rId4" Type="http://schemas.openxmlformats.org/officeDocument/2006/relationships/image" Target="../media/image344.png"/><Relationship Id="rId5" Type="http://schemas.openxmlformats.org/officeDocument/2006/relationships/image" Target="../media/image345.png"/><Relationship Id="rId6" Type="http://schemas.openxmlformats.org/officeDocument/2006/relationships/image" Target="../media/image346.png"/><Relationship Id="rId7" Type="http://schemas.openxmlformats.org/officeDocument/2006/relationships/image" Target="../media/image347.png"/><Relationship Id="rId8" Type="http://schemas.openxmlformats.org/officeDocument/2006/relationships/image" Target="../media/image348.png"/><Relationship Id="rId9" Type="http://schemas.openxmlformats.org/officeDocument/2006/relationships/image" Target="../media/image349.png"/><Relationship Id="rId10" Type="http://schemas.openxmlformats.org/officeDocument/2006/relationships/image" Target="../media/image350.png"/><Relationship Id="rId11" Type="http://schemas.openxmlformats.org/officeDocument/2006/relationships/image" Target="../media/image351.png"/><Relationship Id="rId12" Type="http://schemas.openxmlformats.org/officeDocument/2006/relationships/image" Target="../media/image352.png"/><Relationship Id="rId13" Type="http://schemas.openxmlformats.org/officeDocument/2006/relationships/image" Target="../media/image353.png"/><Relationship Id="rId14" Type="http://schemas.openxmlformats.org/officeDocument/2006/relationships/image" Target="../media/image354.png"/><Relationship Id="rId15" Type="http://schemas.openxmlformats.org/officeDocument/2006/relationships/image" Target="../media/image355.png"/><Relationship Id="rId16" Type="http://schemas.openxmlformats.org/officeDocument/2006/relationships/image" Target="../media/image356.png"/><Relationship Id="rId17" Type="http://schemas.openxmlformats.org/officeDocument/2006/relationships/image" Target="../media/image357.png"/><Relationship Id="rId18" Type="http://schemas.openxmlformats.org/officeDocument/2006/relationships/image" Target="../media/image358.png"/><Relationship Id="rId19" Type="http://schemas.openxmlformats.org/officeDocument/2006/relationships/image" Target="../media/image359.png"/><Relationship Id="rId20" Type="http://schemas.openxmlformats.org/officeDocument/2006/relationships/image" Target="../media/image360.png"/><Relationship Id="rId21" Type="http://schemas.openxmlformats.org/officeDocument/2006/relationships/image" Target="../media/image361.png"/><Relationship Id="rId22" Type="http://schemas.openxmlformats.org/officeDocument/2006/relationships/image" Target="../media/image362.png"/><Relationship Id="rId23" Type="http://schemas.openxmlformats.org/officeDocument/2006/relationships/image" Target="../media/image363.png"/><Relationship Id="rId24" Type="http://schemas.openxmlformats.org/officeDocument/2006/relationships/image" Target="../media/image364.png"/><Relationship Id="rId25" Type="http://schemas.openxmlformats.org/officeDocument/2006/relationships/image" Target="../media/image365.png"/><Relationship Id="rId26" Type="http://schemas.openxmlformats.org/officeDocument/2006/relationships/image" Target="../media/image366.png"/><Relationship Id="rId27" Type="http://schemas.openxmlformats.org/officeDocument/2006/relationships/image" Target="../media/image367.png"/><Relationship Id="rId28" Type="http://schemas.openxmlformats.org/officeDocument/2006/relationships/image" Target="../media/image368.png"/><Relationship Id="rId29" Type="http://schemas.openxmlformats.org/officeDocument/2006/relationships/image" Target="../media/image369.png"/><Relationship Id="rId30" Type="http://schemas.openxmlformats.org/officeDocument/2006/relationships/image" Target="../media/image370.png"/><Relationship Id="rId31" Type="http://schemas.openxmlformats.org/officeDocument/2006/relationships/image" Target="../media/image371.png"/><Relationship Id="rId32" Type="http://schemas.openxmlformats.org/officeDocument/2006/relationships/image" Target="../media/image372.png"/><Relationship Id="rId33" Type="http://schemas.openxmlformats.org/officeDocument/2006/relationships/image" Target="../media/image373.png"/><Relationship Id="rId34" Type="http://schemas.openxmlformats.org/officeDocument/2006/relationships/image" Target="../media/image374.png"/><Relationship Id="rId35" Type="http://schemas.openxmlformats.org/officeDocument/2006/relationships/image" Target="../media/image375.png"/><Relationship Id="rId36" Type="http://schemas.openxmlformats.org/officeDocument/2006/relationships/image" Target="../media/image376.png"/><Relationship Id="rId37" Type="http://schemas.openxmlformats.org/officeDocument/2006/relationships/image" Target="../media/image377.png"/><Relationship Id="rId38" Type="http://schemas.openxmlformats.org/officeDocument/2006/relationships/image" Target="../media/image378.png"/><Relationship Id="rId39" Type="http://schemas.openxmlformats.org/officeDocument/2006/relationships/image" Target="../media/image379.png"/><Relationship Id="rId40" Type="http://schemas.openxmlformats.org/officeDocument/2006/relationships/image" Target="../media/image380.png"/><Relationship Id="rId41" Type="http://schemas.openxmlformats.org/officeDocument/2006/relationships/image" Target="../media/image381.png"/><Relationship Id="rId42" Type="http://schemas.openxmlformats.org/officeDocument/2006/relationships/image" Target="../media/image382.png"/><Relationship Id="rId43" Type="http://schemas.openxmlformats.org/officeDocument/2006/relationships/image" Target="../media/image383.png"/><Relationship Id="rId44" Type="http://schemas.openxmlformats.org/officeDocument/2006/relationships/image" Target="../media/image384.png"/><Relationship Id="rId45" Type="http://schemas.openxmlformats.org/officeDocument/2006/relationships/image" Target="../media/image385.png"/><Relationship Id="rId46" Type="http://schemas.openxmlformats.org/officeDocument/2006/relationships/image" Target="../media/image386.png"/><Relationship Id="rId47" Type="http://schemas.openxmlformats.org/officeDocument/2006/relationships/image" Target="../media/image387.png"/><Relationship Id="rId48" Type="http://schemas.openxmlformats.org/officeDocument/2006/relationships/image" Target="../media/image388.png"/><Relationship Id="rId49" Type="http://schemas.openxmlformats.org/officeDocument/2006/relationships/image" Target="../media/image389.png"/><Relationship Id="rId50" Type="http://schemas.openxmlformats.org/officeDocument/2006/relationships/image" Target="../media/image390.png"/><Relationship Id="rId51" Type="http://schemas.openxmlformats.org/officeDocument/2006/relationships/image" Target="../media/image391.png"/><Relationship Id="rId52" Type="http://schemas.openxmlformats.org/officeDocument/2006/relationships/image" Target="../media/image39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3.png"/><Relationship Id="rId3" Type="http://schemas.openxmlformats.org/officeDocument/2006/relationships/image" Target="../media/image394.png"/><Relationship Id="rId4" Type="http://schemas.openxmlformats.org/officeDocument/2006/relationships/image" Target="../media/image395.png"/><Relationship Id="rId5" Type="http://schemas.openxmlformats.org/officeDocument/2006/relationships/image" Target="../media/image396.png"/><Relationship Id="rId6" Type="http://schemas.openxmlformats.org/officeDocument/2006/relationships/image" Target="../media/image397.png"/><Relationship Id="rId7" Type="http://schemas.openxmlformats.org/officeDocument/2006/relationships/image" Target="../media/image398.png"/><Relationship Id="rId8" Type="http://schemas.openxmlformats.org/officeDocument/2006/relationships/image" Target="../media/image399.png"/><Relationship Id="rId9" Type="http://schemas.openxmlformats.org/officeDocument/2006/relationships/image" Target="../media/image400.png"/><Relationship Id="rId10" Type="http://schemas.openxmlformats.org/officeDocument/2006/relationships/image" Target="../media/image401.png"/><Relationship Id="rId11" Type="http://schemas.openxmlformats.org/officeDocument/2006/relationships/image" Target="../media/image402.png"/><Relationship Id="rId12" Type="http://schemas.openxmlformats.org/officeDocument/2006/relationships/image" Target="../media/image403.png"/><Relationship Id="rId13" Type="http://schemas.openxmlformats.org/officeDocument/2006/relationships/image" Target="../media/image404.png"/><Relationship Id="rId14" Type="http://schemas.openxmlformats.org/officeDocument/2006/relationships/image" Target="../media/image405.png"/><Relationship Id="rId15" Type="http://schemas.openxmlformats.org/officeDocument/2006/relationships/image" Target="../media/image406.png"/><Relationship Id="rId16" Type="http://schemas.openxmlformats.org/officeDocument/2006/relationships/image" Target="../media/image407.png"/><Relationship Id="rId17" Type="http://schemas.openxmlformats.org/officeDocument/2006/relationships/image" Target="../media/image408.png"/><Relationship Id="rId18" Type="http://schemas.openxmlformats.org/officeDocument/2006/relationships/image" Target="../media/image409.png"/><Relationship Id="rId19" Type="http://schemas.openxmlformats.org/officeDocument/2006/relationships/image" Target="../media/image410.png"/><Relationship Id="rId20" Type="http://schemas.openxmlformats.org/officeDocument/2006/relationships/image" Target="../media/image411.png"/><Relationship Id="rId21" Type="http://schemas.openxmlformats.org/officeDocument/2006/relationships/image" Target="../media/image412.png"/><Relationship Id="rId22" Type="http://schemas.openxmlformats.org/officeDocument/2006/relationships/image" Target="../media/image413.png"/><Relationship Id="rId23" Type="http://schemas.openxmlformats.org/officeDocument/2006/relationships/image" Target="../media/image414.png"/><Relationship Id="rId24" Type="http://schemas.openxmlformats.org/officeDocument/2006/relationships/image" Target="../media/image415.png"/><Relationship Id="rId25" Type="http://schemas.openxmlformats.org/officeDocument/2006/relationships/image" Target="../media/image416.png"/><Relationship Id="rId26" Type="http://schemas.openxmlformats.org/officeDocument/2006/relationships/image" Target="../media/image417.png"/><Relationship Id="rId27" Type="http://schemas.openxmlformats.org/officeDocument/2006/relationships/image" Target="../media/image418.png"/><Relationship Id="rId28" Type="http://schemas.openxmlformats.org/officeDocument/2006/relationships/image" Target="../media/image419.png"/><Relationship Id="rId29" Type="http://schemas.openxmlformats.org/officeDocument/2006/relationships/image" Target="../media/image420.png"/><Relationship Id="rId30" Type="http://schemas.openxmlformats.org/officeDocument/2006/relationships/image" Target="../media/image421.png"/><Relationship Id="rId31" Type="http://schemas.openxmlformats.org/officeDocument/2006/relationships/image" Target="../media/image422.png"/><Relationship Id="rId32" Type="http://schemas.openxmlformats.org/officeDocument/2006/relationships/image" Target="../media/image423.png"/><Relationship Id="rId33" Type="http://schemas.openxmlformats.org/officeDocument/2006/relationships/image" Target="../media/image424.png"/><Relationship Id="rId34" Type="http://schemas.openxmlformats.org/officeDocument/2006/relationships/image" Target="../media/image425.png"/><Relationship Id="rId35" Type="http://schemas.openxmlformats.org/officeDocument/2006/relationships/image" Target="../media/image426.png"/><Relationship Id="rId36" Type="http://schemas.openxmlformats.org/officeDocument/2006/relationships/image" Target="../media/image427.png"/><Relationship Id="rId37" Type="http://schemas.openxmlformats.org/officeDocument/2006/relationships/image" Target="../media/image428.png"/><Relationship Id="rId38" Type="http://schemas.openxmlformats.org/officeDocument/2006/relationships/image" Target="../media/image42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0.png"/><Relationship Id="rId3" Type="http://schemas.openxmlformats.org/officeDocument/2006/relationships/image" Target="../media/image431.png"/><Relationship Id="rId4" Type="http://schemas.openxmlformats.org/officeDocument/2006/relationships/image" Target="../media/image432.png"/><Relationship Id="rId5" Type="http://schemas.openxmlformats.org/officeDocument/2006/relationships/image" Target="../media/image433.png"/><Relationship Id="rId6" Type="http://schemas.openxmlformats.org/officeDocument/2006/relationships/image" Target="../media/image434.png"/><Relationship Id="rId7" Type="http://schemas.openxmlformats.org/officeDocument/2006/relationships/image" Target="../media/image435.png"/><Relationship Id="rId8" Type="http://schemas.openxmlformats.org/officeDocument/2006/relationships/image" Target="../media/image436.png"/><Relationship Id="rId9" Type="http://schemas.openxmlformats.org/officeDocument/2006/relationships/image" Target="../media/image437.png"/><Relationship Id="rId10" Type="http://schemas.openxmlformats.org/officeDocument/2006/relationships/image" Target="../media/image438.png"/><Relationship Id="rId11" Type="http://schemas.openxmlformats.org/officeDocument/2006/relationships/image" Target="../media/image439.png"/><Relationship Id="rId12" Type="http://schemas.openxmlformats.org/officeDocument/2006/relationships/image" Target="../media/image440.png"/><Relationship Id="rId13" Type="http://schemas.openxmlformats.org/officeDocument/2006/relationships/image" Target="../media/image441.png"/><Relationship Id="rId14" Type="http://schemas.openxmlformats.org/officeDocument/2006/relationships/image" Target="../media/image442.png"/><Relationship Id="rId15" Type="http://schemas.openxmlformats.org/officeDocument/2006/relationships/image" Target="../media/image443.png"/><Relationship Id="rId16" Type="http://schemas.openxmlformats.org/officeDocument/2006/relationships/image" Target="../media/image444.png"/><Relationship Id="rId17" Type="http://schemas.openxmlformats.org/officeDocument/2006/relationships/image" Target="../media/image445.png"/><Relationship Id="rId18" Type="http://schemas.openxmlformats.org/officeDocument/2006/relationships/image" Target="../media/image446.png"/><Relationship Id="rId19" Type="http://schemas.openxmlformats.org/officeDocument/2006/relationships/image" Target="../media/image447.png"/><Relationship Id="rId20" Type="http://schemas.openxmlformats.org/officeDocument/2006/relationships/image" Target="../media/image448.png"/><Relationship Id="rId21" Type="http://schemas.openxmlformats.org/officeDocument/2006/relationships/image" Target="../media/image449.png"/><Relationship Id="rId22" Type="http://schemas.openxmlformats.org/officeDocument/2006/relationships/image" Target="../media/image450.png"/><Relationship Id="rId23" Type="http://schemas.openxmlformats.org/officeDocument/2006/relationships/image" Target="../media/image451.png"/><Relationship Id="rId24" Type="http://schemas.openxmlformats.org/officeDocument/2006/relationships/image" Target="../media/image452.png"/><Relationship Id="rId25" Type="http://schemas.openxmlformats.org/officeDocument/2006/relationships/image" Target="../media/image453.png"/><Relationship Id="rId26" Type="http://schemas.openxmlformats.org/officeDocument/2006/relationships/image" Target="../media/image454.png"/><Relationship Id="rId27" Type="http://schemas.openxmlformats.org/officeDocument/2006/relationships/image" Target="../media/image455.png"/><Relationship Id="rId28" Type="http://schemas.openxmlformats.org/officeDocument/2006/relationships/image" Target="../media/image456.png"/><Relationship Id="rId29" Type="http://schemas.openxmlformats.org/officeDocument/2006/relationships/image" Target="../media/image457.png"/><Relationship Id="rId30" Type="http://schemas.openxmlformats.org/officeDocument/2006/relationships/image" Target="../media/image458.png"/><Relationship Id="rId31" Type="http://schemas.openxmlformats.org/officeDocument/2006/relationships/image" Target="../media/image459.png"/><Relationship Id="rId32" Type="http://schemas.openxmlformats.org/officeDocument/2006/relationships/image" Target="../media/image460.png"/><Relationship Id="rId33" Type="http://schemas.openxmlformats.org/officeDocument/2006/relationships/image" Target="../media/image461.png"/><Relationship Id="rId34" Type="http://schemas.openxmlformats.org/officeDocument/2006/relationships/image" Target="../media/image462.png"/><Relationship Id="rId35" Type="http://schemas.openxmlformats.org/officeDocument/2006/relationships/image" Target="../media/image463.png"/><Relationship Id="rId36" Type="http://schemas.openxmlformats.org/officeDocument/2006/relationships/image" Target="../media/image464.png"/><Relationship Id="rId37" Type="http://schemas.openxmlformats.org/officeDocument/2006/relationships/image" Target="../media/image465.png"/><Relationship Id="rId38" Type="http://schemas.openxmlformats.org/officeDocument/2006/relationships/image" Target="../media/image466.png"/><Relationship Id="rId39" Type="http://schemas.openxmlformats.org/officeDocument/2006/relationships/image" Target="../media/image467.png"/><Relationship Id="rId40" Type="http://schemas.openxmlformats.org/officeDocument/2006/relationships/image" Target="../media/image468.png"/><Relationship Id="rId41" Type="http://schemas.openxmlformats.org/officeDocument/2006/relationships/image" Target="../media/image469.png"/><Relationship Id="rId42" Type="http://schemas.openxmlformats.org/officeDocument/2006/relationships/image" Target="../media/image470.png"/><Relationship Id="rId43" Type="http://schemas.openxmlformats.org/officeDocument/2006/relationships/image" Target="../media/image471.png"/><Relationship Id="rId44" Type="http://schemas.openxmlformats.org/officeDocument/2006/relationships/image" Target="../media/image472.png"/><Relationship Id="rId45" Type="http://schemas.openxmlformats.org/officeDocument/2006/relationships/image" Target="../media/image473.png"/><Relationship Id="rId46" Type="http://schemas.openxmlformats.org/officeDocument/2006/relationships/image" Target="../media/image474.png"/><Relationship Id="rId47" Type="http://schemas.openxmlformats.org/officeDocument/2006/relationships/image" Target="../media/image475.png"/><Relationship Id="rId48" Type="http://schemas.openxmlformats.org/officeDocument/2006/relationships/image" Target="../media/image476.png"/><Relationship Id="rId49" Type="http://schemas.openxmlformats.org/officeDocument/2006/relationships/image" Target="../media/image477.png"/><Relationship Id="rId50" Type="http://schemas.openxmlformats.org/officeDocument/2006/relationships/image" Target="../media/image478.png"/><Relationship Id="rId51" Type="http://schemas.openxmlformats.org/officeDocument/2006/relationships/image" Target="../media/image479.png"/><Relationship Id="rId52" Type="http://schemas.openxmlformats.org/officeDocument/2006/relationships/image" Target="../media/image480.png"/><Relationship Id="rId53" Type="http://schemas.openxmlformats.org/officeDocument/2006/relationships/image" Target="../media/image481.png"/><Relationship Id="rId54" Type="http://schemas.openxmlformats.org/officeDocument/2006/relationships/image" Target="../media/image482.png"/><Relationship Id="rId55" Type="http://schemas.openxmlformats.org/officeDocument/2006/relationships/image" Target="../media/image483.png"/><Relationship Id="rId56" Type="http://schemas.openxmlformats.org/officeDocument/2006/relationships/image" Target="../media/image484.png"/><Relationship Id="rId57" Type="http://schemas.openxmlformats.org/officeDocument/2006/relationships/image" Target="../media/image485.png"/><Relationship Id="rId58" Type="http://schemas.openxmlformats.org/officeDocument/2006/relationships/image" Target="../media/image486.png"/><Relationship Id="rId59" Type="http://schemas.openxmlformats.org/officeDocument/2006/relationships/image" Target="../media/image487.png"/><Relationship Id="rId60" Type="http://schemas.openxmlformats.org/officeDocument/2006/relationships/image" Target="../media/image488.png"/><Relationship Id="rId61" Type="http://schemas.openxmlformats.org/officeDocument/2006/relationships/image" Target="../media/image489.png"/><Relationship Id="rId62" Type="http://schemas.openxmlformats.org/officeDocument/2006/relationships/image" Target="../media/image490.png"/><Relationship Id="rId63" Type="http://schemas.openxmlformats.org/officeDocument/2006/relationships/image" Target="../media/image491.png"/><Relationship Id="rId64" Type="http://schemas.openxmlformats.org/officeDocument/2006/relationships/image" Target="../media/image492.png"/><Relationship Id="rId65" Type="http://schemas.openxmlformats.org/officeDocument/2006/relationships/image" Target="../media/image493.png"/><Relationship Id="rId66" Type="http://schemas.openxmlformats.org/officeDocument/2006/relationships/image" Target="../media/image494.png"/><Relationship Id="rId67" Type="http://schemas.openxmlformats.org/officeDocument/2006/relationships/image" Target="../media/image495.png"/><Relationship Id="rId68" Type="http://schemas.openxmlformats.org/officeDocument/2006/relationships/image" Target="../media/image496.png"/><Relationship Id="rId69" Type="http://schemas.openxmlformats.org/officeDocument/2006/relationships/image" Target="../media/image497.png"/><Relationship Id="rId70" Type="http://schemas.openxmlformats.org/officeDocument/2006/relationships/image" Target="../media/image498.png"/><Relationship Id="rId71" Type="http://schemas.openxmlformats.org/officeDocument/2006/relationships/image" Target="../media/image499.png"/><Relationship Id="rId72" Type="http://schemas.openxmlformats.org/officeDocument/2006/relationships/image" Target="../media/image500.png"/><Relationship Id="rId73" Type="http://schemas.openxmlformats.org/officeDocument/2006/relationships/image" Target="../media/image501.png"/><Relationship Id="rId74" Type="http://schemas.openxmlformats.org/officeDocument/2006/relationships/image" Target="../media/image502.png"/><Relationship Id="rId75" Type="http://schemas.openxmlformats.org/officeDocument/2006/relationships/image" Target="../media/image503.png"/><Relationship Id="rId76" Type="http://schemas.openxmlformats.org/officeDocument/2006/relationships/image" Target="../media/image504.png"/><Relationship Id="rId77" Type="http://schemas.openxmlformats.org/officeDocument/2006/relationships/image" Target="../media/image505.png"/><Relationship Id="rId78" Type="http://schemas.openxmlformats.org/officeDocument/2006/relationships/image" Target="../media/image506.png"/><Relationship Id="rId79" Type="http://schemas.openxmlformats.org/officeDocument/2006/relationships/image" Target="../media/image507.png"/><Relationship Id="rId80" Type="http://schemas.openxmlformats.org/officeDocument/2006/relationships/image" Target="../media/image508.png"/><Relationship Id="rId81" Type="http://schemas.openxmlformats.org/officeDocument/2006/relationships/image" Target="../media/image509.png"/><Relationship Id="rId82" Type="http://schemas.openxmlformats.org/officeDocument/2006/relationships/image" Target="../media/image510.png"/><Relationship Id="rId83" Type="http://schemas.openxmlformats.org/officeDocument/2006/relationships/image" Target="../media/image511.png"/><Relationship Id="rId84" Type="http://schemas.openxmlformats.org/officeDocument/2006/relationships/image" Target="../media/image512.png"/><Relationship Id="rId85" Type="http://schemas.openxmlformats.org/officeDocument/2006/relationships/image" Target="../media/image513.png"/><Relationship Id="rId86" Type="http://schemas.openxmlformats.org/officeDocument/2006/relationships/image" Target="../media/image514.png"/><Relationship Id="rId87" Type="http://schemas.openxmlformats.org/officeDocument/2006/relationships/image" Target="../media/image515.png"/><Relationship Id="rId88" Type="http://schemas.openxmlformats.org/officeDocument/2006/relationships/image" Target="../media/image516.png"/><Relationship Id="rId89" Type="http://schemas.openxmlformats.org/officeDocument/2006/relationships/image" Target="../media/image517.png"/><Relationship Id="rId90" Type="http://schemas.openxmlformats.org/officeDocument/2006/relationships/image" Target="../media/image518.png"/><Relationship Id="rId91" Type="http://schemas.openxmlformats.org/officeDocument/2006/relationships/image" Target="../media/image519.png"/><Relationship Id="rId92" Type="http://schemas.openxmlformats.org/officeDocument/2006/relationships/image" Target="../media/image520.png"/><Relationship Id="rId93" Type="http://schemas.openxmlformats.org/officeDocument/2006/relationships/image" Target="../media/image521.png"/><Relationship Id="rId94" Type="http://schemas.openxmlformats.org/officeDocument/2006/relationships/image" Target="../media/image522.png"/><Relationship Id="rId95" Type="http://schemas.openxmlformats.org/officeDocument/2006/relationships/image" Target="../media/image523.png"/><Relationship Id="rId96" Type="http://schemas.openxmlformats.org/officeDocument/2006/relationships/image" Target="../media/image524.png"/><Relationship Id="rId97" Type="http://schemas.openxmlformats.org/officeDocument/2006/relationships/image" Target="../media/image525.png"/><Relationship Id="rId98" Type="http://schemas.openxmlformats.org/officeDocument/2006/relationships/image" Target="../media/image526.png"/><Relationship Id="rId99" Type="http://schemas.openxmlformats.org/officeDocument/2006/relationships/image" Target="../media/image527.png"/><Relationship Id="rId100" Type="http://schemas.openxmlformats.org/officeDocument/2006/relationships/image" Target="../media/image528.png"/><Relationship Id="rId101" Type="http://schemas.openxmlformats.org/officeDocument/2006/relationships/image" Target="../media/image529.png"/><Relationship Id="rId102" Type="http://schemas.openxmlformats.org/officeDocument/2006/relationships/image" Target="../media/image530.png"/><Relationship Id="rId103" Type="http://schemas.openxmlformats.org/officeDocument/2006/relationships/image" Target="../media/image531.png"/><Relationship Id="rId104" Type="http://schemas.openxmlformats.org/officeDocument/2006/relationships/image" Target="../media/image532.png"/><Relationship Id="rId105" Type="http://schemas.openxmlformats.org/officeDocument/2006/relationships/image" Target="../media/image533.png"/><Relationship Id="rId106" Type="http://schemas.openxmlformats.org/officeDocument/2006/relationships/image" Target="../media/image534.png"/><Relationship Id="rId107" Type="http://schemas.openxmlformats.org/officeDocument/2006/relationships/image" Target="../media/image535.png"/><Relationship Id="rId108" Type="http://schemas.openxmlformats.org/officeDocument/2006/relationships/image" Target="../media/image536.png"/><Relationship Id="rId109" Type="http://schemas.openxmlformats.org/officeDocument/2006/relationships/image" Target="../media/image537.png"/><Relationship Id="rId110" Type="http://schemas.openxmlformats.org/officeDocument/2006/relationships/image" Target="../media/image538.png"/><Relationship Id="rId111" Type="http://schemas.openxmlformats.org/officeDocument/2006/relationships/image" Target="../media/image539.png"/><Relationship Id="rId112" Type="http://schemas.openxmlformats.org/officeDocument/2006/relationships/image" Target="../media/image540.png"/><Relationship Id="rId113" Type="http://schemas.openxmlformats.org/officeDocument/2006/relationships/image" Target="../media/image541.png"/><Relationship Id="rId114" Type="http://schemas.openxmlformats.org/officeDocument/2006/relationships/image" Target="../media/image542.png"/><Relationship Id="rId115" Type="http://schemas.openxmlformats.org/officeDocument/2006/relationships/image" Target="../media/image543.png"/><Relationship Id="rId116" Type="http://schemas.openxmlformats.org/officeDocument/2006/relationships/image" Target="../media/image544.png"/><Relationship Id="rId117" Type="http://schemas.openxmlformats.org/officeDocument/2006/relationships/image" Target="../media/image545.png"/><Relationship Id="rId118" Type="http://schemas.openxmlformats.org/officeDocument/2006/relationships/image" Target="../media/image546.png"/><Relationship Id="rId119" Type="http://schemas.openxmlformats.org/officeDocument/2006/relationships/image" Target="../media/image547.png"/><Relationship Id="rId120" Type="http://schemas.openxmlformats.org/officeDocument/2006/relationships/image" Target="../media/image548.png"/><Relationship Id="rId121" Type="http://schemas.openxmlformats.org/officeDocument/2006/relationships/image" Target="../media/image549.png"/><Relationship Id="rId122" Type="http://schemas.openxmlformats.org/officeDocument/2006/relationships/image" Target="../media/image550.png"/><Relationship Id="rId123" Type="http://schemas.openxmlformats.org/officeDocument/2006/relationships/image" Target="../media/image551.png"/><Relationship Id="rId124" Type="http://schemas.openxmlformats.org/officeDocument/2006/relationships/image" Target="../media/image552.png"/><Relationship Id="rId125" Type="http://schemas.openxmlformats.org/officeDocument/2006/relationships/image" Target="../media/image553.png"/><Relationship Id="rId126" Type="http://schemas.openxmlformats.org/officeDocument/2006/relationships/image" Target="../media/image554.png"/><Relationship Id="rId127" Type="http://schemas.openxmlformats.org/officeDocument/2006/relationships/image" Target="../media/image555.png"/><Relationship Id="rId128" Type="http://schemas.openxmlformats.org/officeDocument/2006/relationships/image" Target="../media/image55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7.png"/><Relationship Id="rId3" Type="http://schemas.openxmlformats.org/officeDocument/2006/relationships/image" Target="../media/image558.png"/><Relationship Id="rId4" Type="http://schemas.openxmlformats.org/officeDocument/2006/relationships/image" Target="../media/image559.png"/><Relationship Id="rId5" Type="http://schemas.openxmlformats.org/officeDocument/2006/relationships/image" Target="../media/image560.png"/><Relationship Id="rId6" Type="http://schemas.openxmlformats.org/officeDocument/2006/relationships/image" Target="../media/image561.png"/><Relationship Id="rId7" Type="http://schemas.openxmlformats.org/officeDocument/2006/relationships/image" Target="../media/image562.png"/><Relationship Id="rId8" Type="http://schemas.openxmlformats.org/officeDocument/2006/relationships/image" Target="../media/image563.png"/><Relationship Id="rId9" Type="http://schemas.openxmlformats.org/officeDocument/2006/relationships/image" Target="../media/image564.png"/><Relationship Id="rId10" Type="http://schemas.openxmlformats.org/officeDocument/2006/relationships/image" Target="../media/image565.png"/><Relationship Id="rId11" Type="http://schemas.openxmlformats.org/officeDocument/2006/relationships/image" Target="../media/image566.png"/><Relationship Id="rId12" Type="http://schemas.openxmlformats.org/officeDocument/2006/relationships/image" Target="../media/image567.png"/><Relationship Id="rId13" Type="http://schemas.openxmlformats.org/officeDocument/2006/relationships/image" Target="../media/image568.png"/><Relationship Id="rId14" Type="http://schemas.openxmlformats.org/officeDocument/2006/relationships/image" Target="../media/image569.png"/><Relationship Id="rId15" Type="http://schemas.openxmlformats.org/officeDocument/2006/relationships/image" Target="../media/image570.png"/><Relationship Id="rId16" Type="http://schemas.openxmlformats.org/officeDocument/2006/relationships/image" Target="../media/image571.png"/><Relationship Id="rId17" Type="http://schemas.openxmlformats.org/officeDocument/2006/relationships/image" Target="../media/image572.png"/><Relationship Id="rId18" Type="http://schemas.openxmlformats.org/officeDocument/2006/relationships/image" Target="../media/image573.png"/><Relationship Id="rId19" Type="http://schemas.openxmlformats.org/officeDocument/2006/relationships/image" Target="../media/image574.png"/><Relationship Id="rId20" Type="http://schemas.openxmlformats.org/officeDocument/2006/relationships/image" Target="../media/image575.png"/><Relationship Id="rId21" Type="http://schemas.openxmlformats.org/officeDocument/2006/relationships/image" Target="../media/image576.png"/><Relationship Id="rId22" Type="http://schemas.openxmlformats.org/officeDocument/2006/relationships/image" Target="../media/image577.png"/><Relationship Id="rId23" Type="http://schemas.openxmlformats.org/officeDocument/2006/relationships/image" Target="../media/image578.png"/><Relationship Id="rId24" Type="http://schemas.openxmlformats.org/officeDocument/2006/relationships/image" Target="../media/image579.png"/><Relationship Id="rId25" Type="http://schemas.openxmlformats.org/officeDocument/2006/relationships/image" Target="../media/image580.png"/><Relationship Id="rId26" Type="http://schemas.openxmlformats.org/officeDocument/2006/relationships/image" Target="../media/image581.png"/><Relationship Id="rId27" Type="http://schemas.openxmlformats.org/officeDocument/2006/relationships/image" Target="../media/image582.png"/><Relationship Id="rId28" Type="http://schemas.openxmlformats.org/officeDocument/2006/relationships/image" Target="../media/image583.png"/><Relationship Id="rId29" Type="http://schemas.openxmlformats.org/officeDocument/2006/relationships/image" Target="../media/image584.png"/><Relationship Id="rId30" Type="http://schemas.openxmlformats.org/officeDocument/2006/relationships/image" Target="../media/image585.png"/><Relationship Id="rId31" Type="http://schemas.openxmlformats.org/officeDocument/2006/relationships/image" Target="../media/image586.png"/><Relationship Id="rId32" Type="http://schemas.openxmlformats.org/officeDocument/2006/relationships/image" Target="../media/image587.png"/><Relationship Id="rId33" Type="http://schemas.openxmlformats.org/officeDocument/2006/relationships/image" Target="../media/image588.png"/><Relationship Id="rId34" Type="http://schemas.openxmlformats.org/officeDocument/2006/relationships/image" Target="../media/image589.png"/><Relationship Id="rId35" Type="http://schemas.openxmlformats.org/officeDocument/2006/relationships/image" Target="../media/image590.png"/><Relationship Id="rId36" Type="http://schemas.openxmlformats.org/officeDocument/2006/relationships/image" Target="../media/image591.png"/><Relationship Id="rId37" Type="http://schemas.openxmlformats.org/officeDocument/2006/relationships/image" Target="../media/image592.png"/><Relationship Id="rId38" Type="http://schemas.openxmlformats.org/officeDocument/2006/relationships/image" Target="../media/image593.png"/><Relationship Id="rId39" Type="http://schemas.openxmlformats.org/officeDocument/2006/relationships/image" Target="../media/image594.png"/><Relationship Id="rId40" Type="http://schemas.openxmlformats.org/officeDocument/2006/relationships/image" Target="../media/image595.png"/><Relationship Id="rId41" Type="http://schemas.openxmlformats.org/officeDocument/2006/relationships/image" Target="../media/image596.png"/><Relationship Id="rId42" Type="http://schemas.openxmlformats.org/officeDocument/2006/relationships/image" Target="../media/image597.png"/><Relationship Id="rId43" Type="http://schemas.openxmlformats.org/officeDocument/2006/relationships/image" Target="../media/image598.png"/><Relationship Id="rId44" Type="http://schemas.openxmlformats.org/officeDocument/2006/relationships/image" Target="../media/image599.png"/><Relationship Id="rId45" Type="http://schemas.openxmlformats.org/officeDocument/2006/relationships/image" Target="../media/image600.png"/><Relationship Id="rId46" Type="http://schemas.openxmlformats.org/officeDocument/2006/relationships/image" Target="../media/image60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image" Target="../media/image51.png"/><Relationship Id="rId38" Type="http://schemas.openxmlformats.org/officeDocument/2006/relationships/image" Target="../media/image52.png"/><Relationship Id="rId39" Type="http://schemas.openxmlformats.org/officeDocument/2006/relationships/image" Target="../media/image53.png"/><Relationship Id="rId40" Type="http://schemas.openxmlformats.org/officeDocument/2006/relationships/image" Target="../media/image54.png"/><Relationship Id="rId41" Type="http://schemas.openxmlformats.org/officeDocument/2006/relationships/image" Target="../media/image55.png"/><Relationship Id="rId42" Type="http://schemas.openxmlformats.org/officeDocument/2006/relationships/image" Target="../media/image56.png"/><Relationship Id="rId43" Type="http://schemas.openxmlformats.org/officeDocument/2006/relationships/image" Target="../media/image57.png"/><Relationship Id="rId44" Type="http://schemas.openxmlformats.org/officeDocument/2006/relationships/image" Target="../media/image58.png"/><Relationship Id="rId45" Type="http://schemas.openxmlformats.org/officeDocument/2006/relationships/image" Target="../media/image59.png"/><Relationship Id="rId46" Type="http://schemas.openxmlformats.org/officeDocument/2006/relationships/image" Target="../media/image60.png"/><Relationship Id="rId47" Type="http://schemas.openxmlformats.org/officeDocument/2006/relationships/image" Target="../media/image61.png"/><Relationship Id="rId48" Type="http://schemas.openxmlformats.org/officeDocument/2006/relationships/image" Target="../media/image62.png"/><Relationship Id="rId49" Type="http://schemas.openxmlformats.org/officeDocument/2006/relationships/image" Target="../media/image63.png"/><Relationship Id="rId50" Type="http://schemas.openxmlformats.org/officeDocument/2006/relationships/image" Target="../media/image64.png"/><Relationship Id="rId51" Type="http://schemas.openxmlformats.org/officeDocument/2006/relationships/image" Target="../media/image65.png"/><Relationship Id="rId52" Type="http://schemas.openxmlformats.org/officeDocument/2006/relationships/image" Target="../media/image66.png"/><Relationship Id="rId53" Type="http://schemas.openxmlformats.org/officeDocument/2006/relationships/image" Target="../media/image67.png"/><Relationship Id="rId54" Type="http://schemas.openxmlformats.org/officeDocument/2006/relationships/image" Target="../media/image68.png"/><Relationship Id="rId55" Type="http://schemas.openxmlformats.org/officeDocument/2006/relationships/image" Target="../media/image69.png"/><Relationship Id="rId56" Type="http://schemas.openxmlformats.org/officeDocument/2006/relationships/image" Target="../media/image70.png"/><Relationship Id="rId57" Type="http://schemas.openxmlformats.org/officeDocument/2006/relationships/image" Target="../media/image71.png"/><Relationship Id="rId58" Type="http://schemas.openxmlformats.org/officeDocument/2006/relationships/image" Target="../media/image72.png"/><Relationship Id="rId59" Type="http://schemas.openxmlformats.org/officeDocument/2006/relationships/image" Target="../media/image73.png"/><Relationship Id="rId60" Type="http://schemas.openxmlformats.org/officeDocument/2006/relationships/image" Target="../media/image74.png"/><Relationship Id="rId61" Type="http://schemas.openxmlformats.org/officeDocument/2006/relationships/image" Target="../media/image75.png"/><Relationship Id="rId62" Type="http://schemas.openxmlformats.org/officeDocument/2006/relationships/image" Target="../media/image76.png"/><Relationship Id="rId63" Type="http://schemas.openxmlformats.org/officeDocument/2006/relationships/image" Target="../media/image77.png"/><Relationship Id="rId64" Type="http://schemas.openxmlformats.org/officeDocument/2006/relationships/image" Target="../media/image78.png"/><Relationship Id="rId65" Type="http://schemas.openxmlformats.org/officeDocument/2006/relationships/image" Target="../media/image79.png"/><Relationship Id="rId66" Type="http://schemas.openxmlformats.org/officeDocument/2006/relationships/image" Target="../media/image80.png"/><Relationship Id="rId67" Type="http://schemas.openxmlformats.org/officeDocument/2006/relationships/image" Target="../media/image81.png"/><Relationship Id="rId68" Type="http://schemas.openxmlformats.org/officeDocument/2006/relationships/image" Target="../media/image82.png"/><Relationship Id="rId69" Type="http://schemas.openxmlformats.org/officeDocument/2006/relationships/image" Target="../media/image83.png"/><Relationship Id="rId70" Type="http://schemas.openxmlformats.org/officeDocument/2006/relationships/image" Target="../media/image84.png"/><Relationship Id="rId71" Type="http://schemas.openxmlformats.org/officeDocument/2006/relationships/image" Target="../media/image85.png"/><Relationship Id="rId72" Type="http://schemas.openxmlformats.org/officeDocument/2006/relationships/image" Target="../media/image86.png"/><Relationship Id="rId73" Type="http://schemas.openxmlformats.org/officeDocument/2006/relationships/image" Target="../media/image87.png"/><Relationship Id="rId74" Type="http://schemas.openxmlformats.org/officeDocument/2006/relationships/image" Target="../media/image88.png"/><Relationship Id="rId75" Type="http://schemas.openxmlformats.org/officeDocument/2006/relationships/image" Target="../media/image89.png"/><Relationship Id="rId76" Type="http://schemas.openxmlformats.org/officeDocument/2006/relationships/image" Target="../media/image90.png"/><Relationship Id="rId77" Type="http://schemas.openxmlformats.org/officeDocument/2006/relationships/image" Target="../media/image91.png"/><Relationship Id="rId78" Type="http://schemas.openxmlformats.org/officeDocument/2006/relationships/image" Target="../media/image92.png"/><Relationship Id="rId79" Type="http://schemas.openxmlformats.org/officeDocument/2006/relationships/image" Target="../media/image93.png"/><Relationship Id="rId80" Type="http://schemas.openxmlformats.org/officeDocument/2006/relationships/image" Target="../media/image94.png"/><Relationship Id="rId81" Type="http://schemas.openxmlformats.org/officeDocument/2006/relationships/image" Target="../media/image95.png"/><Relationship Id="rId82" Type="http://schemas.openxmlformats.org/officeDocument/2006/relationships/image" Target="../media/image96.png"/><Relationship Id="rId83" Type="http://schemas.openxmlformats.org/officeDocument/2006/relationships/image" Target="../media/image97.png"/><Relationship Id="rId84" Type="http://schemas.openxmlformats.org/officeDocument/2006/relationships/image" Target="../media/image98.png"/><Relationship Id="rId85" Type="http://schemas.openxmlformats.org/officeDocument/2006/relationships/image" Target="../media/image99.png"/><Relationship Id="rId86" Type="http://schemas.openxmlformats.org/officeDocument/2006/relationships/image" Target="../media/image100.png"/><Relationship Id="rId87" Type="http://schemas.openxmlformats.org/officeDocument/2006/relationships/image" Target="../media/image101.png"/><Relationship Id="rId88" Type="http://schemas.openxmlformats.org/officeDocument/2006/relationships/image" Target="../media/image102.png"/><Relationship Id="rId89" Type="http://schemas.openxmlformats.org/officeDocument/2006/relationships/image" Target="../media/image103.png"/><Relationship Id="rId90" Type="http://schemas.openxmlformats.org/officeDocument/2006/relationships/image" Target="../media/image104.png"/><Relationship Id="rId91" Type="http://schemas.openxmlformats.org/officeDocument/2006/relationships/image" Target="../media/image105.png"/><Relationship Id="rId92" Type="http://schemas.openxmlformats.org/officeDocument/2006/relationships/image" Target="../media/image106.png"/><Relationship Id="rId93" Type="http://schemas.openxmlformats.org/officeDocument/2006/relationships/image" Target="../media/image107.png"/><Relationship Id="rId94" Type="http://schemas.openxmlformats.org/officeDocument/2006/relationships/image" Target="../media/image108.png"/><Relationship Id="rId95" Type="http://schemas.openxmlformats.org/officeDocument/2006/relationships/image" Target="../media/image109.png"/><Relationship Id="rId96" Type="http://schemas.openxmlformats.org/officeDocument/2006/relationships/image" Target="../media/image110.png"/><Relationship Id="rId97" Type="http://schemas.openxmlformats.org/officeDocument/2006/relationships/image" Target="../media/image111.png"/><Relationship Id="rId98" Type="http://schemas.openxmlformats.org/officeDocument/2006/relationships/image" Target="../media/image112.png"/><Relationship Id="rId99" Type="http://schemas.openxmlformats.org/officeDocument/2006/relationships/image" Target="../media/image113.png"/><Relationship Id="rId100" Type="http://schemas.openxmlformats.org/officeDocument/2006/relationships/image" Target="../media/image114.png"/><Relationship Id="rId101" Type="http://schemas.openxmlformats.org/officeDocument/2006/relationships/image" Target="../media/image115.png"/><Relationship Id="rId102" Type="http://schemas.openxmlformats.org/officeDocument/2006/relationships/image" Target="../media/image116.png"/><Relationship Id="rId103" Type="http://schemas.openxmlformats.org/officeDocument/2006/relationships/image" Target="../media/image117.png"/><Relationship Id="rId104" Type="http://schemas.openxmlformats.org/officeDocument/2006/relationships/image" Target="../media/image118.png"/><Relationship Id="rId105" Type="http://schemas.openxmlformats.org/officeDocument/2006/relationships/image" Target="../media/image119.png"/><Relationship Id="rId106" Type="http://schemas.openxmlformats.org/officeDocument/2006/relationships/image" Target="../media/image120.png"/><Relationship Id="rId107" Type="http://schemas.openxmlformats.org/officeDocument/2006/relationships/image" Target="../media/image121.png"/><Relationship Id="rId108" Type="http://schemas.openxmlformats.org/officeDocument/2006/relationships/image" Target="../media/image122.png"/><Relationship Id="rId109" Type="http://schemas.openxmlformats.org/officeDocument/2006/relationships/image" Target="../media/image123.png"/><Relationship Id="rId110" Type="http://schemas.openxmlformats.org/officeDocument/2006/relationships/image" Target="../media/image124.png"/><Relationship Id="rId111" Type="http://schemas.openxmlformats.org/officeDocument/2006/relationships/image" Target="../media/image125.png"/><Relationship Id="rId112" Type="http://schemas.openxmlformats.org/officeDocument/2006/relationships/image" Target="../media/image126.png"/><Relationship Id="rId113" Type="http://schemas.openxmlformats.org/officeDocument/2006/relationships/image" Target="../media/image1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44.png"/><Relationship Id="rId19" Type="http://schemas.openxmlformats.org/officeDocument/2006/relationships/image" Target="../media/image145.png"/><Relationship Id="rId20" Type="http://schemas.openxmlformats.org/officeDocument/2006/relationships/image" Target="../media/image146.png"/><Relationship Id="rId21" Type="http://schemas.openxmlformats.org/officeDocument/2006/relationships/image" Target="../media/image147.png"/><Relationship Id="rId22" Type="http://schemas.openxmlformats.org/officeDocument/2006/relationships/image" Target="../media/image148.png"/><Relationship Id="rId23" Type="http://schemas.openxmlformats.org/officeDocument/2006/relationships/image" Target="../media/image149.png"/><Relationship Id="rId24" Type="http://schemas.openxmlformats.org/officeDocument/2006/relationships/image" Target="../media/image150.png"/><Relationship Id="rId25" Type="http://schemas.openxmlformats.org/officeDocument/2006/relationships/image" Target="../media/image151.png"/><Relationship Id="rId26" Type="http://schemas.openxmlformats.org/officeDocument/2006/relationships/image" Target="../media/image152.png"/><Relationship Id="rId27" Type="http://schemas.openxmlformats.org/officeDocument/2006/relationships/image" Target="../media/image153.png"/><Relationship Id="rId28" Type="http://schemas.openxmlformats.org/officeDocument/2006/relationships/image" Target="../media/image154.png"/><Relationship Id="rId29" Type="http://schemas.openxmlformats.org/officeDocument/2006/relationships/image" Target="../media/image155.png"/><Relationship Id="rId30" Type="http://schemas.openxmlformats.org/officeDocument/2006/relationships/image" Target="../media/image156.png"/><Relationship Id="rId31" Type="http://schemas.openxmlformats.org/officeDocument/2006/relationships/image" Target="../media/image157.png"/><Relationship Id="rId32" Type="http://schemas.openxmlformats.org/officeDocument/2006/relationships/image" Target="../media/image158.png"/><Relationship Id="rId33" Type="http://schemas.openxmlformats.org/officeDocument/2006/relationships/image" Target="../media/image159.png"/><Relationship Id="rId34" Type="http://schemas.openxmlformats.org/officeDocument/2006/relationships/image" Target="../media/image160.png"/><Relationship Id="rId35" Type="http://schemas.openxmlformats.org/officeDocument/2006/relationships/image" Target="../media/image161.png"/><Relationship Id="rId36" Type="http://schemas.openxmlformats.org/officeDocument/2006/relationships/image" Target="../media/image16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image" Target="../media/image170.png"/><Relationship Id="rId10" Type="http://schemas.openxmlformats.org/officeDocument/2006/relationships/image" Target="../media/image171.png"/><Relationship Id="rId11" Type="http://schemas.openxmlformats.org/officeDocument/2006/relationships/image" Target="../media/image172.png"/><Relationship Id="rId12" Type="http://schemas.openxmlformats.org/officeDocument/2006/relationships/image" Target="../media/image173.png"/><Relationship Id="rId13" Type="http://schemas.openxmlformats.org/officeDocument/2006/relationships/image" Target="../media/image174.png"/><Relationship Id="rId14" Type="http://schemas.openxmlformats.org/officeDocument/2006/relationships/image" Target="../media/image175.png"/><Relationship Id="rId15" Type="http://schemas.openxmlformats.org/officeDocument/2006/relationships/image" Target="../media/image176.png"/><Relationship Id="rId16" Type="http://schemas.openxmlformats.org/officeDocument/2006/relationships/image" Target="../media/image177.png"/><Relationship Id="rId17" Type="http://schemas.openxmlformats.org/officeDocument/2006/relationships/image" Target="../media/image178.png"/><Relationship Id="rId18" Type="http://schemas.openxmlformats.org/officeDocument/2006/relationships/image" Target="../media/image179.png"/><Relationship Id="rId19" Type="http://schemas.openxmlformats.org/officeDocument/2006/relationships/image" Target="../media/image180.png"/><Relationship Id="rId20" Type="http://schemas.openxmlformats.org/officeDocument/2006/relationships/image" Target="../media/image181.png"/><Relationship Id="rId21" Type="http://schemas.openxmlformats.org/officeDocument/2006/relationships/image" Target="../media/image182.png"/><Relationship Id="rId22" Type="http://schemas.openxmlformats.org/officeDocument/2006/relationships/image" Target="../media/image183.png"/><Relationship Id="rId23" Type="http://schemas.openxmlformats.org/officeDocument/2006/relationships/image" Target="../media/image184.png"/><Relationship Id="rId24" Type="http://schemas.openxmlformats.org/officeDocument/2006/relationships/image" Target="../media/image185.png"/><Relationship Id="rId25" Type="http://schemas.openxmlformats.org/officeDocument/2006/relationships/image" Target="../media/image186.png"/><Relationship Id="rId26" Type="http://schemas.openxmlformats.org/officeDocument/2006/relationships/image" Target="../media/image187.png"/><Relationship Id="rId27" Type="http://schemas.openxmlformats.org/officeDocument/2006/relationships/image" Target="../media/image188.png"/><Relationship Id="rId28" Type="http://schemas.openxmlformats.org/officeDocument/2006/relationships/image" Target="../media/image189.png"/><Relationship Id="rId29" Type="http://schemas.openxmlformats.org/officeDocument/2006/relationships/image" Target="../media/image190.png"/><Relationship Id="rId30" Type="http://schemas.openxmlformats.org/officeDocument/2006/relationships/image" Target="../media/image191.png"/><Relationship Id="rId31" Type="http://schemas.openxmlformats.org/officeDocument/2006/relationships/image" Target="../media/image192.png"/><Relationship Id="rId32" Type="http://schemas.openxmlformats.org/officeDocument/2006/relationships/image" Target="../media/image193.png"/><Relationship Id="rId33" Type="http://schemas.openxmlformats.org/officeDocument/2006/relationships/image" Target="../media/image194.png"/><Relationship Id="rId34" Type="http://schemas.openxmlformats.org/officeDocument/2006/relationships/image" Target="../media/image195.png"/><Relationship Id="rId35" Type="http://schemas.openxmlformats.org/officeDocument/2006/relationships/image" Target="../media/image196.png"/><Relationship Id="rId36" Type="http://schemas.openxmlformats.org/officeDocument/2006/relationships/image" Target="../media/image197.png"/><Relationship Id="rId37" Type="http://schemas.openxmlformats.org/officeDocument/2006/relationships/image" Target="../media/image198.png"/><Relationship Id="rId38" Type="http://schemas.openxmlformats.org/officeDocument/2006/relationships/image" Target="../media/image199.png"/><Relationship Id="rId39" Type="http://schemas.openxmlformats.org/officeDocument/2006/relationships/image" Target="../media/image200.png"/><Relationship Id="rId40" Type="http://schemas.openxmlformats.org/officeDocument/2006/relationships/image" Target="../media/image201.png"/><Relationship Id="rId41" Type="http://schemas.openxmlformats.org/officeDocument/2006/relationships/image" Target="../media/image202.png"/><Relationship Id="rId42" Type="http://schemas.openxmlformats.org/officeDocument/2006/relationships/image" Target="../media/image203.png"/><Relationship Id="rId43" Type="http://schemas.openxmlformats.org/officeDocument/2006/relationships/image" Target="../media/image204.png"/><Relationship Id="rId44" Type="http://schemas.openxmlformats.org/officeDocument/2006/relationships/image" Target="../media/image205.png"/><Relationship Id="rId45" Type="http://schemas.openxmlformats.org/officeDocument/2006/relationships/image" Target="../media/image206.png"/><Relationship Id="rId46" Type="http://schemas.openxmlformats.org/officeDocument/2006/relationships/image" Target="../media/image207.png"/><Relationship Id="rId47" Type="http://schemas.openxmlformats.org/officeDocument/2006/relationships/image" Target="../media/image208.png"/><Relationship Id="rId48" Type="http://schemas.openxmlformats.org/officeDocument/2006/relationships/image" Target="../media/image209.png"/><Relationship Id="rId49" Type="http://schemas.openxmlformats.org/officeDocument/2006/relationships/image" Target="../media/image210.png"/><Relationship Id="rId50" Type="http://schemas.openxmlformats.org/officeDocument/2006/relationships/image" Target="../media/image211.png"/><Relationship Id="rId51" Type="http://schemas.openxmlformats.org/officeDocument/2006/relationships/image" Target="../media/image212.png"/><Relationship Id="rId52" Type="http://schemas.openxmlformats.org/officeDocument/2006/relationships/image" Target="../media/image213.png"/><Relationship Id="rId53" Type="http://schemas.openxmlformats.org/officeDocument/2006/relationships/image" Target="../media/image214.png"/><Relationship Id="rId54" Type="http://schemas.openxmlformats.org/officeDocument/2006/relationships/image" Target="../media/image215.png"/><Relationship Id="rId55" Type="http://schemas.openxmlformats.org/officeDocument/2006/relationships/image" Target="../media/image216.png"/><Relationship Id="rId56" Type="http://schemas.openxmlformats.org/officeDocument/2006/relationships/image" Target="../media/image217.png"/><Relationship Id="rId57" Type="http://schemas.openxmlformats.org/officeDocument/2006/relationships/image" Target="../media/image218.png"/><Relationship Id="rId58" Type="http://schemas.openxmlformats.org/officeDocument/2006/relationships/image" Target="../media/image219.png"/><Relationship Id="rId59" Type="http://schemas.openxmlformats.org/officeDocument/2006/relationships/image" Target="../media/image220.png"/><Relationship Id="rId60" Type="http://schemas.openxmlformats.org/officeDocument/2006/relationships/image" Target="../media/image2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Relationship Id="rId10" Type="http://schemas.openxmlformats.org/officeDocument/2006/relationships/image" Target="../media/image230.png"/><Relationship Id="rId11" Type="http://schemas.openxmlformats.org/officeDocument/2006/relationships/image" Target="../media/image231.png"/><Relationship Id="rId12" Type="http://schemas.openxmlformats.org/officeDocument/2006/relationships/image" Target="../media/image232.png"/><Relationship Id="rId13" Type="http://schemas.openxmlformats.org/officeDocument/2006/relationships/image" Target="../media/image233.png"/><Relationship Id="rId14" Type="http://schemas.openxmlformats.org/officeDocument/2006/relationships/image" Target="../media/image81.png"/><Relationship Id="rId15" Type="http://schemas.openxmlformats.org/officeDocument/2006/relationships/image" Target="../media/image234.png"/><Relationship Id="rId16" Type="http://schemas.openxmlformats.org/officeDocument/2006/relationships/image" Target="../media/image235.png"/><Relationship Id="rId17" Type="http://schemas.openxmlformats.org/officeDocument/2006/relationships/image" Target="../media/image236.png"/><Relationship Id="rId18" Type="http://schemas.openxmlformats.org/officeDocument/2006/relationships/image" Target="../media/image237.png"/><Relationship Id="rId19" Type="http://schemas.openxmlformats.org/officeDocument/2006/relationships/image" Target="../media/image238.png"/><Relationship Id="rId20" Type="http://schemas.openxmlformats.org/officeDocument/2006/relationships/image" Target="../media/image239.png"/><Relationship Id="rId21" Type="http://schemas.openxmlformats.org/officeDocument/2006/relationships/image" Target="../media/image240.png"/><Relationship Id="rId22" Type="http://schemas.openxmlformats.org/officeDocument/2006/relationships/image" Target="../media/image241.png"/><Relationship Id="rId23" Type="http://schemas.openxmlformats.org/officeDocument/2006/relationships/image" Target="../media/image242.png"/><Relationship Id="rId24" Type="http://schemas.openxmlformats.org/officeDocument/2006/relationships/image" Target="../media/image243.png"/><Relationship Id="rId25" Type="http://schemas.openxmlformats.org/officeDocument/2006/relationships/image" Target="../media/image244.png"/><Relationship Id="rId26" Type="http://schemas.openxmlformats.org/officeDocument/2006/relationships/image" Target="../media/image245.png"/><Relationship Id="rId27" Type="http://schemas.openxmlformats.org/officeDocument/2006/relationships/image" Target="../media/image246.png"/><Relationship Id="rId28" Type="http://schemas.openxmlformats.org/officeDocument/2006/relationships/image" Target="../media/image247.png"/><Relationship Id="rId29" Type="http://schemas.openxmlformats.org/officeDocument/2006/relationships/image" Target="../media/image248.png"/><Relationship Id="rId30" Type="http://schemas.openxmlformats.org/officeDocument/2006/relationships/image" Target="../media/image249.png"/><Relationship Id="rId31" Type="http://schemas.openxmlformats.org/officeDocument/2006/relationships/image" Target="../media/image250.png"/><Relationship Id="rId32" Type="http://schemas.openxmlformats.org/officeDocument/2006/relationships/image" Target="../media/image251.png"/><Relationship Id="rId33" Type="http://schemas.openxmlformats.org/officeDocument/2006/relationships/image" Target="../media/image252.png"/><Relationship Id="rId34" Type="http://schemas.openxmlformats.org/officeDocument/2006/relationships/image" Target="../media/image253.png"/><Relationship Id="rId35" Type="http://schemas.openxmlformats.org/officeDocument/2006/relationships/image" Target="../media/image254.png"/><Relationship Id="rId36" Type="http://schemas.openxmlformats.org/officeDocument/2006/relationships/image" Target="../media/image255.png"/><Relationship Id="rId37" Type="http://schemas.openxmlformats.org/officeDocument/2006/relationships/image" Target="../media/image256.png"/><Relationship Id="rId38" Type="http://schemas.openxmlformats.org/officeDocument/2006/relationships/image" Target="../media/image257.png"/><Relationship Id="rId39" Type="http://schemas.openxmlformats.org/officeDocument/2006/relationships/image" Target="../media/image258.png"/><Relationship Id="rId40" Type="http://schemas.openxmlformats.org/officeDocument/2006/relationships/image" Target="../media/image259.png"/><Relationship Id="rId41" Type="http://schemas.openxmlformats.org/officeDocument/2006/relationships/image" Target="../media/image260.png"/><Relationship Id="rId42" Type="http://schemas.openxmlformats.org/officeDocument/2006/relationships/image" Target="../media/image261.png"/><Relationship Id="rId43" Type="http://schemas.openxmlformats.org/officeDocument/2006/relationships/image" Target="../media/image262.png"/><Relationship Id="rId44" Type="http://schemas.openxmlformats.org/officeDocument/2006/relationships/image" Target="../media/image263.png"/><Relationship Id="rId45" Type="http://schemas.openxmlformats.org/officeDocument/2006/relationships/image" Target="../media/image264.png"/><Relationship Id="rId46" Type="http://schemas.openxmlformats.org/officeDocument/2006/relationships/image" Target="../media/image265.png"/><Relationship Id="rId47" Type="http://schemas.openxmlformats.org/officeDocument/2006/relationships/image" Target="../media/image266.png"/><Relationship Id="rId48" Type="http://schemas.openxmlformats.org/officeDocument/2006/relationships/image" Target="../media/image267.png"/><Relationship Id="rId49" Type="http://schemas.openxmlformats.org/officeDocument/2006/relationships/image" Target="../media/image268.png"/><Relationship Id="rId50" Type="http://schemas.openxmlformats.org/officeDocument/2006/relationships/image" Target="../media/image269.png"/><Relationship Id="rId51" Type="http://schemas.openxmlformats.org/officeDocument/2006/relationships/image" Target="../media/image270.png"/><Relationship Id="rId52" Type="http://schemas.openxmlformats.org/officeDocument/2006/relationships/image" Target="../media/image27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2.png"/><Relationship Id="rId3" Type="http://schemas.openxmlformats.org/officeDocument/2006/relationships/image" Target="../media/image273.png"/><Relationship Id="rId4" Type="http://schemas.openxmlformats.org/officeDocument/2006/relationships/image" Target="../media/image274.png"/><Relationship Id="rId5" Type="http://schemas.openxmlformats.org/officeDocument/2006/relationships/image" Target="../media/image275.png"/><Relationship Id="rId6" Type="http://schemas.openxmlformats.org/officeDocument/2006/relationships/image" Target="../media/image276.png"/><Relationship Id="rId7" Type="http://schemas.openxmlformats.org/officeDocument/2006/relationships/image" Target="../media/image277.png"/><Relationship Id="rId8" Type="http://schemas.openxmlformats.org/officeDocument/2006/relationships/image" Target="../media/image278.png"/><Relationship Id="rId9" Type="http://schemas.openxmlformats.org/officeDocument/2006/relationships/image" Target="../media/image279.png"/><Relationship Id="rId10" Type="http://schemas.openxmlformats.org/officeDocument/2006/relationships/image" Target="../media/image280.png"/><Relationship Id="rId11" Type="http://schemas.openxmlformats.org/officeDocument/2006/relationships/image" Target="../media/image281.png"/><Relationship Id="rId12" Type="http://schemas.openxmlformats.org/officeDocument/2006/relationships/image" Target="../media/image282.png"/><Relationship Id="rId13" Type="http://schemas.openxmlformats.org/officeDocument/2006/relationships/image" Target="../media/image283.png"/><Relationship Id="rId14" Type="http://schemas.openxmlformats.org/officeDocument/2006/relationships/image" Target="../media/image284.png"/><Relationship Id="rId15" Type="http://schemas.openxmlformats.org/officeDocument/2006/relationships/image" Target="../media/image285.png"/><Relationship Id="rId16" Type="http://schemas.openxmlformats.org/officeDocument/2006/relationships/image" Target="../media/image286.png"/><Relationship Id="rId17" Type="http://schemas.openxmlformats.org/officeDocument/2006/relationships/image" Target="../media/image287.png"/><Relationship Id="rId18" Type="http://schemas.openxmlformats.org/officeDocument/2006/relationships/image" Target="../media/image288.png"/><Relationship Id="rId19" Type="http://schemas.openxmlformats.org/officeDocument/2006/relationships/image" Target="../media/image289.png"/><Relationship Id="rId20" Type="http://schemas.openxmlformats.org/officeDocument/2006/relationships/image" Target="../media/image290.png"/><Relationship Id="rId21" Type="http://schemas.openxmlformats.org/officeDocument/2006/relationships/image" Target="../media/image291.png"/><Relationship Id="rId22" Type="http://schemas.openxmlformats.org/officeDocument/2006/relationships/image" Target="../media/image292.png"/><Relationship Id="rId23" Type="http://schemas.openxmlformats.org/officeDocument/2006/relationships/image" Target="../media/image293.png"/><Relationship Id="rId24" Type="http://schemas.openxmlformats.org/officeDocument/2006/relationships/image" Target="../media/image294.png"/><Relationship Id="rId25" Type="http://schemas.openxmlformats.org/officeDocument/2006/relationships/image" Target="../media/image295.png"/><Relationship Id="rId26" Type="http://schemas.openxmlformats.org/officeDocument/2006/relationships/image" Target="../media/image296.png"/><Relationship Id="rId27" Type="http://schemas.openxmlformats.org/officeDocument/2006/relationships/image" Target="../media/image297.png"/><Relationship Id="rId28" Type="http://schemas.openxmlformats.org/officeDocument/2006/relationships/image" Target="../media/image298.png"/><Relationship Id="rId29" Type="http://schemas.openxmlformats.org/officeDocument/2006/relationships/image" Target="../media/image299.png"/><Relationship Id="rId30" Type="http://schemas.openxmlformats.org/officeDocument/2006/relationships/image" Target="../media/image300.png"/><Relationship Id="rId31" Type="http://schemas.openxmlformats.org/officeDocument/2006/relationships/image" Target="../media/image301.png"/><Relationship Id="rId32" Type="http://schemas.openxmlformats.org/officeDocument/2006/relationships/image" Target="../media/image302.png"/><Relationship Id="rId33" Type="http://schemas.openxmlformats.org/officeDocument/2006/relationships/image" Target="../media/image303.png"/><Relationship Id="rId34" Type="http://schemas.openxmlformats.org/officeDocument/2006/relationships/image" Target="../media/image304.png"/><Relationship Id="rId35" Type="http://schemas.openxmlformats.org/officeDocument/2006/relationships/image" Target="../media/image305.png"/><Relationship Id="rId36" Type="http://schemas.openxmlformats.org/officeDocument/2006/relationships/image" Target="../media/image306.png"/><Relationship Id="rId37" Type="http://schemas.openxmlformats.org/officeDocument/2006/relationships/image" Target="../media/image307.png"/><Relationship Id="rId38" Type="http://schemas.openxmlformats.org/officeDocument/2006/relationships/image" Target="../media/image308.png"/><Relationship Id="rId39" Type="http://schemas.openxmlformats.org/officeDocument/2006/relationships/image" Target="../media/image309.png"/><Relationship Id="rId40" Type="http://schemas.openxmlformats.org/officeDocument/2006/relationships/image" Target="../media/image310.png"/><Relationship Id="rId41" Type="http://schemas.openxmlformats.org/officeDocument/2006/relationships/image" Target="../media/image311.png"/><Relationship Id="rId42" Type="http://schemas.openxmlformats.org/officeDocument/2006/relationships/image" Target="../media/image312.png"/><Relationship Id="rId43" Type="http://schemas.openxmlformats.org/officeDocument/2006/relationships/image" Target="../media/image313.png"/><Relationship Id="rId44" Type="http://schemas.openxmlformats.org/officeDocument/2006/relationships/image" Target="../media/image314.png"/><Relationship Id="rId45" Type="http://schemas.openxmlformats.org/officeDocument/2006/relationships/image" Target="../media/image315.png"/><Relationship Id="rId46" Type="http://schemas.openxmlformats.org/officeDocument/2006/relationships/image" Target="../media/image316.png"/><Relationship Id="rId47" Type="http://schemas.openxmlformats.org/officeDocument/2006/relationships/image" Target="../media/image317.png"/><Relationship Id="rId48" Type="http://schemas.openxmlformats.org/officeDocument/2006/relationships/image" Target="../media/image318.png"/><Relationship Id="rId49" Type="http://schemas.openxmlformats.org/officeDocument/2006/relationships/image" Target="../media/image319.png"/><Relationship Id="rId50" Type="http://schemas.openxmlformats.org/officeDocument/2006/relationships/image" Target="../media/image320.png"/><Relationship Id="rId51" Type="http://schemas.openxmlformats.org/officeDocument/2006/relationships/image" Target="../media/image321.png"/><Relationship Id="rId52" Type="http://schemas.openxmlformats.org/officeDocument/2006/relationships/image" Target="../media/image322.png"/><Relationship Id="rId53" Type="http://schemas.openxmlformats.org/officeDocument/2006/relationships/image" Target="../media/image323.png"/><Relationship Id="rId54" Type="http://schemas.openxmlformats.org/officeDocument/2006/relationships/image" Target="../media/image324.png"/><Relationship Id="rId55" Type="http://schemas.openxmlformats.org/officeDocument/2006/relationships/image" Target="../media/image325.png"/><Relationship Id="rId56" Type="http://schemas.openxmlformats.org/officeDocument/2006/relationships/image" Target="../media/image326.png"/><Relationship Id="rId57" Type="http://schemas.openxmlformats.org/officeDocument/2006/relationships/image" Target="../media/image32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8.png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image" Target="../media/image334.png"/><Relationship Id="rId9" Type="http://schemas.openxmlformats.org/officeDocument/2006/relationships/image" Target="../media/image335.png"/><Relationship Id="rId10" Type="http://schemas.openxmlformats.org/officeDocument/2006/relationships/image" Target="../media/image336.png"/><Relationship Id="rId11" Type="http://schemas.openxmlformats.org/officeDocument/2006/relationships/image" Target="../media/image337.png"/><Relationship Id="rId12" Type="http://schemas.openxmlformats.org/officeDocument/2006/relationships/image" Target="../media/image338.png"/><Relationship Id="rId13" Type="http://schemas.openxmlformats.org/officeDocument/2006/relationships/image" Target="../media/image339.png"/><Relationship Id="rId14" Type="http://schemas.openxmlformats.org/officeDocument/2006/relationships/image" Target="../media/image340.png"/><Relationship Id="rId15" Type="http://schemas.openxmlformats.org/officeDocument/2006/relationships/image" Target="../media/image34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Drawing"/>
          <p:cNvGrpSpPr/>
          <p:nvPr/>
        </p:nvGrpSpPr>
        <p:grpSpPr>
          <a:xfrm>
            <a:off x="811154" y="1287832"/>
            <a:ext cx="11855341" cy="6579092"/>
            <a:chOff x="0" y="0"/>
            <a:chExt cx="11855339" cy="6579090"/>
          </a:xfrm>
        </p:grpSpPr>
        <p:sp>
          <p:nvSpPr>
            <p:cNvPr id="119" name="Line"/>
            <p:cNvSpPr/>
            <p:nvPr/>
          </p:nvSpPr>
          <p:spPr>
            <a:xfrm>
              <a:off x="237021" y="680667"/>
              <a:ext cx="18625" cy="2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83" fill="norm" stroke="1" extrusionOk="0">
                  <a:moveTo>
                    <a:pt x="6718" y="0"/>
                  </a:moveTo>
                  <a:cubicBezTo>
                    <a:pt x="4318" y="6235"/>
                    <a:pt x="1918" y="12470"/>
                    <a:pt x="718" y="16144"/>
                  </a:cubicBezTo>
                  <a:cubicBezTo>
                    <a:pt x="-482" y="19819"/>
                    <a:pt x="-482" y="20932"/>
                    <a:pt x="3118" y="21266"/>
                  </a:cubicBezTo>
                  <a:cubicBezTo>
                    <a:pt x="6718" y="21600"/>
                    <a:pt x="13918" y="21155"/>
                    <a:pt x="21118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0" y="491918"/>
              <a:ext cx="383778" cy="4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273" fill="norm" stroke="1" extrusionOk="0">
                  <a:moveTo>
                    <a:pt x="15587" y="3479"/>
                  </a:moveTo>
                  <a:cubicBezTo>
                    <a:pt x="14882" y="2659"/>
                    <a:pt x="14178" y="1839"/>
                    <a:pt x="13532" y="1247"/>
                  </a:cubicBezTo>
                  <a:cubicBezTo>
                    <a:pt x="12887" y="654"/>
                    <a:pt x="12300" y="290"/>
                    <a:pt x="11419" y="107"/>
                  </a:cubicBezTo>
                  <a:cubicBezTo>
                    <a:pt x="10539" y="-75"/>
                    <a:pt x="9365" y="-75"/>
                    <a:pt x="7956" y="517"/>
                  </a:cubicBezTo>
                  <a:cubicBezTo>
                    <a:pt x="6548" y="1110"/>
                    <a:pt x="4904" y="2295"/>
                    <a:pt x="3437" y="4026"/>
                  </a:cubicBezTo>
                  <a:cubicBezTo>
                    <a:pt x="1969" y="5758"/>
                    <a:pt x="678" y="8036"/>
                    <a:pt x="209" y="10452"/>
                  </a:cubicBezTo>
                  <a:cubicBezTo>
                    <a:pt x="-261" y="12867"/>
                    <a:pt x="91" y="15419"/>
                    <a:pt x="972" y="17333"/>
                  </a:cubicBezTo>
                  <a:cubicBezTo>
                    <a:pt x="1852" y="19247"/>
                    <a:pt x="3261" y="20522"/>
                    <a:pt x="5491" y="21024"/>
                  </a:cubicBezTo>
                  <a:cubicBezTo>
                    <a:pt x="7722" y="21525"/>
                    <a:pt x="10774" y="21252"/>
                    <a:pt x="13298" y="20386"/>
                  </a:cubicBezTo>
                  <a:cubicBezTo>
                    <a:pt x="15822" y="19520"/>
                    <a:pt x="17817" y="18062"/>
                    <a:pt x="19167" y="16193"/>
                  </a:cubicBezTo>
                  <a:cubicBezTo>
                    <a:pt x="20517" y="14325"/>
                    <a:pt x="21222" y="12047"/>
                    <a:pt x="21280" y="9950"/>
                  </a:cubicBezTo>
                  <a:cubicBezTo>
                    <a:pt x="21339" y="7854"/>
                    <a:pt x="20752" y="5940"/>
                    <a:pt x="19989" y="4528"/>
                  </a:cubicBezTo>
                  <a:cubicBezTo>
                    <a:pt x="19226" y="3115"/>
                    <a:pt x="18287" y="2203"/>
                    <a:pt x="17230" y="1657"/>
                  </a:cubicBezTo>
                  <a:cubicBezTo>
                    <a:pt x="16174" y="1110"/>
                    <a:pt x="15000" y="928"/>
                    <a:pt x="14119" y="1429"/>
                  </a:cubicBezTo>
                  <a:cubicBezTo>
                    <a:pt x="13239" y="1930"/>
                    <a:pt x="12652" y="3115"/>
                    <a:pt x="12065" y="4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719701" y="457311"/>
              <a:ext cx="196345" cy="42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98" fill="norm" stroke="1" extrusionOk="0">
                  <a:moveTo>
                    <a:pt x="5519" y="5509"/>
                  </a:moveTo>
                  <a:cubicBezTo>
                    <a:pt x="4822" y="5937"/>
                    <a:pt x="4126" y="6365"/>
                    <a:pt x="3893" y="7648"/>
                  </a:cubicBezTo>
                  <a:cubicBezTo>
                    <a:pt x="3661" y="8931"/>
                    <a:pt x="3893" y="11070"/>
                    <a:pt x="4010" y="13262"/>
                  </a:cubicBezTo>
                  <a:cubicBezTo>
                    <a:pt x="4126" y="15454"/>
                    <a:pt x="4126" y="17699"/>
                    <a:pt x="4126" y="19197"/>
                  </a:cubicBezTo>
                  <a:cubicBezTo>
                    <a:pt x="4126" y="20694"/>
                    <a:pt x="4126" y="21442"/>
                    <a:pt x="4010" y="21496"/>
                  </a:cubicBezTo>
                  <a:cubicBezTo>
                    <a:pt x="3893" y="21549"/>
                    <a:pt x="3661" y="20907"/>
                    <a:pt x="2964" y="18608"/>
                  </a:cubicBezTo>
                  <a:cubicBezTo>
                    <a:pt x="2268" y="16309"/>
                    <a:pt x="1106" y="12353"/>
                    <a:pt x="526" y="10000"/>
                  </a:cubicBezTo>
                  <a:cubicBezTo>
                    <a:pt x="-55" y="7648"/>
                    <a:pt x="-55" y="6899"/>
                    <a:pt x="61" y="6151"/>
                  </a:cubicBezTo>
                  <a:cubicBezTo>
                    <a:pt x="177" y="5402"/>
                    <a:pt x="410" y="4654"/>
                    <a:pt x="874" y="4547"/>
                  </a:cubicBezTo>
                  <a:cubicBezTo>
                    <a:pt x="1339" y="4440"/>
                    <a:pt x="2035" y="4975"/>
                    <a:pt x="3545" y="6686"/>
                  </a:cubicBezTo>
                  <a:cubicBezTo>
                    <a:pt x="5055" y="8397"/>
                    <a:pt x="7377" y="11284"/>
                    <a:pt x="9468" y="13743"/>
                  </a:cubicBezTo>
                  <a:cubicBezTo>
                    <a:pt x="11558" y="16202"/>
                    <a:pt x="13416" y="18234"/>
                    <a:pt x="14926" y="19357"/>
                  </a:cubicBezTo>
                  <a:cubicBezTo>
                    <a:pt x="16435" y="20480"/>
                    <a:pt x="17597" y="20694"/>
                    <a:pt x="18410" y="20426"/>
                  </a:cubicBezTo>
                  <a:cubicBezTo>
                    <a:pt x="19222" y="20159"/>
                    <a:pt x="19687" y="19410"/>
                    <a:pt x="20035" y="17218"/>
                  </a:cubicBezTo>
                  <a:cubicBezTo>
                    <a:pt x="20384" y="15026"/>
                    <a:pt x="20616" y="11391"/>
                    <a:pt x="20616" y="8610"/>
                  </a:cubicBezTo>
                  <a:cubicBezTo>
                    <a:pt x="20616" y="5830"/>
                    <a:pt x="20384" y="3905"/>
                    <a:pt x="20151" y="2462"/>
                  </a:cubicBezTo>
                  <a:cubicBezTo>
                    <a:pt x="19919" y="1018"/>
                    <a:pt x="19687" y="56"/>
                    <a:pt x="19919" y="2"/>
                  </a:cubicBezTo>
                  <a:cubicBezTo>
                    <a:pt x="20151" y="-51"/>
                    <a:pt x="20848" y="804"/>
                    <a:pt x="21545" y="1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983693" y="634994"/>
              <a:ext cx="114618" cy="21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50" fill="norm" stroke="1" extrusionOk="0">
                  <a:moveTo>
                    <a:pt x="15444" y="736"/>
                  </a:moveTo>
                  <a:cubicBezTo>
                    <a:pt x="13516" y="324"/>
                    <a:pt x="11587" y="-87"/>
                    <a:pt x="9851" y="16"/>
                  </a:cubicBezTo>
                  <a:cubicBezTo>
                    <a:pt x="8116" y="119"/>
                    <a:pt x="6573" y="736"/>
                    <a:pt x="4837" y="3822"/>
                  </a:cubicBezTo>
                  <a:cubicBezTo>
                    <a:pt x="3101" y="6907"/>
                    <a:pt x="1173" y="12462"/>
                    <a:pt x="401" y="15753"/>
                  </a:cubicBezTo>
                  <a:cubicBezTo>
                    <a:pt x="-370" y="19044"/>
                    <a:pt x="16" y="20073"/>
                    <a:pt x="1173" y="20690"/>
                  </a:cubicBezTo>
                  <a:cubicBezTo>
                    <a:pt x="2330" y="21307"/>
                    <a:pt x="4259" y="21513"/>
                    <a:pt x="6959" y="20793"/>
                  </a:cubicBezTo>
                  <a:cubicBezTo>
                    <a:pt x="9659" y="20073"/>
                    <a:pt x="13130" y="18427"/>
                    <a:pt x="16023" y="15342"/>
                  </a:cubicBezTo>
                  <a:cubicBezTo>
                    <a:pt x="18916" y="12256"/>
                    <a:pt x="21230" y="7730"/>
                    <a:pt x="20844" y="4850"/>
                  </a:cubicBezTo>
                  <a:cubicBezTo>
                    <a:pt x="20459" y="1970"/>
                    <a:pt x="17373" y="736"/>
                    <a:pt x="14866" y="324"/>
                  </a:cubicBezTo>
                  <a:cubicBezTo>
                    <a:pt x="12359" y="-87"/>
                    <a:pt x="10430" y="324"/>
                    <a:pt x="9466" y="1147"/>
                  </a:cubicBezTo>
                  <a:cubicBezTo>
                    <a:pt x="8501" y="1970"/>
                    <a:pt x="8501" y="3204"/>
                    <a:pt x="8501" y="4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157345" y="610817"/>
              <a:ext cx="78788" cy="21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505" fill="norm" stroke="1" extrusionOk="0">
                  <a:moveTo>
                    <a:pt x="0" y="1869"/>
                  </a:moveTo>
                  <a:cubicBezTo>
                    <a:pt x="5116" y="3738"/>
                    <a:pt x="10232" y="5608"/>
                    <a:pt x="13926" y="8515"/>
                  </a:cubicBezTo>
                  <a:cubicBezTo>
                    <a:pt x="17621" y="11423"/>
                    <a:pt x="19895" y="15369"/>
                    <a:pt x="20747" y="17862"/>
                  </a:cubicBezTo>
                  <a:cubicBezTo>
                    <a:pt x="21600" y="20354"/>
                    <a:pt x="21032" y="21392"/>
                    <a:pt x="19895" y="21496"/>
                  </a:cubicBezTo>
                  <a:cubicBezTo>
                    <a:pt x="18758" y="21600"/>
                    <a:pt x="17053" y="20769"/>
                    <a:pt x="15063" y="17862"/>
                  </a:cubicBezTo>
                  <a:cubicBezTo>
                    <a:pt x="13074" y="14954"/>
                    <a:pt x="10800" y="9969"/>
                    <a:pt x="10232" y="6854"/>
                  </a:cubicBezTo>
                  <a:cubicBezTo>
                    <a:pt x="9663" y="3738"/>
                    <a:pt x="10800" y="2492"/>
                    <a:pt x="12789" y="1662"/>
                  </a:cubicBezTo>
                  <a:cubicBezTo>
                    <a:pt x="14779" y="831"/>
                    <a:pt x="17621" y="415"/>
                    <a:pt x="20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307581" y="579058"/>
              <a:ext cx="218065" cy="281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39" fill="norm" stroke="1" extrusionOk="0">
                  <a:moveTo>
                    <a:pt x="835" y="3869"/>
                  </a:moveTo>
                  <a:cubicBezTo>
                    <a:pt x="1043" y="8221"/>
                    <a:pt x="1251" y="12573"/>
                    <a:pt x="1355" y="15233"/>
                  </a:cubicBezTo>
                  <a:cubicBezTo>
                    <a:pt x="1459" y="17893"/>
                    <a:pt x="1459" y="18860"/>
                    <a:pt x="1251" y="19746"/>
                  </a:cubicBezTo>
                  <a:cubicBezTo>
                    <a:pt x="1043" y="20633"/>
                    <a:pt x="628" y="21439"/>
                    <a:pt x="316" y="21439"/>
                  </a:cubicBezTo>
                  <a:cubicBezTo>
                    <a:pt x="5" y="21439"/>
                    <a:pt x="-203" y="20633"/>
                    <a:pt x="316" y="18054"/>
                  </a:cubicBezTo>
                  <a:cubicBezTo>
                    <a:pt x="835" y="15475"/>
                    <a:pt x="2082" y="11123"/>
                    <a:pt x="2912" y="8543"/>
                  </a:cubicBezTo>
                  <a:cubicBezTo>
                    <a:pt x="3743" y="5964"/>
                    <a:pt x="4159" y="5158"/>
                    <a:pt x="4678" y="5078"/>
                  </a:cubicBezTo>
                  <a:cubicBezTo>
                    <a:pt x="5197" y="4997"/>
                    <a:pt x="5820" y="5642"/>
                    <a:pt x="6132" y="7173"/>
                  </a:cubicBezTo>
                  <a:cubicBezTo>
                    <a:pt x="6443" y="8705"/>
                    <a:pt x="6443" y="11123"/>
                    <a:pt x="6443" y="12735"/>
                  </a:cubicBezTo>
                  <a:cubicBezTo>
                    <a:pt x="6443" y="14346"/>
                    <a:pt x="6443" y="15152"/>
                    <a:pt x="6651" y="14749"/>
                  </a:cubicBezTo>
                  <a:cubicBezTo>
                    <a:pt x="6859" y="14346"/>
                    <a:pt x="7274" y="12735"/>
                    <a:pt x="8105" y="10558"/>
                  </a:cubicBezTo>
                  <a:cubicBezTo>
                    <a:pt x="8935" y="8382"/>
                    <a:pt x="10182" y="5642"/>
                    <a:pt x="11116" y="3869"/>
                  </a:cubicBezTo>
                  <a:cubicBezTo>
                    <a:pt x="12051" y="2096"/>
                    <a:pt x="12674" y="1290"/>
                    <a:pt x="13505" y="726"/>
                  </a:cubicBezTo>
                  <a:cubicBezTo>
                    <a:pt x="14335" y="161"/>
                    <a:pt x="15374" y="-161"/>
                    <a:pt x="16101" y="81"/>
                  </a:cubicBezTo>
                  <a:cubicBezTo>
                    <a:pt x="16828" y="323"/>
                    <a:pt x="17243" y="1129"/>
                    <a:pt x="17243" y="3869"/>
                  </a:cubicBezTo>
                  <a:cubicBezTo>
                    <a:pt x="17243" y="6609"/>
                    <a:pt x="16828" y="11284"/>
                    <a:pt x="16620" y="14024"/>
                  </a:cubicBezTo>
                  <a:cubicBezTo>
                    <a:pt x="16412" y="16764"/>
                    <a:pt x="16412" y="17570"/>
                    <a:pt x="16932" y="17812"/>
                  </a:cubicBezTo>
                  <a:cubicBezTo>
                    <a:pt x="17451" y="18054"/>
                    <a:pt x="18489" y="17732"/>
                    <a:pt x="19320" y="17248"/>
                  </a:cubicBezTo>
                  <a:cubicBezTo>
                    <a:pt x="20151" y="16764"/>
                    <a:pt x="20774" y="16120"/>
                    <a:pt x="21397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33550" y="291974"/>
              <a:ext cx="265146" cy="51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07" fill="norm" stroke="1" extrusionOk="0">
                  <a:moveTo>
                    <a:pt x="4503" y="16455"/>
                  </a:moveTo>
                  <a:cubicBezTo>
                    <a:pt x="4845" y="15926"/>
                    <a:pt x="5188" y="15397"/>
                    <a:pt x="5445" y="14824"/>
                  </a:cubicBezTo>
                  <a:cubicBezTo>
                    <a:pt x="5703" y="14251"/>
                    <a:pt x="5874" y="13633"/>
                    <a:pt x="5531" y="13545"/>
                  </a:cubicBezTo>
                  <a:cubicBezTo>
                    <a:pt x="5188" y="13457"/>
                    <a:pt x="4331" y="13898"/>
                    <a:pt x="3303" y="15088"/>
                  </a:cubicBezTo>
                  <a:cubicBezTo>
                    <a:pt x="2274" y="16278"/>
                    <a:pt x="1074" y="18218"/>
                    <a:pt x="474" y="19408"/>
                  </a:cubicBezTo>
                  <a:cubicBezTo>
                    <a:pt x="-126" y="20598"/>
                    <a:pt x="-126" y="21039"/>
                    <a:pt x="303" y="21260"/>
                  </a:cubicBezTo>
                  <a:cubicBezTo>
                    <a:pt x="731" y="21480"/>
                    <a:pt x="1588" y="21480"/>
                    <a:pt x="2788" y="20422"/>
                  </a:cubicBezTo>
                  <a:cubicBezTo>
                    <a:pt x="3988" y="19364"/>
                    <a:pt x="5531" y="17248"/>
                    <a:pt x="6388" y="15926"/>
                  </a:cubicBezTo>
                  <a:cubicBezTo>
                    <a:pt x="7245" y="14603"/>
                    <a:pt x="7417" y="14074"/>
                    <a:pt x="7417" y="14074"/>
                  </a:cubicBezTo>
                  <a:cubicBezTo>
                    <a:pt x="7417" y="14074"/>
                    <a:pt x="7245" y="14603"/>
                    <a:pt x="6903" y="15749"/>
                  </a:cubicBezTo>
                  <a:cubicBezTo>
                    <a:pt x="6560" y="16896"/>
                    <a:pt x="6045" y="18659"/>
                    <a:pt x="5960" y="19761"/>
                  </a:cubicBezTo>
                  <a:cubicBezTo>
                    <a:pt x="5874" y="20863"/>
                    <a:pt x="6217" y="21304"/>
                    <a:pt x="6731" y="21392"/>
                  </a:cubicBezTo>
                  <a:cubicBezTo>
                    <a:pt x="7245" y="21480"/>
                    <a:pt x="7931" y="21216"/>
                    <a:pt x="9217" y="20025"/>
                  </a:cubicBezTo>
                  <a:cubicBezTo>
                    <a:pt x="10503" y="18835"/>
                    <a:pt x="12388" y="16719"/>
                    <a:pt x="13931" y="14295"/>
                  </a:cubicBezTo>
                  <a:cubicBezTo>
                    <a:pt x="15474" y="11870"/>
                    <a:pt x="16674" y="9137"/>
                    <a:pt x="17360" y="6933"/>
                  </a:cubicBezTo>
                  <a:cubicBezTo>
                    <a:pt x="18045" y="4729"/>
                    <a:pt x="18217" y="3054"/>
                    <a:pt x="18131" y="1952"/>
                  </a:cubicBezTo>
                  <a:cubicBezTo>
                    <a:pt x="18045" y="850"/>
                    <a:pt x="17703" y="321"/>
                    <a:pt x="17103" y="100"/>
                  </a:cubicBezTo>
                  <a:cubicBezTo>
                    <a:pt x="16503" y="-120"/>
                    <a:pt x="15645" y="-32"/>
                    <a:pt x="14788" y="938"/>
                  </a:cubicBezTo>
                  <a:cubicBezTo>
                    <a:pt x="13931" y="1908"/>
                    <a:pt x="13074" y="3759"/>
                    <a:pt x="12903" y="6184"/>
                  </a:cubicBezTo>
                  <a:cubicBezTo>
                    <a:pt x="12731" y="8608"/>
                    <a:pt x="13245" y="11606"/>
                    <a:pt x="14360" y="13898"/>
                  </a:cubicBezTo>
                  <a:cubicBezTo>
                    <a:pt x="15474" y="16190"/>
                    <a:pt x="17188" y="17777"/>
                    <a:pt x="18474" y="18615"/>
                  </a:cubicBezTo>
                  <a:cubicBezTo>
                    <a:pt x="19760" y="19452"/>
                    <a:pt x="20617" y="19540"/>
                    <a:pt x="21474" y="1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912995" y="642567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154295" y="331417"/>
              <a:ext cx="136298" cy="42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52" fill="norm" stroke="1" extrusionOk="0">
                  <a:moveTo>
                    <a:pt x="1994" y="0"/>
                  </a:moveTo>
                  <a:cubicBezTo>
                    <a:pt x="997" y="1290"/>
                    <a:pt x="0" y="2579"/>
                    <a:pt x="0" y="5051"/>
                  </a:cubicBezTo>
                  <a:cubicBezTo>
                    <a:pt x="0" y="7522"/>
                    <a:pt x="997" y="11176"/>
                    <a:pt x="1662" y="13648"/>
                  </a:cubicBezTo>
                  <a:cubicBezTo>
                    <a:pt x="2326" y="16119"/>
                    <a:pt x="2658" y="17409"/>
                    <a:pt x="2825" y="18430"/>
                  </a:cubicBezTo>
                  <a:cubicBezTo>
                    <a:pt x="2991" y="19451"/>
                    <a:pt x="2991" y="20203"/>
                    <a:pt x="3489" y="19236"/>
                  </a:cubicBezTo>
                  <a:cubicBezTo>
                    <a:pt x="3988" y="18269"/>
                    <a:pt x="4985" y="15582"/>
                    <a:pt x="5982" y="14024"/>
                  </a:cubicBezTo>
                  <a:cubicBezTo>
                    <a:pt x="6978" y="12466"/>
                    <a:pt x="7975" y="12036"/>
                    <a:pt x="9471" y="11767"/>
                  </a:cubicBezTo>
                  <a:cubicBezTo>
                    <a:pt x="10966" y="11499"/>
                    <a:pt x="12960" y="11391"/>
                    <a:pt x="14622" y="11606"/>
                  </a:cubicBezTo>
                  <a:cubicBezTo>
                    <a:pt x="16283" y="11821"/>
                    <a:pt x="17612" y="12358"/>
                    <a:pt x="18775" y="13648"/>
                  </a:cubicBezTo>
                  <a:cubicBezTo>
                    <a:pt x="19938" y="14937"/>
                    <a:pt x="20935" y="16979"/>
                    <a:pt x="21268" y="18269"/>
                  </a:cubicBezTo>
                  <a:cubicBezTo>
                    <a:pt x="21600" y="19558"/>
                    <a:pt x="21268" y="20096"/>
                    <a:pt x="20603" y="20579"/>
                  </a:cubicBezTo>
                  <a:cubicBezTo>
                    <a:pt x="19938" y="21063"/>
                    <a:pt x="18942" y="21493"/>
                    <a:pt x="16117" y="21546"/>
                  </a:cubicBezTo>
                  <a:cubicBezTo>
                    <a:pt x="13292" y="21600"/>
                    <a:pt x="8640" y="21278"/>
                    <a:pt x="5483" y="20848"/>
                  </a:cubicBezTo>
                  <a:cubicBezTo>
                    <a:pt x="2326" y="20418"/>
                    <a:pt x="665" y="19881"/>
                    <a:pt x="498" y="19451"/>
                  </a:cubicBezTo>
                  <a:cubicBezTo>
                    <a:pt x="332" y="19021"/>
                    <a:pt x="1662" y="18699"/>
                    <a:pt x="3157" y="18430"/>
                  </a:cubicBezTo>
                  <a:cubicBezTo>
                    <a:pt x="4652" y="18161"/>
                    <a:pt x="6314" y="17946"/>
                    <a:pt x="7975" y="17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278453" y="558871"/>
              <a:ext cx="161593" cy="13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585" fill="norm" stroke="1" extrusionOk="0">
                  <a:moveTo>
                    <a:pt x="18050" y="7795"/>
                  </a:moveTo>
                  <a:cubicBezTo>
                    <a:pt x="18050" y="6207"/>
                    <a:pt x="18050" y="4619"/>
                    <a:pt x="16507" y="2872"/>
                  </a:cubicBezTo>
                  <a:cubicBezTo>
                    <a:pt x="14964" y="1125"/>
                    <a:pt x="11878" y="-781"/>
                    <a:pt x="8933" y="331"/>
                  </a:cubicBezTo>
                  <a:cubicBezTo>
                    <a:pt x="5987" y="1443"/>
                    <a:pt x="3182" y="5572"/>
                    <a:pt x="1639" y="8431"/>
                  </a:cubicBezTo>
                  <a:cubicBezTo>
                    <a:pt x="97" y="11290"/>
                    <a:pt x="-184" y="12878"/>
                    <a:pt x="97" y="14307"/>
                  </a:cubicBezTo>
                  <a:cubicBezTo>
                    <a:pt x="377" y="15737"/>
                    <a:pt x="1219" y="17007"/>
                    <a:pt x="2341" y="17325"/>
                  </a:cubicBezTo>
                  <a:cubicBezTo>
                    <a:pt x="3463" y="17643"/>
                    <a:pt x="4865" y="17007"/>
                    <a:pt x="6548" y="15419"/>
                  </a:cubicBezTo>
                  <a:cubicBezTo>
                    <a:pt x="8232" y="13831"/>
                    <a:pt x="10195" y="11290"/>
                    <a:pt x="11598" y="9384"/>
                  </a:cubicBezTo>
                  <a:cubicBezTo>
                    <a:pt x="13000" y="7478"/>
                    <a:pt x="13842" y="6207"/>
                    <a:pt x="14263" y="6366"/>
                  </a:cubicBezTo>
                  <a:cubicBezTo>
                    <a:pt x="14684" y="6525"/>
                    <a:pt x="14684" y="8113"/>
                    <a:pt x="14684" y="10178"/>
                  </a:cubicBezTo>
                  <a:cubicBezTo>
                    <a:pt x="14684" y="12243"/>
                    <a:pt x="14684" y="14784"/>
                    <a:pt x="15104" y="16690"/>
                  </a:cubicBezTo>
                  <a:cubicBezTo>
                    <a:pt x="15525" y="18595"/>
                    <a:pt x="16367" y="19866"/>
                    <a:pt x="17489" y="20343"/>
                  </a:cubicBezTo>
                  <a:cubicBezTo>
                    <a:pt x="18611" y="20819"/>
                    <a:pt x="20013" y="20501"/>
                    <a:pt x="21416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478145" y="495319"/>
              <a:ext cx="95251" cy="21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fill="norm" stroke="1" extrusionOk="0">
                  <a:moveTo>
                    <a:pt x="21600" y="3142"/>
                  </a:moveTo>
                  <a:cubicBezTo>
                    <a:pt x="20160" y="2132"/>
                    <a:pt x="18720" y="1123"/>
                    <a:pt x="16560" y="517"/>
                  </a:cubicBezTo>
                  <a:cubicBezTo>
                    <a:pt x="14400" y="-88"/>
                    <a:pt x="11520" y="-290"/>
                    <a:pt x="8880" y="618"/>
                  </a:cubicBezTo>
                  <a:cubicBezTo>
                    <a:pt x="6240" y="1527"/>
                    <a:pt x="3840" y="3546"/>
                    <a:pt x="4080" y="5867"/>
                  </a:cubicBezTo>
                  <a:cubicBezTo>
                    <a:pt x="4320" y="8189"/>
                    <a:pt x="7200" y="10813"/>
                    <a:pt x="9600" y="12731"/>
                  </a:cubicBezTo>
                  <a:cubicBezTo>
                    <a:pt x="12000" y="14648"/>
                    <a:pt x="13920" y="15860"/>
                    <a:pt x="14880" y="16970"/>
                  </a:cubicBezTo>
                  <a:cubicBezTo>
                    <a:pt x="15840" y="18080"/>
                    <a:pt x="15840" y="19089"/>
                    <a:pt x="14640" y="19897"/>
                  </a:cubicBezTo>
                  <a:cubicBezTo>
                    <a:pt x="13440" y="20704"/>
                    <a:pt x="11040" y="21310"/>
                    <a:pt x="8400" y="20704"/>
                  </a:cubicBezTo>
                  <a:cubicBezTo>
                    <a:pt x="5760" y="20099"/>
                    <a:pt x="2880" y="18282"/>
                    <a:pt x="0" y="16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598795" y="267921"/>
              <a:ext cx="336551" cy="44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6049"/>
                  </a:moveTo>
                  <a:cubicBezTo>
                    <a:pt x="679" y="16250"/>
                    <a:pt x="1358" y="16452"/>
                    <a:pt x="2242" y="16200"/>
                  </a:cubicBezTo>
                  <a:cubicBezTo>
                    <a:pt x="3125" y="15948"/>
                    <a:pt x="4211" y="15241"/>
                    <a:pt x="4823" y="14434"/>
                  </a:cubicBezTo>
                  <a:cubicBezTo>
                    <a:pt x="5434" y="13626"/>
                    <a:pt x="5570" y="12718"/>
                    <a:pt x="5298" y="12364"/>
                  </a:cubicBezTo>
                  <a:cubicBezTo>
                    <a:pt x="5026" y="12011"/>
                    <a:pt x="4347" y="12213"/>
                    <a:pt x="3736" y="12869"/>
                  </a:cubicBezTo>
                  <a:cubicBezTo>
                    <a:pt x="3125" y="13525"/>
                    <a:pt x="2581" y="14635"/>
                    <a:pt x="2242" y="15746"/>
                  </a:cubicBezTo>
                  <a:cubicBezTo>
                    <a:pt x="1902" y="16856"/>
                    <a:pt x="1766" y="17966"/>
                    <a:pt x="1970" y="18673"/>
                  </a:cubicBezTo>
                  <a:cubicBezTo>
                    <a:pt x="2174" y="19379"/>
                    <a:pt x="2717" y="19682"/>
                    <a:pt x="3736" y="19884"/>
                  </a:cubicBezTo>
                  <a:cubicBezTo>
                    <a:pt x="4755" y="20086"/>
                    <a:pt x="6249" y="20187"/>
                    <a:pt x="8219" y="19531"/>
                  </a:cubicBezTo>
                  <a:cubicBezTo>
                    <a:pt x="10189" y="18875"/>
                    <a:pt x="12634" y="17462"/>
                    <a:pt x="14060" y="16452"/>
                  </a:cubicBezTo>
                  <a:cubicBezTo>
                    <a:pt x="15487" y="15443"/>
                    <a:pt x="15894" y="14837"/>
                    <a:pt x="16030" y="14282"/>
                  </a:cubicBezTo>
                  <a:cubicBezTo>
                    <a:pt x="16166" y="13727"/>
                    <a:pt x="16030" y="13222"/>
                    <a:pt x="15623" y="12920"/>
                  </a:cubicBezTo>
                  <a:cubicBezTo>
                    <a:pt x="15215" y="12617"/>
                    <a:pt x="14536" y="12516"/>
                    <a:pt x="13789" y="12465"/>
                  </a:cubicBezTo>
                  <a:cubicBezTo>
                    <a:pt x="13042" y="12415"/>
                    <a:pt x="12226" y="12415"/>
                    <a:pt x="11072" y="13172"/>
                  </a:cubicBezTo>
                  <a:cubicBezTo>
                    <a:pt x="9917" y="13929"/>
                    <a:pt x="8423" y="15443"/>
                    <a:pt x="7675" y="16856"/>
                  </a:cubicBezTo>
                  <a:cubicBezTo>
                    <a:pt x="6928" y="18269"/>
                    <a:pt x="6928" y="19581"/>
                    <a:pt x="7268" y="20389"/>
                  </a:cubicBezTo>
                  <a:cubicBezTo>
                    <a:pt x="7608" y="21196"/>
                    <a:pt x="8287" y="21499"/>
                    <a:pt x="9238" y="21449"/>
                  </a:cubicBezTo>
                  <a:cubicBezTo>
                    <a:pt x="10189" y="21398"/>
                    <a:pt x="11411" y="20994"/>
                    <a:pt x="13109" y="19329"/>
                  </a:cubicBezTo>
                  <a:cubicBezTo>
                    <a:pt x="14808" y="17663"/>
                    <a:pt x="16981" y="14736"/>
                    <a:pt x="18136" y="11658"/>
                  </a:cubicBezTo>
                  <a:cubicBezTo>
                    <a:pt x="19291" y="8579"/>
                    <a:pt x="19426" y="5349"/>
                    <a:pt x="19358" y="3432"/>
                  </a:cubicBezTo>
                  <a:cubicBezTo>
                    <a:pt x="19291" y="1514"/>
                    <a:pt x="19019" y="908"/>
                    <a:pt x="18543" y="505"/>
                  </a:cubicBezTo>
                  <a:cubicBezTo>
                    <a:pt x="18068" y="101"/>
                    <a:pt x="17389" y="-101"/>
                    <a:pt x="16913" y="50"/>
                  </a:cubicBezTo>
                  <a:cubicBezTo>
                    <a:pt x="16438" y="202"/>
                    <a:pt x="16166" y="706"/>
                    <a:pt x="15962" y="2725"/>
                  </a:cubicBezTo>
                  <a:cubicBezTo>
                    <a:pt x="15758" y="4744"/>
                    <a:pt x="15623" y="8277"/>
                    <a:pt x="16574" y="11506"/>
                  </a:cubicBezTo>
                  <a:cubicBezTo>
                    <a:pt x="17525" y="14736"/>
                    <a:pt x="19562" y="17663"/>
                    <a:pt x="21600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377729" y="351477"/>
              <a:ext cx="154517" cy="341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2736"/>
                  </a:moveTo>
                  <a:cubicBezTo>
                    <a:pt x="21304" y="2069"/>
                    <a:pt x="21008" y="1403"/>
                    <a:pt x="20121" y="936"/>
                  </a:cubicBezTo>
                  <a:cubicBezTo>
                    <a:pt x="19233" y="469"/>
                    <a:pt x="17753" y="203"/>
                    <a:pt x="16274" y="69"/>
                  </a:cubicBezTo>
                  <a:cubicBezTo>
                    <a:pt x="14795" y="-64"/>
                    <a:pt x="13315" y="-64"/>
                    <a:pt x="11392" y="603"/>
                  </a:cubicBezTo>
                  <a:cubicBezTo>
                    <a:pt x="9468" y="1269"/>
                    <a:pt x="7101" y="2603"/>
                    <a:pt x="4734" y="5136"/>
                  </a:cubicBezTo>
                  <a:cubicBezTo>
                    <a:pt x="2367" y="7669"/>
                    <a:pt x="0" y="11403"/>
                    <a:pt x="0" y="14269"/>
                  </a:cubicBezTo>
                  <a:cubicBezTo>
                    <a:pt x="0" y="17136"/>
                    <a:pt x="2367" y="19136"/>
                    <a:pt x="5474" y="20203"/>
                  </a:cubicBezTo>
                  <a:cubicBezTo>
                    <a:pt x="8581" y="21269"/>
                    <a:pt x="12427" y="21403"/>
                    <a:pt x="16274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694668" y="382217"/>
              <a:ext cx="2172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161"/>
                    <a:pt x="4448" y="6322"/>
                    <a:pt x="1502" y="9922"/>
                  </a:cubicBezTo>
                  <a:cubicBezTo>
                    <a:pt x="-1443" y="13522"/>
                    <a:pt x="521" y="17561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591512" y="350467"/>
              <a:ext cx="20743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" y="21600"/>
                  </a:moveTo>
                  <a:cubicBezTo>
                    <a:pt x="882" y="18720"/>
                    <a:pt x="0" y="15840"/>
                    <a:pt x="0" y="13680"/>
                  </a:cubicBezTo>
                  <a:cubicBezTo>
                    <a:pt x="0" y="11520"/>
                    <a:pt x="882" y="10080"/>
                    <a:pt x="4629" y="7920"/>
                  </a:cubicBezTo>
                  <a:cubicBezTo>
                    <a:pt x="8376" y="5760"/>
                    <a:pt x="1498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551295" y="661617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21600"/>
                    <a:pt x="9132" y="21600"/>
                    <a:pt x="12732" y="18000"/>
                  </a:cubicBezTo>
                  <a:cubicBezTo>
                    <a:pt x="16332" y="14400"/>
                    <a:pt x="1896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725545" y="814442"/>
              <a:ext cx="3086101" cy="37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0" y="21575"/>
                  </a:moveTo>
                  <a:cubicBezTo>
                    <a:pt x="607" y="20599"/>
                    <a:pt x="1215" y="19622"/>
                    <a:pt x="1807" y="18829"/>
                  </a:cubicBezTo>
                  <a:cubicBezTo>
                    <a:pt x="2400" y="18036"/>
                    <a:pt x="2978" y="17426"/>
                    <a:pt x="3533" y="16816"/>
                  </a:cubicBezTo>
                  <a:cubicBezTo>
                    <a:pt x="4089" y="16206"/>
                    <a:pt x="4622" y="15595"/>
                    <a:pt x="5193" y="14924"/>
                  </a:cubicBezTo>
                  <a:cubicBezTo>
                    <a:pt x="5763" y="14253"/>
                    <a:pt x="6370" y="13521"/>
                    <a:pt x="6933" y="12911"/>
                  </a:cubicBezTo>
                  <a:cubicBezTo>
                    <a:pt x="7496" y="12300"/>
                    <a:pt x="8015" y="11812"/>
                    <a:pt x="8556" y="11202"/>
                  </a:cubicBezTo>
                  <a:cubicBezTo>
                    <a:pt x="9096" y="10592"/>
                    <a:pt x="9659" y="9860"/>
                    <a:pt x="10244" y="9189"/>
                  </a:cubicBezTo>
                  <a:cubicBezTo>
                    <a:pt x="10830" y="8517"/>
                    <a:pt x="11437" y="7907"/>
                    <a:pt x="12037" y="7175"/>
                  </a:cubicBezTo>
                  <a:cubicBezTo>
                    <a:pt x="12637" y="6443"/>
                    <a:pt x="13230" y="5589"/>
                    <a:pt x="13830" y="4856"/>
                  </a:cubicBezTo>
                  <a:cubicBezTo>
                    <a:pt x="14430" y="4124"/>
                    <a:pt x="15037" y="3514"/>
                    <a:pt x="15615" y="2904"/>
                  </a:cubicBezTo>
                  <a:cubicBezTo>
                    <a:pt x="16193" y="2294"/>
                    <a:pt x="16741" y="1683"/>
                    <a:pt x="17333" y="1195"/>
                  </a:cubicBezTo>
                  <a:cubicBezTo>
                    <a:pt x="17926" y="707"/>
                    <a:pt x="18563" y="341"/>
                    <a:pt x="19156" y="158"/>
                  </a:cubicBezTo>
                  <a:cubicBezTo>
                    <a:pt x="19748" y="-25"/>
                    <a:pt x="20296" y="-25"/>
                    <a:pt x="20696" y="36"/>
                  </a:cubicBezTo>
                  <a:cubicBezTo>
                    <a:pt x="21096" y="97"/>
                    <a:pt x="21348" y="219"/>
                    <a:pt x="21600" y="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884295" y="960067"/>
              <a:ext cx="3060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9" y="21157"/>
                    <a:pt x="717" y="20714"/>
                    <a:pt x="1165" y="20105"/>
                  </a:cubicBezTo>
                  <a:cubicBezTo>
                    <a:pt x="1613" y="19495"/>
                    <a:pt x="2151" y="18720"/>
                    <a:pt x="2666" y="18055"/>
                  </a:cubicBezTo>
                  <a:cubicBezTo>
                    <a:pt x="3182" y="17391"/>
                    <a:pt x="3675" y="16837"/>
                    <a:pt x="4212" y="16228"/>
                  </a:cubicBezTo>
                  <a:cubicBezTo>
                    <a:pt x="4750" y="15618"/>
                    <a:pt x="5333" y="14954"/>
                    <a:pt x="5938" y="14289"/>
                  </a:cubicBezTo>
                  <a:cubicBezTo>
                    <a:pt x="6543" y="13625"/>
                    <a:pt x="7170" y="12960"/>
                    <a:pt x="7738" y="12351"/>
                  </a:cubicBezTo>
                  <a:cubicBezTo>
                    <a:pt x="8305" y="11742"/>
                    <a:pt x="8813" y="11188"/>
                    <a:pt x="9351" y="10689"/>
                  </a:cubicBezTo>
                  <a:cubicBezTo>
                    <a:pt x="9889" y="10191"/>
                    <a:pt x="10456" y="9748"/>
                    <a:pt x="11024" y="9194"/>
                  </a:cubicBezTo>
                  <a:cubicBezTo>
                    <a:pt x="11592" y="8640"/>
                    <a:pt x="12159" y="7975"/>
                    <a:pt x="12734" y="7366"/>
                  </a:cubicBezTo>
                  <a:cubicBezTo>
                    <a:pt x="13310" y="6757"/>
                    <a:pt x="13892" y="6203"/>
                    <a:pt x="14452" y="5649"/>
                  </a:cubicBezTo>
                  <a:cubicBezTo>
                    <a:pt x="15012" y="5095"/>
                    <a:pt x="15550" y="4542"/>
                    <a:pt x="16073" y="4043"/>
                  </a:cubicBezTo>
                  <a:cubicBezTo>
                    <a:pt x="16596" y="3545"/>
                    <a:pt x="17104" y="3102"/>
                    <a:pt x="17641" y="2714"/>
                  </a:cubicBezTo>
                  <a:cubicBezTo>
                    <a:pt x="18179" y="2326"/>
                    <a:pt x="18747" y="1994"/>
                    <a:pt x="19322" y="1662"/>
                  </a:cubicBezTo>
                  <a:cubicBezTo>
                    <a:pt x="19897" y="1329"/>
                    <a:pt x="20480" y="997"/>
                    <a:pt x="20861" y="720"/>
                  </a:cubicBezTo>
                  <a:cubicBezTo>
                    <a:pt x="21241" y="443"/>
                    <a:pt x="21421" y="2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027545" y="471117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078345" y="65526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683119" y="280617"/>
              <a:ext cx="315977" cy="74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99" fill="norm" stroke="1" extrusionOk="0">
                  <a:moveTo>
                    <a:pt x="8104" y="2346"/>
                  </a:moveTo>
                  <a:cubicBezTo>
                    <a:pt x="7240" y="2888"/>
                    <a:pt x="6376" y="3429"/>
                    <a:pt x="5440" y="3730"/>
                  </a:cubicBezTo>
                  <a:cubicBezTo>
                    <a:pt x="4504" y="4031"/>
                    <a:pt x="3496" y="4091"/>
                    <a:pt x="2992" y="3941"/>
                  </a:cubicBezTo>
                  <a:cubicBezTo>
                    <a:pt x="2488" y="3790"/>
                    <a:pt x="2488" y="3429"/>
                    <a:pt x="3280" y="2858"/>
                  </a:cubicBezTo>
                  <a:cubicBezTo>
                    <a:pt x="4072" y="2286"/>
                    <a:pt x="5656" y="1504"/>
                    <a:pt x="6736" y="932"/>
                  </a:cubicBezTo>
                  <a:cubicBezTo>
                    <a:pt x="7816" y="361"/>
                    <a:pt x="8392" y="0"/>
                    <a:pt x="8608" y="0"/>
                  </a:cubicBezTo>
                  <a:cubicBezTo>
                    <a:pt x="8824" y="0"/>
                    <a:pt x="8680" y="361"/>
                    <a:pt x="8392" y="1323"/>
                  </a:cubicBezTo>
                  <a:cubicBezTo>
                    <a:pt x="8104" y="2286"/>
                    <a:pt x="7672" y="3850"/>
                    <a:pt x="7384" y="5385"/>
                  </a:cubicBezTo>
                  <a:cubicBezTo>
                    <a:pt x="7096" y="6919"/>
                    <a:pt x="6952" y="8423"/>
                    <a:pt x="6376" y="9687"/>
                  </a:cubicBezTo>
                  <a:cubicBezTo>
                    <a:pt x="5800" y="10950"/>
                    <a:pt x="4792" y="11973"/>
                    <a:pt x="3928" y="12545"/>
                  </a:cubicBezTo>
                  <a:cubicBezTo>
                    <a:pt x="3064" y="13116"/>
                    <a:pt x="2344" y="13236"/>
                    <a:pt x="1696" y="13206"/>
                  </a:cubicBezTo>
                  <a:cubicBezTo>
                    <a:pt x="1048" y="13176"/>
                    <a:pt x="472" y="12996"/>
                    <a:pt x="184" y="12695"/>
                  </a:cubicBezTo>
                  <a:cubicBezTo>
                    <a:pt x="-104" y="12394"/>
                    <a:pt x="-104" y="11973"/>
                    <a:pt x="544" y="11251"/>
                  </a:cubicBezTo>
                  <a:cubicBezTo>
                    <a:pt x="1192" y="10529"/>
                    <a:pt x="2488" y="9506"/>
                    <a:pt x="4360" y="8273"/>
                  </a:cubicBezTo>
                  <a:cubicBezTo>
                    <a:pt x="6232" y="7039"/>
                    <a:pt x="8680" y="5595"/>
                    <a:pt x="10768" y="4362"/>
                  </a:cubicBezTo>
                  <a:cubicBezTo>
                    <a:pt x="12856" y="3128"/>
                    <a:pt x="14584" y="2106"/>
                    <a:pt x="15664" y="1474"/>
                  </a:cubicBezTo>
                  <a:cubicBezTo>
                    <a:pt x="16744" y="842"/>
                    <a:pt x="17176" y="601"/>
                    <a:pt x="17464" y="331"/>
                  </a:cubicBezTo>
                  <a:cubicBezTo>
                    <a:pt x="17752" y="60"/>
                    <a:pt x="17896" y="-241"/>
                    <a:pt x="17248" y="631"/>
                  </a:cubicBezTo>
                  <a:cubicBezTo>
                    <a:pt x="16600" y="1504"/>
                    <a:pt x="15160" y="3550"/>
                    <a:pt x="13576" y="5685"/>
                  </a:cubicBezTo>
                  <a:cubicBezTo>
                    <a:pt x="11992" y="7821"/>
                    <a:pt x="10264" y="10048"/>
                    <a:pt x="8896" y="12003"/>
                  </a:cubicBezTo>
                  <a:cubicBezTo>
                    <a:pt x="7528" y="13958"/>
                    <a:pt x="6520" y="15643"/>
                    <a:pt x="6016" y="16937"/>
                  </a:cubicBezTo>
                  <a:cubicBezTo>
                    <a:pt x="5512" y="18230"/>
                    <a:pt x="5512" y="19133"/>
                    <a:pt x="5584" y="19765"/>
                  </a:cubicBezTo>
                  <a:cubicBezTo>
                    <a:pt x="5656" y="20396"/>
                    <a:pt x="5800" y="20757"/>
                    <a:pt x="6232" y="20998"/>
                  </a:cubicBezTo>
                  <a:cubicBezTo>
                    <a:pt x="6664" y="21239"/>
                    <a:pt x="7384" y="21359"/>
                    <a:pt x="8032" y="21269"/>
                  </a:cubicBezTo>
                  <a:cubicBezTo>
                    <a:pt x="8680" y="21178"/>
                    <a:pt x="9256" y="20878"/>
                    <a:pt x="10264" y="19885"/>
                  </a:cubicBezTo>
                  <a:cubicBezTo>
                    <a:pt x="11272" y="18892"/>
                    <a:pt x="12712" y="17207"/>
                    <a:pt x="13576" y="15824"/>
                  </a:cubicBezTo>
                  <a:cubicBezTo>
                    <a:pt x="14440" y="14440"/>
                    <a:pt x="14728" y="13357"/>
                    <a:pt x="14872" y="12635"/>
                  </a:cubicBezTo>
                  <a:cubicBezTo>
                    <a:pt x="15016" y="11913"/>
                    <a:pt x="15016" y="11552"/>
                    <a:pt x="14728" y="11281"/>
                  </a:cubicBezTo>
                  <a:cubicBezTo>
                    <a:pt x="14440" y="11010"/>
                    <a:pt x="13864" y="10830"/>
                    <a:pt x="13864" y="10830"/>
                  </a:cubicBezTo>
                  <a:cubicBezTo>
                    <a:pt x="13864" y="10830"/>
                    <a:pt x="14440" y="11010"/>
                    <a:pt x="15808" y="10890"/>
                  </a:cubicBezTo>
                  <a:cubicBezTo>
                    <a:pt x="17176" y="10770"/>
                    <a:pt x="19336" y="10348"/>
                    <a:pt x="21496" y="9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733326" y="345671"/>
              <a:ext cx="230970" cy="39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79" fill="norm" stroke="1" extrusionOk="0">
                  <a:moveTo>
                    <a:pt x="16714" y="3707"/>
                  </a:moveTo>
                  <a:cubicBezTo>
                    <a:pt x="16125" y="3133"/>
                    <a:pt x="15536" y="2559"/>
                    <a:pt x="14652" y="2271"/>
                  </a:cubicBezTo>
                  <a:cubicBezTo>
                    <a:pt x="13769" y="1984"/>
                    <a:pt x="12591" y="1984"/>
                    <a:pt x="11216" y="2501"/>
                  </a:cubicBezTo>
                  <a:cubicBezTo>
                    <a:pt x="9842" y="3018"/>
                    <a:pt x="8271" y="4052"/>
                    <a:pt x="6405" y="5833"/>
                  </a:cubicBezTo>
                  <a:cubicBezTo>
                    <a:pt x="4540" y="7614"/>
                    <a:pt x="2380" y="10142"/>
                    <a:pt x="1202" y="12554"/>
                  </a:cubicBezTo>
                  <a:cubicBezTo>
                    <a:pt x="23" y="14967"/>
                    <a:pt x="-173" y="17265"/>
                    <a:pt x="122" y="18701"/>
                  </a:cubicBezTo>
                  <a:cubicBezTo>
                    <a:pt x="416" y="20137"/>
                    <a:pt x="1202" y="20712"/>
                    <a:pt x="2085" y="21056"/>
                  </a:cubicBezTo>
                  <a:cubicBezTo>
                    <a:pt x="2969" y="21401"/>
                    <a:pt x="3951" y="21516"/>
                    <a:pt x="5423" y="21171"/>
                  </a:cubicBezTo>
                  <a:cubicBezTo>
                    <a:pt x="6896" y="20827"/>
                    <a:pt x="8860" y="20022"/>
                    <a:pt x="11118" y="18529"/>
                  </a:cubicBezTo>
                  <a:cubicBezTo>
                    <a:pt x="13376" y="17035"/>
                    <a:pt x="15929" y="14852"/>
                    <a:pt x="17500" y="12554"/>
                  </a:cubicBezTo>
                  <a:cubicBezTo>
                    <a:pt x="19071" y="10256"/>
                    <a:pt x="19660" y="7844"/>
                    <a:pt x="19562" y="6005"/>
                  </a:cubicBezTo>
                  <a:cubicBezTo>
                    <a:pt x="19463" y="4167"/>
                    <a:pt x="18678" y="2903"/>
                    <a:pt x="17794" y="1984"/>
                  </a:cubicBezTo>
                  <a:cubicBezTo>
                    <a:pt x="16911" y="1065"/>
                    <a:pt x="15929" y="490"/>
                    <a:pt x="14849" y="203"/>
                  </a:cubicBezTo>
                  <a:cubicBezTo>
                    <a:pt x="13769" y="-84"/>
                    <a:pt x="12591" y="-84"/>
                    <a:pt x="11314" y="318"/>
                  </a:cubicBezTo>
                  <a:cubicBezTo>
                    <a:pt x="10038" y="720"/>
                    <a:pt x="8663" y="1525"/>
                    <a:pt x="7387" y="2386"/>
                  </a:cubicBezTo>
                  <a:cubicBezTo>
                    <a:pt x="6111" y="3248"/>
                    <a:pt x="4932" y="4167"/>
                    <a:pt x="4343" y="4914"/>
                  </a:cubicBezTo>
                  <a:cubicBezTo>
                    <a:pt x="3754" y="5661"/>
                    <a:pt x="3754" y="6235"/>
                    <a:pt x="4245" y="6580"/>
                  </a:cubicBezTo>
                  <a:cubicBezTo>
                    <a:pt x="4736" y="6925"/>
                    <a:pt x="5718" y="7039"/>
                    <a:pt x="8663" y="6752"/>
                  </a:cubicBezTo>
                  <a:cubicBezTo>
                    <a:pt x="11609" y="6465"/>
                    <a:pt x="16518" y="5776"/>
                    <a:pt x="21427" y="5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827489" y="138800"/>
              <a:ext cx="105057" cy="8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55" fill="norm" stroke="1" extrusionOk="0">
                  <a:moveTo>
                    <a:pt x="2001" y="5268"/>
                  </a:moveTo>
                  <a:cubicBezTo>
                    <a:pt x="1569" y="8429"/>
                    <a:pt x="1137" y="11590"/>
                    <a:pt x="705" y="14751"/>
                  </a:cubicBezTo>
                  <a:cubicBezTo>
                    <a:pt x="273" y="17912"/>
                    <a:pt x="-159" y="21073"/>
                    <a:pt x="57" y="21337"/>
                  </a:cubicBezTo>
                  <a:cubicBezTo>
                    <a:pt x="273" y="21600"/>
                    <a:pt x="1137" y="18966"/>
                    <a:pt x="2217" y="15805"/>
                  </a:cubicBezTo>
                  <a:cubicBezTo>
                    <a:pt x="3297" y="12644"/>
                    <a:pt x="4593" y="8956"/>
                    <a:pt x="6105" y="5795"/>
                  </a:cubicBezTo>
                  <a:cubicBezTo>
                    <a:pt x="7617" y="2634"/>
                    <a:pt x="9345" y="0"/>
                    <a:pt x="10857" y="0"/>
                  </a:cubicBezTo>
                  <a:cubicBezTo>
                    <a:pt x="12369" y="0"/>
                    <a:pt x="13665" y="2634"/>
                    <a:pt x="15393" y="5532"/>
                  </a:cubicBezTo>
                  <a:cubicBezTo>
                    <a:pt x="17121" y="8429"/>
                    <a:pt x="19281" y="11590"/>
                    <a:pt x="21441" y="14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168778" y="482685"/>
              <a:ext cx="151681" cy="10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07" fill="norm" stroke="1" extrusionOk="0">
                  <a:moveTo>
                    <a:pt x="3372" y="21407"/>
                  </a:moveTo>
                  <a:cubicBezTo>
                    <a:pt x="2188" y="20161"/>
                    <a:pt x="1005" y="18915"/>
                    <a:pt x="413" y="17253"/>
                  </a:cubicBezTo>
                  <a:cubicBezTo>
                    <a:pt x="-179" y="15592"/>
                    <a:pt x="-179" y="13515"/>
                    <a:pt x="709" y="11438"/>
                  </a:cubicBezTo>
                  <a:cubicBezTo>
                    <a:pt x="1596" y="9361"/>
                    <a:pt x="3372" y="7284"/>
                    <a:pt x="4555" y="7284"/>
                  </a:cubicBezTo>
                  <a:cubicBezTo>
                    <a:pt x="5739" y="7284"/>
                    <a:pt x="6331" y="9361"/>
                    <a:pt x="7070" y="11230"/>
                  </a:cubicBezTo>
                  <a:cubicBezTo>
                    <a:pt x="7810" y="13099"/>
                    <a:pt x="8698" y="14761"/>
                    <a:pt x="9881" y="15176"/>
                  </a:cubicBezTo>
                  <a:cubicBezTo>
                    <a:pt x="11065" y="15592"/>
                    <a:pt x="12544" y="14761"/>
                    <a:pt x="14024" y="12892"/>
                  </a:cubicBezTo>
                  <a:cubicBezTo>
                    <a:pt x="15503" y="11022"/>
                    <a:pt x="16983" y="8115"/>
                    <a:pt x="18314" y="5415"/>
                  </a:cubicBezTo>
                  <a:cubicBezTo>
                    <a:pt x="19646" y="2715"/>
                    <a:pt x="20829" y="222"/>
                    <a:pt x="21125" y="15"/>
                  </a:cubicBezTo>
                  <a:cubicBezTo>
                    <a:pt x="21421" y="-193"/>
                    <a:pt x="20829" y="1884"/>
                    <a:pt x="20237" y="3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135745" y="642567"/>
              <a:ext cx="184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0" y="21600"/>
                  </a:moveTo>
                  <a:cubicBezTo>
                    <a:pt x="745" y="19906"/>
                    <a:pt x="0" y="18212"/>
                    <a:pt x="0" y="16518"/>
                  </a:cubicBezTo>
                  <a:cubicBezTo>
                    <a:pt x="0" y="14824"/>
                    <a:pt x="745" y="13129"/>
                    <a:pt x="1738" y="12071"/>
                  </a:cubicBezTo>
                  <a:cubicBezTo>
                    <a:pt x="2731" y="11012"/>
                    <a:pt x="3972" y="10588"/>
                    <a:pt x="4841" y="11435"/>
                  </a:cubicBezTo>
                  <a:cubicBezTo>
                    <a:pt x="5710" y="12282"/>
                    <a:pt x="6207" y="14400"/>
                    <a:pt x="7076" y="16094"/>
                  </a:cubicBezTo>
                  <a:cubicBezTo>
                    <a:pt x="7945" y="17788"/>
                    <a:pt x="9186" y="19059"/>
                    <a:pt x="11297" y="17365"/>
                  </a:cubicBezTo>
                  <a:cubicBezTo>
                    <a:pt x="13407" y="15671"/>
                    <a:pt x="16386" y="11012"/>
                    <a:pt x="18248" y="7624"/>
                  </a:cubicBezTo>
                  <a:cubicBezTo>
                    <a:pt x="20110" y="4235"/>
                    <a:pt x="20855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698779" y="317585"/>
              <a:ext cx="262467" cy="43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5400" y="8234"/>
                  </a:moveTo>
                  <a:cubicBezTo>
                    <a:pt x="4877" y="8654"/>
                    <a:pt x="4355" y="9073"/>
                    <a:pt x="4094" y="10384"/>
                  </a:cubicBezTo>
                  <a:cubicBezTo>
                    <a:pt x="3832" y="11695"/>
                    <a:pt x="3832" y="13897"/>
                    <a:pt x="3658" y="15522"/>
                  </a:cubicBezTo>
                  <a:cubicBezTo>
                    <a:pt x="3484" y="17147"/>
                    <a:pt x="3135" y="18196"/>
                    <a:pt x="2613" y="19192"/>
                  </a:cubicBezTo>
                  <a:cubicBezTo>
                    <a:pt x="2090" y="20188"/>
                    <a:pt x="1394" y="21132"/>
                    <a:pt x="871" y="21341"/>
                  </a:cubicBezTo>
                  <a:cubicBezTo>
                    <a:pt x="348" y="21551"/>
                    <a:pt x="0" y="21027"/>
                    <a:pt x="0" y="19139"/>
                  </a:cubicBezTo>
                  <a:cubicBezTo>
                    <a:pt x="0" y="17252"/>
                    <a:pt x="348" y="14001"/>
                    <a:pt x="784" y="11590"/>
                  </a:cubicBezTo>
                  <a:cubicBezTo>
                    <a:pt x="1219" y="9178"/>
                    <a:pt x="1742" y="7605"/>
                    <a:pt x="2352" y="6347"/>
                  </a:cubicBezTo>
                  <a:cubicBezTo>
                    <a:pt x="2961" y="5089"/>
                    <a:pt x="3658" y="4145"/>
                    <a:pt x="4181" y="3935"/>
                  </a:cubicBezTo>
                  <a:cubicBezTo>
                    <a:pt x="4703" y="3726"/>
                    <a:pt x="5052" y="4250"/>
                    <a:pt x="5661" y="5980"/>
                  </a:cubicBezTo>
                  <a:cubicBezTo>
                    <a:pt x="6271" y="7710"/>
                    <a:pt x="7142" y="10646"/>
                    <a:pt x="8013" y="12953"/>
                  </a:cubicBezTo>
                  <a:cubicBezTo>
                    <a:pt x="8884" y="15260"/>
                    <a:pt x="9755" y="16937"/>
                    <a:pt x="10539" y="18091"/>
                  </a:cubicBezTo>
                  <a:cubicBezTo>
                    <a:pt x="11323" y="19244"/>
                    <a:pt x="12019" y="19873"/>
                    <a:pt x="12629" y="19926"/>
                  </a:cubicBezTo>
                  <a:cubicBezTo>
                    <a:pt x="13239" y="19978"/>
                    <a:pt x="13761" y="19454"/>
                    <a:pt x="14894" y="17409"/>
                  </a:cubicBezTo>
                  <a:cubicBezTo>
                    <a:pt x="16026" y="15365"/>
                    <a:pt x="17768" y="11800"/>
                    <a:pt x="18900" y="8864"/>
                  </a:cubicBezTo>
                  <a:cubicBezTo>
                    <a:pt x="20032" y="5928"/>
                    <a:pt x="20555" y="3621"/>
                    <a:pt x="20816" y="2153"/>
                  </a:cubicBezTo>
                  <a:cubicBezTo>
                    <a:pt x="21077" y="685"/>
                    <a:pt x="21077" y="56"/>
                    <a:pt x="21165" y="3"/>
                  </a:cubicBezTo>
                  <a:cubicBezTo>
                    <a:pt x="21252" y="-49"/>
                    <a:pt x="21426" y="475"/>
                    <a:pt x="21600" y="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981304" y="516512"/>
              <a:ext cx="95222" cy="16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0699" fill="norm" stroke="1" extrusionOk="0">
                  <a:moveTo>
                    <a:pt x="16326" y="3929"/>
                  </a:moveTo>
                  <a:cubicBezTo>
                    <a:pt x="15407" y="2579"/>
                    <a:pt x="14487" y="1229"/>
                    <a:pt x="12879" y="689"/>
                  </a:cubicBezTo>
                  <a:cubicBezTo>
                    <a:pt x="11270" y="149"/>
                    <a:pt x="8972" y="419"/>
                    <a:pt x="6675" y="2579"/>
                  </a:cubicBezTo>
                  <a:cubicBezTo>
                    <a:pt x="4377" y="4739"/>
                    <a:pt x="2079" y="8789"/>
                    <a:pt x="930" y="11894"/>
                  </a:cubicBezTo>
                  <a:cubicBezTo>
                    <a:pt x="-219" y="14999"/>
                    <a:pt x="-219" y="17159"/>
                    <a:pt x="470" y="18779"/>
                  </a:cubicBezTo>
                  <a:cubicBezTo>
                    <a:pt x="1160" y="20399"/>
                    <a:pt x="2538" y="21479"/>
                    <a:pt x="6215" y="19994"/>
                  </a:cubicBezTo>
                  <a:cubicBezTo>
                    <a:pt x="9892" y="18509"/>
                    <a:pt x="15866" y="14459"/>
                    <a:pt x="18624" y="10949"/>
                  </a:cubicBezTo>
                  <a:cubicBezTo>
                    <a:pt x="21381" y="7439"/>
                    <a:pt x="20921" y="4469"/>
                    <a:pt x="19772" y="2579"/>
                  </a:cubicBezTo>
                  <a:cubicBezTo>
                    <a:pt x="18624" y="689"/>
                    <a:pt x="16785" y="-121"/>
                    <a:pt x="15177" y="14"/>
                  </a:cubicBezTo>
                  <a:cubicBezTo>
                    <a:pt x="13568" y="149"/>
                    <a:pt x="12190" y="1229"/>
                    <a:pt x="11500" y="1904"/>
                  </a:cubicBezTo>
                  <a:cubicBezTo>
                    <a:pt x="10811" y="2579"/>
                    <a:pt x="10811" y="2849"/>
                    <a:pt x="10811" y="3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126345" y="502867"/>
              <a:ext cx="107951" cy="18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736"/>
                  </a:moveTo>
                  <a:cubicBezTo>
                    <a:pt x="2118" y="736"/>
                    <a:pt x="4235" y="736"/>
                    <a:pt x="6353" y="1964"/>
                  </a:cubicBezTo>
                  <a:cubicBezTo>
                    <a:pt x="8471" y="3191"/>
                    <a:pt x="10588" y="5645"/>
                    <a:pt x="11647" y="8345"/>
                  </a:cubicBezTo>
                  <a:cubicBezTo>
                    <a:pt x="12706" y="11045"/>
                    <a:pt x="12706" y="13991"/>
                    <a:pt x="12494" y="16077"/>
                  </a:cubicBezTo>
                  <a:cubicBezTo>
                    <a:pt x="12282" y="18164"/>
                    <a:pt x="11859" y="19391"/>
                    <a:pt x="10588" y="20250"/>
                  </a:cubicBezTo>
                  <a:cubicBezTo>
                    <a:pt x="9318" y="21109"/>
                    <a:pt x="7200" y="21600"/>
                    <a:pt x="5506" y="20741"/>
                  </a:cubicBezTo>
                  <a:cubicBezTo>
                    <a:pt x="3812" y="19882"/>
                    <a:pt x="2541" y="17673"/>
                    <a:pt x="2965" y="14605"/>
                  </a:cubicBezTo>
                  <a:cubicBezTo>
                    <a:pt x="3388" y="11536"/>
                    <a:pt x="5506" y="7609"/>
                    <a:pt x="8894" y="5032"/>
                  </a:cubicBezTo>
                  <a:cubicBezTo>
                    <a:pt x="12282" y="2455"/>
                    <a:pt x="16941" y="12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254140" y="479866"/>
              <a:ext cx="135991" cy="20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55" fill="norm" stroke="1" extrusionOk="0">
                  <a:moveTo>
                    <a:pt x="3863" y="4939"/>
                  </a:moveTo>
                  <a:cubicBezTo>
                    <a:pt x="3198" y="9691"/>
                    <a:pt x="2533" y="14443"/>
                    <a:pt x="1869" y="17359"/>
                  </a:cubicBezTo>
                  <a:cubicBezTo>
                    <a:pt x="1204" y="20275"/>
                    <a:pt x="540" y="21355"/>
                    <a:pt x="207" y="21355"/>
                  </a:cubicBezTo>
                  <a:cubicBezTo>
                    <a:pt x="-125" y="21355"/>
                    <a:pt x="-125" y="20275"/>
                    <a:pt x="706" y="17791"/>
                  </a:cubicBezTo>
                  <a:cubicBezTo>
                    <a:pt x="1537" y="15307"/>
                    <a:pt x="3198" y="11419"/>
                    <a:pt x="4527" y="9043"/>
                  </a:cubicBezTo>
                  <a:cubicBezTo>
                    <a:pt x="5857" y="6667"/>
                    <a:pt x="6853" y="5803"/>
                    <a:pt x="7352" y="6451"/>
                  </a:cubicBezTo>
                  <a:cubicBezTo>
                    <a:pt x="7850" y="7099"/>
                    <a:pt x="7850" y="9259"/>
                    <a:pt x="7850" y="10879"/>
                  </a:cubicBezTo>
                  <a:cubicBezTo>
                    <a:pt x="7850" y="12499"/>
                    <a:pt x="7850" y="13579"/>
                    <a:pt x="7850" y="13579"/>
                  </a:cubicBezTo>
                  <a:cubicBezTo>
                    <a:pt x="7850" y="13579"/>
                    <a:pt x="7850" y="12499"/>
                    <a:pt x="9180" y="10231"/>
                  </a:cubicBezTo>
                  <a:cubicBezTo>
                    <a:pt x="10509" y="7963"/>
                    <a:pt x="13167" y="4507"/>
                    <a:pt x="15327" y="2455"/>
                  </a:cubicBezTo>
                  <a:cubicBezTo>
                    <a:pt x="17487" y="403"/>
                    <a:pt x="19149" y="-245"/>
                    <a:pt x="20146" y="79"/>
                  </a:cubicBezTo>
                  <a:cubicBezTo>
                    <a:pt x="21143" y="403"/>
                    <a:pt x="21475" y="1699"/>
                    <a:pt x="21309" y="4291"/>
                  </a:cubicBezTo>
                  <a:cubicBezTo>
                    <a:pt x="21143" y="6883"/>
                    <a:pt x="20478" y="10771"/>
                    <a:pt x="20312" y="13363"/>
                  </a:cubicBezTo>
                  <a:cubicBezTo>
                    <a:pt x="20146" y="15955"/>
                    <a:pt x="20478" y="17251"/>
                    <a:pt x="20810" y="18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417231" y="238283"/>
              <a:ext cx="298444" cy="41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51" fill="norm" stroke="1" extrusionOk="0">
                  <a:moveTo>
                    <a:pt x="6476" y="18640"/>
                  </a:moveTo>
                  <a:cubicBezTo>
                    <a:pt x="6780" y="18091"/>
                    <a:pt x="7084" y="17543"/>
                    <a:pt x="7236" y="16940"/>
                  </a:cubicBezTo>
                  <a:cubicBezTo>
                    <a:pt x="7389" y="16337"/>
                    <a:pt x="7389" y="15679"/>
                    <a:pt x="7008" y="15241"/>
                  </a:cubicBezTo>
                  <a:cubicBezTo>
                    <a:pt x="6628" y="14802"/>
                    <a:pt x="5867" y="14583"/>
                    <a:pt x="4727" y="15186"/>
                  </a:cubicBezTo>
                  <a:cubicBezTo>
                    <a:pt x="3586" y="15789"/>
                    <a:pt x="2065" y="17214"/>
                    <a:pt x="1152" y="18256"/>
                  </a:cubicBezTo>
                  <a:cubicBezTo>
                    <a:pt x="239" y="19297"/>
                    <a:pt x="-65" y="19955"/>
                    <a:pt x="11" y="20504"/>
                  </a:cubicBezTo>
                  <a:cubicBezTo>
                    <a:pt x="87" y="21052"/>
                    <a:pt x="543" y="21490"/>
                    <a:pt x="1076" y="21545"/>
                  </a:cubicBezTo>
                  <a:cubicBezTo>
                    <a:pt x="1608" y="21600"/>
                    <a:pt x="2217" y="21271"/>
                    <a:pt x="3281" y="20668"/>
                  </a:cubicBezTo>
                  <a:cubicBezTo>
                    <a:pt x="4346" y="20065"/>
                    <a:pt x="5867" y="19188"/>
                    <a:pt x="7008" y="19023"/>
                  </a:cubicBezTo>
                  <a:cubicBezTo>
                    <a:pt x="8149" y="18859"/>
                    <a:pt x="8910" y="19407"/>
                    <a:pt x="9746" y="19681"/>
                  </a:cubicBezTo>
                  <a:cubicBezTo>
                    <a:pt x="10583" y="19955"/>
                    <a:pt x="11496" y="19955"/>
                    <a:pt x="12865" y="19023"/>
                  </a:cubicBezTo>
                  <a:cubicBezTo>
                    <a:pt x="14234" y="18091"/>
                    <a:pt x="16059" y="16227"/>
                    <a:pt x="17580" y="13706"/>
                  </a:cubicBezTo>
                  <a:cubicBezTo>
                    <a:pt x="19101" y="11184"/>
                    <a:pt x="20318" y="8004"/>
                    <a:pt x="20927" y="5756"/>
                  </a:cubicBezTo>
                  <a:cubicBezTo>
                    <a:pt x="21535" y="3509"/>
                    <a:pt x="21535" y="2193"/>
                    <a:pt x="21307" y="1316"/>
                  </a:cubicBezTo>
                  <a:cubicBezTo>
                    <a:pt x="21079" y="439"/>
                    <a:pt x="20622" y="0"/>
                    <a:pt x="20090" y="0"/>
                  </a:cubicBezTo>
                  <a:cubicBezTo>
                    <a:pt x="19558" y="0"/>
                    <a:pt x="18949" y="439"/>
                    <a:pt x="18189" y="2467"/>
                  </a:cubicBezTo>
                  <a:cubicBezTo>
                    <a:pt x="17428" y="4495"/>
                    <a:pt x="16515" y="8114"/>
                    <a:pt x="16211" y="11019"/>
                  </a:cubicBezTo>
                  <a:cubicBezTo>
                    <a:pt x="15907" y="13925"/>
                    <a:pt x="16211" y="16118"/>
                    <a:pt x="17124" y="17653"/>
                  </a:cubicBezTo>
                  <a:cubicBezTo>
                    <a:pt x="18036" y="19188"/>
                    <a:pt x="19558" y="20065"/>
                    <a:pt x="21079" y="2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901575" y="247659"/>
              <a:ext cx="145521" cy="42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54" fill="norm" stroke="1" extrusionOk="0">
                  <a:moveTo>
                    <a:pt x="21214" y="703"/>
                  </a:moveTo>
                  <a:cubicBezTo>
                    <a:pt x="19980" y="382"/>
                    <a:pt x="18745" y="61"/>
                    <a:pt x="17357" y="7"/>
                  </a:cubicBezTo>
                  <a:cubicBezTo>
                    <a:pt x="15968" y="-46"/>
                    <a:pt x="14425" y="168"/>
                    <a:pt x="12265" y="1184"/>
                  </a:cubicBezTo>
                  <a:cubicBezTo>
                    <a:pt x="10105" y="2200"/>
                    <a:pt x="7328" y="4017"/>
                    <a:pt x="5014" y="6798"/>
                  </a:cubicBezTo>
                  <a:cubicBezTo>
                    <a:pt x="2700" y="9578"/>
                    <a:pt x="848" y="13320"/>
                    <a:pt x="231" y="15780"/>
                  </a:cubicBezTo>
                  <a:cubicBezTo>
                    <a:pt x="-386" y="18239"/>
                    <a:pt x="231" y="19415"/>
                    <a:pt x="2083" y="20164"/>
                  </a:cubicBezTo>
                  <a:cubicBezTo>
                    <a:pt x="3934" y="20912"/>
                    <a:pt x="7020" y="21233"/>
                    <a:pt x="10105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8099171" y="271897"/>
              <a:ext cx="240025" cy="32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60" fill="norm" stroke="1" extrusionOk="0">
                  <a:moveTo>
                    <a:pt x="10118" y="5075"/>
                  </a:moveTo>
                  <a:cubicBezTo>
                    <a:pt x="8981" y="5075"/>
                    <a:pt x="7844" y="5075"/>
                    <a:pt x="6423" y="6032"/>
                  </a:cubicBezTo>
                  <a:cubicBezTo>
                    <a:pt x="5002" y="6989"/>
                    <a:pt x="3297" y="8903"/>
                    <a:pt x="2160" y="11022"/>
                  </a:cubicBezTo>
                  <a:cubicBezTo>
                    <a:pt x="1023" y="13141"/>
                    <a:pt x="454" y="15465"/>
                    <a:pt x="170" y="16969"/>
                  </a:cubicBezTo>
                  <a:cubicBezTo>
                    <a:pt x="-114" y="18472"/>
                    <a:pt x="-114" y="19156"/>
                    <a:pt x="739" y="19908"/>
                  </a:cubicBezTo>
                  <a:cubicBezTo>
                    <a:pt x="1591" y="20660"/>
                    <a:pt x="3297" y="21480"/>
                    <a:pt x="5475" y="21207"/>
                  </a:cubicBezTo>
                  <a:cubicBezTo>
                    <a:pt x="7654" y="20933"/>
                    <a:pt x="10307" y="19566"/>
                    <a:pt x="12297" y="16900"/>
                  </a:cubicBezTo>
                  <a:cubicBezTo>
                    <a:pt x="14286" y="14234"/>
                    <a:pt x="15612" y="10270"/>
                    <a:pt x="16086" y="7467"/>
                  </a:cubicBezTo>
                  <a:cubicBezTo>
                    <a:pt x="16560" y="4665"/>
                    <a:pt x="16181" y="3024"/>
                    <a:pt x="15518" y="1931"/>
                  </a:cubicBezTo>
                  <a:cubicBezTo>
                    <a:pt x="14854" y="837"/>
                    <a:pt x="13907" y="290"/>
                    <a:pt x="12486" y="85"/>
                  </a:cubicBezTo>
                  <a:cubicBezTo>
                    <a:pt x="11065" y="-120"/>
                    <a:pt x="9170" y="17"/>
                    <a:pt x="7465" y="837"/>
                  </a:cubicBezTo>
                  <a:cubicBezTo>
                    <a:pt x="5760" y="1657"/>
                    <a:pt x="4244" y="3161"/>
                    <a:pt x="3486" y="4391"/>
                  </a:cubicBezTo>
                  <a:cubicBezTo>
                    <a:pt x="2728" y="5622"/>
                    <a:pt x="2728" y="6579"/>
                    <a:pt x="3107" y="7262"/>
                  </a:cubicBezTo>
                  <a:cubicBezTo>
                    <a:pt x="3486" y="7946"/>
                    <a:pt x="4244" y="8356"/>
                    <a:pt x="6233" y="8698"/>
                  </a:cubicBezTo>
                  <a:cubicBezTo>
                    <a:pt x="8223" y="9039"/>
                    <a:pt x="11444" y="9313"/>
                    <a:pt x="14191" y="9313"/>
                  </a:cubicBezTo>
                  <a:cubicBezTo>
                    <a:pt x="16939" y="9313"/>
                    <a:pt x="19212" y="9039"/>
                    <a:pt x="21486" y="8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8370945" y="585417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8898625" y="343597"/>
              <a:ext cx="122699" cy="26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213" fill="norm" stroke="1" extrusionOk="0">
                  <a:moveTo>
                    <a:pt x="20079" y="4092"/>
                  </a:moveTo>
                  <a:cubicBezTo>
                    <a:pt x="20433" y="3248"/>
                    <a:pt x="20787" y="2404"/>
                    <a:pt x="20256" y="1645"/>
                  </a:cubicBezTo>
                  <a:cubicBezTo>
                    <a:pt x="19725" y="886"/>
                    <a:pt x="18308" y="211"/>
                    <a:pt x="15476" y="42"/>
                  </a:cubicBezTo>
                  <a:cubicBezTo>
                    <a:pt x="12643" y="-127"/>
                    <a:pt x="8394" y="211"/>
                    <a:pt x="5030" y="1223"/>
                  </a:cubicBezTo>
                  <a:cubicBezTo>
                    <a:pt x="1666" y="2236"/>
                    <a:pt x="-813" y="3923"/>
                    <a:pt x="249" y="6117"/>
                  </a:cubicBezTo>
                  <a:cubicBezTo>
                    <a:pt x="1312" y="8310"/>
                    <a:pt x="5915" y="11011"/>
                    <a:pt x="9102" y="13120"/>
                  </a:cubicBezTo>
                  <a:cubicBezTo>
                    <a:pt x="12289" y="15229"/>
                    <a:pt x="14059" y="16748"/>
                    <a:pt x="14767" y="17929"/>
                  </a:cubicBezTo>
                  <a:cubicBezTo>
                    <a:pt x="15476" y="19110"/>
                    <a:pt x="15121" y="19954"/>
                    <a:pt x="13705" y="20545"/>
                  </a:cubicBezTo>
                  <a:cubicBezTo>
                    <a:pt x="12289" y="21135"/>
                    <a:pt x="9810" y="21473"/>
                    <a:pt x="7685" y="20967"/>
                  </a:cubicBezTo>
                  <a:cubicBezTo>
                    <a:pt x="5561" y="20460"/>
                    <a:pt x="3790" y="19110"/>
                    <a:pt x="2020" y="17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9037695" y="372402"/>
              <a:ext cx="177801" cy="21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8360"/>
                  </a:moveTo>
                  <a:cubicBezTo>
                    <a:pt x="4114" y="7949"/>
                    <a:pt x="8229" y="7537"/>
                    <a:pt x="10800" y="6817"/>
                  </a:cubicBezTo>
                  <a:cubicBezTo>
                    <a:pt x="13371" y="6097"/>
                    <a:pt x="14400" y="5069"/>
                    <a:pt x="14914" y="4040"/>
                  </a:cubicBezTo>
                  <a:cubicBezTo>
                    <a:pt x="15429" y="3011"/>
                    <a:pt x="15429" y="1983"/>
                    <a:pt x="14914" y="1160"/>
                  </a:cubicBezTo>
                  <a:cubicBezTo>
                    <a:pt x="14400" y="337"/>
                    <a:pt x="13371" y="-280"/>
                    <a:pt x="11571" y="131"/>
                  </a:cubicBezTo>
                  <a:cubicBezTo>
                    <a:pt x="9771" y="543"/>
                    <a:pt x="7200" y="1983"/>
                    <a:pt x="5014" y="4966"/>
                  </a:cubicBezTo>
                  <a:cubicBezTo>
                    <a:pt x="2829" y="7949"/>
                    <a:pt x="1029" y="12474"/>
                    <a:pt x="1671" y="15663"/>
                  </a:cubicBezTo>
                  <a:cubicBezTo>
                    <a:pt x="2314" y="18851"/>
                    <a:pt x="5400" y="20703"/>
                    <a:pt x="9129" y="21011"/>
                  </a:cubicBezTo>
                  <a:cubicBezTo>
                    <a:pt x="12857" y="21320"/>
                    <a:pt x="17229" y="20086"/>
                    <a:pt x="21600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9190095" y="162894"/>
              <a:ext cx="152401" cy="14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6053"/>
                  </a:moveTo>
                  <a:cubicBezTo>
                    <a:pt x="300" y="4511"/>
                    <a:pt x="600" y="2968"/>
                    <a:pt x="1500" y="1888"/>
                  </a:cubicBezTo>
                  <a:cubicBezTo>
                    <a:pt x="2400" y="808"/>
                    <a:pt x="3900" y="191"/>
                    <a:pt x="5400" y="36"/>
                  </a:cubicBezTo>
                  <a:cubicBezTo>
                    <a:pt x="6900" y="-118"/>
                    <a:pt x="8400" y="191"/>
                    <a:pt x="9300" y="1579"/>
                  </a:cubicBezTo>
                  <a:cubicBezTo>
                    <a:pt x="10200" y="2968"/>
                    <a:pt x="10500" y="5436"/>
                    <a:pt x="9600" y="7905"/>
                  </a:cubicBezTo>
                  <a:cubicBezTo>
                    <a:pt x="8700" y="10373"/>
                    <a:pt x="6600" y="12842"/>
                    <a:pt x="5100" y="15002"/>
                  </a:cubicBezTo>
                  <a:cubicBezTo>
                    <a:pt x="3600" y="17162"/>
                    <a:pt x="2700" y="19013"/>
                    <a:pt x="3000" y="20093"/>
                  </a:cubicBezTo>
                  <a:cubicBezTo>
                    <a:pt x="3300" y="21173"/>
                    <a:pt x="4800" y="21482"/>
                    <a:pt x="8100" y="21328"/>
                  </a:cubicBezTo>
                  <a:cubicBezTo>
                    <a:pt x="11400" y="21173"/>
                    <a:pt x="16500" y="20556"/>
                    <a:pt x="21600" y="19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9355195" y="147267"/>
              <a:ext cx="146051" cy="42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6574" y="0"/>
                  </a:moveTo>
                  <a:cubicBezTo>
                    <a:pt x="10330" y="2364"/>
                    <a:pt x="14087" y="4728"/>
                    <a:pt x="16904" y="7146"/>
                  </a:cubicBezTo>
                  <a:cubicBezTo>
                    <a:pt x="19722" y="9564"/>
                    <a:pt x="21600" y="12036"/>
                    <a:pt x="21600" y="14131"/>
                  </a:cubicBezTo>
                  <a:cubicBezTo>
                    <a:pt x="21600" y="16227"/>
                    <a:pt x="19722" y="17946"/>
                    <a:pt x="16904" y="19128"/>
                  </a:cubicBezTo>
                  <a:cubicBezTo>
                    <a:pt x="14087" y="20310"/>
                    <a:pt x="10330" y="20955"/>
                    <a:pt x="7670" y="21278"/>
                  </a:cubicBezTo>
                  <a:cubicBezTo>
                    <a:pt x="5009" y="21600"/>
                    <a:pt x="3443" y="21600"/>
                    <a:pt x="2191" y="21385"/>
                  </a:cubicBezTo>
                  <a:cubicBezTo>
                    <a:pt x="939" y="21170"/>
                    <a:pt x="0" y="20740"/>
                    <a:pt x="0" y="20310"/>
                  </a:cubicBezTo>
                  <a:cubicBezTo>
                    <a:pt x="0" y="19881"/>
                    <a:pt x="939" y="19451"/>
                    <a:pt x="1878" y="19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9621895" y="636217"/>
              <a:ext cx="4955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18144" y="0"/>
                  </a:moveTo>
                  <a:cubicBezTo>
                    <a:pt x="19872" y="2250"/>
                    <a:pt x="21600" y="4500"/>
                    <a:pt x="18576" y="8100"/>
                  </a:cubicBezTo>
                  <a:cubicBezTo>
                    <a:pt x="15552" y="11700"/>
                    <a:pt x="7776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0106202" y="128217"/>
              <a:ext cx="56556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7189" y="0"/>
                  </a:moveTo>
                  <a:cubicBezTo>
                    <a:pt x="6383" y="2012"/>
                    <a:pt x="5577" y="4024"/>
                    <a:pt x="4811" y="6724"/>
                  </a:cubicBezTo>
                  <a:cubicBezTo>
                    <a:pt x="4045" y="9424"/>
                    <a:pt x="3320" y="12812"/>
                    <a:pt x="2877" y="15088"/>
                  </a:cubicBezTo>
                  <a:cubicBezTo>
                    <a:pt x="2434" y="17365"/>
                    <a:pt x="2272" y="18529"/>
                    <a:pt x="2232" y="19376"/>
                  </a:cubicBezTo>
                  <a:cubicBezTo>
                    <a:pt x="2192" y="20224"/>
                    <a:pt x="2272" y="20753"/>
                    <a:pt x="2474" y="20859"/>
                  </a:cubicBezTo>
                  <a:cubicBezTo>
                    <a:pt x="2675" y="20965"/>
                    <a:pt x="2998" y="20647"/>
                    <a:pt x="3159" y="19800"/>
                  </a:cubicBezTo>
                  <a:cubicBezTo>
                    <a:pt x="3320" y="18953"/>
                    <a:pt x="3320" y="17576"/>
                    <a:pt x="3038" y="16412"/>
                  </a:cubicBezTo>
                  <a:cubicBezTo>
                    <a:pt x="2756" y="15247"/>
                    <a:pt x="2192" y="14294"/>
                    <a:pt x="1708" y="13659"/>
                  </a:cubicBezTo>
                  <a:cubicBezTo>
                    <a:pt x="1225" y="13024"/>
                    <a:pt x="822" y="12706"/>
                    <a:pt x="499" y="12335"/>
                  </a:cubicBezTo>
                  <a:cubicBezTo>
                    <a:pt x="177" y="11965"/>
                    <a:pt x="-65" y="11541"/>
                    <a:pt x="16" y="11118"/>
                  </a:cubicBezTo>
                  <a:cubicBezTo>
                    <a:pt x="96" y="10694"/>
                    <a:pt x="499" y="10271"/>
                    <a:pt x="1748" y="9053"/>
                  </a:cubicBezTo>
                  <a:cubicBezTo>
                    <a:pt x="2998" y="7835"/>
                    <a:pt x="5093" y="5824"/>
                    <a:pt x="6383" y="4606"/>
                  </a:cubicBezTo>
                  <a:cubicBezTo>
                    <a:pt x="7672" y="3388"/>
                    <a:pt x="8156" y="2965"/>
                    <a:pt x="8599" y="2647"/>
                  </a:cubicBezTo>
                  <a:cubicBezTo>
                    <a:pt x="9042" y="2329"/>
                    <a:pt x="9445" y="2118"/>
                    <a:pt x="9526" y="2594"/>
                  </a:cubicBezTo>
                  <a:cubicBezTo>
                    <a:pt x="9607" y="3071"/>
                    <a:pt x="9365" y="4235"/>
                    <a:pt x="8841" y="6459"/>
                  </a:cubicBezTo>
                  <a:cubicBezTo>
                    <a:pt x="8317" y="8682"/>
                    <a:pt x="7511" y="11965"/>
                    <a:pt x="7028" y="13924"/>
                  </a:cubicBezTo>
                  <a:cubicBezTo>
                    <a:pt x="6544" y="15882"/>
                    <a:pt x="6383" y="16518"/>
                    <a:pt x="6262" y="17100"/>
                  </a:cubicBezTo>
                  <a:cubicBezTo>
                    <a:pt x="6141" y="17682"/>
                    <a:pt x="6060" y="18212"/>
                    <a:pt x="6060" y="18159"/>
                  </a:cubicBezTo>
                  <a:cubicBezTo>
                    <a:pt x="6060" y="18106"/>
                    <a:pt x="6141" y="17471"/>
                    <a:pt x="6342" y="16888"/>
                  </a:cubicBezTo>
                  <a:cubicBezTo>
                    <a:pt x="6544" y="16306"/>
                    <a:pt x="6866" y="15776"/>
                    <a:pt x="7229" y="15194"/>
                  </a:cubicBezTo>
                  <a:cubicBezTo>
                    <a:pt x="7592" y="14612"/>
                    <a:pt x="7995" y="13976"/>
                    <a:pt x="8317" y="13924"/>
                  </a:cubicBezTo>
                  <a:cubicBezTo>
                    <a:pt x="8639" y="13871"/>
                    <a:pt x="8881" y="14400"/>
                    <a:pt x="9002" y="14929"/>
                  </a:cubicBezTo>
                  <a:cubicBezTo>
                    <a:pt x="9123" y="15459"/>
                    <a:pt x="9123" y="15988"/>
                    <a:pt x="9204" y="16624"/>
                  </a:cubicBezTo>
                  <a:cubicBezTo>
                    <a:pt x="9284" y="17259"/>
                    <a:pt x="9445" y="18000"/>
                    <a:pt x="9728" y="18424"/>
                  </a:cubicBezTo>
                  <a:cubicBezTo>
                    <a:pt x="10010" y="18847"/>
                    <a:pt x="10413" y="18953"/>
                    <a:pt x="11057" y="18424"/>
                  </a:cubicBezTo>
                  <a:cubicBezTo>
                    <a:pt x="11702" y="17894"/>
                    <a:pt x="12589" y="16729"/>
                    <a:pt x="13153" y="15935"/>
                  </a:cubicBezTo>
                  <a:cubicBezTo>
                    <a:pt x="13717" y="15141"/>
                    <a:pt x="13959" y="14718"/>
                    <a:pt x="14160" y="14241"/>
                  </a:cubicBezTo>
                  <a:cubicBezTo>
                    <a:pt x="14362" y="13765"/>
                    <a:pt x="14523" y="13235"/>
                    <a:pt x="14442" y="12812"/>
                  </a:cubicBezTo>
                  <a:cubicBezTo>
                    <a:pt x="14362" y="12388"/>
                    <a:pt x="14039" y="12071"/>
                    <a:pt x="13717" y="12071"/>
                  </a:cubicBezTo>
                  <a:cubicBezTo>
                    <a:pt x="13395" y="12071"/>
                    <a:pt x="13072" y="12388"/>
                    <a:pt x="12750" y="13076"/>
                  </a:cubicBezTo>
                  <a:cubicBezTo>
                    <a:pt x="12428" y="13765"/>
                    <a:pt x="12105" y="14824"/>
                    <a:pt x="11984" y="15671"/>
                  </a:cubicBezTo>
                  <a:cubicBezTo>
                    <a:pt x="11863" y="16518"/>
                    <a:pt x="11944" y="17153"/>
                    <a:pt x="12266" y="17418"/>
                  </a:cubicBezTo>
                  <a:cubicBezTo>
                    <a:pt x="12589" y="17682"/>
                    <a:pt x="13153" y="17576"/>
                    <a:pt x="13798" y="17259"/>
                  </a:cubicBezTo>
                  <a:cubicBezTo>
                    <a:pt x="14442" y="16941"/>
                    <a:pt x="15168" y="16412"/>
                    <a:pt x="15692" y="15988"/>
                  </a:cubicBezTo>
                  <a:cubicBezTo>
                    <a:pt x="16216" y="15565"/>
                    <a:pt x="16538" y="15247"/>
                    <a:pt x="16739" y="15353"/>
                  </a:cubicBezTo>
                  <a:cubicBezTo>
                    <a:pt x="16941" y="15459"/>
                    <a:pt x="17022" y="15988"/>
                    <a:pt x="16901" y="16782"/>
                  </a:cubicBezTo>
                  <a:cubicBezTo>
                    <a:pt x="16780" y="17576"/>
                    <a:pt x="16457" y="18635"/>
                    <a:pt x="16216" y="19429"/>
                  </a:cubicBezTo>
                  <a:cubicBezTo>
                    <a:pt x="15974" y="20224"/>
                    <a:pt x="15813" y="20753"/>
                    <a:pt x="15853" y="20806"/>
                  </a:cubicBezTo>
                  <a:cubicBezTo>
                    <a:pt x="15893" y="20859"/>
                    <a:pt x="16135" y="20435"/>
                    <a:pt x="16860" y="18794"/>
                  </a:cubicBezTo>
                  <a:cubicBezTo>
                    <a:pt x="17586" y="17153"/>
                    <a:pt x="18795" y="14294"/>
                    <a:pt x="19601" y="12706"/>
                  </a:cubicBezTo>
                  <a:cubicBezTo>
                    <a:pt x="20407" y="11118"/>
                    <a:pt x="20810" y="10800"/>
                    <a:pt x="21092" y="10906"/>
                  </a:cubicBezTo>
                  <a:cubicBezTo>
                    <a:pt x="21374" y="11012"/>
                    <a:pt x="21535" y="11541"/>
                    <a:pt x="21535" y="13024"/>
                  </a:cubicBezTo>
                  <a:cubicBezTo>
                    <a:pt x="21535" y="14506"/>
                    <a:pt x="21374" y="16941"/>
                    <a:pt x="21253" y="18529"/>
                  </a:cubicBezTo>
                  <a:cubicBezTo>
                    <a:pt x="21132" y="20118"/>
                    <a:pt x="21051" y="20859"/>
                    <a:pt x="209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1026553" y="406337"/>
              <a:ext cx="201893" cy="16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209" fill="norm" stroke="1" extrusionOk="0">
                  <a:moveTo>
                    <a:pt x="13892" y="6903"/>
                  </a:moveTo>
                  <a:cubicBezTo>
                    <a:pt x="13669" y="4658"/>
                    <a:pt x="13446" y="2414"/>
                    <a:pt x="12778" y="1152"/>
                  </a:cubicBezTo>
                  <a:cubicBezTo>
                    <a:pt x="12110" y="-110"/>
                    <a:pt x="10997" y="-391"/>
                    <a:pt x="9215" y="591"/>
                  </a:cubicBezTo>
                  <a:cubicBezTo>
                    <a:pt x="7434" y="1573"/>
                    <a:pt x="4984" y="3817"/>
                    <a:pt x="3426" y="5640"/>
                  </a:cubicBezTo>
                  <a:cubicBezTo>
                    <a:pt x="1867" y="7464"/>
                    <a:pt x="1199" y="8866"/>
                    <a:pt x="642" y="10409"/>
                  </a:cubicBezTo>
                  <a:cubicBezTo>
                    <a:pt x="85" y="11952"/>
                    <a:pt x="-360" y="13635"/>
                    <a:pt x="419" y="14617"/>
                  </a:cubicBezTo>
                  <a:cubicBezTo>
                    <a:pt x="1199" y="15599"/>
                    <a:pt x="3203" y="15879"/>
                    <a:pt x="5318" y="15038"/>
                  </a:cubicBezTo>
                  <a:cubicBezTo>
                    <a:pt x="7434" y="14196"/>
                    <a:pt x="9661" y="12232"/>
                    <a:pt x="11331" y="10830"/>
                  </a:cubicBezTo>
                  <a:cubicBezTo>
                    <a:pt x="13001" y="9427"/>
                    <a:pt x="14114" y="8586"/>
                    <a:pt x="15005" y="9708"/>
                  </a:cubicBezTo>
                  <a:cubicBezTo>
                    <a:pt x="15896" y="10830"/>
                    <a:pt x="16564" y="13915"/>
                    <a:pt x="17566" y="16160"/>
                  </a:cubicBezTo>
                  <a:cubicBezTo>
                    <a:pt x="18568" y="18404"/>
                    <a:pt x="19904" y="19806"/>
                    <a:pt x="21240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263555" y="1579946"/>
              <a:ext cx="116041" cy="35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89" fill="norm" stroke="1" extrusionOk="0">
                  <a:moveTo>
                    <a:pt x="21146" y="3252"/>
                  </a:moveTo>
                  <a:cubicBezTo>
                    <a:pt x="19989" y="2735"/>
                    <a:pt x="18832" y="2217"/>
                    <a:pt x="16517" y="1570"/>
                  </a:cubicBezTo>
                  <a:cubicBezTo>
                    <a:pt x="14203" y="924"/>
                    <a:pt x="10732" y="148"/>
                    <a:pt x="8225" y="18"/>
                  </a:cubicBezTo>
                  <a:cubicBezTo>
                    <a:pt x="5717" y="-111"/>
                    <a:pt x="4175" y="406"/>
                    <a:pt x="2632" y="2476"/>
                  </a:cubicBezTo>
                  <a:cubicBezTo>
                    <a:pt x="1089" y="4545"/>
                    <a:pt x="-454" y="8167"/>
                    <a:pt x="125" y="11400"/>
                  </a:cubicBezTo>
                  <a:cubicBezTo>
                    <a:pt x="703" y="14634"/>
                    <a:pt x="3403" y="17479"/>
                    <a:pt x="6875" y="19096"/>
                  </a:cubicBezTo>
                  <a:cubicBezTo>
                    <a:pt x="10346" y="20713"/>
                    <a:pt x="14589" y="21101"/>
                    <a:pt x="18832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474845" y="1639517"/>
              <a:ext cx="38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927"/>
                    <a:pt x="2400" y="7855"/>
                    <a:pt x="6000" y="11455"/>
                  </a:cubicBezTo>
                  <a:cubicBezTo>
                    <a:pt x="9600" y="15055"/>
                    <a:pt x="156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1589145" y="1741117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300"/>
                    <a:pt x="5400" y="9000"/>
                    <a:pt x="9000" y="5400"/>
                  </a:cubicBezTo>
                  <a:cubicBezTo>
                    <a:pt x="12600" y="1800"/>
                    <a:pt x="171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1933747" y="1614117"/>
              <a:ext cx="150699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1359" y="0"/>
                  </a:moveTo>
                  <a:cubicBezTo>
                    <a:pt x="18959" y="5349"/>
                    <a:pt x="16559" y="10697"/>
                    <a:pt x="15059" y="13886"/>
                  </a:cubicBezTo>
                  <a:cubicBezTo>
                    <a:pt x="13559" y="17074"/>
                    <a:pt x="12959" y="18103"/>
                    <a:pt x="12059" y="18926"/>
                  </a:cubicBezTo>
                  <a:cubicBezTo>
                    <a:pt x="11159" y="19749"/>
                    <a:pt x="9959" y="20366"/>
                    <a:pt x="8609" y="20469"/>
                  </a:cubicBezTo>
                  <a:cubicBezTo>
                    <a:pt x="7259" y="20571"/>
                    <a:pt x="5759" y="20160"/>
                    <a:pt x="4559" y="19543"/>
                  </a:cubicBezTo>
                  <a:cubicBezTo>
                    <a:pt x="3359" y="18926"/>
                    <a:pt x="2459" y="18103"/>
                    <a:pt x="1559" y="16869"/>
                  </a:cubicBezTo>
                  <a:cubicBezTo>
                    <a:pt x="659" y="15634"/>
                    <a:pt x="-241" y="13989"/>
                    <a:pt x="59" y="13166"/>
                  </a:cubicBezTo>
                  <a:cubicBezTo>
                    <a:pt x="359" y="12343"/>
                    <a:pt x="1859" y="12343"/>
                    <a:pt x="3959" y="13371"/>
                  </a:cubicBezTo>
                  <a:cubicBezTo>
                    <a:pt x="6059" y="14400"/>
                    <a:pt x="8759" y="16457"/>
                    <a:pt x="11459" y="18000"/>
                  </a:cubicBezTo>
                  <a:cubicBezTo>
                    <a:pt x="14159" y="19543"/>
                    <a:pt x="16859" y="20571"/>
                    <a:pt x="195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2160645" y="1556967"/>
              <a:ext cx="6518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3783"/>
                    <a:pt x="15709" y="7566"/>
                    <a:pt x="18655" y="11166"/>
                  </a:cubicBezTo>
                  <a:cubicBezTo>
                    <a:pt x="21600" y="14766"/>
                    <a:pt x="19636" y="18183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2814428" y="1541807"/>
              <a:ext cx="114568" cy="26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55" fill="norm" stroke="1" extrusionOk="0">
                  <a:moveTo>
                    <a:pt x="21257" y="3829"/>
                  </a:moveTo>
                  <a:cubicBezTo>
                    <a:pt x="20079" y="2620"/>
                    <a:pt x="18901" y="1410"/>
                    <a:pt x="17133" y="719"/>
                  </a:cubicBezTo>
                  <a:cubicBezTo>
                    <a:pt x="15366" y="28"/>
                    <a:pt x="13010" y="-145"/>
                    <a:pt x="11046" y="114"/>
                  </a:cubicBezTo>
                  <a:cubicBezTo>
                    <a:pt x="9082" y="373"/>
                    <a:pt x="7512" y="1065"/>
                    <a:pt x="5352" y="3311"/>
                  </a:cubicBezTo>
                  <a:cubicBezTo>
                    <a:pt x="3192" y="5557"/>
                    <a:pt x="442" y="9359"/>
                    <a:pt x="50" y="12642"/>
                  </a:cubicBezTo>
                  <a:cubicBezTo>
                    <a:pt x="-343" y="15925"/>
                    <a:pt x="1621" y="18690"/>
                    <a:pt x="5155" y="20073"/>
                  </a:cubicBezTo>
                  <a:cubicBezTo>
                    <a:pt x="8690" y="21455"/>
                    <a:pt x="13795" y="21455"/>
                    <a:pt x="18901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3134312" y="1582367"/>
              <a:ext cx="1058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4320" y="5116"/>
                    <a:pt x="0" y="10232"/>
                    <a:pt x="0" y="13358"/>
                  </a:cubicBezTo>
                  <a:cubicBezTo>
                    <a:pt x="0" y="16484"/>
                    <a:pt x="4320" y="17621"/>
                    <a:pt x="8640" y="18663"/>
                  </a:cubicBezTo>
                  <a:cubicBezTo>
                    <a:pt x="12960" y="19705"/>
                    <a:pt x="17280" y="20653"/>
                    <a:pt x="19440" y="21126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3062345" y="1544267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5600"/>
                    <a:pt x="5538" y="9600"/>
                    <a:pt x="9138" y="6000"/>
                  </a:cubicBezTo>
                  <a:cubicBezTo>
                    <a:pt x="12738" y="2400"/>
                    <a:pt x="1716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3100445" y="1753817"/>
              <a:ext cx="234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8600"/>
                    <a:pt x="7395" y="15600"/>
                    <a:pt x="10995" y="12000"/>
                  </a:cubicBezTo>
                  <a:cubicBezTo>
                    <a:pt x="14595" y="8400"/>
                    <a:pt x="18097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4044851" y="1357727"/>
              <a:ext cx="420845" cy="41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05" fill="norm" stroke="1" extrusionOk="0">
                  <a:moveTo>
                    <a:pt x="7541" y="2741"/>
                  </a:moveTo>
                  <a:cubicBezTo>
                    <a:pt x="7433" y="2196"/>
                    <a:pt x="7325" y="1650"/>
                    <a:pt x="7109" y="1160"/>
                  </a:cubicBezTo>
                  <a:cubicBezTo>
                    <a:pt x="6893" y="669"/>
                    <a:pt x="6569" y="232"/>
                    <a:pt x="6137" y="69"/>
                  </a:cubicBezTo>
                  <a:cubicBezTo>
                    <a:pt x="5705" y="-95"/>
                    <a:pt x="5165" y="14"/>
                    <a:pt x="4679" y="614"/>
                  </a:cubicBezTo>
                  <a:cubicBezTo>
                    <a:pt x="4193" y="1214"/>
                    <a:pt x="3761" y="2305"/>
                    <a:pt x="3491" y="5087"/>
                  </a:cubicBezTo>
                  <a:cubicBezTo>
                    <a:pt x="3221" y="7869"/>
                    <a:pt x="3113" y="12341"/>
                    <a:pt x="3059" y="14850"/>
                  </a:cubicBezTo>
                  <a:cubicBezTo>
                    <a:pt x="3005" y="17360"/>
                    <a:pt x="3005" y="17905"/>
                    <a:pt x="3005" y="18614"/>
                  </a:cubicBezTo>
                  <a:cubicBezTo>
                    <a:pt x="3005" y="19323"/>
                    <a:pt x="3005" y="20196"/>
                    <a:pt x="2789" y="20469"/>
                  </a:cubicBezTo>
                  <a:cubicBezTo>
                    <a:pt x="2573" y="20741"/>
                    <a:pt x="2141" y="20414"/>
                    <a:pt x="1763" y="20032"/>
                  </a:cubicBezTo>
                  <a:cubicBezTo>
                    <a:pt x="1385" y="19650"/>
                    <a:pt x="1061" y="19214"/>
                    <a:pt x="683" y="18614"/>
                  </a:cubicBezTo>
                  <a:cubicBezTo>
                    <a:pt x="305" y="18014"/>
                    <a:pt x="-127" y="17250"/>
                    <a:pt x="35" y="16705"/>
                  </a:cubicBezTo>
                  <a:cubicBezTo>
                    <a:pt x="197" y="16160"/>
                    <a:pt x="953" y="15832"/>
                    <a:pt x="2195" y="15560"/>
                  </a:cubicBezTo>
                  <a:cubicBezTo>
                    <a:pt x="3437" y="15287"/>
                    <a:pt x="5165" y="15069"/>
                    <a:pt x="6623" y="14850"/>
                  </a:cubicBezTo>
                  <a:cubicBezTo>
                    <a:pt x="8081" y="14632"/>
                    <a:pt x="9269" y="14414"/>
                    <a:pt x="10079" y="14141"/>
                  </a:cubicBezTo>
                  <a:cubicBezTo>
                    <a:pt x="10889" y="13869"/>
                    <a:pt x="11321" y="13541"/>
                    <a:pt x="11159" y="13487"/>
                  </a:cubicBezTo>
                  <a:cubicBezTo>
                    <a:pt x="10997" y="13432"/>
                    <a:pt x="10241" y="13650"/>
                    <a:pt x="9701" y="14032"/>
                  </a:cubicBezTo>
                  <a:cubicBezTo>
                    <a:pt x="9161" y="14414"/>
                    <a:pt x="8837" y="14960"/>
                    <a:pt x="8567" y="15560"/>
                  </a:cubicBezTo>
                  <a:cubicBezTo>
                    <a:pt x="8297" y="16160"/>
                    <a:pt x="8081" y="16814"/>
                    <a:pt x="7973" y="17414"/>
                  </a:cubicBezTo>
                  <a:cubicBezTo>
                    <a:pt x="7865" y="18014"/>
                    <a:pt x="7865" y="18560"/>
                    <a:pt x="8081" y="18996"/>
                  </a:cubicBezTo>
                  <a:cubicBezTo>
                    <a:pt x="8297" y="19432"/>
                    <a:pt x="8729" y="19760"/>
                    <a:pt x="9215" y="19923"/>
                  </a:cubicBezTo>
                  <a:cubicBezTo>
                    <a:pt x="9701" y="20087"/>
                    <a:pt x="10241" y="20087"/>
                    <a:pt x="10727" y="19869"/>
                  </a:cubicBezTo>
                  <a:cubicBezTo>
                    <a:pt x="11213" y="19650"/>
                    <a:pt x="11645" y="19214"/>
                    <a:pt x="11969" y="18341"/>
                  </a:cubicBezTo>
                  <a:cubicBezTo>
                    <a:pt x="12293" y="17469"/>
                    <a:pt x="12509" y="16160"/>
                    <a:pt x="12617" y="15232"/>
                  </a:cubicBezTo>
                  <a:cubicBezTo>
                    <a:pt x="12725" y="14305"/>
                    <a:pt x="12725" y="13760"/>
                    <a:pt x="13049" y="13596"/>
                  </a:cubicBezTo>
                  <a:cubicBezTo>
                    <a:pt x="13373" y="13432"/>
                    <a:pt x="14021" y="13650"/>
                    <a:pt x="14885" y="14523"/>
                  </a:cubicBezTo>
                  <a:cubicBezTo>
                    <a:pt x="15749" y="15396"/>
                    <a:pt x="16829" y="16923"/>
                    <a:pt x="17423" y="18014"/>
                  </a:cubicBezTo>
                  <a:cubicBezTo>
                    <a:pt x="18017" y="19105"/>
                    <a:pt x="18125" y="19760"/>
                    <a:pt x="18125" y="20360"/>
                  </a:cubicBezTo>
                  <a:cubicBezTo>
                    <a:pt x="18125" y="20960"/>
                    <a:pt x="18017" y="21505"/>
                    <a:pt x="17801" y="21505"/>
                  </a:cubicBezTo>
                  <a:cubicBezTo>
                    <a:pt x="17585" y="21505"/>
                    <a:pt x="17261" y="20960"/>
                    <a:pt x="17207" y="19978"/>
                  </a:cubicBezTo>
                  <a:cubicBezTo>
                    <a:pt x="17153" y="18996"/>
                    <a:pt x="17369" y="17578"/>
                    <a:pt x="18125" y="16378"/>
                  </a:cubicBezTo>
                  <a:cubicBezTo>
                    <a:pt x="18881" y="15178"/>
                    <a:pt x="20177" y="14196"/>
                    <a:pt x="21473" y="13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5116399" y="1448577"/>
              <a:ext cx="250997" cy="33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52" fill="norm" stroke="1" extrusionOk="0">
                  <a:moveTo>
                    <a:pt x="12705" y="3696"/>
                  </a:moveTo>
                  <a:cubicBezTo>
                    <a:pt x="11985" y="3288"/>
                    <a:pt x="11265" y="2881"/>
                    <a:pt x="10455" y="2677"/>
                  </a:cubicBezTo>
                  <a:cubicBezTo>
                    <a:pt x="9645" y="2473"/>
                    <a:pt x="8745" y="2473"/>
                    <a:pt x="7575" y="3152"/>
                  </a:cubicBezTo>
                  <a:cubicBezTo>
                    <a:pt x="6405" y="3831"/>
                    <a:pt x="4965" y="5190"/>
                    <a:pt x="3705" y="7499"/>
                  </a:cubicBezTo>
                  <a:cubicBezTo>
                    <a:pt x="2445" y="9809"/>
                    <a:pt x="1365" y="13069"/>
                    <a:pt x="825" y="15311"/>
                  </a:cubicBezTo>
                  <a:cubicBezTo>
                    <a:pt x="285" y="17552"/>
                    <a:pt x="285" y="18775"/>
                    <a:pt x="555" y="19658"/>
                  </a:cubicBezTo>
                  <a:cubicBezTo>
                    <a:pt x="825" y="20541"/>
                    <a:pt x="1365" y="21084"/>
                    <a:pt x="2895" y="21220"/>
                  </a:cubicBezTo>
                  <a:cubicBezTo>
                    <a:pt x="4425" y="21356"/>
                    <a:pt x="6945" y="21084"/>
                    <a:pt x="9375" y="19590"/>
                  </a:cubicBezTo>
                  <a:cubicBezTo>
                    <a:pt x="11805" y="18096"/>
                    <a:pt x="14145" y="15379"/>
                    <a:pt x="15495" y="12526"/>
                  </a:cubicBezTo>
                  <a:cubicBezTo>
                    <a:pt x="16845" y="9673"/>
                    <a:pt x="17205" y="6684"/>
                    <a:pt x="16665" y="4579"/>
                  </a:cubicBezTo>
                  <a:cubicBezTo>
                    <a:pt x="16125" y="2473"/>
                    <a:pt x="14685" y="1250"/>
                    <a:pt x="12885" y="571"/>
                  </a:cubicBezTo>
                  <a:cubicBezTo>
                    <a:pt x="11085" y="-108"/>
                    <a:pt x="8925" y="-244"/>
                    <a:pt x="6675" y="503"/>
                  </a:cubicBezTo>
                  <a:cubicBezTo>
                    <a:pt x="4425" y="1250"/>
                    <a:pt x="2085" y="2881"/>
                    <a:pt x="915" y="4239"/>
                  </a:cubicBezTo>
                  <a:cubicBezTo>
                    <a:pt x="-255" y="5598"/>
                    <a:pt x="-255" y="6684"/>
                    <a:pt x="645" y="7431"/>
                  </a:cubicBezTo>
                  <a:cubicBezTo>
                    <a:pt x="1545" y="8179"/>
                    <a:pt x="3345" y="8586"/>
                    <a:pt x="6495" y="8518"/>
                  </a:cubicBezTo>
                  <a:cubicBezTo>
                    <a:pt x="9645" y="8450"/>
                    <a:pt x="14145" y="7907"/>
                    <a:pt x="16845" y="7364"/>
                  </a:cubicBezTo>
                  <a:cubicBezTo>
                    <a:pt x="19545" y="6820"/>
                    <a:pt x="20445" y="6277"/>
                    <a:pt x="21345" y="5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5199368" y="1222533"/>
              <a:ext cx="117228" cy="13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177" fill="norm" stroke="1" extrusionOk="0">
                  <a:moveTo>
                    <a:pt x="4005" y="3655"/>
                  </a:moveTo>
                  <a:cubicBezTo>
                    <a:pt x="3619" y="7311"/>
                    <a:pt x="3233" y="10966"/>
                    <a:pt x="2462" y="14289"/>
                  </a:cubicBezTo>
                  <a:cubicBezTo>
                    <a:pt x="1691" y="17612"/>
                    <a:pt x="533" y="20603"/>
                    <a:pt x="148" y="21102"/>
                  </a:cubicBezTo>
                  <a:cubicBezTo>
                    <a:pt x="-238" y="21600"/>
                    <a:pt x="148" y="19606"/>
                    <a:pt x="1112" y="16117"/>
                  </a:cubicBezTo>
                  <a:cubicBezTo>
                    <a:pt x="2076" y="12628"/>
                    <a:pt x="3619" y="7643"/>
                    <a:pt x="5162" y="4486"/>
                  </a:cubicBezTo>
                  <a:cubicBezTo>
                    <a:pt x="6705" y="1329"/>
                    <a:pt x="8248" y="0"/>
                    <a:pt x="9598" y="0"/>
                  </a:cubicBezTo>
                  <a:cubicBezTo>
                    <a:pt x="10948" y="0"/>
                    <a:pt x="12105" y="1329"/>
                    <a:pt x="14033" y="3655"/>
                  </a:cubicBezTo>
                  <a:cubicBezTo>
                    <a:pt x="15962" y="5982"/>
                    <a:pt x="18662" y="9305"/>
                    <a:pt x="21362" y="12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6097645" y="1620467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6097645" y="1510071"/>
              <a:ext cx="381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200" y="11040"/>
                    <a:pt x="2400" y="1783"/>
                    <a:pt x="6000" y="240"/>
                  </a:cubicBezTo>
                  <a:cubicBezTo>
                    <a:pt x="9600" y="-1303"/>
                    <a:pt x="156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6236232" y="1520455"/>
              <a:ext cx="123690" cy="25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434" fill="norm" stroke="1" extrusionOk="0">
                  <a:moveTo>
                    <a:pt x="11871" y="2025"/>
                  </a:moveTo>
                  <a:cubicBezTo>
                    <a:pt x="10809" y="1305"/>
                    <a:pt x="9747" y="585"/>
                    <a:pt x="8153" y="225"/>
                  </a:cubicBezTo>
                  <a:cubicBezTo>
                    <a:pt x="6560" y="-135"/>
                    <a:pt x="4435" y="-135"/>
                    <a:pt x="2665" y="765"/>
                  </a:cubicBezTo>
                  <a:cubicBezTo>
                    <a:pt x="894" y="1665"/>
                    <a:pt x="-522" y="3465"/>
                    <a:pt x="186" y="5625"/>
                  </a:cubicBezTo>
                  <a:cubicBezTo>
                    <a:pt x="894" y="7785"/>
                    <a:pt x="3727" y="10305"/>
                    <a:pt x="7445" y="12465"/>
                  </a:cubicBezTo>
                  <a:cubicBezTo>
                    <a:pt x="11163" y="14625"/>
                    <a:pt x="15767" y="16425"/>
                    <a:pt x="18245" y="17775"/>
                  </a:cubicBezTo>
                  <a:cubicBezTo>
                    <a:pt x="20724" y="19125"/>
                    <a:pt x="21078" y="20025"/>
                    <a:pt x="20370" y="20565"/>
                  </a:cubicBezTo>
                  <a:cubicBezTo>
                    <a:pt x="19662" y="21105"/>
                    <a:pt x="17891" y="21285"/>
                    <a:pt x="15944" y="21375"/>
                  </a:cubicBezTo>
                  <a:cubicBezTo>
                    <a:pt x="13996" y="21465"/>
                    <a:pt x="11871" y="21465"/>
                    <a:pt x="10455" y="21285"/>
                  </a:cubicBezTo>
                  <a:cubicBezTo>
                    <a:pt x="9039" y="21105"/>
                    <a:pt x="8330" y="20745"/>
                    <a:pt x="7622" y="20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7277766" y="1395772"/>
              <a:ext cx="134330" cy="41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28" fill="norm" stroke="1" extrusionOk="0">
                  <a:moveTo>
                    <a:pt x="21089" y="125"/>
                  </a:moveTo>
                  <a:cubicBezTo>
                    <a:pt x="19427" y="17"/>
                    <a:pt x="17766" y="-92"/>
                    <a:pt x="16271" y="125"/>
                  </a:cubicBezTo>
                  <a:cubicBezTo>
                    <a:pt x="14775" y="342"/>
                    <a:pt x="13446" y="885"/>
                    <a:pt x="10621" y="2947"/>
                  </a:cubicBezTo>
                  <a:cubicBezTo>
                    <a:pt x="7797" y="5010"/>
                    <a:pt x="3477" y="8591"/>
                    <a:pt x="1483" y="11739"/>
                  </a:cubicBezTo>
                  <a:cubicBezTo>
                    <a:pt x="-511" y="14887"/>
                    <a:pt x="-179" y="17600"/>
                    <a:pt x="652" y="19174"/>
                  </a:cubicBezTo>
                  <a:cubicBezTo>
                    <a:pt x="1483" y="20748"/>
                    <a:pt x="2812" y="21182"/>
                    <a:pt x="4474" y="21345"/>
                  </a:cubicBezTo>
                  <a:cubicBezTo>
                    <a:pt x="6135" y="21508"/>
                    <a:pt x="8129" y="21399"/>
                    <a:pt x="10123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7508525" y="1449017"/>
              <a:ext cx="278221" cy="30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38" fill="norm" stroke="1" extrusionOk="0">
                  <a:moveTo>
                    <a:pt x="13654" y="4022"/>
                  </a:moveTo>
                  <a:cubicBezTo>
                    <a:pt x="13000" y="2830"/>
                    <a:pt x="12345" y="1639"/>
                    <a:pt x="11609" y="1117"/>
                  </a:cubicBezTo>
                  <a:cubicBezTo>
                    <a:pt x="10873" y="596"/>
                    <a:pt x="10054" y="745"/>
                    <a:pt x="8500" y="2160"/>
                  </a:cubicBezTo>
                  <a:cubicBezTo>
                    <a:pt x="6945" y="3575"/>
                    <a:pt x="4654" y="6257"/>
                    <a:pt x="3100" y="8938"/>
                  </a:cubicBezTo>
                  <a:cubicBezTo>
                    <a:pt x="1545" y="11619"/>
                    <a:pt x="727" y="14301"/>
                    <a:pt x="318" y="16014"/>
                  </a:cubicBezTo>
                  <a:cubicBezTo>
                    <a:pt x="-91" y="17727"/>
                    <a:pt x="-91" y="18472"/>
                    <a:pt x="236" y="19142"/>
                  </a:cubicBezTo>
                  <a:cubicBezTo>
                    <a:pt x="564" y="19812"/>
                    <a:pt x="1218" y="20408"/>
                    <a:pt x="2445" y="20855"/>
                  </a:cubicBezTo>
                  <a:cubicBezTo>
                    <a:pt x="3673" y="21302"/>
                    <a:pt x="5473" y="21600"/>
                    <a:pt x="7436" y="21004"/>
                  </a:cubicBezTo>
                  <a:cubicBezTo>
                    <a:pt x="9400" y="20408"/>
                    <a:pt x="11527" y="18919"/>
                    <a:pt x="13000" y="16684"/>
                  </a:cubicBezTo>
                  <a:cubicBezTo>
                    <a:pt x="14473" y="14450"/>
                    <a:pt x="15291" y="11470"/>
                    <a:pt x="15454" y="8714"/>
                  </a:cubicBezTo>
                  <a:cubicBezTo>
                    <a:pt x="15618" y="5959"/>
                    <a:pt x="15127" y="3426"/>
                    <a:pt x="14554" y="1937"/>
                  </a:cubicBezTo>
                  <a:cubicBezTo>
                    <a:pt x="13982" y="447"/>
                    <a:pt x="13327" y="0"/>
                    <a:pt x="12264" y="0"/>
                  </a:cubicBezTo>
                  <a:cubicBezTo>
                    <a:pt x="11200" y="0"/>
                    <a:pt x="9727" y="447"/>
                    <a:pt x="8418" y="1266"/>
                  </a:cubicBezTo>
                  <a:cubicBezTo>
                    <a:pt x="7109" y="2086"/>
                    <a:pt x="5964" y="3277"/>
                    <a:pt x="5309" y="4246"/>
                  </a:cubicBezTo>
                  <a:cubicBezTo>
                    <a:pt x="4654" y="5214"/>
                    <a:pt x="4491" y="5959"/>
                    <a:pt x="4491" y="6703"/>
                  </a:cubicBezTo>
                  <a:cubicBezTo>
                    <a:pt x="4491" y="7448"/>
                    <a:pt x="4654" y="8193"/>
                    <a:pt x="5064" y="8789"/>
                  </a:cubicBezTo>
                  <a:cubicBezTo>
                    <a:pt x="5473" y="9385"/>
                    <a:pt x="6127" y="9832"/>
                    <a:pt x="8909" y="9534"/>
                  </a:cubicBezTo>
                  <a:cubicBezTo>
                    <a:pt x="11691" y="9236"/>
                    <a:pt x="16600" y="8193"/>
                    <a:pt x="21509" y="7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7657195" y="1244686"/>
              <a:ext cx="97801" cy="11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912" fill="norm" stroke="1" extrusionOk="0">
                  <a:moveTo>
                    <a:pt x="6069" y="2520"/>
                  </a:moveTo>
                  <a:cubicBezTo>
                    <a:pt x="4231" y="6763"/>
                    <a:pt x="2392" y="11006"/>
                    <a:pt x="1244" y="14670"/>
                  </a:cubicBezTo>
                  <a:cubicBezTo>
                    <a:pt x="95" y="18334"/>
                    <a:pt x="-365" y="21420"/>
                    <a:pt x="324" y="20841"/>
                  </a:cubicBezTo>
                  <a:cubicBezTo>
                    <a:pt x="1014" y="20263"/>
                    <a:pt x="2852" y="16020"/>
                    <a:pt x="4461" y="12741"/>
                  </a:cubicBezTo>
                  <a:cubicBezTo>
                    <a:pt x="6069" y="9463"/>
                    <a:pt x="7448" y="7149"/>
                    <a:pt x="9056" y="4834"/>
                  </a:cubicBezTo>
                  <a:cubicBezTo>
                    <a:pt x="10665" y="2520"/>
                    <a:pt x="12503" y="206"/>
                    <a:pt x="13882" y="13"/>
                  </a:cubicBezTo>
                  <a:cubicBezTo>
                    <a:pt x="15261" y="-180"/>
                    <a:pt x="16180" y="1749"/>
                    <a:pt x="17329" y="5413"/>
                  </a:cubicBezTo>
                  <a:cubicBezTo>
                    <a:pt x="18478" y="9077"/>
                    <a:pt x="19856" y="14477"/>
                    <a:pt x="21235" y="19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8057350" y="1639517"/>
              <a:ext cx="192946" cy="3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028" fill="norm" stroke="1" extrusionOk="0">
                  <a:moveTo>
                    <a:pt x="1680" y="10800"/>
                  </a:moveTo>
                  <a:cubicBezTo>
                    <a:pt x="741" y="14400"/>
                    <a:pt x="-198" y="18000"/>
                    <a:pt x="37" y="19800"/>
                  </a:cubicBezTo>
                  <a:cubicBezTo>
                    <a:pt x="272" y="21600"/>
                    <a:pt x="1680" y="21600"/>
                    <a:pt x="4850" y="18600"/>
                  </a:cubicBezTo>
                  <a:cubicBezTo>
                    <a:pt x="8019" y="15600"/>
                    <a:pt x="12950" y="9600"/>
                    <a:pt x="16002" y="6000"/>
                  </a:cubicBezTo>
                  <a:cubicBezTo>
                    <a:pt x="19054" y="2400"/>
                    <a:pt x="20228" y="1200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8347927" y="1497372"/>
              <a:ext cx="215838" cy="28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01" fill="norm" stroke="1" extrusionOk="0">
                  <a:moveTo>
                    <a:pt x="3472" y="3938"/>
                  </a:moveTo>
                  <a:cubicBezTo>
                    <a:pt x="6558" y="2842"/>
                    <a:pt x="9643" y="1746"/>
                    <a:pt x="11803" y="1120"/>
                  </a:cubicBezTo>
                  <a:cubicBezTo>
                    <a:pt x="13963" y="494"/>
                    <a:pt x="15198" y="338"/>
                    <a:pt x="16740" y="181"/>
                  </a:cubicBezTo>
                  <a:cubicBezTo>
                    <a:pt x="18283" y="25"/>
                    <a:pt x="20135" y="-132"/>
                    <a:pt x="20752" y="181"/>
                  </a:cubicBezTo>
                  <a:cubicBezTo>
                    <a:pt x="21369" y="494"/>
                    <a:pt x="20752" y="1277"/>
                    <a:pt x="18489" y="3311"/>
                  </a:cubicBezTo>
                  <a:cubicBezTo>
                    <a:pt x="16226" y="5346"/>
                    <a:pt x="12318" y="8633"/>
                    <a:pt x="9129" y="11372"/>
                  </a:cubicBezTo>
                  <a:cubicBezTo>
                    <a:pt x="5940" y="14111"/>
                    <a:pt x="3472" y="16303"/>
                    <a:pt x="1929" y="17790"/>
                  </a:cubicBezTo>
                  <a:cubicBezTo>
                    <a:pt x="386" y="19277"/>
                    <a:pt x="-231" y="20059"/>
                    <a:pt x="78" y="20607"/>
                  </a:cubicBezTo>
                  <a:cubicBezTo>
                    <a:pt x="386" y="21155"/>
                    <a:pt x="1620" y="21468"/>
                    <a:pt x="3986" y="21390"/>
                  </a:cubicBezTo>
                  <a:cubicBezTo>
                    <a:pt x="6352" y="21311"/>
                    <a:pt x="9849" y="20842"/>
                    <a:pt x="12626" y="20451"/>
                  </a:cubicBezTo>
                  <a:cubicBezTo>
                    <a:pt x="15403" y="20059"/>
                    <a:pt x="17460" y="19746"/>
                    <a:pt x="19518" y="1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8546543" y="1741117"/>
              <a:ext cx="9110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21129" y="0"/>
                  </a:moveTo>
                  <a:cubicBezTo>
                    <a:pt x="18674" y="3812"/>
                    <a:pt x="16220" y="7624"/>
                    <a:pt x="14011" y="10376"/>
                  </a:cubicBezTo>
                  <a:cubicBezTo>
                    <a:pt x="11802" y="13129"/>
                    <a:pt x="9838" y="14824"/>
                    <a:pt x="7629" y="15882"/>
                  </a:cubicBezTo>
                  <a:cubicBezTo>
                    <a:pt x="5420" y="16941"/>
                    <a:pt x="2965" y="17365"/>
                    <a:pt x="1493" y="16306"/>
                  </a:cubicBezTo>
                  <a:cubicBezTo>
                    <a:pt x="20" y="15247"/>
                    <a:pt x="-471" y="12706"/>
                    <a:pt x="511" y="11224"/>
                  </a:cubicBezTo>
                  <a:cubicBezTo>
                    <a:pt x="1493" y="9741"/>
                    <a:pt x="3947" y="9318"/>
                    <a:pt x="7629" y="11224"/>
                  </a:cubicBezTo>
                  <a:cubicBezTo>
                    <a:pt x="11311" y="13129"/>
                    <a:pt x="16220" y="17365"/>
                    <a:pt x="211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8669395" y="1715717"/>
              <a:ext cx="1016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4600"/>
                    <a:pt x="9900" y="9200"/>
                    <a:pt x="6300" y="12800"/>
                  </a:cubicBezTo>
                  <a:cubicBezTo>
                    <a:pt x="2700" y="16400"/>
                    <a:pt x="1350" y="19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8751924" y="1850009"/>
              <a:ext cx="127022" cy="11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72" fill="norm" stroke="1" extrusionOk="0">
                  <a:moveTo>
                    <a:pt x="3" y="2222"/>
                  </a:moveTo>
                  <a:cubicBezTo>
                    <a:pt x="1419" y="1022"/>
                    <a:pt x="2836" y="-178"/>
                    <a:pt x="4075" y="22"/>
                  </a:cubicBezTo>
                  <a:cubicBezTo>
                    <a:pt x="5315" y="222"/>
                    <a:pt x="6377" y="1822"/>
                    <a:pt x="6554" y="3622"/>
                  </a:cubicBezTo>
                  <a:cubicBezTo>
                    <a:pt x="6731" y="5422"/>
                    <a:pt x="6023" y="7422"/>
                    <a:pt x="4960" y="9422"/>
                  </a:cubicBezTo>
                  <a:cubicBezTo>
                    <a:pt x="3898" y="11422"/>
                    <a:pt x="2482" y="13422"/>
                    <a:pt x="1419" y="15422"/>
                  </a:cubicBezTo>
                  <a:cubicBezTo>
                    <a:pt x="357" y="17422"/>
                    <a:pt x="-351" y="19422"/>
                    <a:pt x="180" y="20422"/>
                  </a:cubicBezTo>
                  <a:cubicBezTo>
                    <a:pt x="711" y="21422"/>
                    <a:pt x="2482" y="21422"/>
                    <a:pt x="6200" y="20422"/>
                  </a:cubicBezTo>
                  <a:cubicBezTo>
                    <a:pt x="9918" y="19422"/>
                    <a:pt x="15583" y="17422"/>
                    <a:pt x="21249" y="15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8974195" y="167126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9080134" y="1524672"/>
              <a:ext cx="90912" cy="19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222" fill="norm" stroke="1" extrusionOk="0">
                  <a:moveTo>
                    <a:pt x="21085" y="2083"/>
                  </a:moveTo>
                  <a:cubicBezTo>
                    <a:pt x="16176" y="1183"/>
                    <a:pt x="11267" y="283"/>
                    <a:pt x="7585" y="58"/>
                  </a:cubicBezTo>
                  <a:cubicBezTo>
                    <a:pt x="3903" y="-167"/>
                    <a:pt x="1449" y="283"/>
                    <a:pt x="467" y="1071"/>
                  </a:cubicBezTo>
                  <a:cubicBezTo>
                    <a:pt x="-515" y="1858"/>
                    <a:pt x="-24" y="2983"/>
                    <a:pt x="2676" y="4783"/>
                  </a:cubicBezTo>
                  <a:cubicBezTo>
                    <a:pt x="5376" y="6583"/>
                    <a:pt x="10285" y="9058"/>
                    <a:pt x="13476" y="11421"/>
                  </a:cubicBezTo>
                  <a:cubicBezTo>
                    <a:pt x="16667" y="13783"/>
                    <a:pt x="18140" y="16033"/>
                    <a:pt x="17403" y="17608"/>
                  </a:cubicBezTo>
                  <a:cubicBezTo>
                    <a:pt x="16667" y="19183"/>
                    <a:pt x="13721" y="20083"/>
                    <a:pt x="10776" y="20646"/>
                  </a:cubicBezTo>
                  <a:cubicBezTo>
                    <a:pt x="7830" y="21208"/>
                    <a:pt x="4885" y="21433"/>
                    <a:pt x="3167" y="20983"/>
                  </a:cubicBezTo>
                  <a:cubicBezTo>
                    <a:pt x="1449" y="20533"/>
                    <a:pt x="958" y="19408"/>
                    <a:pt x="467" y="18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9202795" y="1513937"/>
              <a:ext cx="158751" cy="17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3551"/>
                  </a:moveTo>
                  <a:cubicBezTo>
                    <a:pt x="6048" y="11773"/>
                    <a:pt x="12096" y="9994"/>
                    <a:pt x="15552" y="8469"/>
                  </a:cubicBezTo>
                  <a:cubicBezTo>
                    <a:pt x="19008" y="6944"/>
                    <a:pt x="19872" y="5674"/>
                    <a:pt x="20448" y="4403"/>
                  </a:cubicBezTo>
                  <a:cubicBezTo>
                    <a:pt x="21024" y="3133"/>
                    <a:pt x="21312" y="1862"/>
                    <a:pt x="20736" y="973"/>
                  </a:cubicBezTo>
                  <a:cubicBezTo>
                    <a:pt x="20160" y="83"/>
                    <a:pt x="18720" y="-425"/>
                    <a:pt x="16848" y="464"/>
                  </a:cubicBezTo>
                  <a:cubicBezTo>
                    <a:pt x="14976" y="1354"/>
                    <a:pt x="12672" y="3641"/>
                    <a:pt x="10944" y="6055"/>
                  </a:cubicBezTo>
                  <a:cubicBezTo>
                    <a:pt x="9216" y="8469"/>
                    <a:pt x="8064" y="11010"/>
                    <a:pt x="8208" y="13424"/>
                  </a:cubicBezTo>
                  <a:cubicBezTo>
                    <a:pt x="8352" y="15839"/>
                    <a:pt x="9792" y="18126"/>
                    <a:pt x="12240" y="19396"/>
                  </a:cubicBezTo>
                  <a:cubicBezTo>
                    <a:pt x="14688" y="20667"/>
                    <a:pt x="18144" y="20921"/>
                    <a:pt x="21600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9393295" y="1753817"/>
              <a:ext cx="57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9978868" y="1470449"/>
              <a:ext cx="303428" cy="26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33" fill="norm" stroke="1" extrusionOk="0">
                  <a:moveTo>
                    <a:pt x="14753" y="4872"/>
                  </a:moveTo>
                  <a:cubicBezTo>
                    <a:pt x="14303" y="4198"/>
                    <a:pt x="13853" y="3523"/>
                    <a:pt x="13478" y="2679"/>
                  </a:cubicBezTo>
                  <a:cubicBezTo>
                    <a:pt x="13103" y="1835"/>
                    <a:pt x="12803" y="822"/>
                    <a:pt x="12278" y="316"/>
                  </a:cubicBezTo>
                  <a:cubicBezTo>
                    <a:pt x="11753" y="-190"/>
                    <a:pt x="11003" y="-190"/>
                    <a:pt x="9428" y="1076"/>
                  </a:cubicBezTo>
                  <a:cubicBezTo>
                    <a:pt x="7853" y="2341"/>
                    <a:pt x="5453" y="4872"/>
                    <a:pt x="3728" y="7741"/>
                  </a:cubicBezTo>
                  <a:cubicBezTo>
                    <a:pt x="2003" y="10610"/>
                    <a:pt x="953" y="13816"/>
                    <a:pt x="428" y="15926"/>
                  </a:cubicBezTo>
                  <a:cubicBezTo>
                    <a:pt x="-97" y="18035"/>
                    <a:pt x="-97" y="19047"/>
                    <a:pt x="203" y="19891"/>
                  </a:cubicBezTo>
                  <a:cubicBezTo>
                    <a:pt x="503" y="20735"/>
                    <a:pt x="1103" y="21410"/>
                    <a:pt x="2603" y="21326"/>
                  </a:cubicBezTo>
                  <a:cubicBezTo>
                    <a:pt x="4103" y="21241"/>
                    <a:pt x="6503" y="20398"/>
                    <a:pt x="8678" y="18794"/>
                  </a:cubicBezTo>
                  <a:cubicBezTo>
                    <a:pt x="10853" y="17191"/>
                    <a:pt x="12803" y="14829"/>
                    <a:pt x="13928" y="12635"/>
                  </a:cubicBezTo>
                  <a:cubicBezTo>
                    <a:pt x="15053" y="10441"/>
                    <a:pt x="15353" y="8416"/>
                    <a:pt x="15503" y="6897"/>
                  </a:cubicBezTo>
                  <a:cubicBezTo>
                    <a:pt x="15653" y="5379"/>
                    <a:pt x="15653" y="4366"/>
                    <a:pt x="15278" y="3438"/>
                  </a:cubicBezTo>
                  <a:cubicBezTo>
                    <a:pt x="14903" y="2510"/>
                    <a:pt x="14153" y="1666"/>
                    <a:pt x="12878" y="1497"/>
                  </a:cubicBezTo>
                  <a:cubicBezTo>
                    <a:pt x="11603" y="1329"/>
                    <a:pt x="9803" y="1835"/>
                    <a:pt x="8603" y="2426"/>
                  </a:cubicBezTo>
                  <a:cubicBezTo>
                    <a:pt x="7403" y="3016"/>
                    <a:pt x="6803" y="3691"/>
                    <a:pt x="6428" y="4451"/>
                  </a:cubicBezTo>
                  <a:cubicBezTo>
                    <a:pt x="6053" y="5210"/>
                    <a:pt x="5903" y="6054"/>
                    <a:pt x="6053" y="6813"/>
                  </a:cubicBezTo>
                  <a:cubicBezTo>
                    <a:pt x="6203" y="7572"/>
                    <a:pt x="6653" y="8248"/>
                    <a:pt x="8153" y="8669"/>
                  </a:cubicBezTo>
                  <a:cubicBezTo>
                    <a:pt x="9653" y="9091"/>
                    <a:pt x="12203" y="9260"/>
                    <a:pt x="14603" y="8838"/>
                  </a:cubicBezTo>
                  <a:cubicBezTo>
                    <a:pt x="17003" y="8416"/>
                    <a:pt x="19253" y="7404"/>
                    <a:pt x="21503" y="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10128275" y="1253892"/>
              <a:ext cx="103221" cy="15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355" fill="norm" stroke="1" extrusionOk="0">
                  <a:moveTo>
                    <a:pt x="9403" y="655"/>
                  </a:moveTo>
                  <a:cubicBezTo>
                    <a:pt x="8107" y="5155"/>
                    <a:pt x="6811" y="9655"/>
                    <a:pt x="5299" y="12655"/>
                  </a:cubicBezTo>
                  <a:cubicBezTo>
                    <a:pt x="3787" y="15655"/>
                    <a:pt x="2059" y="17155"/>
                    <a:pt x="979" y="17155"/>
                  </a:cubicBezTo>
                  <a:cubicBezTo>
                    <a:pt x="-101" y="17155"/>
                    <a:pt x="-533" y="15655"/>
                    <a:pt x="979" y="12805"/>
                  </a:cubicBezTo>
                  <a:cubicBezTo>
                    <a:pt x="2491" y="9955"/>
                    <a:pt x="5947" y="5755"/>
                    <a:pt x="8971" y="3205"/>
                  </a:cubicBezTo>
                  <a:cubicBezTo>
                    <a:pt x="11995" y="655"/>
                    <a:pt x="14587" y="-245"/>
                    <a:pt x="15883" y="55"/>
                  </a:cubicBezTo>
                  <a:cubicBezTo>
                    <a:pt x="17179" y="355"/>
                    <a:pt x="17179" y="1855"/>
                    <a:pt x="17827" y="5605"/>
                  </a:cubicBezTo>
                  <a:cubicBezTo>
                    <a:pt x="18475" y="9355"/>
                    <a:pt x="19771" y="15355"/>
                    <a:pt x="21067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10352145" y="1601417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10397301" y="1525217"/>
              <a:ext cx="3739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3600"/>
                    <a:pt x="4168" y="7200"/>
                    <a:pt x="1326" y="10800"/>
                  </a:cubicBezTo>
                  <a:cubicBezTo>
                    <a:pt x="-1516" y="14400"/>
                    <a:pt x="758" y="18000"/>
                    <a:pt x="3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10587074" y="1468978"/>
              <a:ext cx="169766" cy="21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91" fill="norm" stroke="1" extrusionOk="0">
                  <a:moveTo>
                    <a:pt x="3163" y="6897"/>
                  </a:moveTo>
                  <a:cubicBezTo>
                    <a:pt x="2637" y="5838"/>
                    <a:pt x="2110" y="4780"/>
                    <a:pt x="2505" y="3933"/>
                  </a:cubicBezTo>
                  <a:cubicBezTo>
                    <a:pt x="2900" y="3085"/>
                    <a:pt x="4217" y="2450"/>
                    <a:pt x="6588" y="1815"/>
                  </a:cubicBezTo>
                  <a:cubicBezTo>
                    <a:pt x="8959" y="1180"/>
                    <a:pt x="12383" y="544"/>
                    <a:pt x="14754" y="227"/>
                  </a:cubicBezTo>
                  <a:cubicBezTo>
                    <a:pt x="17124" y="-91"/>
                    <a:pt x="18441" y="-91"/>
                    <a:pt x="19495" y="333"/>
                  </a:cubicBezTo>
                  <a:cubicBezTo>
                    <a:pt x="20549" y="756"/>
                    <a:pt x="21339" y="1603"/>
                    <a:pt x="21076" y="2450"/>
                  </a:cubicBezTo>
                  <a:cubicBezTo>
                    <a:pt x="20812" y="3297"/>
                    <a:pt x="19495" y="4144"/>
                    <a:pt x="16466" y="6474"/>
                  </a:cubicBezTo>
                  <a:cubicBezTo>
                    <a:pt x="13437" y="8803"/>
                    <a:pt x="8695" y="12615"/>
                    <a:pt x="5798" y="14838"/>
                  </a:cubicBezTo>
                  <a:cubicBezTo>
                    <a:pt x="2900" y="17062"/>
                    <a:pt x="1846" y="17697"/>
                    <a:pt x="1056" y="18544"/>
                  </a:cubicBezTo>
                  <a:cubicBezTo>
                    <a:pt x="266" y="19391"/>
                    <a:pt x="-261" y="20450"/>
                    <a:pt x="134" y="20980"/>
                  </a:cubicBezTo>
                  <a:cubicBezTo>
                    <a:pt x="529" y="21509"/>
                    <a:pt x="1846" y="21509"/>
                    <a:pt x="5139" y="21085"/>
                  </a:cubicBezTo>
                  <a:cubicBezTo>
                    <a:pt x="8432" y="20662"/>
                    <a:pt x="13700" y="19815"/>
                    <a:pt x="18968" y="18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10724308" y="1652217"/>
              <a:ext cx="135838" cy="10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207" fill="norm" stroke="1" extrusionOk="0">
                  <a:moveTo>
                    <a:pt x="21326" y="0"/>
                  </a:moveTo>
                  <a:cubicBezTo>
                    <a:pt x="17671" y="5616"/>
                    <a:pt x="14015" y="11232"/>
                    <a:pt x="11523" y="14688"/>
                  </a:cubicBezTo>
                  <a:cubicBezTo>
                    <a:pt x="9031" y="18144"/>
                    <a:pt x="7701" y="19440"/>
                    <a:pt x="6040" y="20304"/>
                  </a:cubicBezTo>
                  <a:cubicBezTo>
                    <a:pt x="4378" y="21168"/>
                    <a:pt x="2384" y="21600"/>
                    <a:pt x="1221" y="20736"/>
                  </a:cubicBezTo>
                  <a:cubicBezTo>
                    <a:pt x="58" y="19872"/>
                    <a:pt x="-274" y="17712"/>
                    <a:pt x="224" y="15984"/>
                  </a:cubicBezTo>
                  <a:cubicBezTo>
                    <a:pt x="723" y="14256"/>
                    <a:pt x="2052" y="12960"/>
                    <a:pt x="4877" y="12960"/>
                  </a:cubicBezTo>
                  <a:cubicBezTo>
                    <a:pt x="7701" y="12960"/>
                    <a:pt x="12021" y="14256"/>
                    <a:pt x="15012" y="15120"/>
                  </a:cubicBezTo>
                  <a:cubicBezTo>
                    <a:pt x="18003" y="15984"/>
                    <a:pt x="19664" y="16416"/>
                    <a:pt x="21326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10872845" y="1658567"/>
              <a:ext cx="952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2025"/>
                    <a:pt x="14880" y="4050"/>
                    <a:pt x="11280" y="7650"/>
                  </a:cubicBezTo>
                  <a:cubicBezTo>
                    <a:pt x="7680" y="11250"/>
                    <a:pt x="3840" y="164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0950759" y="1770189"/>
              <a:ext cx="137987" cy="13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036" fill="norm" stroke="1" extrusionOk="0">
                  <a:moveTo>
                    <a:pt x="4644" y="427"/>
                  </a:moveTo>
                  <a:cubicBezTo>
                    <a:pt x="6280" y="89"/>
                    <a:pt x="7917" y="-248"/>
                    <a:pt x="9226" y="258"/>
                  </a:cubicBezTo>
                  <a:cubicBezTo>
                    <a:pt x="10535" y="764"/>
                    <a:pt x="11517" y="2114"/>
                    <a:pt x="11517" y="3633"/>
                  </a:cubicBezTo>
                  <a:cubicBezTo>
                    <a:pt x="11517" y="5152"/>
                    <a:pt x="10535" y="6839"/>
                    <a:pt x="8735" y="9033"/>
                  </a:cubicBezTo>
                  <a:cubicBezTo>
                    <a:pt x="6935" y="11227"/>
                    <a:pt x="4317" y="13927"/>
                    <a:pt x="2517" y="15952"/>
                  </a:cubicBezTo>
                  <a:cubicBezTo>
                    <a:pt x="717" y="17977"/>
                    <a:pt x="-265" y="19327"/>
                    <a:pt x="62" y="20171"/>
                  </a:cubicBezTo>
                  <a:cubicBezTo>
                    <a:pt x="390" y="21014"/>
                    <a:pt x="2026" y="21352"/>
                    <a:pt x="5790" y="20677"/>
                  </a:cubicBezTo>
                  <a:cubicBezTo>
                    <a:pt x="9553" y="20002"/>
                    <a:pt x="15444" y="18315"/>
                    <a:pt x="21335" y="16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1209395" y="169031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11361795" y="1506672"/>
              <a:ext cx="101601" cy="19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7610"/>
                  </a:moveTo>
                  <a:cubicBezTo>
                    <a:pt x="18900" y="5287"/>
                    <a:pt x="16200" y="2964"/>
                    <a:pt x="13725" y="1687"/>
                  </a:cubicBezTo>
                  <a:cubicBezTo>
                    <a:pt x="11250" y="410"/>
                    <a:pt x="9000" y="177"/>
                    <a:pt x="6750" y="61"/>
                  </a:cubicBezTo>
                  <a:cubicBezTo>
                    <a:pt x="4500" y="-55"/>
                    <a:pt x="2250" y="-55"/>
                    <a:pt x="1125" y="526"/>
                  </a:cubicBezTo>
                  <a:cubicBezTo>
                    <a:pt x="0" y="1106"/>
                    <a:pt x="0" y="2268"/>
                    <a:pt x="1800" y="3893"/>
                  </a:cubicBezTo>
                  <a:cubicBezTo>
                    <a:pt x="3600" y="5519"/>
                    <a:pt x="7200" y="7610"/>
                    <a:pt x="9675" y="10397"/>
                  </a:cubicBezTo>
                  <a:cubicBezTo>
                    <a:pt x="12150" y="13184"/>
                    <a:pt x="13500" y="16668"/>
                    <a:pt x="12600" y="18758"/>
                  </a:cubicBezTo>
                  <a:cubicBezTo>
                    <a:pt x="11700" y="20848"/>
                    <a:pt x="8550" y="21545"/>
                    <a:pt x="6075" y="21545"/>
                  </a:cubicBezTo>
                  <a:cubicBezTo>
                    <a:pt x="3600" y="21545"/>
                    <a:pt x="1800" y="20848"/>
                    <a:pt x="0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11488795" y="1561673"/>
              <a:ext cx="254001" cy="14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9" fill="norm" stroke="1" extrusionOk="0">
                  <a:moveTo>
                    <a:pt x="0" y="9496"/>
                  </a:moveTo>
                  <a:cubicBezTo>
                    <a:pt x="2160" y="9188"/>
                    <a:pt x="4320" y="8879"/>
                    <a:pt x="6030" y="8262"/>
                  </a:cubicBezTo>
                  <a:cubicBezTo>
                    <a:pt x="7740" y="7645"/>
                    <a:pt x="9000" y="6719"/>
                    <a:pt x="9810" y="5331"/>
                  </a:cubicBezTo>
                  <a:cubicBezTo>
                    <a:pt x="10620" y="3942"/>
                    <a:pt x="10980" y="2091"/>
                    <a:pt x="10710" y="1011"/>
                  </a:cubicBezTo>
                  <a:cubicBezTo>
                    <a:pt x="10440" y="-69"/>
                    <a:pt x="9540" y="-378"/>
                    <a:pt x="8190" y="548"/>
                  </a:cubicBezTo>
                  <a:cubicBezTo>
                    <a:pt x="6840" y="1473"/>
                    <a:pt x="5040" y="3633"/>
                    <a:pt x="3960" y="6411"/>
                  </a:cubicBezTo>
                  <a:cubicBezTo>
                    <a:pt x="2880" y="9188"/>
                    <a:pt x="2520" y="12582"/>
                    <a:pt x="3330" y="15359"/>
                  </a:cubicBezTo>
                  <a:cubicBezTo>
                    <a:pt x="4140" y="18136"/>
                    <a:pt x="6120" y="20296"/>
                    <a:pt x="9360" y="20759"/>
                  </a:cubicBezTo>
                  <a:cubicBezTo>
                    <a:pt x="12600" y="21222"/>
                    <a:pt x="17100" y="19988"/>
                    <a:pt x="21600" y="18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11730095" y="1385517"/>
              <a:ext cx="125245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6374" y="0"/>
                  </a:moveTo>
                  <a:cubicBezTo>
                    <a:pt x="10977" y="2238"/>
                    <a:pt x="15580" y="4476"/>
                    <a:pt x="18236" y="7249"/>
                  </a:cubicBezTo>
                  <a:cubicBezTo>
                    <a:pt x="20892" y="10022"/>
                    <a:pt x="21600" y="13330"/>
                    <a:pt x="20361" y="15762"/>
                  </a:cubicBezTo>
                  <a:cubicBezTo>
                    <a:pt x="19121" y="18195"/>
                    <a:pt x="15934" y="19751"/>
                    <a:pt x="12216" y="20578"/>
                  </a:cubicBezTo>
                  <a:cubicBezTo>
                    <a:pt x="8498" y="21405"/>
                    <a:pt x="4249" y="215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05645" y="699717"/>
              <a:ext cx="1155701" cy="158751"/>
            </a:xfrm>
            <a:prstGeom prst="rect">
              <a:avLst/>
            </a:prstGeom>
            <a:effectLst/>
          </p:spPr>
        </p:pic>
        <p:pic>
          <p:nvPicPr>
            <p:cNvPr id="200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0445" y="985467"/>
              <a:ext cx="82551" cy="215901"/>
            </a:xfrm>
            <a:prstGeom prst="rect">
              <a:avLst/>
            </a:prstGeom>
            <a:effectLst/>
          </p:spPr>
        </p:pic>
        <p:pic>
          <p:nvPicPr>
            <p:cNvPr id="2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722820" y="856396"/>
              <a:ext cx="453600" cy="498303"/>
            </a:xfrm>
            <a:prstGeom prst="rect">
              <a:avLst/>
            </a:prstGeom>
            <a:effectLst/>
          </p:spPr>
        </p:pic>
        <p:pic>
          <p:nvPicPr>
            <p:cNvPr id="2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958195" y="667967"/>
              <a:ext cx="349251" cy="127001"/>
            </a:xfrm>
            <a:prstGeom prst="rect">
              <a:avLst/>
            </a:prstGeom>
            <a:effectLst/>
          </p:spPr>
        </p:pic>
        <p:pic>
          <p:nvPicPr>
            <p:cNvPr id="2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94695" y="674317"/>
              <a:ext cx="431801" cy="152401"/>
            </a:xfrm>
            <a:prstGeom prst="rect">
              <a:avLst/>
            </a:prstGeom>
            <a:effectLst/>
          </p:spPr>
        </p:pic>
        <p:pic>
          <p:nvPicPr>
            <p:cNvPr id="2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148695" y="1005022"/>
              <a:ext cx="285751" cy="250410"/>
            </a:xfrm>
            <a:prstGeom prst="rect">
              <a:avLst/>
            </a:prstGeom>
            <a:effectLst/>
          </p:spPr>
        </p:pic>
        <p:pic>
          <p:nvPicPr>
            <p:cNvPr id="2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981039" y="829803"/>
              <a:ext cx="585044" cy="548420"/>
            </a:xfrm>
            <a:prstGeom prst="rect">
              <a:avLst/>
            </a:prstGeom>
            <a:effectLst/>
          </p:spPr>
        </p:pic>
        <p:pic>
          <p:nvPicPr>
            <p:cNvPr id="21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53545" y="713058"/>
              <a:ext cx="425721" cy="93815"/>
            </a:xfrm>
            <a:prstGeom prst="rect">
              <a:avLst/>
            </a:prstGeom>
            <a:effectLst/>
          </p:spPr>
        </p:pic>
        <p:sp>
          <p:nvSpPr>
            <p:cNvPr id="214" name="Line"/>
            <p:cNvSpPr/>
            <p:nvPr/>
          </p:nvSpPr>
          <p:spPr>
            <a:xfrm>
              <a:off x="1163179" y="3010457"/>
              <a:ext cx="295588" cy="41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210" fill="norm" stroke="1" extrusionOk="0">
                  <a:moveTo>
                    <a:pt x="12637" y="4246"/>
                  </a:moveTo>
                  <a:cubicBezTo>
                    <a:pt x="12187" y="3706"/>
                    <a:pt x="11737" y="3166"/>
                    <a:pt x="11062" y="2842"/>
                  </a:cubicBezTo>
                  <a:cubicBezTo>
                    <a:pt x="10387" y="2518"/>
                    <a:pt x="9487" y="2410"/>
                    <a:pt x="8137" y="2950"/>
                  </a:cubicBezTo>
                  <a:cubicBezTo>
                    <a:pt x="6787" y="3490"/>
                    <a:pt x="4987" y="4678"/>
                    <a:pt x="3412" y="6568"/>
                  </a:cubicBezTo>
                  <a:cubicBezTo>
                    <a:pt x="1837" y="8458"/>
                    <a:pt x="487" y="11050"/>
                    <a:pt x="112" y="13534"/>
                  </a:cubicBezTo>
                  <a:cubicBezTo>
                    <a:pt x="-263" y="16018"/>
                    <a:pt x="337" y="18394"/>
                    <a:pt x="1462" y="19744"/>
                  </a:cubicBezTo>
                  <a:cubicBezTo>
                    <a:pt x="2587" y="21094"/>
                    <a:pt x="4237" y="21418"/>
                    <a:pt x="6412" y="21094"/>
                  </a:cubicBezTo>
                  <a:cubicBezTo>
                    <a:pt x="8587" y="20770"/>
                    <a:pt x="11287" y="19798"/>
                    <a:pt x="13912" y="17854"/>
                  </a:cubicBezTo>
                  <a:cubicBezTo>
                    <a:pt x="16537" y="15910"/>
                    <a:pt x="19087" y="12994"/>
                    <a:pt x="20212" y="10294"/>
                  </a:cubicBezTo>
                  <a:cubicBezTo>
                    <a:pt x="21337" y="7594"/>
                    <a:pt x="21037" y="5110"/>
                    <a:pt x="20212" y="3382"/>
                  </a:cubicBezTo>
                  <a:cubicBezTo>
                    <a:pt x="19387" y="1654"/>
                    <a:pt x="18037" y="682"/>
                    <a:pt x="16462" y="250"/>
                  </a:cubicBezTo>
                  <a:cubicBezTo>
                    <a:pt x="14887" y="-182"/>
                    <a:pt x="13087" y="-74"/>
                    <a:pt x="10912" y="736"/>
                  </a:cubicBezTo>
                  <a:cubicBezTo>
                    <a:pt x="8737" y="1546"/>
                    <a:pt x="6187" y="3058"/>
                    <a:pt x="4912" y="4246"/>
                  </a:cubicBezTo>
                  <a:cubicBezTo>
                    <a:pt x="3637" y="5434"/>
                    <a:pt x="3637" y="6298"/>
                    <a:pt x="4162" y="6892"/>
                  </a:cubicBezTo>
                  <a:cubicBezTo>
                    <a:pt x="4687" y="7486"/>
                    <a:pt x="5737" y="7810"/>
                    <a:pt x="7462" y="7864"/>
                  </a:cubicBezTo>
                  <a:cubicBezTo>
                    <a:pt x="9187" y="7918"/>
                    <a:pt x="11587" y="7702"/>
                    <a:pt x="13912" y="7108"/>
                  </a:cubicBezTo>
                  <a:cubicBezTo>
                    <a:pt x="16237" y="6514"/>
                    <a:pt x="18487" y="5542"/>
                    <a:pt x="20737" y="4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335940" y="2721585"/>
              <a:ext cx="145256" cy="17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505" fill="norm" stroke="1" extrusionOk="0">
                  <a:moveTo>
                    <a:pt x="4579" y="5723"/>
                  </a:moveTo>
                  <a:cubicBezTo>
                    <a:pt x="3640" y="8486"/>
                    <a:pt x="2700" y="11249"/>
                    <a:pt x="1918" y="14011"/>
                  </a:cubicBezTo>
                  <a:cubicBezTo>
                    <a:pt x="1135" y="16774"/>
                    <a:pt x="509" y="19537"/>
                    <a:pt x="196" y="20291"/>
                  </a:cubicBezTo>
                  <a:cubicBezTo>
                    <a:pt x="-117" y="21044"/>
                    <a:pt x="-117" y="19788"/>
                    <a:pt x="666" y="16900"/>
                  </a:cubicBezTo>
                  <a:cubicBezTo>
                    <a:pt x="1448" y="14011"/>
                    <a:pt x="3013" y="9491"/>
                    <a:pt x="4422" y="6477"/>
                  </a:cubicBezTo>
                  <a:cubicBezTo>
                    <a:pt x="5831" y="3463"/>
                    <a:pt x="7083" y="1956"/>
                    <a:pt x="8492" y="951"/>
                  </a:cubicBezTo>
                  <a:cubicBezTo>
                    <a:pt x="9900" y="-54"/>
                    <a:pt x="11466" y="-556"/>
                    <a:pt x="13657" y="951"/>
                  </a:cubicBezTo>
                  <a:cubicBezTo>
                    <a:pt x="15848" y="2458"/>
                    <a:pt x="18666" y="5974"/>
                    <a:pt x="21483" y="9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860974" y="3189352"/>
              <a:ext cx="191722" cy="9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034" fill="norm" stroke="1" extrusionOk="0">
                  <a:moveTo>
                    <a:pt x="1562" y="21034"/>
                  </a:moveTo>
                  <a:cubicBezTo>
                    <a:pt x="849" y="19156"/>
                    <a:pt x="137" y="17277"/>
                    <a:pt x="19" y="15164"/>
                  </a:cubicBezTo>
                  <a:cubicBezTo>
                    <a:pt x="-100" y="13051"/>
                    <a:pt x="375" y="10704"/>
                    <a:pt x="968" y="8356"/>
                  </a:cubicBezTo>
                  <a:cubicBezTo>
                    <a:pt x="1562" y="6008"/>
                    <a:pt x="2274" y="3660"/>
                    <a:pt x="3223" y="2017"/>
                  </a:cubicBezTo>
                  <a:cubicBezTo>
                    <a:pt x="4173" y="373"/>
                    <a:pt x="5359" y="-566"/>
                    <a:pt x="6190" y="373"/>
                  </a:cubicBezTo>
                  <a:cubicBezTo>
                    <a:pt x="7021" y="1312"/>
                    <a:pt x="7496" y="4130"/>
                    <a:pt x="8089" y="6947"/>
                  </a:cubicBezTo>
                  <a:cubicBezTo>
                    <a:pt x="8682" y="9764"/>
                    <a:pt x="9395" y="12582"/>
                    <a:pt x="11056" y="13991"/>
                  </a:cubicBezTo>
                  <a:cubicBezTo>
                    <a:pt x="12718" y="15399"/>
                    <a:pt x="15329" y="15399"/>
                    <a:pt x="17227" y="13521"/>
                  </a:cubicBezTo>
                  <a:cubicBezTo>
                    <a:pt x="19126" y="11643"/>
                    <a:pt x="20313" y="7886"/>
                    <a:pt x="21500" y="4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892730" y="3322267"/>
              <a:ext cx="248866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203" y="21600"/>
                  </a:moveTo>
                  <a:cubicBezTo>
                    <a:pt x="654" y="20035"/>
                    <a:pt x="105" y="18470"/>
                    <a:pt x="14" y="16904"/>
                  </a:cubicBezTo>
                  <a:cubicBezTo>
                    <a:pt x="-78" y="15339"/>
                    <a:pt x="288" y="13774"/>
                    <a:pt x="1295" y="12209"/>
                  </a:cubicBezTo>
                  <a:cubicBezTo>
                    <a:pt x="2302" y="10643"/>
                    <a:pt x="3949" y="9078"/>
                    <a:pt x="5139" y="9078"/>
                  </a:cubicBezTo>
                  <a:cubicBezTo>
                    <a:pt x="6329" y="9078"/>
                    <a:pt x="7061" y="10643"/>
                    <a:pt x="7793" y="11896"/>
                  </a:cubicBezTo>
                  <a:cubicBezTo>
                    <a:pt x="8525" y="13148"/>
                    <a:pt x="9258" y="14087"/>
                    <a:pt x="10081" y="14713"/>
                  </a:cubicBezTo>
                  <a:cubicBezTo>
                    <a:pt x="10905" y="15339"/>
                    <a:pt x="11820" y="15652"/>
                    <a:pt x="13742" y="13148"/>
                  </a:cubicBezTo>
                  <a:cubicBezTo>
                    <a:pt x="15664" y="10643"/>
                    <a:pt x="18593" y="5322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2561166" y="3106316"/>
              <a:ext cx="213314" cy="38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32" fill="norm" stroke="1" extrusionOk="0">
                  <a:moveTo>
                    <a:pt x="3160" y="6658"/>
                  </a:moveTo>
                  <a:cubicBezTo>
                    <a:pt x="2518" y="10511"/>
                    <a:pt x="1877" y="14364"/>
                    <a:pt x="1556" y="16582"/>
                  </a:cubicBezTo>
                  <a:cubicBezTo>
                    <a:pt x="1235" y="18801"/>
                    <a:pt x="1235" y="19384"/>
                    <a:pt x="1128" y="20027"/>
                  </a:cubicBezTo>
                  <a:cubicBezTo>
                    <a:pt x="1021" y="20669"/>
                    <a:pt x="807" y="21369"/>
                    <a:pt x="594" y="21428"/>
                  </a:cubicBezTo>
                  <a:cubicBezTo>
                    <a:pt x="380" y="21486"/>
                    <a:pt x="166" y="20902"/>
                    <a:pt x="59" y="18567"/>
                  </a:cubicBezTo>
                  <a:cubicBezTo>
                    <a:pt x="-48" y="16232"/>
                    <a:pt x="-48" y="12145"/>
                    <a:pt x="380" y="8993"/>
                  </a:cubicBezTo>
                  <a:cubicBezTo>
                    <a:pt x="807" y="5841"/>
                    <a:pt x="1663" y="3622"/>
                    <a:pt x="2411" y="2280"/>
                  </a:cubicBezTo>
                  <a:cubicBezTo>
                    <a:pt x="3160" y="937"/>
                    <a:pt x="3802" y="470"/>
                    <a:pt x="4443" y="528"/>
                  </a:cubicBezTo>
                  <a:cubicBezTo>
                    <a:pt x="5085" y="587"/>
                    <a:pt x="5726" y="1170"/>
                    <a:pt x="6796" y="3447"/>
                  </a:cubicBezTo>
                  <a:cubicBezTo>
                    <a:pt x="7865" y="5724"/>
                    <a:pt x="9362" y="9694"/>
                    <a:pt x="10431" y="12379"/>
                  </a:cubicBezTo>
                  <a:cubicBezTo>
                    <a:pt x="11501" y="15064"/>
                    <a:pt x="12142" y="16465"/>
                    <a:pt x="12784" y="17400"/>
                  </a:cubicBezTo>
                  <a:cubicBezTo>
                    <a:pt x="13425" y="18334"/>
                    <a:pt x="14067" y="18801"/>
                    <a:pt x="14815" y="18801"/>
                  </a:cubicBezTo>
                  <a:cubicBezTo>
                    <a:pt x="15564" y="18801"/>
                    <a:pt x="16419" y="18334"/>
                    <a:pt x="17382" y="16582"/>
                  </a:cubicBezTo>
                  <a:cubicBezTo>
                    <a:pt x="18344" y="14831"/>
                    <a:pt x="19413" y="11795"/>
                    <a:pt x="20055" y="9051"/>
                  </a:cubicBezTo>
                  <a:cubicBezTo>
                    <a:pt x="20697" y="6308"/>
                    <a:pt x="20910" y="3856"/>
                    <a:pt x="21124" y="2338"/>
                  </a:cubicBezTo>
                  <a:cubicBezTo>
                    <a:pt x="21338" y="820"/>
                    <a:pt x="21552" y="236"/>
                    <a:pt x="21552" y="61"/>
                  </a:cubicBezTo>
                  <a:cubicBezTo>
                    <a:pt x="21552" y="-114"/>
                    <a:pt x="21338" y="120"/>
                    <a:pt x="21124" y="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2825400" y="3322267"/>
              <a:ext cx="87389" cy="13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139" fill="norm" stroke="1" extrusionOk="0">
                  <a:moveTo>
                    <a:pt x="14036" y="1964"/>
                  </a:moveTo>
                  <a:cubicBezTo>
                    <a:pt x="10520" y="1309"/>
                    <a:pt x="7004" y="655"/>
                    <a:pt x="4743" y="1145"/>
                  </a:cubicBezTo>
                  <a:cubicBezTo>
                    <a:pt x="2483" y="1636"/>
                    <a:pt x="1478" y="3273"/>
                    <a:pt x="725" y="5891"/>
                  </a:cubicBezTo>
                  <a:cubicBezTo>
                    <a:pt x="-29" y="8509"/>
                    <a:pt x="-531" y="12109"/>
                    <a:pt x="976" y="15055"/>
                  </a:cubicBezTo>
                  <a:cubicBezTo>
                    <a:pt x="2483" y="18000"/>
                    <a:pt x="5999" y="20291"/>
                    <a:pt x="9013" y="20945"/>
                  </a:cubicBezTo>
                  <a:cubicBezTo>
                    <a:pt x="12027" y="21600"/>
                    <a:pt x="14539" y="20618"/>
                    <a:pt x="16548" y="17673"/>
                  </a:cubicBezTo>
                  <a:cubicBezTo>
                    <a:pt x="18557" y="14727"/>
                    <a:pt x="20064" y="9818"/>
                    <a:pt x="20567" y="6545"/>
                  </a:cubicBezTo>
                  <a:cubicBezTo>
                    <a:pt x="21069" y="3273"/>
                    <a:pt x="20567" y="1636"/>
                    <a:pt x="17804" y="818"/>
                  </a:cubicBezTo>
                  <a:cubicBezTo>
                    <a:pt x="15041" y="0"/>
                    <a:pt x="10018" y="0"/>
                    <a:pt x="49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954395" y="3277817"/>
              <a:ext cx="82551" cy="17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3767"/>
                  </a:moveTo>
                  <a:cubicBezTo>
                    <a:pt x="2769" y="4019"/>
                    <a:pt x="5538" y="4270"/>
                    <a:pt x="8308" y="6405"/>
                  </a:cubicBezTo>
                  <a:cubicBezTo>
                    <a:pt x="11077" y="8540"/>
                    <a:pt x="13846" y="12558"/>
                    <a:pt x="15231" y="15321"/>
                  </a:cubicBezTo>
                  <a:cubicBezTo>
                    <a:pt x="16615" y="18084"/>
                    <a:pt x="16615" y="19591"/>
                    <a:pt x="15231" y="20470"/>
                  </a:cubicBezTo>
                  <a:cubicBezTo>
                    <a:pt x="13846" y="21349"/>
                    <a:pt x="11077" y="21600"/>
                    <a:pt x="8862" y="20721"/>
                  </a:cubicBezTo>
                  <a:cubicBezTo>
                    <a:pt x="6646" y="19842"/>
                    <a:pt x="4985" y="17833"/>
                    <a:pt x="4431" y="14693"/>
                  </a:cubicBezTo>
                  <a:cubicBezTo>
                    <a:pt x="3877" y="11553"/>
                    <a:pt x="4431" y="7284"/>
                    <a:pt x="7477" y="4647"/>
                  </a:cubicBezTo>
                  <a:cubicBezTo>
                    <a:pt x="10523" y="2009"/>
                    <a:pt x="16062" y="10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3094095" y="3294427"/>
              <a:ext cx="215901" cy="12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0" fill="norm" stroke="1" extrusionOk="0">
                  <a:moveTo>
                    <a:pt x="0" y="1423"/>
                  </a:moveTo>
                  <a:cubicBezTo>
                    <a:pt x="212" y="6909"/>
                    <a:pt x="424" y="12395"/>
                    <a:pt x="529" y="15995"/>
                  </a:cubicBezTo>
                  <a:cubicBezTo>
                    <a:pt x="635" y="19595"/>
                    <a:pt x="635" y="21309"/>
                    <a:pt x="741" y="20966"/>
                  </a:cubicBezTo>
                  <a:cubicBezTo>
                    <a:pt x="847" y="20623"/>
                    <a:pt x="1059" y="18223"/>
                    <a:pt x="1588" y="15138"/>
                  </a:cubicBezTo>
                  <a:cubicBezTo>
                    <a:pt x="2118" y="12052"/>
                    <a:pt x="2965" y="8280"/>
                    <a:pt x="3706" y="5709"/>
                  </a:cubicBezTo>
                  <a:cubicBezTo>
                    <a:pt x="4447" y="3138"/>
                    <a:pt x="5082" y="1766"/>
                    <a:pt x="5506" y="1938"/>
                  </a:cubicBezTo>
                  <a:cubicBezTo>
                    <a:pt x="5929" y="2109"/>
                    <a:pt x="6141" y="3823"/>
                    <a:pt x="6247" y="5709"/>
                  </a:cubicBezTo>
                  <a:cubicBezTo>
                    <a:pt x="6353" y="7595"/>
                    <a:pt x="6353" y="9652"/>
                    <a:pt x="6353" y="11538"/>
                  </a:cubicBezTo>
                  <a:cubicBezTo>
                    <a:pt x="6353" y="13423"/>
                    <a:pt x="6353" y="15138"/>
                    <a:pt x="6459" y="15138"/>
                  </a:cubicBezTo>
                  <a:cubicBezTo>
                    <a:pt x="6565" y="15138"/>
                    <a:pt x="6776" y="13423"/>
                    <a:pt x="7412" y="11023"/>
                  </a:cubicBezTo>
                  <a:cubicBezTo>
                    <a:pt x="8047" y="8623"/>
                    <a:pt x="9106" y="5538"/>
                    <a:pt x="10059" y="3309"/>
                  </a:cubicBezTo>
                  <a:cubicBezTo>
                    <a:pt x="11012" y="1080"/>
                    <a:pt x="11859" y="-291"/>
                    <a:pt x="13129" y="52"/>
                  </a:cubicBezTo>
                  <a:cubicBezTo>
                    <a:pt x="14400" y="395"/>
                    <a:pt x="16094" y="2452"/>
                    <a:pt x="16941" y="5366"/>
                  </a:cubicBezTo>
                  <a:cubicBezTo>
                    <a:pt x="17788" y="8280"/>
                    <a:pt x="17788" y="12052"/>
                    <a:pt x="18000" y="14795"/>
                  </a:cubicBezTo>
                  <a:cubicBezTo>
                    <a:pt x="18212" y="17538"/>
                    <a:pt x="18635" y="19252"/>
                    <a:pt x="19271" y="20109"/>
                  </a:cubicBezTo>
                  <a:cubicBezTo>
                    <a:pt x="19906" y="20966"/>
                    <a:pt x="20753" y="20966"/>
                    <a:pt x="21600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3301819" y="3016124"/>
              <a:ext cx="274877" cy="40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23" fill="norm" stroke="1" extrusionOk="0">
                  <a:moveTo>
                    <a:pt x="4595" y="18253"/>
                  </a:moveTo>
                  <a:cubicBezTo>
                    <a:pt x="5089" y="17702"/>
                    <a:pt x="5584" y="17151"/>
                    <a:pt x="5831" y="16380"/>
                  </a:cubicBezTo>
                  <a:cubicBezTo>
                    <a:pt x="6079" y="15608"/>
                    <a:pt x="6079" y="14616"/>
                    <a:pt x="5666" y="14286"/>
                  </a:cubicBezTo>
                  <a:cubicBezTo>
                    <a:pt x="5254" y="13955"/>
                    <a:pt x="4430" y="14286"/>
                    <a:pt x="3440" y="15002"/>
                  </a:cubicBezTo>
                  <a:cubicBezTo>
                    <a:pt x="2451" y="15718"/>
                    <a:pt x="1297" y="16820"/>
                    <a:pt x="637" y="17647"/>
                  </a:cubicBezTo>
                  <a:cubicBezTo>
                    <a:pt x="-22" y="18473"/>
                    <a:pt x="-187" y="19025"/>
                    <a:pt x="225" y="19300"/>
                  </a:cubicBezTo>
                  <a:cubicBezTo>
                    <a:pt x="637" y="19576"/>
                    <a:pt x="1627" y="19576"/>
                    <a:pt x="2369" y="19300"/>
                  </a:cubicBezTo>
                  <a:cubicBezTo>
                    <a:pt x="3111" y="19025"/>
                    <a:pt x="3605" y="18473"/>
                    <a:pt x="4182" y="17978"/>
                  </a:cubicBezTo>
                  <a:cubicBezTo>
                    <a:pt x="4760" y="17482"/>
                    <a:pt x="5419" y="17041"/>
                    <a:pt x="5831" y="17096"/>
                  </a:cubicBezTo>
                  <a:cubicBezTo>
                    <a:pt x="6244" y="17151"/>
                    <a:pt x="6408" y="17702"/>
                    <a:pt x="6408" y="18253"/>
                  </a:cubicBezTo>
                  <a:cubicBezTo>
                    <a:pt x="6408" y="18804"/>
                    <a:pt x="6244" y="19355"/>
                    <a:pt x="6326" y="19906"/>
                  </a:cubicBezTo>
                  <a:cubicBezTo>
                    <a:pt x="6408" y="20457"/>
                    <a:pt x="6738" y="21008"/>
                    <a:pt x="7315" y="21229"/>
                  </a:cubicBezTo>
                  <a:cubicBezTo>
                    <a:pt x="7892" y="21449"/>
                    <a:pt x="8717" y="21339"/>
                    <a:pt x="10036" y="20292"/>
                  </a:cubicBezTo>
                  <a:cubicBezTo>
                    <a:pt x="11355" y="19245"/>
                    <a:pt x="13169" y="17261"/>
                    <a:pt x="14982" y="14451"/>
                  </a:cubicBezTo>
                  <a:cubicBezTo>
                    <a:pt x="16796" y="11641"/>
                    <a:pt x="18610" y="8004"/>
                    <a:pt x="19599" y="5745"/>
                  </a:cubicBezTo>
                  <a:cubicBezTo>
                    <a:pt x="20589" y="3486"/>
                    <a:pt x="20753" y="2604"/>
                    <a:pt x="20836" y="1833"/>
                  </a:cubicBezTo>
                  <a:cubicBezTo>
                    <a:pt x="20918" y="1061"/>
                    <a:pt x="20918" y="400"/>
                    <a:pt x="20506" y="125"/>
                  </a:cubicBezTo>
                  <a:cubicBezTo>
                    <a:pt x="20094" y="-151"/>
                    <a:pt x="19269" y="-41"/>
                    <a:pt x="18115" y="1171"/>
                  </a:cubicBezTo>
                  <a:cubicBezTo>
                    <a:pt x="16961" y="2384"/>
                    <a:pt x="15477" y="4698"/>
                    <a:pt x="14653" y="7122"/>
                  </a:cubicBezTo>
                  <a:cubicBezTo>
                    <a:pt x="13828" y="9547"/>
                    <a:pt x="13663" y="12082"/>
                    <a:pt x="14405" y="14010"/>
                  </a:cubicBezTo>
                  <a:cubicBezTo>
                    <a:pt x="15147" y="15939"/>
                    <a:pt x="16796" y="17261"/>
                    <a:pt x="18115" y="17922"/>
                  </a:cubicBezTo>
                  <a:cubicBezTo>
                    <a:pt x="19434" y="18584"/>
                    <a:pt x="20424" y="18584"/>
                    <a:pt x="21413" y="18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3858172" y="2982914"/>
              <a:ext cx="182074" cy="45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532" fill="norm" stroke="1" extrusionOk="0">
                  <a:moveTo>
                    <a:pt x="21114" y="736"/>
                  </a:moveTo>
                  <a:cubicBezTo>
                    <a:pt x="20132" y="434"/>
                    <a:pt x="19150" y="133"/>
                    <a:pt x="17923" y="32"/>
                  </a:cubicBezTo>
                  <a:cubicBezTo>
                    <a:pt x="16696" y="-68"/>
                    <a:pt x="15223" y="32"/>
                    <a:pt x="13259" y="786"/>
                  </a:cubicBezTo>
                  <a:cubicBezTo>
                    <a:pt x="11296" y="1539"/>
                    <a:pt x="8841" y="2946"/>
                    <a:pt x="6387" y="5257"/>
                  </a:cubicBezTo>
                  <a:cubicBezTo>
                    <a:pt x="3932" y="7567"/>
                    <a:pt x="1478" y="10782"/>
                    <a:pt x="496" y="13394"/>
                  </a:cubicBezTo>
                  <a:cubicBezTo>
                    <a:pt x="-486" y="16006"/>
                    <a:pt x="5" y="18016"/>
                    <a:pt x="1846" y="19272"/>
                  </a:cubicBezTo>
                  <a:cubicBezTo>
                    <a:pt x="3687" y="20527"/>
                    <a:pt x="6878" y="21030"/>
                    <a:pt x="10069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4069445" y="3065779"/>
              <a:ext cx="212101" cy="33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26" fill="norm" stroke="1" extrusionOk="0">
                  <a:moveTo>
                    <a:pt x="13731" y="5902"/>
                  </a:moveTo>
                  <a:cubicBezTo>
                    <a:pt x="12662" y="5355"/>
                    <a:pt x="11592" y="4809"/>
                    <a:pt x="10523" y="4535"/>
                  </a:cubicBezTo>
                  <a:cubicBezTo>
                    <a:pt x="9454" y="4262"/>
                    <a:pt x="8384" y="4262"/>
                    <a:pt x="6994" y="4945"/>
                  </a:cubicBezTo>
                  <a:cubicBezTo>
                    <a:pt x="5604" y="5629"/>
                    <a:pt x="3893" y="6996"/>
                    <a:pt x="2610" y="9388"/>
                  </a:cubicBezTo>
                  <a:cubicBezTo>
                    <a:pt x="1327" y="11781"/>
                    <a:pt x="472" y="15198"/>
                    <a:pt x="151" y="17249"/>
                  </a:cubicBezTo>
                  <a:cubicBezTo>
                    <a:pt x="-170" y="19300"/>
                    <a:pt x="44" y="19983"/>
                    <a:pt x="579" y="20530"/>
                  </a:cubicBezTo>
                  <a:cubicBezTo>
                    <a:pt x="1113" y="21077"/>
                    <a:pt x="1969" y="21487"/>
                    <a:pt x="3573" y="21419"/>
                  </a:cubicBezTo>
                  <a:cubicBezTo>
                    <a:pt x="5177" y="21350"/>
                    <a:pt x="7529" y="20803"/>
                    <a:pt x="10202" y="19436"/>
                  </a:cubicBezTo>
                  <a:cubicBezTo>
                    <a:pt x="12876" y="18069"/>
                    <a:pt x="15870" y="15882"/>
                    <a:pt x="17260" y="12943"/>
                  </a:cubicBezTo>
                  <a:cubicBezTo>
                    <a:pt x="18650" y="10003"/>
                    <a:pt x="18436" y="6312"/>
                    <a:pt x="17474" y="4057"/>
                  </a:cubicBezTo>
                  <a:cubicBezTo>
                    <a:pt x="16511" y="1801"/>
                    <a:pt x="14800" y="981"/>
                    <a:pt x="13303" y="502"/>
                  </a:cubicBezTo>
                  <a:cubicBezTo>
                    <a:pt x="11806" y="24"/>
                    <a:pt x="10523" y="-113"/>
                    <a:pt x="9347" y="92"/>
                  </a:cubicBezTo>
                  <a:cubicBezTo>
                    <a:pt x="8171" y="297"/>
                    <a:pt x="7101" y="844"/>
                    <a:pt x="6139" y="2279"/>
                  </a:cubicBezTo>
                  <a:cubicBezTo>
                    <a:pt x="5177" y="3715"/>
                    <a:pt x="4321" y="6039"/>
                    <a:pt x="5818" y="7816"/>
                  </a:cubicBezTo>
                  <a:cubicBezTo>
                    <a:pt x="7315" y="9593"/>
                    <a:pt x="11165" y="10824"/>
                    <a:pt x="14159" y="11507"/>
                  </a:cubicBezTo>
                  <a:cubicBezTo>
                    <a:pt x="17153" y="12191"/>
                    <a:pt x="19291" y="12328"/>
                    <a:pt x="21430" y="12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4338695" y="3411167"/>
              <a:ext cx="63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4783195" y="3164978"/>
              <a:ext cx="292101" cy="23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0" y="430"/>
                  </a:moveTo>
                  <a:cubicBezTo>
                    <a:pt x="783" y="57"/>
                    <a:pt x="1565" y="-315"/>
                    <a:pt x="2739" y="430"/>
                  </a:cubicBezTo>
                  <a:cubicBezTo>
                    <a:pt x="3913" y="1175"/>
                    <a:pt x="5478" y="3037"/>
                    <a:pt x="6026" y="5830"/>
                  </a:cubicBezTo>
                  <a:cubicBezTo>
                    <a:pt x="6574" y="8623"/>
                    <a:pt x="6104" y="12347"/>
                    <a:pt x="5322" y="14954"/>
                  </a:cubicBezTo>
                  <a:cubicBezTo>
                    <a:pt x="4539" y="17561"/>
                    <a:pt x="3443" y="19051"/>
                    <a:pt x="2504" y="19982"/>
                  </a:cubicBezTo>
                  <a:cubicBezTo>
                    <a:pt x="1565" y="20913"/>
                    <a:pt x="783" y="21285"/>
                    <a:pt x="391" y="20633"/>
                  </a:cubicBezTo>
                  <a:cubicBezTo>
                    <a:pt x="0" y="19982"/>
                    <a:pt x="0" y="18306"/>
                    <a:pt x="1017" y="16257"/>
                  </a:cubicBezTo>
                  <a:cubicBezTo>
                    <a:pt x="2035" y="14209"/>
                    <a:pt x="4070" y="11788"/>
                    <a:pt x="6026" y="9461"/>
                  </a:cubicBezTo>
                  <a:cubicBezTo>
                    <a:pt x="7983" y="7133"/>
                    <a:pt x="9861" y="4899"/>
                    <a:pt x="11113" y="3223"/>
                  </a:cubicBezTo>
                  <a:cubicBezTo>
                    <a:pt x="12365" y="1547"/>
                    <a:pt x="12991" y="430"/>
                    <a:pt x="12991" y="337"/>
                  </a:cubicBezTo>
                  <a:cubicBezTo>
                    <a:pt x="12991" y="244"/>
                    <a:pt x="12365" y="1175"/>
                    <a:pt x="11661" y="3223"/>
                  </a:cubicBezTo>
                  <a:cubicBezTo>
                    <a:pt x="10957" y="5271"/>
                    <a:pt x="10174" y="8437"/>
                    <a:pt x="9783" y="10578"/>
                  </a:cubicBezTo>
                  <a:cubicBezTo>
                    <a:pt x="9391" y="12719"/>
                    <a:pt x="9391" y="13837"/>
                    <a:pt x="9704" y="14675"/>
                  </a:cubicBezTo>
                  <a:cubicBezTo>
                    <a:pt x="10017" y="15513"/>
                    <a:pt x="10643" y="16071"/>
                    <a:pt x="12678" y="15606"/>
                  </a:cubicBezTo>
                  <a:cubicBezTo>
                    <a:pt x="14713" y="15140"/>
                    <a:pt x="18157" y="13651"/>
                    <a:pt x="21600" y="12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5138795" y="3004767"/>
              <a:ext cx="123363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4320" y="0"/>
                  </a:moveTo>
                  <a:cubicBezTo>
                    <a:pt x="7920" y="678"/>
                    <a:pt x="11520" y="1355"/>
                    <a:pt x="14940" y="2965"/>
                  </a:cubicBezTo>
                  <a:cubicBezTo>
                    <a:pt x="18360" y="4574"/>
                    <a:pt x="21600" y="7115"/>
                    <a:pt x="20880" y="9953"/>
                  </a:cubicBezTo>
                  <a:cubicBezTo>
                    <a:pt x="20160" y="12791"/>
                    <a:pt x="15480" y="15925"/>
                    <a:pt x="11340" y="17915"/>
                  </a:cubicBezTo>
                  <a:cubicBezTo>
                    <a:pt x="7200" y="19906"/>
                    <a:pt x="3600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7037662" y="3255851"/>
              <a:ext cx="152184" cy="27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205" fill="norm" stroke="1" extrusionOk="0">
                  <a:moveTo>
                    <a:pt x="20986" y="5541"/>
                  </a:moveTo>
                  <a:cubicBezTo>
                    <a:pt x="20110" y="3929"/>
                    <a:pt x="19235" y="2317"/>
                    <a:pt x="17775" y="1269"/>
                  </a:cubicBezTo>
                  <a:cubicBezTo>
                    <a:pt x="16316" y="222"/>
                    <a:pt x="14272" y="-262"/>
                    <a:pt x="11208" y="141"/>
                  </a:cubicBezTo>
                  <a:cubicBezTo>
                    <a:pt x="8143" y="544"/>
                    <a:pt x="4056" y="1834"/>
                    <a:pt x="1867" y="3284"/>
                  </a:cubicBezTo>
                  <a:cubicBezTo>
                    <a:pt x="-322" y="4735"/>
                    <a:pt x="-614" y="6347"/>
                    <a:pt x="1137" y="8120"/>
                  </a:cubicBezTo>
                  <a:cubicBezTo>
                    <a:pt x="2889" y="9893"/>
                    <a:pt x="6683" y="11828"/>
                    <a:pt x="9310" y="13520"/>
                  </a:cubicBezTo>
                  <a:cubicBezTo>
                    <a:pt x="11937" y="15213"/>
                    <a:pt x="13397" y="16663"/>
                    <a:pt x="13689" y="17872"/>
                  </a:cubicBezTo>
                  <a:cubicBezTo>
                    <a:pt x="13981" y="19081"/>
                    <a:pt x="13105" y="20048"/>
                    <a:pt x="11354" y="20613"/>
                  </a:cubicBezTo>
                  <a:cubicBezTo>
                    <a:pt x="9602" y="21177"/>
                    <a:pt x="6975" y="21338"/>
                    <a:pt x="5224" y="21096"/>
                  </a:cubicBezTo>
                  <a:cubicBezTo>
                    <a:pt x="3472" y="20854"/>
                    <a:pt x="2597" y="20210"/>
                    <a:pt x="2743" y="19645"/>
                  </a:cubicBezTo>
                  <a:cubicBezTo>
                    <a:pt x="2889" y="19081"/>
                    <a:pt x="4056" y="18598"/>
                    <a:pt x="5224" y="18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7190421" y="3292916"/>
              <a:ext cx="151825" cy="20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178" fill="norm" stroke="1" extrusionOk="0">
                  <a:moveTo>
                    <a:pt x="13235" y="5092"/>
                  </a:moveTo>
                  <a:cubicBezTo>
                    <a:pt x="14419" y="4424"/>
                    <a:pt x="15602" y="3756"/>
                    <a:pt x="16342" y="2754"/>
                  </a:cubicBezTo>
                  <a:cubicBezTo>
                    <a:pt x="17082" y="1752"/>
                    <a:pt x="17377" y="416"/>
                    <a:pt x="16638" y="82"/>
                  </a:cubicBezTo>
                  <a:cubicBezTo>
                    <a:pt x="15898" y="-252"/>
                    <a:pt x="14123" y="416"/>
                    <a:pt x="11312" y="2532"/>
                  </a:cubicBezTo>
                  <a:cubicBezTo>
                    <a:pt x="8501" y="4647"/>
                    <a:pt x="4654" y="8210"/>
                    <a:pt x="2435" y="11439"/>
                  </a:cubicBezTo>
                  <a:cubicBezTo>
                    <a:pt x="216" y="14668"/>
                    <a:pt x="-376" y="17562"/>
                    <a:pt x="216" y="19233"/>
                  </a:cubicBezTo>
                  <a:cubicBezTo>
                    <a:pt x="808" y="20903"/>
                    <a:pt x="2583" y="21348"/>
                    <a:pt x="6282" y="21125"/>
                  </a:cubicBezTo>
                  <a:cubicBezTo>
                    <a:pt x="9980" y="20903"/>
                    <a:pt x="15602" y="20012"/>
                    <a:pt x="21224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7477977" y="3169337"/>
              <a:ext cx="188119" cy="36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27" fill="norm" stroke="1" extrusionOk="0">
                  <a:moveTo>
                    <a:pt x="21330" y="2608"/>
                  </a:moveTo>
                  <a:cubicBezTo>
                    <a:pt x="20370" y="1749"/>
                    <a:pt x="19410" y="890"/>
                    <a:pt x="18330" y="399"/>
                  </a:cubicBezTo>
                  <a:cubicBezTo>
                    <a:pt x="17250" y="-92"/>
                    <a:pt x="16050" y="-215"/>
                    <a:pt x="14010" y="521"/>
                  </a:cubicBezTo>
                  <a:cubicBezTo>
                    <a:pt x="11970" y="1258"/>
                    <a:pt x="9090" y="2853"/>
                    <a:pt x="6570" y="4940"/>
                  </a:cubicBezTo>
                  <a:cubicBezTo>
                    <a:pt x="4050" y="7026"/>
                    <a:pt x="1890" y="9603"/>
                    <a:pt x="810" y="12180"/>
                  </a:cubicBezTo>
                  <a:cubicBezTo>
                    <a:pt x="-270" y="14758"/>
                    <a:pt x="-270" y="17335"/>
                    <a:pt x="810" y="18992"/>
                  </a:cubicBezTo>
                  <a:cubicBezTo>
                    <a:pt x="1890" y="20649"/>
                    <a:pt x="4050" y="21385"/>
                    <a:pt x="6810" y="21324"/>
                  </a:cubicBezTo>
                  <a:cubicBezTo>
                    <a:pt x="9570" y="21262"/>
                    <a:pt x="12930" y="20403"/>
                    <a:pt x="16290" y="1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7656482" y="3226497"/>
              <a:ext cx="212814" cy="28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80" fill="norm" stroke="1" extrusionOk="0">
                  <a:moveTo>
                    <a:pt x="18936" y="3374"/>
                  </a:moveTo>
                  <a:cubicBezTo>
                    <a:pt x="16797" y="2739"/>
                    <a:pt x="14658" y="2104"/>
                    <a:pt x="13054" y="1865"/>
                  </a:cubicBezTo>
                  <a:cubicBezTo>
                    <a:pt x="11451" y="1627"/>
                    <a:pt x="10381" y="1786"/>
                    <a:pt x="8670" y="3295"/>
                  </a:cubicBezTo>
                  <a:cubicBezTo>
                    <a:pt x="6959" y="4804"/>
                    <a:pt x="4607" y="7662"/>
                    <a:pt x="2896" y="10759"/>
                  </a:cubicBezTo>
                  <a:cubicBezTo>
                    <a:pt x="1185" y="13856"/>
                    <a:pt x="116" y="17192"/>
                    <a:pt x="9" y="19098"/>
                  </a:cubicBezTo>
                  <a:cubicBezTo>
                    <a:pt x="-98" y="21004"/>
                    <a:pt x="757" y="21480"/>
                    <a:pt x="2361" y="21480"/>
                  </a:cubicBezTo>
                  <a:cubicBezTo>
                    <a:pt x="3965" y="21480"/>
                    <a:pt x="6318" y="21004"/>
                    <a:pt x="8777" y="19574"/>
                  </a:cubicBezTo>
                  <a:cubicBezTo>
                    <a:pt x="11237" y="18145"/>
                    <a:pt x="13803" y="15762"/>
                    <a:pt x="15300" y="13221"/>
                  </a:cubicBezTo>
                  <a:cubicBezTo>
                    <a:pt x="16797" y="10680"/>
                    <a:pt x="17225" y="7980"/>
                    <a:pt x="16797" y="5836"/>
                  </a:cubicBezTo>
                  <a:cubicBezTo>
                    <a:pt x="16369" y="3692"/>
                    <a:pt x="15086" y="2104"/>
                    <a:pt x="13268" y="1151"/>
                  </a:cubicBezTo>
                  <a:cubicBezTo>
                    <a:pt x="11451" y="198"/>
                    <a:pt x="9098" y="-120"/>
                    <a:pt x="7280" y="39"/>
                  </a:cubicBezTo>
                  <a:cubicBezTo>
                    <a:pt x="5462" y="198"/>
                    <a:pt x="4179" y="833"/>
                    <a:pt x="3538" y="1627"/>
                  </a:cubicBezTo>
                  <a:cubicBezTo>
                    <a:pt x="2896" y="2421"/>
                    <a:pt x="2896" y="3374"/>
                    <a:pt x="3431" y="4089"/>
                  </a:cubicBezTo>
                  <a:cubicBezTo>
                    <a:pt x="3965" y="4804"/>
                    <a:pt x="5035" y="5280"/>
                    <a:pt x="7494" y="5677"/>
                  </a:cubicBezTo>
                  <a:cubicBezTo>
                    <a:pt x="9953" y="6074"/>
                    <a:pt x="13803" y="6392"/>
                    <a:pt x="16369" y="6312"/>
                  </a:cubicBezTo>
                  <a:cubicBezTo>
                    <a:pt x="18936" y="6233"/>
                    <a:pt x="20219" y="5756"/>
                    <a:pt x="21502" y="5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7732952" y="3076321"/>
              <a:ext cx="104594" cy="11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95" fill="norm" stroke="1" extrusionOk="0">
                  <a:moveTo>
                    <a:pt x="1907" y="1969"/>
                  </a:moveTo>
                  <a:cubicBezTo>
                    <a:pt x="1475" y="3863"/>
                    <a:pt x="1043" y="5758"/>
                    <a:pt x="611" y="7653"/>
                  </a:cubicBezTo>
                  <a:cubicBezTo>
                    <a:pt x="179" y="9548"/>
                    <a:pt x="-253" y="11442"/>
                    <a:pt x="179" y="11253"/>
                  </a:cubicBezTo>
                  <a:cubicBezTo>
                    <a:pt x="611" y="11063"/>
                    <a:pt x="1907" y="8790"/>
                    <a:pt x="3203" y="6895"/>
                  </a:cubicBezTo>
                  <a:cubicBezTo>
                    <a:pt x="4499" y="5000"/>
                    <a:pt x="5795" y="3484"/>
                    <a:pt x="7307" y="2158"/>
                  </a:cubicBezTo>
                  <a:cubicBezTo>
                    <a:pt x="8819" y="832"/>
                    <a:pt x="10547" y="-305"/>
                    <a:pt x="12059" y="74"/>
                  </a:cubicBezTo>
                  <a:cubicBezTo>
                    <a:pt x="13571" y="453"/>
                    <a:pt x="14867" y="2348"/>
                    <a:pt x="16379" y="6137"/>
                  </a:cubicBezTo>
                  <a:cubicBezTo>
                    <a:pt x="17891" y="9927"/>
                    <a:pt x="19619" y="15611"/>
                    <a:pt x="21347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7926445" y="3112717"/>
              <a:ext cx="81275" cy="41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00" fill="norm" stroke="1" extrusionOk="0">
                  <a:moveTo>
                    <a:pt x="6646" y="0"/>
                  </a:moveTo>
                  <a:cubicBezTo>
                    <a:pt x="11631" y="2714"/>
                    <a:pt x="16615" y="5427"/>
                    <a:pt x="19108" y="8358"/>
                  </a:cubicBezTo>
                  <a:cubicBezTo>
                    <a:pt x="21600" y="11288"/>
                    <a:pt x="21600" y="14436"/>
                    <a:pt x="20769" y="16498"/>
                  </a:cubicBezTo>
                  <a:cubicBezTo>
                    <a:pt x="19938" y="18561"/>
                    <a:pt x="18277" y="19538"/>
                    <a:pt x="16338" y="20297"/>
                  </a:cubicBezTo>
                  <a:cubicBezTo>
                    <a:pt x="14400" y="21057"/>
                    <a:pt x="12185" y="21600"/>
                    <a:pt x="9415" y="21329"/>
                  </a:cubicBezTo>
                  <a:cubicBezTo>
                    <a:pt x="6646" y="21057"/>
                    <a:pt x="3323" y="19972"/>
                    <a:pt x="0" y="18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8129645" y="3347667"/>
              <a:ext cx="95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8085195" y="3449267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8688445" y="3051333"/>
              <a:ext cx="1168401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14"/>
                  </a:moveTo>
                  <a:cubicBezTo>
                    <a:pt x="39" y="15869"/>
                    <a:pt x="78" y="16824"/>
                    <a:pt x="176" y="17816"/>
                  </a:cubicBezTo>
                  <a:cubicBezTo>
                    <a:pt x="274" y="18808"/>
                    <a:pt x="430" y="19837"/>
                    <a:pt x="567" y="20535"/>
                  </a:cubicBezTo>
                  <a:cubicBezTo>
                    <a:pt x="704" y="21233"/>
                    <a:pt x="822" y="21600"/>
                    <a:pt x="920" y="21600"/>
                  </a:cubicBezTo>
                  <a:cubicBezTo>
                    <a:pt x="1017" y="21600"/>
                    <a:pt x="1096" y="21233"/>
                    <a:pt x="1154" y="19653"/>
                  </a:cubicBezTo>
                  <a:cubicBezTo>
                    <a:pt x="1213" y="18073"/>
                    <a:pt x="1252" y="15282"/>
                    <a:pt x="1252" y="12563"/>
                  </a:cubicBezTo>
                  <a:cubicBezTo>
                    <a:pt x="1252" y="9845"/>
                    <a:pt x="1213" y="7200"/>
                    <a:pt x="1174" y="5694"/>
                  </a:cubicBezTo>
                  <a:cubicBezTo>
                    <a:pt x="1135" y="4188"/>
                    <a:pt x="1096" y="3820"/>
                    <a:pt x="1017" y="3306"/>
                  </a:cubicBezTo>
                  <a:cubicBezTo>
                    <a:pt x="939" y="2792"/>
                    <a:pt x="822" y="2131"/>
                    <a:pt x="841" y="1910"/>
                  </a:cubicBezTo>
                  <a:cubicBezTo>
                    <a:pt x="861" y="1690"/>
                    <a:pt x="1017" y="1910"/>
                    <a:pt x="1428" y="2057"/>
                  </a:cubicBezTo>
                  <a:cubicBezTo>
                    <a:pt x="1839" y="2204"/>
                    <a:pt x="2504" y="2278"/>
                    <a:pt x="3600" y="2094"/>
                  </a:cubicBezTo>
                  <a:cubicBezTo>
                    <a:pt x="4696" y="1910"/>
                    <a:pt x="6222" y="1469"/>
                    <a:pt x="7630" y="1139"/>
                  </a:cubicBezTo>
                  <a:cubicBezTo>
                    <a:pt x="9039" y="808"/>
                    <a:pt x="10330" y="588"/>
                    <a:pt x="11680" y="441"/>
                  </a:cubicBezTo>
                  <a:cubicBezTo>
                    <a:pt x="13030" y="294"/>
                    <a:pt x="14439" y="220"/>
                    <a:pt x="15789" y="147"/>
                  </a:cubicBezTo>
                  <a:cubicBezTo>
                    <a:pt x="17139" y="73"/>
                    <a:pt x="18430" y="0"/>
                    <a:pt x="19233" y="0"/>
                  </a:cubicBezTo>
                  <a:cubicBezTo>
                    <a:pt x="20035" y="0"/>
                    <a:pt x="20348" y="73"/>
                    <a:pt x="20661" y="110"/>
                  </a:cubicBezTo>
                  <a:cubicBezTo>
                    <a:pt x="20974" y="147"/>
                    <a:pt x="21287" y="147"/>
                    <a:pt x="21443" y="331"/>
                  </a:cubicBezTo>
                  <a:cubicBezTo>
                    <a:pt x="21600" y="514"/>
                    <a:pt x="21600" y="882"/>
                    <a:pt x="21600" y="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859895" y="3258767"/>
              <a:ext cx="215901" cy="2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6240"/>
                  </a:moveTo>
                  <a:cubicBezTo>
                    <a:pt x="424" y="4800"/>
                    <a:pt x="847" y="3360"/>
                    <a:pt x="1376" y="2960"/>
                  </a:cubicBezTo>
                  <a:cubicBezTo>
                    <a:pt x="1906" y="2560"/>
                    <a:pt x="2541" y="3200"/>
                    <a:pt x="3600" y="5440"/>
                  </a:cubicBezTo>
                  <a:cubicBezTo>
                    <a:pt x="4659" y="7680"/>
                    <a:pt x="6141" y="11520"/>
                    <a:pt x="7094" y="13920"/>
                  </a:cubicBezTo>
                  <a:cubicBezTo>
                    <a:pt x="8047" y="16320"/>
                    <a:pt x="8471" y="17280"/>
                    <a:pt x="8894" y="18160"/>
                  </a:cubicBezTo>
                  <a:cubicBezTo>
                    <a:pt x="9318" y="19040"/>
                    <a:pt x="9741" y="19840"/>
                    <a:pt x="10376" y="20480"/>
                  </a:cubicBezTo>
                  <a:cubicBezTo>
                    <a:pt x="11012" y="21120"/>
                    <a:pt x="11859" y="21600"/>
                    <a:pt x="12600" y="21520"/>
                  </a:cubicBezTo>
                  <a:cubicBezTo>
                    <a:pt x="13341" y="21440"/>
                    <a:pt x="13976" y="20800"/>
                    <a:pt x="14824" y="18880"/>
                  </a:cubicBezTo>
                  <a:cubicBezTo>
                    <a:pt x="15671" y="16960"/>
                    <a:pt x="16729" y="13760"/>
                    <a:pt x="17894" y="10400"/>
                  </a:cubicBezTo>
                  <a:cubicBezTo>
                    <a:pt x="19059" y="7040"/>
                    <a:pt x="20329" y="35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9057925" y="3362743"/>
              <a:ext cx="138521" cy="12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852" fill="norm" stroke="1" extrusionOk="0">
                  <a:moveTo>
                    <a:pt x="18473" y="4758"/>
                  </a:moveTo>
                  <a:cubicBezTo>
                    <a:pt x="14873" y="2701"/>
                    <a:pt x="11273" y="644"/>
                    <a:pt x="8818" y="129"/>
                  </a:cubicBezTo>
                  <a:cubicBezTo>
                    <a:pt x="6363" y="-385"/>
                    <a:pt x="5054" y="644"/>
                    <a:pt x="3745" y="3044"/>
                  </a:cubicBezTo>
                  <a:cubicBezTo>
                    <a:pt x="2436" y="5444"/>
                    <a:pt x="1127" y="9215"/>
                    <a:pt x="473" y="12472"/>
                  </a:cubicBezTo>
                  <a:cubicBezTo>
                    <a:pt x="-182" y="15729"/>
                    <a:pt x="-182" y="18472"/>
                    <a:pt x="636" y="19844"/>
                  </a:cubicBezTo>
                  <a:cubicBezTo>
                    <a:pt x="1454" y="21215"/>
                    <a:pt x="3091" y="21215"/>
                    <a:pt x="4891" y="19672"/>
                  </a:cubicBezTo>
                  <a:cubicBezTo>
                    <a:pt x="6691" y="18129"/>
                    <a:pt x="8654" y="15044"/>
                    <a:pt x="10291" y="12644"/>
                  </a:cubicBezTo>
                  <a:cubicBezTo>
                    <a:pt x="11927" y="10244"/>
                    <a:pt x="13236" y="8529"/>
                    <a:pt x="14218" y="9044"/>
                  </a:cubicBezTo>
                  <a:cubicBezTo>
                    <a:pt x="15200" y="9558"/>
                    <a:pt x="15854" y="12301"/>
                    <a:pt x="17000" y="14186"/>
                  </a:cubicBezTo>
                  <a:cubicBezTo>
                    <a:pt x="18145" y="16072"/>
                    <a:pt x="19782" y="17101"/>
                    <a:pt x="21418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9228195" y="3341317"/>
              <a:ext cx="114301" cy="17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4741"/>
                  </a:moveTo>
                  <a:cubicBezTo>
                    <a:pt x="3600" y="6585"/>
                    <a:pt x="7200" y="8429"/>
                    <a:pt x="9200" y="11063"/>
                  </a:cubicBezTo>
                  <a:cubicBezTo>
                    <a:pt x="11200" y="13698"/>
                    <a:pt x="11600" y="17122"/>
                    <a:pt x="10800" y="19098"/>
                  </a:cubicBezTo>
                  <a:cubicBezTo>
                    <a:pt x="10000" y="21073"/>
                    <a:pt x="8000" y="21600"/>
                    <a:pt x="6800" y="21205"/>
                  </a:cubicBezTo>
                  <a:cubicBezTo>
                    <a:pt x="5600" y="20810"/>
                    <a:pt x="5200" y="19493"/>
                    <a:pt x="5600" y="16727"/>
                  </a:cubicBezTo>
                  <a:cubicBezTo>
                    <a:pt x="6000" y="13961"/>
                    <a:pt x="7200" y="9746"/>
                    <a:pt x="10000" y="6717"/>
                  </a:cubicBezTo>
                  <a:cubicBezTo>
                    <a:pt x="12800" y="3688"/>
                    <a:pt x="17200" y="18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9470842" y="3204522"/>
              <a:ext cx="132004" cy="35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261" fill="norm" stroke="1" extrusionOk="0">
                  <a:moveTo>
                    <a:pt x="21048" y="2875"/>
                  </a:moveTo>
                  <a:cubicBezTo>
                    <a:pt x="21048" y="1859"/>
                    <a:pt x="21048" y="842"/>
                    <a:pt x="20036" y="334"/>
                  </a:cubicBezTo>
                  <a:cubicBezTo>
                    <a:pt x="19023" y="-174"/>
                    <a:pt x="16998" y="-174"/>
                    <a:pt x="14636" y="842"/>
                  </a:cubicBezTo>
                  <a:cubicBezTo>
                    <a:pt x="12273" y="1859"/>
                    <a:pt x="9573" y="3892"/>
                    <a:pt x="6873" y="6560"/>
                  </a:cubicBezTo>
                  <a:cubicBezTo>
                    <a:pt x="4173" y="9228"/>
                    <a:pt x="1473" y="12532"/>
                    <a:pt x="460" y="15137"/>
                  </a:cubicBezTo>
                  <a:cubicBezTo>
                    <a:pt x="-552" y="17741"/>
                    <a:pt x="123" y="19647"/>
                    <a:pt x="2317" y="20537"/>
                  </a:cubicBezTo>
                  <a:cubicBezTo>
                    <a:pt x="4511" y="21426"/>
                    <a:pt x="8223" y="21299"/>
                    <a:pt x="11936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9656684" y="3315964"/>
              <a:ext cx="162062" cy="18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454" fill="norm" stroke="1" extrusionOk="0">
                  <a:moveTo>
                    <a:pt x="16217" y="3441"/>
                  </a:moveTo>
                  <a:cubicBezTo>
                    <a:pt x="15664" y="2292"/>
                    <a:pt x="15110" y="1144"/>
                    <a:pt x="13864" y="454"/>
                  </a:cubicBezTo>
                  <a:cubicBezTo>
                    <a:pt x="12617" y="-235"/>
                    <a:pt x="10679" y="-465"/>
                    <a:pt x="8187" y="2178"/>
                  </a:cubicBezTo>
                  <a:cubicBezTo>
                    <a:pt x="5694" y="4820"/>
                    <a:pt x="2648" y="10335"/>
                    <a:pt x="1125" y="13667"/>
                  </a:cubicBezTo>
                  <a:cubicBezTo>
                    <a:pt x="-398" y="16999"/>
                    <a:pt x="-398" y="18148"/>
                    <a:pt x="1264" y="19182"/>
                  </a:cubicBezTo>
                  <a:cubicBezTo>
                    <a:pt x="2925" y="20216"/>
                    <a:pt x="6248" y="21135"/>
                    <a:pt x="9294" y="19756"/>
                  </a:cubicBezTo>
                  <a:cubicBezTo>
                    <a:pt x="12340" y="18378"/>
                    <a:pt x="15110" y="14701"/>
                    <a:pt x="16356" y="11599"/>
                  </a:cubicBezTo>
                  <a:cubicBezTo>
                    <a:pt x="17602" y="8497"/>
                    <a:pt x="17325" y="5969"/>
                    <a:pt x="15802" y="4131"/>
                  </a:cubicBezTo>
                  <a:cubicBezTo>
                    <a:pt x="14279" y="2292"/>
                    <a:pt x="11510" y="1144"/>
                    <a:pt x="8879" y="1258"/>
                  </a:cubicBezTo>
                  <a:cubicBezTo>
                    <a:pt x="6248" y="1373"/>
                    <a:pt x="3756" y="2752"/>
                    <a:pt x="2233" y="4016"/>
                  </a:cubicBezTo>
                  <a:cubicBezTo>
                    <a:pt x="710" y="5280"/>
                    <a:pt x="156" y="6429"/>
                    <a:pt x="848" y="7692"/>
                  </a:cubicBezTo>
                  <a:cubicBezTo>
                    <a:pt x="1540" y="8956"/>
                    <a:pt x="3479" y="10335"/>
                    <a:pt x="7079" y="10335"/>
                  </a:cubicBezTo>
                  <a:cubicBezTo>
                    <a:pt x="10679" y="10335"/>
                    <a:pt x="15940" y="8956"/>
                    <a:pt x="21202" y="7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9739115" y="3217438"/>
              <a:ext cx="85981" cy="6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46" fill="norm" stroke="1" extrusionOk="0">
                  <a:moveTo>
                    <a:pt x="2434" y="12308"/>
                  </a:moveTo>
                  <a:cubicBezTo>
                    <a:pt x="1380" y="16032"/>
                    <a:pt x="327" y="19756"/>
                    <a:pt x="63" y="19384"/>
                  </a:cubicBezTo>
                  <a:cubicBezTo>
                    <a:pt x="-200" y="19012"/>
                    <a:pt x="327" y="14543"/>
                    <a:pt x="2171" y="9701"/>
                  </a:cubicBezTo>
                  <a:cubicBezTo>
                    <a:pt x="4015" y="4860"/>
                    <a:pt x="7176" y="-354"/>
                    <a:pt x="9546" y="18"/>
                  </a:cubicBezTo>
                  <a:cubicBezTo>
                    <a:pt x="11917" y="391"/>
                    <a:pt x="13498" y="6349"/>
                    <a:pt x="15341" y="10818"/>
                  </a:cubicBezTo>
                  <a:cubicBezTo>
                    <a:pt x="17185" y="15287"/>
                    <a:pt x="19293" y="18267"/>
                    <a:pt x="214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9844145" y="3239717"/>
              <a:ext cx="9650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7192" y="0"/>
                  </a:moveTo>
                  <a:cubicBezTo>
                    <a:pt x="19396" y="3535"/>
                    <a:pt x="21600" y="7069"/>
                    <a:pt x="18735" y="10669"/>
                  </a:cubicBezTo>
                  <a:cubicBezTo>
                    <a:pt x="15869" y="14269"/>
                    <a:pt x="7935" y="179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8167745" y="4090617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8167745" y="4223967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664662" y="3563930"/>
              <a:ext cx="352993" cy="6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32" fill="norm" stroke="1" extrusionOk="0">
                  <a:moveTo>
                    <a:pt x="1414" y="17156"/>
                  </a:moveTo>
                  <a:cubicBezTo>
                    <a:pt x="2700" y="14996"/>
                    <a:pt x="3986" y="12836"/>
                    <a:pt x="6621" y="10676"/>
                  </a:cubicBezTo>
                  <a:cubicBezTo>
                    <a:pt x="9257" y="8516"/>
                    <a:pt x="13243" y="6356"/>
                    <a:pt x="15750" y="5276"/>
                  </a:cubicBezTo>
                  <a:cubicBezTo>
                    <a:pt x="18257" y="4196"/>
                    <a:pt x="19286" y="4196"/>
                    <a:pt x="20121" y="4196"/>
                  </a:cubicBezTo>
                  <a:cubicBezTo>
                    <a:pt x="20957" y="4196"/>
                    <a:pt x="21600" y="4196"/>
                    <a:pt x="21407" y="5276"/>
                  </a:cubicBezTo>
                  <a:cubicBezTo>
                    <a:pt x="21214" y="6356"/>
                    <a:pt x="20186" y="8516"/>
                    <a:pt x="17614" y="11036"/>
                  </a:cubicBezTo>
                  <a:cubicBezTo>
                    <a:pt x="15043" y="13556"/>
                    <a:pt x="10929" y="16436"/>
                    <a:pt x="8036" y="18236"/>
                  </a:cubicBezTo>
                  <a:cubicBezTo>
                    <a:pt x="5143" y="20036"/>
                    <a:pt x="3471" y="20756"/>
                    <a:pt x="2186" y="21116"/>
                  </a:cubicBezTo>
                  <a:cubicBezTo>
                    <a:pt x="900" y="21476"/>
                    <a:pt x="0" y="21476"/>
                    <a:pt x="0" y="20396"/>
                  </a:cubicBezTo>
                  <a:cubicBezTo>
                    <a:pt x="0" y="19316"/>
                    <a:pt x="900" y="17156"/>
                    <a:pt x="3729" y="14276"/>
                  </a:cubicBezTo>
                  <a:cubicBezTo>
                    <a:pt x="6557" y="11396"/>
                    <a:pt x="11314" y="7796"/>
                    <a:pt x="14207" y="5276"/>
                  </a:cubicBezTo>
                  <a:cubicBezTo>
                    <a:pt x="17100" y="2756"/>
                    <a:pt x="18129" y="1316"/>
                    <a:pt x="19029" y="596"/>
                  </a:cubicBezTo>
                  <a:cubicBezTo>
                    <a:pt x="19929" y="-124"/>
                    <a:pt x="20700" y="-124"/>
                    <a:pt x="20700" y="236"/>
                  </a:cubicBezTo>
                  <a:cubicBezTo>
                    <a:pt x="20700" y="596"/>
                    <a:pt x="19929" y="1316"/>
                    <a:pt x="18707" y="2756"/>
                  </a:cubicBezTo>
                  <a:cubicBezTo>
                    <a:pt x="17486" y="4196"/>
                    <a:pt x="15814" y="6356"/>
                    <a:pt x="14593" y="7796"/>
                  </a:cubicBezTo>
                  <a:cubicBezTo>
                    <a:pt x="13371" y="9236"/>
                    <a:pt x="12600" y="9956"/>
                    <a:pt x="12471" y="11396"/>
                  </a:cubicBezTo>
                  <a:cubicBezTo>
                    <a:pt x="12343" y="12836"/>
                    <a:pt x="12857" y="14996"/>
                    <a:pt x="13371" y="17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8631295" y="3900911"/>
              <a:ext cx="497418" cy="50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51" fill="norm" stroke="1" extrusionOk="0">
                  <a:moveTo>
                    <a:pt x="0" y="13466"/>
                  </a:moveTo>
                  <a:cubicBezTo>
                    <a:pt x="549" y="14816"/>
                    <a:pt x="1098" y="16166"/>
                    <a:pt x="1373" y="17201"/>
                  </a:cubicBezTo>
                  <a:cubicBezTo>
                    <a:pt x="1647" y="18236"/>
                    <a:pt x="1647" y="18956"/>
                    <a:pt x="1739" y="19721"/>
                  </a:cubicBezTo>
                  <a:cubicBezTo>
                    <a:pt x="1831" y="20486"/>
                    <a:pt x="2014" y="21296"/>
                    <a:pt x="2151" y="21431"/>
                  </a:cubicBezTo>
                  <a:cubicBezTo>
                    <a:pt x="2288" y="21566"/>
                    <a:pt x="2380" y="21026"/>
                    <a:pt x="2471" y="18956"/>
                  </a:cubicBezTo>
                  <a:cubicBezTo>
                    <a:pt x="2563" y="16886"/>
                    <a:pt x="2654" y="13286"/>
                    <a:pt x="2700" y="10721"/>
                  </a:cubicBezTo>
                  <a:cubicBezTo>
                    <a:pt x="2746" y="8156"/>
                    <a:pt x="2746" y="6626"/>
                    <a:pt x="2608" y="5456"/>
                  </a:cubicBezTo>
                  <a:cubicBezTo>
                    <a:pt x="2471" y="4286"/>
                    <a:pt x="2197" y="3476"/>
                    <a:pt x="2288" y="3071"/>
                  </a:cubicBezTo>
                  <a:cubicBezTo>
                    <a:pt x="2380" y="2666"/>
                    <a:pt x="2837" y="2666"/>
                    <a:pt x="4531" y="2306"/>
                  </a:cubicBezTo>
                  <a:cubicBezTo>
                    <a:pt x="6224" y="1946"/>
                    <a:pt x="9153" y="1226"/>
                    <a:pt x="11898" y="776"/>
                  </a:cubicBezTo>
                  <a:cubicBezTo>
                    <a:pt x="14644" y="326"/>
                    <a:pt x="17207" y="146"/>
                    <a:pt x="18808" y="56"/>
                  </a:cubicBezTo>
                  <a:cubicBezTo>
                    <a:pt x="20410" y="-34"/>
                    <a:pt x="21051" y="-34"/>
                    <a:pt x="21325" y="191"/>
                  </a:cubicBezTo>
                  <a:cubicBezTo>
                    <a:pt x="21600" y="416"/>
                    <a:pt x="21508" y="866"/>
                    <a:pt x="21417" y="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8798778" y="4096958"/>
              <a:ext cx="270668" cy="23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87" fill="norm" stroke="1" extrusionOk="0">
                  <a:moveTo>
                    <a:pt x="1319" y="3503"/>
                  </a:moveTo>
                  <a:cubicBezTo>
                    <a:pt x="1319" y="2530"/>
                    <a:pt x="1319" y="1557"/>
                    <a:pt x="1738" y="876"/>
                  </a:cubicBezTo>
                  <a:cubicBezTo>
                    <a:pt x="2156" y="195"/>
                    <a:pt x="2993" y="-194"/>
                    <a:pt x="4165" y="98"/>
                  </a:cubicBezTo>
                  <a:cubicBezTo>
                    <a:pt x="5338" y="390"/>
                    <a:pt x="6845" y="1363"/>
                    <a:pt x="7765" y="3406"/>
                  </a:cubicBezTo>
                  <a:cubicBezTo>
                    <a:pt x="8686" y="5449"/>
                    <a:pt x="9021" y="8563"/>
                    <a:pt x="8100" y="11676"/>
                  </a:cubicBezTo>
                  <a:cubicBezTo>
                    <a:pt x="7179" y="14790"/>
                    <a:pt x="5003" y="17903"/>
                    <a:pt x="3412" y="19557"/>
                  </a:cubicBezTo>
                  <a:cubicBezTo>
                    <a:pt x="1821" y="21211"/>
                    <a:pt x="817" y="21406"/>
                    <a:pt x="314" y="21017"/>
                  </a:cubicBezTo>
                  <a:cubicBezTo>
                    <a:pt x="-188" y="20628"/>
                    <a:pt x="-188" y="19655"/>
                    <a:pt x="1068" y="17514"/>
                  </a:cubicBezTo>
                  <a:cubicBezTo>
                    <a:pt x="2324" y="15374"/>
                    <a:pt x="4835" y="12065"/>
                    <a:pt x="7347" y="9341"/>
                  </a:cubicBezTo>
                  <a:cubicBezTo>
                    <a:pt x="9859" y="6617"/>
                    <a:pt x="12370" y="4476"/>
                    <a:pt x="13877" y="2920"/>
                  </a:cubicBezTo>
                  <a:cubicBezTo>
                    <a:pt x="15384" y="1363"/>
                    <a:pt x="15886" y="390"/>
                    <a:pt x="15803" y="292"/>
                  </a:cubicBezTo>
                  <a:cubicBezTo>
                    <a:pt x="15719" y="195"/>
                    <a:pt x="15049" y="974"/>
                    <a:pt x="14212" y="2336"/>
                  </a:cubicBezTo>
                  <a:cubicBezTo>
                    <a:pt x="13375" y="3698"/>
                    <a:pt x="12370" y="5644"/>
                    <a:pt x="11868" y="7395"/>
                  </a:cubicBezTo>
                  <a:cubicBezTo>
                    <a:pt x="11365" y="9147"/>
                    <a:pt x="11365" y="10703"/>
                    <a:pt x="13040" y="11774"/>
                  </a:cubicBezTo>
                  <a:cubicBezTo>
                    <a:pt x="14714" y="12844"/>
                    <a:pt x="18063" y="13428"/>
                    <a:pt x="21412" y="14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6916795" y="3592052"/>
              <a:ext cx="400051" cy="4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7083"/>
                  </a:moveTo>
                  <a:cubicBezTo>
                    <a:pt x="3543" y="3327"/>
                    <a:pt x="7086" y="-430"/>
                    <a:pt x="10400" y="40"/>
                  </a:cubicBezTo>
                  <a:cubicBezTo>
                    <a:pt x="13714" y="509"/>
                    <a:pt x="16800" y="5205"/>
                    <a:pt x="18629" y="9431"/>
                  </a:cubicBezTo>
                  <a:cubicBezTo>
                    <a:pt x="20457" y="13657"/>
                    <a:pt x="21029" y="17413"/>
                    <a:pt x="2160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6947414" y="3665167"/>
              <a:ext cx="38848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4288" y="21600"/>
                  </a:moveTo>
                  <a:cubicBezTo>
                    <a:pt x="3232" y="21600"/>
                    <a:pt x="2175" y="21600"/>
                    <a:pt x="1354" y="21600"/>
                  </a:cubicBezTo>
                  <a:cubicBezTo>
                    <a:pt x="532" y="21600"/>
                    <a:pt x="-55" y="21600"/>
                    <a:pt x="4" y="20400"/>
                  </a:cubicBezTo>
                  <a:cubicBezTo>
                    <a:pt x="62" y="19200"/>
                    <a:pt x="767" y="16800"/>
                    <a:pt x="3232" y="13200"/>
                  </a:cubicBezTo>
                  <a:cubicBezTo>
                    <a:pt x="5697" y="9600"/>
                    <a:pt x="9923" y="4800"/>
                    <a:pt x="13269" y="2400"/>
                  </a:cubicBezTo>
                  <a:cubicBezTo>
                    <a:pt x="16615" y="0"/>
                    <a:pt x="19080" y="0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8847195" y="4499879"/>
              <a:ext cx="19685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2555" y="11577"/>
                    <a:pt x="5110" y="3177"/>
                    <a:pt x="8710" y="777"/>
                  </a:cubicBezTo>
                  <a:cubicBezTo>
                    <a:pt x="12310" y="-1623"/>
                    <a:pt x="16955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8745595" y="4600947"/>
              <a:ext cx="3873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715" y="11375"/>
                    <a:pt x="5430" y="2735"/>
                    <a:pt x="9030" y="575"/>
                  </a:cubicBezTo>
                  <a:cubicBezTo>
                    <a:pt x="12630" y="-1585"/>
                    <a:pt x="1711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68895" y="3114671"/>
              <a:ext cx="368301" cy="398097"/>
            </a:xfrm>
            <a:prstGeom prst="rect">
              <a:avLst/>
            </a:prstGeom>
            <a:effectLst/>
          </p:spPr>
        </p:pic>
        <p:pic>
          <p:nvPicPr>
            <p:cNvPr id="25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18095" y="3125417"/>
              <a:ext cx="488951" cy="400051"/>
            </a:xfrm>
            <a:prstGeom prst="rect">
              <a:avLst/>
            </a:prstGeom>
            <a:effectLst/>
          </p:spPr>
        </p:pic>
        <p:pic>
          <p:nvPicPr>
            <p:cNvPr id="25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87231" y="3879847"/>
              <a:ext cx="155559" cy="236171"/>
            </a:xfrm>
            <a:prstGeom prst="rect">
              <a:avLst/>
            </a:prstGeom>
            <a:effectLst/>
          </p:spPr>
        </p:pic>
        <p:pic>
          <p:nvPicPr>
            <p:cNvPr id="25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56376" y="3888740"/>
              <a:ext cx="237970" cy="241783"/>
            </a:xfrm>
            <a:prstGeom prst="rect">
              <a:avLst/>
            </a:prstGeom>
            <a:effectLst/>
          </p:spPr>
        </p:pic>
        <p:pic>
          <p:nvPicPr>
            <p:cNvPr id="26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43545" y="3719052"/>
              <a:ext cx="279401" cy="136086"/>
            </a:xfrm>
            <a:prstGeom prst="rect">
              <a:avLst/>
            </a:prstGeom>
            <a:effectLst/>
          </p:spPr>
        </p:pic>
        <p:sp>
          <p:nvSpPr>
            <p:cNvPr id="263" name="Line"/>
            <p:cNvSpPr/>
            <p:nvPr/>
          </p:nvSpPr>
          <p:spPr>
            <a:xfrm>
              <a:off x="916045" y="4865317"/>
              <a:ext cx="8667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79"/>
                  </a:moveTo>
                  <a:cubicBezTo>
                    <a:pt x="148" y="766"/>
                    <a:pt x="295" y="153"/>
                    <a:pt x="467" y="77"/>
                  </a:cubicBezTo>
                  <a:cubicBezTo>
                    <a:pt x="638" y="0"/>
                    <a:pt x="833" y="460"/>
                    <a:pt x="1044" y="766"/>
                  </a:cubicBezTo>
                  <a:cubicBezTo>
                    <a:pt x="1255" y="1072"/>
                    <a:pt x="1482" y="1226"/>
                    <a:pt x="1717" y="1302"/>
                  </a:cubicBezTo>
                  <a:cubicBezTo>
                    <a:pt x="1952" y="1379"/>
                    <a:pt x="2194" y="1379"/>
                    <a:pt x="2416" y="1379"/>
                  </a:cubicBezTo>
                  <a:cubicBezTo>
                    <a:pt x="2637" y="1379"/>
                    <a:pt x="2838" y="1379"/>
                    <a:pt x="3012" y="1379"/>
                  </a:cubicBezTo>
                  <a:cubicBezTo>
                    <a:pt x="3186" y="1379"/>
                    <a:pt x="3334" y="1379"/>
                    <a:pt x="3495" y="1379"/>
                  </a:cubicBezTo>
                  <a:cubicBezTo>
                    <a:pt x="3655" y="1379"/>
                    <a:pt x="3829" y="1379"/>
                    <a:pt x="4009" y="1302"/>
                  </a:cubicBezTo>
                  <a:cubicBezTo>
                    <a:pt x="4188" y="1226"/>
                    <a:pt x="4373" y="1072"/>
                    <a:pt x="4568" y="919"/>
                  </a:cubicBezTo>
                  <a:cubicBezTo>
                    <a:pt x="4763" y="766"/>
                    <a:pt x="4969" y="613"/>
                    <a:pt x="5180" y="536"/>
                  </a:cubicBezTo>
                  <a:cubicBezTo>
                    <a:pt x="5391" y="460"/>
                    <a:pt x="5607" y="460"/>
                    <a:pt x="5836" y="383"/>
                  </a:cubicBezTo>
                  <a:cubicBezTo>
                    <a:pt x="6066" y="306"/>
                    <a:pt x="6309" y="153"/>
                    <a:pt x="6496" y="77"/>
                  </a:cubicBezTo>
                  <a:cubicBezTo>
                    <a:pt x="6683" y="0"/>
                    <a:pt x="6815" y="0"/>
                    <a:pt x="6939" y="0"/>
                  </a:cubicBezTo>
                  <a:cubicBezTo>
                    <a:pt x="7063" y="0"/>
                    <a:pt x="7179" y="0"/>
                    <a:pt x="7313" y="0"/>
                  </a:cubicBezTo>
                  <a:cubicBezTo>
                    <a:pt x="7448" y="0"/>
                    <a:pt x="7601" y="0"/>
                    <a:pt x="7738" y="0"/>
                  </a:cubicBezTo>
                  <a:cubicBezTo>
                    <a:pt x="7875" y="0"/>
                    <a:pt x="7996" y="0"/>
                    <a:pt x="8128" y="77"/>
                  </a:cubicBezTo>
                  <a:cubicBezTo>
                    <a:pt x="8260" y="153"/>
                    <a:pt x="8403" y="306"/>
                    <a:pt x="8545" y="383"/>
                  </a:cubicBezTo>
                  <a:cubicBezTo>
                    <a:pt x="8687" y="460"/>
                    <a:pt x="8830" y="460"/>
                    <a:pt x="8970" y="460"/>
                  </a:cubicBezTo>
                  <a:cubicBezTo>
                    <a:pt x="9109" y="460"/>
                    <a:pt x="9247" y="460"/>
                    <a:pt x="9397" y="460"/>
                  </a:cubicBezTo>
                  <a:cubicBezTo>
                    <a:pt x="9547" y="460"/>
                    <a:pt x="9711" y="460"/>
                    <a:pt x="9866" y="460"/>
                  </a:cubicBezTo>
                  <a:cubicBezTo>
                    <a:pt x="10022" y="460"/>
                    <a:pt x="10170" y="460"/>
                    <a:pt x="10315" y="460"/>
                  </a:cubicBezTo>
                  <a:cubicBezTo>
                    <a:pt x="10460" y="460"/>
                    <a:pt x="10602" y="460"/>
                    <a:pt x="10755" y="460"/>
                  </a:cubicBezTo>
                  <a:cubicBezTo>
                    <a:pt x="10908" y="460"/>
                    <a:pt x="11072" y="460"/>
                    <a:pt x="11230" y="460"/>
                  </a:cubicBezTo>
                  <a:cubicBezTo>
                    <a:pt x="11388" y="460"/>
                    <a:pt x="11541" y="460"/>
                    <a:pt x="11697" y="460"/>
                  </a:cubicBezTo>
                  <a:cubicBezTo>
                    <a:pt x="11852" y="460"/>
                    <a:pt x="12011" y="460"/>
                    <a:pt x="12245" y="383"/>
                  </a:cubicBezTo>
                  <a:cubicBezTo>
                    <a:pt x="12480" y="306"/>
                    <a:pt x="12791" y="153"/>
                    <a:pt x="13023" y="77"/>
                  </a:cubicBezTo>
                  <a:cubicBezTo>
                    <a:pt x="13255" y="0"/>
                    <a:pt x="13408" y="0"/>
                    <a:pt x="13556" y="0"/>
                  </a:cubicBezTo>
                  <a:cubicBezTo>
                    <a:pt x="13704" y="0"/>
                    <a:pt x="13846" y="0"/>
                    <a:pt x="13994" y="0"/>
                  </a:cubicBezTo>
                  <a:cubicBezTo>
                    <a:pt x="14142" y="0"/>
                    <a:pt x="14295" y="0"/>
                    <a:pt x="14440" y="153"/>
                  </a:cubicBezTo>
                  <a:cubicBezTo>
                    <a:pt x="14585" y="306"/>
                    <a:pt x="14722" y="613"/>
                    <a:pt x="14869" y="843"/>
                  </a:cubicBezTo>
                  <a:cubicBezTo>
                    <a:pt x="15017" y="1072"/>
                    <a:pt x="15175" y="1226"/>
                    <a:pt x="15326" y="1455"/>
                  </a:cubicBezTo>
                  <a:cubicBezTo>
                    <a:pt x="15476" y="1685"/>
                    <a:pt x="15618" y="1991"/>
                    <a:pt x="15745" y="2298"/>
                  </a:cubicBezTo>
                  <a:cubicBezTo>
                    <a:pt x="15872" y="2604"/>
                    <a:pt x="15982" y="2911"/>
                    <a:pt x="16172" y="3523"/>
                  </a:cubicBezTo>
                  <a:cubicBezTo>
                    <a:pt x="16362" y="4136"/>
                    <a:pt x="16631" y="5055"/>
                    <a:pt x="16837" y="5745"/>
                  </a:cubicBezTo>
                  <a:cubicBezTo>
                    <a:pt x="17043" y="6434"/>
                    <a:pt x="17185" y="6894"/>
                    <a:pt x="17309" y="7277"/>
                  </a:cubicBezTo>
                  <a:cubicBezTo>
                    <a:pt x="17433" y="7660"/>
                    <a:pt x="17538" y="7966"/>
                    <a:pt x="17662" y="8426"/>
                  </a:cubicBezTo>
                  <a:cubicBezTo>
                    <a:pt x="17786" y="8885"/>
                    <a:pt x="17929" y="9498"/>
                    <a:pt x="18113" y="10187"/>
                  </a:cubicBezTo>
                  <a:cubicBezTo>
                    <a:pt x="18298" y="10877"/>
                    <a:pt x="18525" y="11643"/>
                    <a:pt x="18754" y="12409"/>
                  </a:cubicBezTo>
                  <a:cubicBezTo>
                    <a:pt x="18984" y="13174"/>
                    <a:pt x="19216" y="13940"/>
                    <a:pt x="19445" y="14706"/>
                  </a:cubicBezTo>
                  <a:cubicBezTo>
                    <a:pt x="19675" y="15472"/>
                    <a:pt x="19902" y="16238"/>
                    <a:pt x="20120" y="16928"/>
                  </a:cubicBezTo>
                  <a:cubicBezTo>
                    <a:pt x="20339" y="17617"/>
                    <a:pt x="20550" y="18230"/>
                    <a:pt x="20796" y="18996"/>
                  </a:cubicBezTo>
                  <a:cubicBezTo>
                    <a:pt x="21041" y="19762"/>
                    <a:pt x="21320" y="20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814445" y="5157145"/>
              <a:ext cx="240234" cy="3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66" fill="norm" stroke="1" extrusionOk="0">
                  <a:moveTo>
                    <a:pt x="0" y="2417"/>
                  </a:moveTo>
                  <a:cubicBezTo>
                    <a:pt x="189" y="6284"/>
                    <a:pt x="379" y="10151"/>
                    <a:pt x="474" y="12417"/>
                  </a:cubicBezTo>
                  <a:cubicBezTo>
                    <a:pt x="568" y="14684"/>
                    <a:pt x="568" y="15351"/>
                    <a:pt x="663" y="16084"/>
                  </a:cubicBezTo>
                  <a:cubicBezTo>
                    <a:pt x="758" y="16817"/>
                    <a:pt x="947" y="17617"/>
                    <a:pt x="1232" y="17684"/>
                  </a:cubicBezTo>
                  <a:cubicBezTo>
                    <a:pt x="1516" y="17751"/>
                    <a:pt x="1895" y="17084"/>
                    <a:pt x="2368" y="16417"/>
                  </a:cubicBezTo>
                  <a:cubicBezTo>
                    <a:pt x="2842" y="15751"/>
                    <a:pt x="3411" y="15084"/>
                    <a:pt x="3884" y="15151"/>
                  </a:cubicBezTo>
                  <a:cubicBezTo>
                    <a:pt x="4358" y="15217"/>
                    <a:pt x="4737" y="16017"/>
                    <a:pt x="5589" y="17151"/>
                  </a:cubicBezTo>
                  <a:cubicBezTo>
                    <a:pt x="6442" y="18284"/>
                    <a:pt x="7768" y="19751"/>
                    <a:pt x="8905" y="20551"/>
                  </a:cubicBezTo>
                  <a:cubicBezTo>
                    <a:pt x="10042" y="21351"/>
                    <a:pt x="10989" y="21484"/>
                    <a:pt x="11937" y="21284"/>
                  </a:cubicBezTo>
                  <a:cubicBezTo>
                    <a:pt x="12884" y="21084"/>
                    <a:pt x="13832" y="20551"/>
                    <a:pt x="15442" y="18551"/>
                  </a:cubicBezTo>
                  <a:cubicBezTo>
                    <a:pt x="17053" y="16551"/>
                    <a:pt x="19326" y="13084"/>
                    <a:pt x="20463" y="10351"/>
                  </a:cubicBezTo>
                  <a:cubicBezTo>
                    <a:pt x="21600" y="7617"/>
                    <a:pt x="21600" y="5617"/>
                    <a:pt x="21411" y="4217"/>
                  </a:cubicBezTo>
                  <a:cubicBezTo>
                    <a:pt x="21221" y="2817"/>
                    <a:pt x="20842" y="2017"/>
                    <a:pt x="20179" y="1284"/>
                  </a:cubicBezTo>
                  <a:cubicBezTo>
                    <a:pt x="19516" y="551"/>
                    <a:pt x="18568" y="-116"/>
                    <a:pt x="18000" y="17"/>
                  </a:cubicBezTo>
                  <a:cubicBezTo>
                    <a:pt x="17432" y="151"/>
                    <a:pt x="17242" y="1084"/>
                    <a:pt x="17053" y="2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1125595" y="5309817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1144645" y="5239967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1176387" y="5080667"/>
              <a:ext cx="190509" cy="41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23" fill="norm" stroke="1" extrusionOk="0">
                  <a:moveTo>
                    <a:pt x="17804" y="12402"/>
                  </a:moveTo>
                  <a:cubicBezTo>
                    <a:pt x="14480" y="11751"/>
                    <a:pt x="11157" y="11099"/>
                    <a:pt x="8665" y="11262"/>
                  </a:cubicBezTo>
                  <a:cubicBezTo>
                    <a:pt x="6173" y="11425"/>
                    <a:pt x="4511" y="12402"/>
                    <a:pt x="3087" y="13922"/>
                  </a:cubicBezTo>
                  <a:cubicBezTo>
                    <a:pt x="1663" y="15441"/>
                    <a:pt x="476" y="17503"/>
                    <a:pt x="120" y="18806"/>
                  </a:cubicBezTo>
                  <a:cubicBezTo>
                    <a:pt x="-236" y="20108"/>
                    <a:pt x="239" y="20651"/>
                    <a:pt x="1069" y="20977"/>
                  </a:cubicBezTo>
                  <a:cubicBezTo>
                    <a:pt x="1900" y="21302"/>
                    <a:pt x="3087" y="21411"/>
                    <a:pt x="4155" y="21248"/>
                  </a:cubicBezTo>
                  <a:cubicBezTo>
                    <a:pt x="5223" y="21085"/>
                    <a:pt x="6173" y="20651"/>
                    <a:pt x="7834" y="18969"/>
                  </a:cubicBezTo>
                  <a:cubicBezTo>
                    <a:pt x="9496" y="17286"/>
                    <a:pt x="11869" y="14356"/>
                    <a:pt x="13768" y="11317"/>
                  </a:cubicBezTo>
                  <a:cubicBezTo>
                    <a:pt x="15667" y="8277"/>
                    <a:pt x="17091" y="5130"/>
                    <a:pt x="17804" y="3230"/>
                  </a:cubicBezTo>
                  <a:cubicBezTo>
                    <a:pt x="18516" y="1331"/>
                    <a:pt x="18516" y="679"/>
                    <a:pt x="17922" y="299"/>
                  </a:cubicBezTo>
                  <a:cubicBezTo>
                    <a:pt x="17329" y="-80"/>
                    <a:pt x="16142" y="-189"/>
                    <a:pt x="15074" y="517"/>
                  </a:cubicBezTo>
                  <a:cubicBezTo>
                    <a:pt x="14006" y="1222"/>
                    <a:pt x="13056" y="2742"/>
                    <a:pt x="12344" y="4750"/>
                  </a:cubicBezTo>
                  <a:cubicBezTo>
                    <a:pt x="11632" y="6758"/>
                    <a:pt x="11157" y="9254"/>
                    <a:pt x="11513" y="11588"/>
                  </a:cubicBezTo>
                  <a:cubicBezTo>
                    <a:pt x="11869" y="13922"/>
                    <a:pt x="13056" y="16092"/>
                    <a:pt x="14124" y="17395"/>
                  </a:cubicBezTo>
                  <a:cubicBezTo>
                    <a:pt x="15193" y="18697"/>
                    <a:pt x="16142" y="19132"/>
                    <a:pt x="17329" y="19294"/>
                  </a:cubicBezTo>
                  <a:cubicBezTo>
                    <a:pt x="18516" y="19457"/>
                    <a:pt x="19940" y="19349"/>
                    <a:pt x="21364" y="19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395381" y="5055817"/>
              <a:ext cx="250915" cy="35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8" fill="norm" stroke="1" extrusionOk="0">
                  <a:moveTo>
                    <a:pt x="11715" y="0"/>
                  </a:moveTo>
                  <a:cubicBezTo>
                    <a:pt x="10263" y="889"/>
                    <a:pt x="8811" y="1779"/>
                    <a:pt x="7450" y="4002"/>
                  </a:cubicBezTo>
                  <a:cubicBezTo>
                    <a:pt x="6088" y="6226"/>
                    <a:pt x="4818" y="9784"/>
                    <a:pt x="4092" y="12579"/>
                  </a:cubicBezTo>
                  <a:cubicBezTo>
                    <a:pt x="3366" y="15374"/>
                    <a:pt x="3184" y="17407"/>
                    <a:pt x="3184" y="18741"/>
                  </a:cubicBezTo>
                  <a:cubicBezTo>
                    <a:pt x="3184" y="20075"/>
                    <a:pt x="3366" y="20711"/>
                    <a:pt x="3910" y="21092"/>
                  </a:cubicBezTo>
                  <a:cubicBezTo>
                    <a:pt x="4455" y="21473"/>
                    <a:pt x="5362" y="21600"/>
                    <a:pt x="5998" y="21346"/>
                  </a:cubicBezTo>
                  <a:cubicBezTo>
                    <a:pt x="6633" y="21092"/>
                    <a:pt x="6996" y="20456"/>
                    <a:pt x="6996" y="19122"/>
                  </a:cubicBezTo>
                  <a:cubicBezTo>
                    <a:pt x="6996" y="17788"/>
                    <a:pt x="6633" y="15755"/>
                    <a:pt x="6088" y="14485"/>
                  </a:cubicBezTo>
                  <a:cubicBezTo>
                    <a:pt x="5544" y="13214"/>
                    <a:pt x="4818" y="12706"/>
                    <a:pt x="4001" y="12325"/>
                  </a:cubicBezTo>
                  <a:cubicBezTo>
                    <a:pt x="3184" y="11944"/>
                    <a:pt x="2277" y="11689"/>
                    <a:pt x="1460" y="11816"/>
                  </a:cubicBezTo>
                  <a:cubicBezTo>
                    <a:pt x="643" y="11944"/>
                    <a:pt x="-83" y="12452"/>
                    <a:pt x="8" y="12579"/>
                  </a:cubicBezTo>
                  <a:cubicBezTo>
                    <a:pt x="99" y="12706"/>
                    <a:pt x="1006" y="12452"/>
                    <a:pt x="3093" y="11054"/>
                  </a:cubicBezTo>
                  <a:cubicBezTo>
                    <a:pt x="5181" y="9656"/>
                    <a:pt x="8448" y="7115"/>
                    <a:pt x="10535" y="5464"/>
                  </a:cubicBezTo>
                  <a:cubicBezTo>
                    <a:pt x="12623" y="3812"/>
                    <a:pt x="13530" y="3049"/>
                    <a:pt x="14438" y="2478"/>
                  </a:cubicBezTo>
                  <a:cubicBezTo>
                    <a:pt x="15346" y="1906"/>
                    <a:pt x="16253" y="1525"/>
                    <a:pt x="16616" y="1652"/>
                  </a:cubicBezTo>
                  <a:cubicBezTo>
                    <a:pt x="16979" y="1779"/>
                    <a:pt x="16798" y="2414"/>
                    <a:pt x="16072" y="3812"/>
                  </a:cubicBezTo>
                  <a:cubicBezTo>
                    <a:pt x="15346" y="5209"/>
                    <a:pt x="14075" y="7369"/>
                    <a:pt x="13077" y="9720"/>
                  </a:cubicBezTo>
                  <a:cubicBezTo>
                    <a:pt x="12078" y="12071"/>
                    <a:pt x="11352" y="14612"/>
                    <a:pt x="10808" y="16264"/>
                  </a:cubicBezTo>
                  <a:cubicBezTo>
                    <a:pt x="10263" y="17915"/>
                    <a:pt x="9900" y="18678"/>
                    <a:pt x="9900" y="18741"/>
                  </a:cubicBezTo>
                  <a:cubicBezTo>
                    <a:pt x="9900" y="18805"/>
                    <a:pt x="10263" y="18169"/>
                    <a:pt x="11171" y="17344"/>
                  </a:cubicBezTo>
                  <a:cubicBezTo>
                    <a:pt x="12078" y="16518"/>
                    <a:pt x="13530" y="15501"/>
                    <a:pt x="14801" y="14866"/>
                  </a:cubicBezTo>
                  <a:cubicBezTo>
                    <a:pt x="16072" y="14231"/>
                    <a:pt x="17161" y="13976"/>
                    <a:pt x="17887" y="14231"/>
                  </a:cubicBezTo>
                  <a:cubicBezTo>
                    <a:pt x="18613" y="14485"/>
                    <a:pt x="18976" y="15247"/>
                    <a:pt x="19520" y="16264"/>
                  </a:cubicBezTo>
                  <a:cubicBezTo>
                    <a:pt x="20065" y="17280"/>
                    <a:pt x="20791" y="18551"/>
                    <a:pt x="21517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2015096" y="5309817"/>
              <a:ext cx="151900" cy="12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24" fill="norm" stroke="1" extrusionOk="0">
                  <a:moveTo>
                    <a:pt x="21234" y="4393"/>
                  </a:moveTo>
                  <a:cubicBezTo>
                    <a:pt x="18867" y="2197"/>
                    <a:pt x="16500" y="0"/>
                    <a:pt x="13393" y="0"/>
                  </a:cubicBezTo>
                  <a:cubicBezTo>
                    <a:pt x="10286" y="0"/>
                    <a:pt x="6439" y="2197"/>
                    <a:pt x="3776" y="4942"/>
                  </a:cubicBezTo>
                  <a:cubicBezTo>
                    <a:pt x="1113" y="7688"/>
                    <a:pt x="-366" y="10983"/>
                    <a:pt x="78" y="14461"/>
                  </a:cubicBezTo>
                  <a:cubicBezTo>
                    <a:pt x="522" y="17939"/>
                    <a:pt x="2889" y="21600"/>
                    <a:pt x="6587" y="21417"/>
                  </a:cubicBezTo>
                  <a:cubicBezTo>
                    <a:pt x="10286" y="21234"/>
                    <a:pt x="15316" y="17207"/>
                    <a:pt x="17831" y="13363"/>
                  </a:cubicBezTo>
                  <a:cubicBezTo>
                    <a:pt x="20346" y="9519"/>
                    <a:pt x="20346" y="5858"/>
                    <a:pt x="20346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2119167" y="5054370"/>
              <a:ext cx="333579" cy="63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96" fill="norm" stroke="1" extrusionOk="0">
                  <a:moveTo>
                    <a:pt x="624" y="6210"/>
                  </a:moveTo>
                  <a:cubicBezTo>
                    <a:pt x="1032" y="5360"/>
                    <a:pt x="1439" y="4510"/>
                    <a:pt x="2934" y="3483"/>
                  </a:cubicBezTo>
                  <a:cubicBezTo>
                    <a:pt x="4428" y="2457"/>
                    <a:pt x="7009" y="1253"/>
                    <a:pt x="8639" y="615"/>
                  </a:cubicBezTo>
                  <a:cubicBezTo>
                    <a:pt x="10269" y="-22"/>
                    <a:pt x="10949" y="-93"/>
                    <a:pt x="11356" y="84"/>
                  </a:cubicBezTo>
                  <a:cubicBezTo>
                    <a:pt x="11764" y="261"/>
                    <a:pt x="11900" y="686"/>
                    <a:pt x="11017" y="1925"/>
                  </a:cubicBezTo>
                  <a:cubicBezTo>
                    <a:pt x="10134" y="3165"/>
                    <a:pt x="8232" y="5218"/>
                    <a:pt x="6330" y="7449"/>
                  </a:cubicBezTo>
                  <a:cubicBezTo>
                    <a:pt x="4428" y="9680"/>
                    <a:pt x="2526" y="12088"/>
                    <a:pt x="1371" y="14106"/>
                  </a:cubicBezTo>
                  <a:cubicBezTo>
                    <a:pt x="217" y="16125"/>
                    <a:pt x="-191" y="17754"/>
                    <a:pt x="81" y="18922"/>
                  </a:cubicBezTo>
                  <a:cubicBezTo>
                    <a:pt x="352" y="20091"/>
                    <a:pt x="1303" y="20799"/>
                    <a:pt x="2458" y="21153"/>
                  </a:cubicBezTo>
                  <a:cubicBezTo>
                    <a:pt x="3613" y="21507"/>
                    <a:pt x="4971" y="21507"/>
                    <a:pt x="6126" y="20940"/>
                  </a:cubicBezTo>
                  <a:cubicBezTo>
                    <a:pt x="7281" y="20374"/>
                    <a:pt x="8232" y="19241"/>
                    <a:pt x="8571" y="18320"/>
                  </a:cubicBezTo>
                  <a:cubicBezTo>
                    <a:pt x="8911" y="17399"/>
                    <a:pt x="8639" y="16691"/>
                    <a:pt x="8232" y="16231"/>
                  </a:cubicBezTo>
                  <a:cubicBezTo>
                    <a:pt x="7824" y="15771"/>
                    <a:pt x="7281" y="15558"/>
                    <a:pt x="6737" y="15346"/>
                  </a:cubicBezTo>
                  <a:cubicBezTo>
                    <a:pt x="6194" y="15133"/>
                    <a:pt x="5651" y="14921"/>
                    <a:pt x="5651" y="14708"/>
                  </a:cubicBezTo>
                  <a:cubicBezTo>
                    <a:pt x="5651" y="14496"/>
                    <a:pt x="6194" y="14283"/>
                    <a:pt x="8707" y="13788"/>
                  </a:cubicBezTo>
                  <a:cubicBezTo>
                    <a:pt x="11220" y="13292"/>
                    <a:pt x="15703" y="12513"/>
                    <a:pt x="18149" y="12088"/>
                  </a:cubicBezTo>
                  <a:cubicBezTo>
                    <a:pt x="20594" y="11663"/>
                    <a:pt x="21001" y="11592"/>
                    <a:pt x="21409" y="1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2837253" y="5293036"/>
              <a:ext cx="250493" cy="15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887" fill="norm" stroke="1" extrusionOk="0">
                  <a:moveTo>
                    <a:pt x="10046" y="3907"/>
                  </a:moveTo>
                  <a:cubicBezTo>
                    <a:pt x="9683" y="2504"/>
                    <a:pt x="9320" y="1102"/>
                    <a:pt x="8594" y="400"/>
                  </a:cubicBezTo>
                  <a:cubicBezTo>
                    <a:pt x="7868" y="-301"/>
                    <a:pt x="6778" y="-301"/>
                    <a:pt x="5326" y="2224"/>
                  </a:cubicBezTo>
                  <a:cubicBezTo>
                    <a:pt x="3874" y="4748"/>
                    <a:pt x="2059" y="9798"/>
                    <a:pt x="1061" y="13024"/>
                  </a:cubicBezTo>
                  <a:cubicBezTo>
                    <a:pt x="63" y="16250"/>
                    <a:pt x="-119" y="17652"/>
                    <a:pt x="63" y="18915"/>
                  </a:cubicBezTo>
                  <a:cubicBezTo>
                    <a:pt x="244" y="20177"/>
                    <a:pt x="789" y="21299"/>
                    <a:pt x="2513" y="20738"/>
                  </a:cubicBezTo>
                  <a:cubicBezTo>
                    <a:pt x="4237" y="20177"/>
                    <a:pt x="7142" y="17933"/>
                    <a:pt x="9047" y="15829"/>
                  </a:cubicBezTo>
                  <a:cubicBezTo>
                    <a:pt x="10953" y="13725"/>
                    <a:pt x="11861" y="11761"/>
                    <a:pt x="12587" y="11481"/>
                  </a:cubicBezTo>
                  <a:cubicBezTo>
                    <a:pt x="13313" y="11200"/>
                    <a:pt x="13857" y="12603"/>
                    <a:pt x="15310" y="14005"/>
                  </a:cubicBezTo>
                  <a:cubicBezTo>
                    <a:pt x="16762" y="15408"/>
                    <a:pt x="19121" y="16811"/>
                    <a:pt x="21481" y="18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3538223" y="5189167"/>
              <a:ext cx="20992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20367" y="0"/>
                  </a:moveTo>
                  <a:cubicBezTo>
                    <a:pt x="15920" y="670"/>
                    <a:pt x="11473" y="1340"/>
                    <a:pt x="7873" y="3265"/>
                  </a:cubicBezTo>
                  <a:cubicBezTo>
                    <a:pt x="4273" y="5191"/>
                    <a:pt x="1520" y="8372"/>
                    <a:pt x="461" y="11219"/>
                  </a:cubicBezTo>
                  <a:cubicBezTo>
                    <a:pt x="-598" y="14065"/>
                    <a:pt x="37" y="16577"/>
                    <a:pt x="3743" y="18251"/>
                  </a:cubicBezTo>
                  <a:cubicBezTo>
                    <a:pt x="7449" y="19926"/>
                    <a:pt x="14226" y="20763"/>
                    <a:pt x="210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3858212" y="5201867"/>
              <a:ext cx="423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023"/>
                    <a:pt x="0" y="10047"/>
                    <a:pt x="0" y="13647"/>
                  </a:cubicBezTo>
                  <a:cubicBezTo>
                    <a:pt x="0" y="17247"/>
                    <a:pt x="10800" y="194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3779895" y="5205539"/>
              <a:ext cx="1587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864" y="12302"/>
                    <a:pt x="1728" y="4448"/>
                    <a:pt x="5328" y="1502"/>
                  </a:cubicBezTo>
                  <a:cubicBezTo>
                    <a:pt x="8928" y="-1443"/>
                    <a:pt x="1526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3735445" y="5481267"/>
              <a:ext cx="241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21600"/>
                    <a:pt x="12505" y="21600"/>
                    <a:pt x="16105" y="18000"/>
                  </a:cubicBezTo>
                  <a:cubicBezTo>
                    <a:pt x="19705" y="14400"/>
                    <a:pt x="2065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186295" y="5284417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179945" y="5487617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5369127" y="5213344"/>
              <a:ext cx="214169" cy="35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46" fill="norm" stroke="1" extrusionOk="0">
                  <a:moveTo>
                    <a:pt x="21427" y="457"/>
                  </a:moveTo>
                  <a:cubicBezTo>
                    <a:pt x="19309" y="202"/>
                    <a:pt x="17192" y="-54"/>
                    <a:pt x="15180" y="10"/>
                  </a:cubicBezTo>
                  <a:cubicBezTo>
                    <a:pt x="13168" y="74"/>
                    <a:pt x="11262" y="457"/>
                    <a:pt x="9145" y="1671"/>
                  </a:cubicBezTo>
                  <a:cubicBezTo>
                    <a:pt x="7027" y="2886"/>
                    <a:pt x="4698" y="4931"/>
                    <a:pt x="3003" y="7551"/>
                  </a:cubicBezTo>
                  <a:cubicBezTo>
                    <a:pt x="1309" y="10171"/>
                    <a:pt x="251" y="13366"/>
                    <a:pt x="39" y="15667"/>
                  </a:cubicBezTo>
                  <a:cubicBezTo>
                    <a:pt x="-173" y="17967"/>
                    <a:pt x="462" y="19373"/>
                    <a:pt x="2580" y="20204"/>
                  </a:cubicBezTo>
                  <a:cubicBezTo>
                    <a:pt x="4698" y="21035"/>
                    <a:pt x="8298" y="21290"/>
                    <a:pt x="11898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5556014" y="5328867"/>
              <a:ext cx="192382" cy="16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15" fill="norm" stroke="1" extrusionOk="0">
                  <a:moveTo>
                    <a:pt x="15704" y="3323"/>
                  </a:moveTo>
                  <a:cubicBezTo>
                    <a:pt x="14530" y="1662"/>
                    <a:pt x="13356" y="0"/>
                    <a:pt x="11361" y="0"/>
                  </a:cubicBezTo>
                  <a:cubicBezTo>
                    <a:pt x="9365" y="0"/>
                    <a:pt x="6548" y="1662"/>
                    <a:pt x="4435" y="4846"/>
                  </a:cubicBezTo>
                  <a:cubicBezTo>
                    <a:pt x="2322" y="8031"/>
                    <a:pt x="913" y="12738"/>
                    <a:pt x="326" y="15785"/>
                  </a:cubicBezTo>
                  <a:cubicBezTo>
                    <a:pt x="-261" y="18831"/>
                    <a:pt x="-26" y="20215"/>
                    <a:pt x="796" y="20908"/>
                  </a:cubicBezTo>
                  <a:cubicBezTo>
                    <a:pt x="1617" y="21600"/>
                    <a:pt x="3026" y="21600"/>
                    <a:pt x="5256" y="19385"/>
                  </a:cubicBezTo>
                  <a:cubicBezTo>
                    <a:pt x="7487" y="17169"/>
                    <a:pt x="10539" y="12738"/>
                    <a:pt x="12417" y="9969"/>
                  </a:cubicBezTo>
                  <a:cubicBezTo>
                    <a:pt x="14296" y="7200"/>
                    <a:pt x="15000" y="6092"/>
                    <a:pt x="15704" y="4985"/>
                  </a:cubicBezTo>
                  <a:cubicBezTo>
                    <a:pt x="16409" y="3877"/>
                    <a:pt x="17113" y="2769"/>
                    <a:pt x="17465" y="3185"/>
                  </a:cubicBezTo>
                  <a:cubicBezTo>
                    <a:pt x="17817" y="3600"/>
                    <a:pt x="17817" y="5538"/>
                    <a:pt x="18404" y="8169"/>
                  </a:cubicBezTo>
                  <a:cubicBezTo>
                    <a:pt x="18991" y="10800"/>
                    <a:pt x="20165" y="14123"/>
                    <a:pt x="21339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869045" y="5538417"/>
              <a:ext cx="57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4985"/>
                    <a:pt x="13600" y="9969"/>
                    <a:pt x="10000" y="13569"/>
                  </a:cubicBezTo>
                  <a:cubicBezTo>
                    <a:pt x="6400" y="17169"/>
                    <a:pt x="320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6294495" y="5246317"/>
              <a:ext cx="146073" cy="31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36" fill="norm" stroke="1" extrusionOk="0">
                  <a:moveTo>
                    <a:pt x="14811" y="0"/>
                  </a:moveTo>
                  <a:cubicBezTo>
                    <a:pt x="13269" y="2448"/>
                    <a:pt x="11726" y="4896"/>
                    <a:pt x="10491" y="7992"/>
                  </a:cubicBezTo>
                  <a:cubicBezTo>
                    <a:pt x="9257" y="11088"/>
                    <a:pt x="8331" y="14832"/>
                    <a:pt x="7714" y="17136"/>
                  </a:cubicBezTo>
                  <a:cubicBezTo>
                    <a:pt x="7097" y="19440"/>
                    <a:pt x="6789" y="20304"/>
                    <a:pt x="6480" y="20304"/>
                  </a:cubicBezTo>
                  <a:cubicBezTo>
                    <a:pt x="6171" y="20304"/>
                    <a:pt x="5863" y="19440"/>
                    <a:pt x="6789" y="18000"/>
                  </a:cubicBezTo>
                  <a:cubicBezTo>
                    <a:pt x="7714" y="16560"/>
                    <a:pt x="9874" y="14544"/>
                    <a:pt x="11726" y="13464"/>
                  </a:cubicBezTo>
                  <a:cubicBezTo>
                    <a:pt x="13577" y="12384"/>
                    <a:pt x="15120" y="12240"/>
                    <a:pt x="16509" y="12384"/>
                  </a:cubicBezTo>
                  <a:cubicBezTo>
                    <a:pt x="17897" y="12528"/>
                    <a:pt x="19131" y="12960"/>
                    <a:pt x="20057" y="13608"/>
                  </a:cubicBezTo>
                  <a:cubicBezTo>
                    <a:pt x="20983" y="14256"/>
                    <a:pt x="21600" y="15120"/>
                    <a:pt x="21137" y="16272"/>
                  </a:cubicBezTo>
                  <a:cubicBezTo>
                    <a:pt x="20674" y="17424"/>
                    <a:pt x="19131" y="18864"/>
                    <a:pt x="16817" y="19872"/>
                  </a:cubicBezTo>
                  <a:cubicBezTo>
                    <a:pt x="14503" y="20880"/>
                    <a:pt x="11417" y="21456"/>
                    <a:pt x="8486" y="21528"/>
                  </a:cubicBezTo>
                  <a:cubicBezTo>
                    <a:pt x="5554" y="21600"/>
                    <a:pt x="2777" y="21168"/>
                    <a:pt x="1389" y="20664"/>
                  </a:cubicBezTo>
                  <a:cubicBezTo>
                    <a:pt x="0" y="20160"/>
                    <a:pt x="0" y="19584"/>
                    <a:pt x="0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6542145" y="5208217"/>
              <a:ext cx="8852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8836" y="0"/>
                  </a:moveTo>
                  <a:cubicBezTo>
                    <a:pt x="11782" y="1011"/>
                    <a:pt x="14727" y="2021"/>
                    <a:pt x="17182" y="4105"/>
                  </a:cubicBezTo>
                  <a:cubicBezTo>
                    <a:pt x="19636" y="6189"/>
                    <a:pt x="21600" y="9347"/>
                    <a:pt x="19882" y="12189"/>
                  </a:cubicBezTo>
                  <a:cubicBezTo>
                    <a:pt x="18164" y="15032"/>
                    <a:pt x="12764" y="17558"/>
                    <a:pt x="8836" y="19074"/>
                  </a:cubicBezTo>
                  <a:cubicBezTo>
                    <a:pt x="4909" y="20589"/>
                    <a:pt x="2455" y="210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7606428" y="5481267"/>
              <a:ext cx="173968" cy="1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148" fill="norm" stroke="1" extrusionOk="0">
                  <a:moveTo>
                    <a:pt x="2652" y="0"/>
                  </a:moveTo>
                  <a:cubicBezTo>
                    <a:pt x="1611" y="4759"/>
                    <a:pt x="570" y="9519"/>
                    <a:pt x="179" y="12814"/>
                  </a:cubicBezTo>
                  <a:cubicBezTo>
                    <a:pt x="-211" y="16108"/>
                    <a:pt x="49" y="17939"/>
                    <a:pt x="830" y="19037"/>
                  </a:cubicBezTo>
                  <a:cubicBezTo>
                    <a:pt x="1611" y="20136"/>
                    <a:pt x="2912" y="20502"/>
                    <a:pt x="4083" y="19953"/>
                  </a:cubicBezTo>
                  <a:cubicBezTo>
                    <a:pt x="5254" y="19403"/>
                    <a:pt x="6295" y="17939"/>
                    <a:pt x="7206" y="16292"/>
                  </a:cubicBezTo>
                  <a:cubicBezTo>
                    <a:pt x="8117" y="14644"/>
                    <a:pt x="8897" y="12814"/>
                    <a:pt x="9288" y="12814"/>
                  </a:cubicBezTo>
                  <a:cubicBezTo>
                    <a:pt x="9678" y="12814"/>
                    <a:pt x="9678" y="14644"/>
                    <a:pt x="10069" y="16292"/>
                  </a:cubicBezTo>
                  <a:cubicBezTo>
                    <a:pt x="10459" y="17939"/>
                    <a:pt x="11240" y="19403"/>
                    <a:pt x="12411" y="20319"/>
                  </a:cubicBezTo>
                  <a:cubicBezTo>
                    <a:pt x="13582" y="21234"/>
                    <a:pt x="15143" y="21600"/>
                    <a:pt x="16705" y="20319"/>
                  </a:cubicBezTo>
                  <a:cubicBezTo>
                    <a:pt x="18266" y="19037"/>
                    <a:pt x="19828" y="16108"/>
                    <a:pt x="20608" y="12631"/>
                  </a:cubicBezTo>
                  <a:cubicBezTo>
                    <a:pt x="21389" y="9153"/>
                    <a:pt x="21389" y="5125"/>
                    <a:pt x="21389" y="2929"/>
                  </a:cubicBezTo>
                  <a:cubicBezTo>
                    <a:pt x="21389" y="732"/>
                    <a:pt x="21389" y="366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7824845" y="5519367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7869295" y="542411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7881446" y="5289096"/>
              <a:ext cx="216450" cy="32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16" fill="norm" stroke="1" extrusionOk="0">
                  <a:moveTo>
                    <a:pt x="16877" y="14554"/>
                  </a:moveTo>
                  <a:cubicBezTo>
                    <a:pt x="16462" y="13866"/>
                    <a:pt x="16047" y="13178"/>
                    <a:pt x="14593" y="12628"/>
                  </a:cubicBezTo>
                  <a:cubicBezTo>
                    <a:pt x="13139" y="12078"/>
                    <a:pt x="10647" y="11665"/>
                    <a:pt x="7947" y="12765"/>
                  </a:cubicBezTo>
                  <a:cubicBezTo>
                    <a:pt x="5247" y="13866"/>
                    <a:pt x="2339" y="16480"/>
                    <a:pt x="989" y="18131"/>
                  </a:cubicBezTo>
                  <a:cubicBezTo>
                    <a:pt x="-361" y="19782"/>
                    <a:pt x="-153" y="20470"/>
                    <a:pt x="574" y="20814"/>
                  </a:cubicBezTo>
                  <a:cubicBezTo>
                    <a:pt x="1301" y="21158"/>
                    <a:pt x="2547" y="21158"/>
                    <a:pt x="4208" y="20264"/>
                  </a:cubicBezTo>
                  <a:cubicBezTo>
                    <a:pt x="5870" y="19369"/>
                    <a:pt x="7947" y="17581"/>
                    <a:pt x="9920" y="15173"/>
                  </a:cubicBezTo>
                  <a:cubicBezTo>
                    <a:pt x="11893" y="12765"/>
                    <a:pt x="13762" y="9739"/>
                    <a:pt x="15008" y="7469"/>
                  </a:cubicBezTo>
                  <a:cubicBezTo>
                    <a:pt x="16254" y="5199"/>
                    <a:pt x="16877" y="3685"/>
                    <a:pt x="17293" y="2447"/>
                  </a:cubicBezTo>
                  <a:cubicBezTo>
                    <a:pt x="17708" y="1209"/>
                    <a:pt x="17916" y="246"/>
                    <a:pt x="17708" y="39"/>
                  </a:cubicBezTo>
                  <a:cubicBezTo>
                    <a:pt x="17501" y="-167"/>
                    <a:pt x="16877" y="383"/>
                    <a:pt x="15943" y="2791"/>
                  </a:cubicBezTo>
                  <a:cubicBezTo>
                    <a:pt x="15008" y="5199"/>
                    <a:pt x="13762" y="9464"/>
                    <a:pt x="13243" y="12697"/>
                  </a:cubicBezTo>
                  <a:cubicBezTo>
                    <a:pt x="12724" y="15930"/>
                    <a:pt x="12931" y="18131"/>
                    <a:pt x="13451" y="19507"/>
                  </a:cubicBezTo>
                  <a:cubicBezTo>
                    <a:pt x="13970" y="20883"/>
                    <a:pt x="14801" y="21433"/>
                    <a:pt x="16047" y="21295"/>
                  </a:cubicBezTo>
                  <a:cubicBezTo>
                    <a:pt x="17293" y="21158"/>
                    <a:pt x="18954" y="20332"/>
                    <a:pt x="19889" y="19713"/>
                  </a:cubicBezTo>
                  <a:cubicBezTo>
                    <a:pt x="20824" y="19094"/>
                    <a:pt x="21031" y="18681"/>
                    <a:pt x="21239" y="1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8116945" y="5267483"/>
              <a:ext cx="228601" cy="35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9000" y="1811"/>
                  </a:moveTo>
                  <a:cubicBezTo>
                    <a:pt x="9600" y="905"/>
                    <a:pt x="10200" y="0"/>
                    <a:pt x="10000" y="0"/>
                  </a:cubicBezTo>
                  <a:cubicBezTo>
                    <a:pt x="9800" y="0"/>
                    <a:pt x="8800" y="905"/>
                    <a:pt x="7400" y="2781"/>
                  </a:cubicBezTo>
                  <a:cubicBezTo>
                    <a:pt x="6000" y="4656"/>
                    <a:pt x="4200" y="7502"/>
                    <a:pt x="2900" y="10347"/>
                  </a:cubicBezTo>
                  <a:cubicBezTo>
                    <a:pt x="1600" y="13193"/>
                    <a:pt x="800" y="16038"/>
                    <a:pt x="400" y="17784"/>
                  </a:cubicBezTo>
                  <a:cubicBezTo>
                    <a:pt x="0" y="19531"/>
                    <a:pt x="0" y="20177"/>
                    <a:pt x="400" y="20695"/>
                  </a:cubicBezTo>
                  <a:cubicBezTo>
                    <a:pt x="800" y="21212"/>
                    <a:pt x="1600" y="21600"/>
                    <a:pt x="2300" y="21471"/>
                  </a:cubicBezTo>
                  <a:cubicBezTo>
                    <a:pt x="3000" y="21341"/>
                    <a:pt x="3600" y="20695"/>
                    <a:pt x="3900" y="19660"/>
                  </a:cubicBezTo>
                  <a:cubicBezTo>
                    <a:pt x="4200" y="18625"/>
                    <a:pt x="4200" y="17202"/>
                    <a:pt x="3900" y="16168"/>
                  </a:cubicBezTo>
                  <a:cubicBezTo>
                    <a:pt x="3600" y="15133"/>
                    <a:pt x="3000" y="14486"/>
                    <a:pt x="2100" y="13710"/>
                  </a:cubicBezTo>
                  <a:cubicBezTo>
                    <a:pt x="1200" y="12934"/>
                    <a:pt x="0" y="12029"/>
                    <a:pt x="0" y="11188"/>
                  </a:cubicBezTo>
                  <a:cubicBezTo>
                    <a:pt x="0" y="10347"/>
                    <a:pt x="1200" y="9571"/>
                    <a:pt x="3000" y="8213"/>
                  </a:cubicBezTo>
                  <a:cubicBezTo>
                    <a:pt x="4800" y="6855"/>
                    <a:pt x="7200" y="4915"/>
                    <a:pt x="9100" y="3751"/>
                  </a:cubicBezTo>
                  <a:cubicBezTo>
                    <a:pt x="11000" y="2587"/>
                    <a:pt x="12400" y="2199"/>
                    <a:pt x="13100" y="2522"/>
                  </a:cubicBezTo>
                  <a:cubicBezTo>
                    <a:pt x="13800" y="2846"/>
                    <a:pt x="13800" y="3880"/>
                    <a:pt x="13200" y="5885"/>
                  </a:cubicBezTo>
                  <a:cubicBezTo>
                    <a:pt x="12600" y="7890"/>
                    <a:pt x="11400" y="10865"/>
                    <a:pt x="10500" y="12999"/>
                  </a:cubicBezTo>
                  <a:cubicBezTo>
                    <a:pt x="9600" y="15133"/>
                    <a:pt x="9000" y="16426"/>
                    <a:pt x="8600" y="17396"/>
                  </a:cubicBezTo>
                  <a:cubicBezTo>
                    <a:pt x="8200" y="18366"/>
                    <a:pt x="8000" y="19013"/>
                    <a:pt x="8100" y="18949"/>
                  </a:cubicBezTo>
                  <a:cubicBezTo>
                    <a:pt x="8200" y="18884"/>
                    <a:pt x="8600" y="18108"/>
                    <a:pt x="9600" y="17267"/>
                  </a:cubicBezTo>
                  <a:cubicBezTo>
                    <a:pt x="10600" y="16426"/>
                    <a:pt x="12200" y="15521"/>
                    <a:pt x="13500" y="15004"/>
                  </a:cubicBezTo>
                  <a:cubicBezTo>
                    <a:pt x="14800" y="14486"/>
                    <a:pt x="15800" y="14357"/>
                    <a:pt x="16600" y="14551"/>
                  </a:cubicBezTo>
                  <a:cubicBezTo>
                    <a:pt x="17400" y="14745"/>
                    <a:pt x="18000" y="15262"/>
                    <a:pt x="18800" y="16362"/>
                  </a:cubicBezTo>
                  <a:cubicBezTo>
                    <a:pt x="19600" y="17461"/>
                    <a:pt x="20600" y="19143"/>
                    <a:pt x="21600" y="2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8739245" y="5528802"/>
              <a:ext cx="30428" cy="11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414" fill="norm" stroke="1" extrusionOk="0">
                  <a:moveTo>
                    <a:pt x="0" y="3074"/>
                  </a:moveTo>
                  <a:cubicBezTo>
                    <a:pt x="7200" y="1444"/>
                    <a:pt x="14400" y="-186"/>
                    <a:pt x="18000" y="18"/>
                  </a:cubicBezTo>
                  <a:cubicBezTo>
                    <a:pt x="21600" y="222"/>
                    <a:pt x="21600" y="2259"/>
                    <a:pt x="18000" y="6131"/>
                  </a:cubicBezTo>
                  <a:cubicBezTo>
                    <a:pt x="14400" y="10003"/>
                    <a:pt x="7200" y="15708"/>
                    <a:pt x="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8732895" y="5462217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8814529" y="5498200"/>
              <a:ext cx="115217" cy="15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86" fill="norm" stroke="1" extrusionOk="0">
                  <a:moveTo>
                    <a:pt x="20996" y="1200"/>
                  </a:moveTo>
                  <a:cubicBezTo>
                    <a:pt x="17139" y="600"/>
                    <a:pt x="13282" y="0"/>
                    <a:pt x="9617" y="0"/>
                  </a:cubicBezTo>
                  <a:cubicBezTo>
                    <a:pt x="5953" y="0"/>
                    <a:pt x="2482" y="600"/>
                    <a:pt x="939" y="1650"/>
                  </a:cubicBezTo>
                  <a:cubicBezTo>
                    <a:pt x="-604" y="2700"/>
                    <a:pt x="-218" y="4200"/>
                    <a:pt x="1903" y="6000"/>
                  </a:cubicBezTo>
                  <a:cubicBezTo>
                    <a:pt x="4025" y="7800"/>
                    <a:pt x="7882" y="9900"/>
                    <a:pt x="10389" y="11550"/>
                  </a:cubicBezTo>
                  <a:cubicBezTo>
                    <a:pt x="12896" y="13200"/>
                    <a:pt x="14053" y="14400"/>
                    <a:pt x="14632" y="15900"/>
                  </a:cubicBezTo>
                  <a:cubicBezTo>
                    <a:pt x="15210" y="17400"/>
                    <a:pt x="15210" y="19200"/>
                    <a:pt x="14246" y="20250"/>
                  </a:cubicBezTo>
                  <a:cubicBezTo>
                    <a:pt x="13282" y="21300"/>
                    <a:pt x="11353" y="21600"/>
                    <a:pt x="9232" y="21450"/>
                  </a:cubicBezTo>
                  <a:cubicBezTo>
                    <a:pt x="7110" y="21300"/>
                    <a:pt x="4796" y="20700"/>
                    <a:pt x="2482" y="20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9435429" y="5451833"/>
              <a:ext cx="148367" cy="2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017" fill="norm" stroke="1" extrusionOk="0">
                  <a:moveTo>
                    <a:pt x="21325" y="4123"/>
                  </a:moveTo>
                  <a:cubicBezTo>
                    <a:pt x="21325" y="3223"/>
                    <a:pt x="21325" y="2323"/>
                    <a:pt x="21021" y="1423"/>
                  </a:cubicBezTo>
                  <a:cubicBezTo>
                    <a:pt x="20717" y="523"/>
                    <a:pt x="20108" y="-377"/>
                    <a:pt x="17218" y="163"/>
                  </a:cubicBezTo>
                  <a:cubicBezTo>
                    <a:pt x="14328" y="703"/>
                    <a:pt x="9156" y="2683"/>
                    <a:pt x="5505" y="5563"/>
                  </a:cubicBezTo>
                  <a:cubicBezTo>
                    <a:pt x="1855" y="8443"/>
                    <a:pt x="-275" y="12223"/>
                    <a:pt x="29" y="15013"/>
                  </a:cubicBezTo>
                  <a:cubicBezTo>
                    <a:pt x="333" y="17803"/>
                    <a:pt x="3071" y="19603"/>
                    <a:pt x="5962" y="20413"/>
                  </a:cubicBezTo>
                  <a:cubicBezTo>
                    <a:pt x="8852" y="21223"/>
                    <a:pt x="11894" y="21043"/>
                    <a:pt x="14936" y="20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9564745" y="5430467"/>
              <a:ext cx="133351" cy="25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21600" y="0"/>
                  </a:moveTo>
                  <a:cubicBezTo>
                    <a:pt x="18514" y="3420"/>
                    <a:pt x="15429" y="6840"/>
                    <a:pt x="13371" y="9720"/>
                  </a:cubicBezTo>
                  <a:cubicBezTo>
                    <a:pt x="11314" y="12600"/>
                    <a:pt x="10286" y="14940"/>
                    <a:pt x="9429" y="16650"/>
                  </a:cubicBezTo>
                  <a:cubicBezTo>
                    <a:pt x="8571" y="18360"/>
                    <a:pt x="7886" y="19440"/>
                    <a:pt x="7714" y="19530"/>
                  </a:cubicBezTo>
                  <a:cubicBezTo>
                    <a:pt x="7543" y="19620"/>
                    <a:pt x="7886" y="18720"/>
                    <a:pt x="8571" y="17820"/>
                  </a:cubicBezTo>
                  <a:cubicBezTo>
                    <a:pt x="9257" y="16920"/>
                    <a:pt x="10286" y="16020"/>
                    <a:pt x="12000" y="15120"/>
                  </a:cubicBezTo>
                  <a:cubicBezTo>
                    <a:pt x="13714" y="14220"/>
                    <a:pt x="16114" y="13320"/>
                    <a:pt x="17486" y="13320"/>
                  </a:cubicBezTo>
                  <a:cubicBezTo>
                    <a:pt x="18857" y="13320"/>
                    <a:pt x="19200" y="14220"/>
                    <a:pt x="19371" y="15300"/>
                  </a:cubicBezTo>
                  <a:cubicBezTo>
                    <a:pt x="19543" y="16380"/>
                    <a:pt x="19543" y="17640"/>
                    <a:pt x="19029" y="18630"/>
                  </a:cubicBezTo>
                  <a:cubicBezTo>
                    <a:pt x="18514" y="19620"/>
                    <a:pt x="17486" y="20340"/>
                    <a:pt x="15943" y="20790"/>
                  </a:cubicBezTo>
                  <a:cubicBezTo>
                    <a:pt x="14400" y="21240"/>
                    <a:pt x="12343" y="21420"/>
                    <a:pt x="10114" y="21510"/>
                  </a:cubicBezTo>
                  <a:cubicBezTo>
                    <a:pt x="7886" y="21600"/>
                    <a:pt x="5486" y="21600"/>
                    <a:pt x="3771" y="21240"/>
                  </a:cubicBezTo>
                  <a:cubicBezTo>
                    <a:pt x="2057" y="20880"/>
                    <a:pt x="1029" y="20160"/>
                    <a:pt x="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9825095" y="5614054"/>
              <a:ext cx="1143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00" y="11375"/>
                    <a:pt x="9600" y="2735"/>
                    <a:pt x="13200" y="575"/>
                  </a:cubicBezTo>
                  <a:cubicBezTo>
                    <a:pt x="16800" y="-1585"/>
                    <a:pt x="192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10034754" y="5568644"/>
              <a:ext cx="228492" cy="10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078" fill="norm" stroke="1" extrusionOk="0">
                  <a:moveTo>
                    <a:pt x="14853" y="6406"/>
                  </a:moveTo>
                  <a:cubicBezTo>
                    <a:pt x="14456" y="4369"/>
                    <a:pt x="14060" y="2331"/>
                    <a:pt x="13366" y="1108"/>
                  </a:cubicBezTo>
                  <a:cubicBezTo>
                    <a:pt x="12673" y="-114"/>
                    <a:pt x="11682" y="-522"/>
                    <a:pt x="9502" y="904"/>
                  </a:cubicBezTo>
                  <a:cubicBezTo>
                    <a:pt x="7322" y="2331"/>
                    <a:pt x="3953" y="5591"/>
                    <a:pt x="2071" y="8240"/>
                  </a:cubicBezTo>
                  <a:cubicBezTo>
                    <a:pt x="188" y="10889"/>
                    <a:pt x="-208" y="12927"/>
                    <a:pt x="89" y="14557"/>
                  </a:cubicBezTo>
                  <a:cubicBezTo>
                    <a:pt x="386" y="16187"/>
                    <a:pt x="1377" y="17410"/>
                    <a:pt x="2864" y="17206"/>
                  </a:cubicBezTo>
                  <a:cubicBezTo>
                    <a:pt x="4350" y="17003"/>
                    <a:pt x="6331" y="15372"/>
                    <a:pt x="7818" y="13946"/>
                  </a:cubicBezTo>
                  <a:cubicBezTo>
                    <a:pt x="9304" y="12520"/>
                    <a:pt x="10295" y="11297"/>
                    <a:pt x="11682" y="12112"/>
                  </a:cubicBezTo>
                  <a:cubicBezTo>
                    <a:pt x="13069" y="12927"/>
                    <a:pt x="14853" y="15780"/>
                    <a:pt x="16537" y="17614"/>
                  </a:cubicBezTo>
                  <a:cubicBezTo>
                    <a:pt x="18221" y="19448"/>
                    <a:pt x="19807" y="20263"/>
                    <a:pt x="21392" y="2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10307695" y="5468567"/>
              <a:ext cx="9344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9861" y="0"/>
                  </a:moveTo>
                  <a:cubicBezTo>
                    <a:pt x="14557" y="2448"/>
                    <a:pt x="19252" y="4896"/>
                    <a:pt x="20426" y="7776"/>
                  </a:cubicBezTo>
                  <a:cubicBezTo>
                    <a:pt x="21600" y="10656"/>
                    <a:pt x="19252" y="13968"/>
                    <a:pt x="15261" y="16344"/>
                  </a:cubicBezTo>
                  <a:cubicBezTo>
                    <a:pt x="11270" y="18720"/>
                    <a:pt x="5635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1405501" y="6135317"/>
              <a:ext cx="259845" cy="38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49" fill="norm" stroke="1" extrusionOk="0">
                  <a:moveTo>
                    <a:pt x="2592" y="6728"/>
                  </a:moveTo>
                  <a:cubicBezTo>
                    <a:pt x="2592" y="10033"/>
                    <a:pt x="2592" y="13338"/>
                    <a:pt x="2504" y="15403"/>
                  </a:cubicBezTo>
                  <a:cubicBezTo>
                    <a:pt x="2417" y="17469"/>
                    <a:pt x="2241" y="18295"/>
                    <a:pt x="1890" y="19239"/>
                  </a:cubicBezTo>
                  <a:cubicBezTo>
                    <a:pt x="1538" y="20184"/>
                    <a:pt x="1012" y="21246"/>
                    <a:pt x="660" y="21423"/>
                  </a:cubicBezTo>
                  <a:cubicBezTo>
                    <a:pt x="309" y="21600"/>
                    <a:pt x="134" y="20892"/>
                    <a:pt x="46" y="18531"/>
                  </a:cubicBezTo>
                  <a:cubicBezTo>
                    <a:pt x="-42" y="16170"/>
                    <a:pt x="-42" y="12157"/>
                    <a:pt x="397" y="9148"/>
                  </a:cubicBezTo>
                  <a:cubicBezTo>
                    <a:pt x="836" y="6138"/>
                    <a:pt x="1714" y="4131"/>
                    <a:pt x="2504" y="2774"/>
                  </a:cubicBezTo>
                  <a:cubicBezTo>
                    <a:pt x="3295" y="1416"/>
                    <a:pt x="3997" y="708"/>
                    <a:pt x="4524" y="708"/>
                  </a:cubicBezTo>
                  <a:cubicBezTo>
                    <a:pt x="5051" y="708"/>
                    <a:pt x="5402" y="1416"/>
                    <a:pt x="6368" y="3836"/>
                  </a:cubicBezTo>
                  <a:cubicBezTo>
                    <a:pt x="7334" y="6256"/>
                    <a:pt x="8914" y="10387"/>
                    <a:pt x="10056" y="13161"/>
                  </a:cubicBezTo>
                  <a:cubicBezTo>
                    <a:pt x="11197" y="15934"/>
                    <a:pt x="11899" y="17351"/>
                    <a:pt x="12514" y="18295"/>
                  </a:cubicBezTo>
                  <a:cubicBezTo>
                    <a:pt x="13129" y="19239"/>
                    <a:pt x="13656" y="19711"/>
                    <a:pt x="14358" y="20007"/>
                  </a:cubicBezTo>
                  <a:cubicBezTo>
                    <a:pt x="15060" y="20302"/>
                    <a:pt x="15938" y="20420"/>
                    <a:pt x="16641" y="20125"/>
                  </a:cubicBezTo>
                  <a:cubicBezTo>
                    <a:pt x="17343" y="19830"/>
                    <a:pt x="17870" y="19121"/>
                    <a:pt x="18485" y="16820"/>
                  </a:cubicBezTo>
                  <a:cubicBezTo>
                    <a:pt x="19099" y="14518"/>
                    <a:pt x="19802" y="10623"/>
                    <a:pt x="20329" y="7554"/>
                  </a:cubicBezTo>
                  <a:cubicBezTo>
                    <a:pt x="20856" y="4485"/>
                    <a:pt x="21207" y="2243"/>
                    <a:pt x="215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1666621" y="6330050"/>
              <a:ext cx="105454" cy="16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000" fill="norm" stroke="1" extrusionOk="0">
                  <a:moveTo>
                    <a:pt x="11180" y="277"/>
                  </a:moveTo>
                  <a:cubicBezTo>
                    <a:pt x="8639" y="554"/>
                    <a:pt x="6098" y="831"/>
                    <a:pt x="4192" y="3323"/>
                  </a:cubicBezTo>
                  <a:cubicBezTo>
                    <a:pt x="2286" y="5815"/>
                    <a:pt x="1016" y="10523"/>
                    <a:pt x="380" y="13569"/>
                  </a:cubicBezTo>
                  <a:cubicBezTo>
                    <a:pt x="-255" y="16615"/>
                    <a:pt x="-255" y="18000"/>
                    <a:pt x="1651" y="19246"/>
                  </a:cubicBezTo>
                  <a:cubicBezTo>
                    <a:pt x="3557" y="20492"/>
                    <a:pt x="7369" y="21600"/>
                    <a:pt x="10969" y="20631"/>
                  </a:cubicBezTo>
                  <a:cubicBezTo>
                    <a:pt x="14569" y="19662"/>
                    <a:pt x="17957" y="16615"/>
                    <a:pt x="19651" y="13569"/>
                  </a:cubicBezTo>
                  <a:cubicBezTo>
                    <a:pt x="21345" y="10523"/>
                    <a:pt x="21345" y="7477"/>
                    <a:pt x="20710" y="5400"/>
                  </a:cubicBezTo>
                  <a:cubicBezTo>
                    <a:pt x="20074" y="3323"/>
                    <a:pt x="18804" y="2215"/>
                    <a:pt x="17110" y="1385"/>
                  </a:cubicBezTo>
                  <a:cubicBezTo>
                    <a:pt x="15416" y="554"/>
                    <a:pt x="13298" y="0"/>
                    <a:pt x="11816" y="0"/>
                  </a:cubicBezTo>
                  <a:cubicBezTo>
                    <a:pt x="10333" y="0"/>
                    <a:pt x="9486" y="554"/>
                    <a:pt x="8639" y="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741545" y="6275017"/>
              <a:ext cx="146051" cy="17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6171"/>
                  </a:moveTo>
                  <a:cubicBezTo>
                    <a:pt x="1565" y="5143"/>
                    <a:pt x="3130" y="4114"/>
                    <a:pt x="5322" y="4114"/>
                  </a:cubicBezTo>
                  <a:cubicBezTo>
                    <a:pt x="7513" y="4114"/>
                    <a:pt x="10330" y="5143"/>
                    <a:pt x="12365" y="7200"/>
                  </a:cubicBezTo>
                  <a:cubicBezTo>
                    <a:pt x="14400" y="9257"/>
                    <a:pt x="15652" y="12343"/>
                    <a:pt x="16278" y="14657"/>
                  </a:cubicBezTo>
                  <a:cubicBezTo>
                    <a:pt x="16904" y="16971"/>
                    <a:pt x="16904" y="18514"/>
                    <a:pt x="16278" y="19671"/>
                  </a:cubicBezTo>
                  <a:cubicBezTo>
                    <a:pt x="15652" y="20829"/>
                    <a:pt x="14400" y="21600"/>
                    <a:pt x="13148" y="21343"/>
                  </a:cubicBezTo>
                  <a:cubicBezTo>
                    <a:pt x="11896" y="21086"/>
                    <a:pt x="10643" y="19800"/>
                    <a:pt x="9704" y="17357"/>
                  </a:cubicBezTo>
                  <a:cubicBezTo>
                    <a:pt x="8765" y="14914"/>
                    <a:pt x="8139" y="11314"/>
                    <a:pt x="10174" y="8229"/>
                  </a:cubicBezTo>
                  <a:cubicBezTo>
                    <a:pt x="12209" y="5143"/>
                    <a:pt x="16904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919875" y="6091019"/>
              <a:ext cx="400773" cy="36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98" fill="norm" stroke="1" extrusionOk="0">
                  <a:moveTo>
                    <a:pt x="990" y="11037"/>
                  </a:moveTo>
                  <a:cubicBezTo>
                    <a:pt x="877" y="13491"/>
                    <a:pt x="764" y="15946"/>
                    <a:pt x="594" y="17541"/>
                  </a:cubicBezTo>
                  <a:cubicBezTo>
                    <a:pt x="424" y="19137"/>
                    <a:pt x="198" y="19873"/>
                    <a:pt x="85" y="19935"/>
                  </a:cubicBezTo>
                  <a:cubicBezTo>
                    <a:pt x="-28" y="19996"/>
                    <a:pt x="-28" y="19382"/>
                    <a:pt x="85" y="18401"/>
                  </a:cubicBezTo>
                  <a:cubicBezTo>
                    <a:pt x="198" y="17419"/>
                    <a:pt x="424" y="16069"/>
                    <a:pt x="651" y="15087"/>
                  </a:cubicBezTo>
                  <a:cubicBezTo>
                    <a:pt x="877" y="14105"/>
                    <a:pt x="1103" y="13491"/>
                    <a:pt x="1329" y="13491"/>
                  </a:cubicBezTo>
                  <a:cubicBezTo>
                    <a:pt x="1555" y="13491"/>
                    <a:pt x="1781" y="14105"/>
                    <a:pt x="1895" y="14780"/>
                  </a:cubicBezTo>
                  <a:cubicBezTo>
                    <a:pt x="2008" y="15455"/>
                    <a:pt x="2008" y="16191"/>
                    <a:pt x="2121" y="16989"/>
                  </a:cubicBezTo>
                  <a:cubicBezTo>
                    <a:pt x="2234" y="17787"/>
                    <a:pt x="2460" y="18646"/>
                    <a:pt x="2573" y="18707"/>
                  </a:cubicBezTo>
                  <a:cubicBezTo>
                    <a:pt x="2686" y="18769"/>
                    <a:pt x="2686" y="18032"/>
                    <a:pt x="3082" y="16805"/>
                  </a:cubicBezTo>
                  <a:cubicBezTo>
                    <a:pt x="3478" y="15578"/>
                    <a:pt x="4269" y="13860"/>
                    <a:pt x="4891" y="12816"/>
                  </a:cubicBezTo>
                  <a:cubicBezTo>
                    <a:pt x="5513" y="11773"/>
                    <a:pt x="5966" y="11405"/>
                    <a:pt x="6248" y="11528"/>
                  </a:cubicBezTo>
                  <a:cubicBezTo>
                    <a:pt x="6531" y="11651"/>
                    <a:pt x="6644" y="12264"/>
                    <a:pt x="6757" y="13614"/>
                  </a:cubicBezTo>
                  <a:cubicBezTo>
                    <a:pt x="6870" y="14964"/>
                    <a:pt x="6984" y="17051"/>
                    <a:pt x="7153" y="18462"/>
                  </a:cubicBezTo>
                  <a:cubicBezTo>
                    <a:pt x="7323" y="19873"/>
                    <a:pt x="7549" y="20610"/>
                    <a:pt x="8001" y="20978"/>
                  </a:cubicBezTo>
                  <a:cubicBezTo>
                    <a:pt x="8454" y="21346"/>
                    <a:pt x="9132" y="21346"/>
                    <a:pt x="10037" y="20241"/>
                  </a:cubicBezTo>
                  <a:cubicBezTo>
                    <a:pt x="10942" y="19137"/>
                    <a:pt x="12073" y="16928"/>
                    <a:pt x="12638" y="15516"/>
                  </a:cubicBezTo>
                  <a:cubicBezTo>
                    <a:pt x="13203" y="14105"/>
                    <a:pt x="13203" y="13491"/>
                    <a:pt x="13034" y="12939"/>
                  </a:cubicBezTo>
                  <a:cubicBezTo>
                    <a:pt x="12864" y="12387"/>
                    <a:pt x="12525" y="11896"/>
                    <a:pt x="12129" y="11896"/>
                  </a:cubicBezTo>
                  <a:cubicBezTo>
                    <a:pt x="11733" y="11896"/>
                    <a:pt x="11281" y="12387"/>
                    <a:pt x="10885" y="13246"/>
                  </a:cubicBezTo>
                  <a:cubicBezTo>
                    <a:pt x="10489" y="14105"/>
                    <a:pt x="10150" y="15332"/>
                    <a:pt x="10037" y="16253"/>
                  </a:cubicBezTo>
                  <a:cubicBezTo>
                    <a:pt x="9924" y="17173"/>
                    <a:pt x="10037" y="17787"/>
                    <a:pt x="10489" y="17971"/>
                  </a:cubicBezTo>
                  <a:cubicBezTo>
                    <a:pt x="10942" y="18155"/>
                    <a:pt x="11733" y="17910"/>
                    <a:pt x="12129" y="18094"/>
                  </a:cubicBezTo>
                  <a:cubicBezTo>
                    <a:pt x="12525" y="18278"/>
                    <a:pt x="12525" y="18891"/>
                    <a:pt x="12808" y="19014"/>
                  </a:cubicBezTo>
                  <a:cubicBezTo>
                    <a:pt x="13090" y="19137"/>
                    <a:pt x="13656" y="18769"/>
                    <a:pt x="14504" y="17664"/>
                  </a:cubicBezTo>
                  <a:cubicBezTo>
                    <a:pt x="15352" y="16560"/>
                    <a:pt x="16483" y="14719"/>
                    <a:pt x="17727" y="12141"/>
                  </a:cubicBezTo>
                  <a:cubicBezTo>
                    <a:pt x="18971" y="9564"/>
                    <a:pt x="20328" y="6251"/>
                    <a:pt x="20950" y="3980"/>
                  </a:cubicBezTo>
                  <a:cubicBezTo>
                    <a:pt x="21572" y="1710"/>
                    <a:pt x="21459" y="482"/>
                    <a:pt x="21233" y="114"/>
                  </a:cubicBezTo>
                  <a:cubicBezTo>
                    <a:pt x="21007" y="-254"/>
                    <a:pt x="20667" y="237"/>
                    <a:pt x="20102" y="2078"/>
                  </a:cubicBezTo>
                  <a:cubicBezTo>
                    <a:pt x="19536" y="3919"/>
                    <a:pt x="18745" y="7110"/>
                    <a:pt x="18632" y="9810"/>
                  </a:cubicBezTo>
                  <a:cubicBezTo>
                    <a:pt x="18519" y="12510"/>
                    <a:pt x="19084" y="14719"/>
                    <a:pt x="19649" y="16007"/>
                  </a:cubicBezTo>
                  <a:cubicBezTo>
                    <a:pt x="20215" y="17296"/>
                    <a:pt x="20780" y="17664"/>
                    <a:pt x="21346" y="18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2370195" y="6300417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2530392" y="6059117"/>
              <a:ext cx="125576" cy="35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551" fill="norm" stroke="1" extrusionOk="0">
                  <a:moveTo>
                    <a:pt x="11443" y="0"/>
                  </a:moveTo>
                  <a:cubicBezTo>
                    <a:pt x="8610" y="3880"/>
                    <a:pt x="5778" y="7760"/>
                    <a:pt x="4184" y="10477"/>
                  </a:cubicBezTo>
                  <a:cubicBezTo>
                    <a:pt x="2591" y="13193"/>
                    <a:pt x="2237" y="14745"/>
                    <a:pt x="2060" y="15844"/>
                  </a:cubicBezTo>
                  <a:cubicBezTo>
                    <a:pt x="1883" y="16944"/>
                    <a:pt x="1883" y="17590"/>
                    <a:pt x="1706" y="18237"/>
                  </a:cubicBezTo>
                  <a:cubicBezTo>
                    <a:pt x="1528" y="18884"/>
                    <a:pt x="1174" y="19531"/>
                    <a:pt x="1351" y="19531"/>
                  </a:cubicBezTo>
                  <a:cubicBezTo>
                    <a:pt x="1528" y="19531"/>
                    <a:pt x="2237" y="18884"/>
                    <a:pt x="3830" y="17978"/>
                  </a:cubicBezTo>
                  <a:cubicBezTo>
                    <a:pt x="5424" y="17073"/>
                    <a:pt x="7902" y="15909"/>
                    <a:pt x="10027" y="15262"/>
                  </a:cubicBezTo>
                  <a:cubicBezTo>
                    <a:pt x="12151" y="14616"/>
                    <a:pt x="13922" y="14486"/>
                    <a:pt x="15515" y="14616"/>
                  </a:cubicBezTo>
                  <a:cubicBezTo>
                    <a:pt x="17109" y="14745"/>
                    <a:pt x="18525" y="15133"/>
                    <a:pt x="19588" y="15715"/>
                  </a:cubicBezTo>
                  <a:cubicBezTo>
                    <a:pt x="20650" y="16297"/>
                    <a:pt x="21358" y="17073"/>
                    <a:pt x="20827" y="17978"/>
                  </a:cubicBezTo>
                  <a:cubicBezTo>
                    <a:pt x="20296" y="18884"/>
                    <a:pt x="18525" y="19919"/>
                    <a:pt x="15869" y="20565"/>
                  </a:cubicBezTo>
                  <a:cubicBezTo>
                    <a:pt x="13214" y="21212"/>
                    <a:pt x="9673" y="21471"/>
                    <a:pt x="6840" y="21535"/>
                  </a:cubicBezTo>
                  <a:cubicBezTo>
                    <a:pt x="4007" y="21600"/>
                    <a:pt x="1883" y="21471"/>
                    <a:pt x="820" y="21083"/>
                  </a:cubicBezTo>
                  <a:cubicBezTo>
                    <a:pt x="-242" y="20695"/>
                    <a:pt x="-242" y="20048"/>
                    <a:pt x="643" y="19531"/>
                  </a:cubicBezTo>
                  <a:cubicBezTo>
                    <a:pt x="1528" y="19013"/>
                    <a:pt x="3299" y="18625"/>
                    <a:pt x="5069" y="18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2692092" y="6265402"/>
              <a:ext cx="243290" cy="14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5" fill="norm" stroke="1" extrusionOk="0">
                  <a:moveTo>
                    <a:pt x="2386" y="7161"/>
                  </a:moveTo>
                  <a:cubicBezTo>
                    <a:pt x="3493" y="6208"/>
                    <a:pt x="4601" y="5255"/>
                    <a:pt x="5801" y="4143"/>
                  </a:cubicBezTo>
                  <a:cubicBezTo>
                    <a:pt x="7001" y="3031"/>
                    <a:pt x="8293" y="1761"/>
                    <a:pt x="8478" y="1284"/>
                  </a:cubicBezTo>
                  <a:cubicBezTo>
                    <a:pt x="8663" y="808"/>
                    <a:pt x="7739" y="1126"/>
                    <a:pt x="6170" y="2873"/>
                  </a:cubicBezTo>
                  <a:cubicBezTo>
                    <a:pt x="4601" y="4620"/>
                    <a:pt x="2386" y="7796"/>
                    <a:pt x="1186" y="10179"/>
                  </a:cubicBezTo>
                  <a:cubicBezTo>
                    <a:pt x="-14" y="12561"/>
                    <a:pt x="-199" y="14149"/>
                    <a:pt x="170" y="15102"/>
                  </a:cubicBezTo>
                  <a:cubicBezTo>
                    <a:pt x="539" y="16055"/>
                    <a:pt x="1463" y="16373"/>
                    <a:pt x="2386" y="16055"/>
                  </a:cubicBezTo>
                  <a:cubicBezTo>
                    <a:pt x="3309" y="15737"/>
                    <a:pt x="4232" y="14784"/>
                    <a:pt x="5432" y="13514"/>
                  </a:cubicBezTo>
                  <a:cubicBezTo>
                    <a:pt x="6632" y="12243"/>
                    <a:pt x="8109" y="10655"/>
                    <a:pt x="9216" y="10496"/>
                  </a:cubicBezTo>
                  <a:cubicBezTo>
                    <a:pt x="10324" y="10337"/>
                    <a:pt x="11063" y="11608"/>
                    <a:pt x="11893" y="12243"/>
                  </a:cubicBezTo>
                  <a:cubicBezTo>
                    <a:pt x="12724" y="12879"/>
                    <a:pt x="13647" y="12879"/>
                    <a:pt x="14570" y="11926"/>
                  </a:cubicBezTo>
                  <a:cubicBezTo>
                    <a:pt x="15493" y="10973"/>
                    <a:pt x="16416" y="9067"/>
                    <a:pt x="16878" y="7320"/>
                  </a:cubicBezTo>
                  <a:cubicBezTo>
                    <a:pt x="17339" y="5573"/>
                    <a:pt x="17339" y="3984"/>
                    <a:pt x="16970" y="2555"/>
                  </a:cubicBezTo>
                  <a:cubicBezTo>
                    <a:pt x="16601" y="1126"/>
                    <a:pt x="15863" y="-145"/>
                    <a:pt x="15401" y="14"/>
                  </a:cubicBezTo>
                  <a:cubicBezTo>
                    <a:pt x="14939" y="173"/>
                    <a:pt x="14755" y="1761"/>
                    <a:pt x="15401" y="3826"/>
                  </a:cubicBezTo>
                  <a:cubicBezTo>
                    <a:pt x="16047" y="5890"/>
                    <a:pt x="17524" y="8431"/>
                    <a:pt x="18539" y="10337"/>
                  </a:cubicBezTo>
                  <a:cubicBezTo>
                    <a:pt x="19555" y="12243"/>
                    <a:pt x="20109" y="13514"/>
                    <a:pt x="20570" y="14943"/>
                  </a:cubicBezTo>
                  <a:cubicBezTo>
                    <a:pt x="21032" y="16373"/>
                    <a:pt x="21401" y="17961"/>
                    <a:pt x="21124" y="19231"/>
                  </a:cubicBezTo>
                  <a:cubicBezTo>
                    <a:pt x="20847" y="20502"/>
                    <a:pt x="19924" y="21455"/>
                    <a:pt x="18816" y="21455"/>
                  </a:cubicBezTo>
                  <a:cubicBezTo>
                    <a:pt x="17709" y="21455"/>
                    <a:pt x="16416" y="20502"/>
                    <a:pt x="15124" y="19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2922645" y="6108886"/>
              <a:ext cx="400051" cy="29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14821"/>
                  </a:moveTo>
                  <a:cubicBezTo>
                    <a:pt x="1829" y="14672"/>
                    <a:pt x="3657" y="14523"/>
                    <a:pt x="4857" y="14299"/>
                  </a:cubicBezTo>
                  <a:cubicBezTo>
                    <a:pt x="6057" y="14076"/>
                    <a:pt x="6629" y="13778"/>
                    <a:pt x="7029" y="13256"/>
                  </a:cubicBezTo>
                  <a:cubicBezTo>
                    <a:pt x="7429" y="12735"/>
                    <a:pt x="7657" y="11990"/>
                    <a:pt x="7486" y="11543"/>
                  </a:cubicBezTo>
                  <a:cubicBezTo>
                    <a:pt x="7314" y="11096"/>
                    <a:pt x="6743" y="10947"/>
                    <a:pt x="6171" y="11022"/>
                  </a:cubicBezTo>
                  <a:cubicBezTo>
                    <a:pt x="5600" y="11096"/>
                    <a:pt x="5029" y="11394"/>
                    <a:pt x="4514" y="12288"/>
                  </a:cubicBezTo>
                  <a:cubicBezTo>
                    <a:pt x="4000" y="13182"/>
                    <a:pt x="3543" y="14672"/>
                    <a:pt x="3486" y="15714"/>
                  </a:cubicBezTo>
                  <a:cubicBezTo>
                    <a:pt x="3429" y="16757"/>
                    <a:pt x="3771" y="17353"/>
                    <a:pt x="5029" y="17874"/>
                  </a:cubicBezTo>
                  <a:cubicBezTo>
                    <a:pt x="6286" y="18396"/>
                    <a:pt x="8457" y="18843"/>
                    <a:pt x="10629" y="18619"/>
                  </a:cubicBezTo>
                  <a:cubicBezTo>
                    <a:pt x="12800" y="18396"/>
                    <a:pt x="14971" y="17502"/>
                    <a:pt x="16114" y="16683"/>
                  </a:cubicBezTo>
                  <a:cubicBezTo>
                    <a:pt x="17257" y="15863"/>
                    <a:pt x="17371" y="15118"/>
                    <a:pt x="17143" y="14746"/>
                  </a:cubicBezTo>
                  <a:cubicBezTo>
                    <a:pt x="16914" y="14374"/>
                    <a:pt x="16343" y="14374"/>
                    <a:pt x="15771" y="14672"/>
                  </a:cubicBezTo>
                  <a:cubicBezTo>
                    <a:pt x="15200" y="14969"/>
                    <a:pt x="14629" y="15565"/>
                    <a:pt x="14171" y="16161"/>
                  </a:cubicBezTo>
                  <a:cubicBezTo>
                    <a:pt x="13714" y="16757"/>
                    <a:pt x="13371" y="17353"/>
                    <a:pt x="13143" y="18321"/>
                  </a:cubicBezTo>
                  <a:cubicBezTo>
                    <a:pt x="12914" y="19289"/>
                    <a:pt x="12800" y="20630"/>
                    <a:pt x="13143" y="21003"/>
                  </a:cubicBezTo>
                  <a:cubicBezTo>
                    <a:pt x="13486" y="21375"/>
                    <a:pt x="14286" y="20779"/>
                    <a:pt x="15371" y="18619"/>
                  </a:cubicBezTo>
                  <a:cubicBezTo>
                    <a:pt x="16457" y="16459"/>
                    <a:pt x="17829" y="12735"/>
                    <a:pt x="18629" y="9830"/>
                  </a:cubicBezTo>
                  <a:cubicBezTo>
                    <a:pt x="19429" y="6925"/>
                    <a:pt x="19657" y="4840"/>
                    <a:pt x="19771" y="3201"/>
                  </a:cubicBezTo>
                  <a:cubicBezTo>
                    <a:pt x="19886" y="1563"/>
                    <a:pt x="19886" y="371"/>
                    <a:pt x="19657" y="73"/>
                  </a:cubicBezTo>
                  <a:cubicBezTo>
                    <a:pt x="19429" y="-225"/>
                    <a:pt x="18971" y="371"/>
                    <a:pt x="18343" y="2307"/>
                  </a:cubicBezTo>
                  <a:cubicBezTo>
                    <a:pt x="17714" y="4244"/>
                    <a:pt x="16914" y="7521"/>
                    <a:pt x="17429" y="10128"/>
                  </a:cubicBezTo>
                  <a:cubicBezTo>
                    <a:pt x="17943" y="12735"/>
                    <a:pt x="19771" y="14672"/>
                    <a:pt x="21600" y="16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3919579" y="6154490"/>
              <a:ext cx="146067" cy="26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21" fill="norm" stroke="1" extrusionOk="0">
                  <a:moveTo>
                    <a:pt x="20081" y="2015"/>
                  </a:moveTo>
                  <a:cubicBezTo>
                    <a:pt x="18864" y="1171"/>
                    <a:pt x="17648" y="327"/>
                    <a:pt x="15518" y="74"/>
                  </a:cubicBezTo>
                  <a:cubicBezTo>
                    <a:pt x="13388" y="-179"/>
                    <a:pt x="10346" y="158"/>
                    <a:pt x="7304" y="1930"/>
                  </a:cubicBezTo>
                  <a:cubicBezTo>
                    <a:pt x="4262" y="3702"/>
                    <a:pt x="1219" y="6908"/>
                    <a:pt x="307" y="10115"/>
                  </a:cubicBezTo>
                  <a:cubicBezTo>
                    <a:pt x="-606" y="13321"/>
                    <a:pt x="611" y="16527"/>
                    <a:pt x="2740" y="18552"/>
                  </a:cubicBezTo>
                  <a:cubicBezTo>
                    <a:pt x="4870" y="20577"/>
                    <a:pt x="7912" y="21421"/>
                    <a:pt x="11107" y="21421"/>
                  </a:cubicBezTo>
                  <a:cubicBezTo>
                    <a:pt x="14301" y="21421"/>
                    <a:pt x="17648" y="20577"/>
                    <a:pt x="20994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4122795" y="6205167"/>
              <a:ext cx="31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79"/>
                    <a:pt x="7200" y="7958"/>
                    <a:pt x="3600" y="10989"/>
                  </a:cubicBezTo>
                  <a:cubicBezTo>
                    <a:pt x="0" y="14021"/>
                    <a:pt x="0" y="16105"/>
                    <a:pt x="0" y="17621"/>
                  </a:cubicBezTo>
                  <a:cubicBezTo>
                    <a:pt x="0" y="19137"/>
                    <a:pt x="0" y="20084"/>
                    <a:pt x="720" y="20653"/>
                  </a:cubicBezTo>
                  <a:cubicBezTo>
                    <a:pt x="1440" y="21221"/>
                    <a:pt x="2880" y="21411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4078345" y="6203944"/>
              <a:ext cx="1778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914" y="4868"/>
                    <a:pt x="11829" y="-1303"/>
                    <a:pt x="15429" y="240"/>
                  </a:cubicBezTo>
                  <a:cubicBezTo>
                    <a:pt x="19029" y="1783"/>
                    <a:pt x="2031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4008495" y="6414717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800"/>
                    <a:pt x="11859" y="12000"/>
                    <a:pt x="15459" y="8400"/>
                  </a:cubicBezTo>
                  <a:cubicBezTo>
                    <a:pt x="19059" y="4800"/>
                    <a:pt x="203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4402195" y="6249617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4408545" y="6363917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5259871" y="6249352"/>
              <a:ext cx="171025" cy="14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00" fill="norm" stroke="1" extrusionOk="0">
                  <a:moveTo>
                    <a:pt x="2346" y="4538"/>
                  </a:moveTo>
                  <a:cubicBezTo>
                    <a:pt x="1813" y="2438"/>
                    <a:pt x="1279" y="338"/>
                    <a:pt x="879" y="38"/>
                  </a:cubicBezTo>
                  <a:cubicBezTo>
                    <a:pt x="479" y="-262"/>
                    <a:pt x="213" y="1238"/>
                    <a:pt x="79" y="4538"/>
                  </a:cubicBezTo>
                  <a:cubicBezTo>
                    <a:pt x="-54" y="7838"/>
                    <a:pt x="-54" y="12938"/>
                    <a:pt x="346" y="16238"/>
                  </a:cubicBezTo>
                  <a:cubicBezTo>
                    <a:pt x="746" y="19538"/>
                    <a:pt x="1546" y="21038"/>
                    <a:pt x="2479" y="21188"/>
                  </a:cubicBezTo>
                  <a:cubicBezTo>
                    <a:pt x="3413" y="21338"/>
                    <a:pt x="4479" y="20138"/>
                    <a:pt x="5413" y="18788"/>
                  </a:cubicBezTo>
                  <a:cubicBezTo>
                    <a:pt x="6346" y="17438"/>
                    <a:pt x="7146" y="15938"/>
                    <a:pt x="8079" y="14438"/>
                  </a:cubicBezTo>
                  <a:cubicBezTo>
                    <a:pt x="9013" y="12938"/>
                    <a:pt x="10079" y="11438"/>
                    <a:pt x="10479" y="11438"/>
                  </a:cubicBezTo>
                  <a:cubicBezTo>
                    <a:pt x="10879" y="11438"/>
                    <a:pt x="10613" y="12938"/>
                    <a:pt x="10479" y="14438"/>
                  </a:cubicBezTo>
                  <a:cubicBezTo>
                    <a:pt x="10346" y="15938"/>
                    <a:pt x="10346" y="17438"/>
                    <a:pt x="10879" y="18788"/>
                  </a:cubicBezTo>
                  <a:cubicBezTo>
                    <a:pt x="11413" y="20138"/>
                    <a:pt x="12479" y="21338"/>
                    <a:pt x="14213" y="21038"/>
                  </a:cubicBezTo>
                  <a:cubicBezTo>
                    <a:pt x="15946" y="20738"/>
                    <a:pt x="18346" y="18938"/>
                    <a:pt x="19679" y="15338"/>
                  </a:cubicBezTo>
                  <a:cubicBezTo>
                    <a:pt x="21013" y="11738"/>
                    <a:pt x="21279" y="6338"/>
                    <a:pt x="21546" y="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5532495" y="6287717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5570595" y="616071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5646795" y="6054946"/>
              <a:ext cx="279401" cy="31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9818" y="13070"/>
                  </a:moveTo>
                  <a:cubicBezTo>
                    <a:pt x="9655" y="12359"/>
                    <a:pt x="9491" y="11649"/>
                    <a:pt x="9000" y="11151"/>
                  </a:cubicBezTo>
                  <a:cubicBezTo>
                    <a:pt x="8509" y="10654"/>
                    <a:pt x="7691" y="10370"/>
                    <a:pt x="6300" y="10867"/>
                  </a:cubicBezTo>
                  <a:cubicBezTo>
                    <a:pt x="4909" y="11365"/>
                    <a:pt x="2945" y="12643"/>
                    <a:pt x="1718" y="14278"/>
                  </a:cubicBezTo>
                  <a:cubicBezTo>
                    <a:pt x="491" y="15912"/>
                    <a:pt x="0" y="17901"/>
                    <a:pt x="0" y="19180"/>
                  </a:cubicBezTo>
                  <a:cubicBezTo>
                    <a:pt x="0" y="20459"/>
                    <a:pt x="491" y="21028"/>
                    <a:pt x="1145" y="21241"/>
                  </a:cubicBezTo>
                  <a:cubicBezTo>
                    <a:pt x="1800" y="21454"/>
                    <a:pt x="2618" y="21312"/>
                    <a:pt x="4255" y="19465"/>
                  </a:cubicBezTo>
                  <a:cubicBezTo>
                    <a:pt x="5891" y="17617"/>
                    <a:pt x="8345" y="14065"/>
                    <a:pt x="9818" y="10938"/>
                  </a:cubicBezTo>
                  <a:cubicBezTo>
                    <a:pt x="11291" y="7812"/>
                    <a:pt x="11782" y="5112"/>
                    <a:pt x="12027" y="3336"/>
                  </a:cubicBezTo>
                  <a:cubicBezTo>
                    <a:pt x="12273" y="1559"/>
                    <a:pt x="12273" y="707"/>
                    <a:pt x="11864" y="280"/>
                  </a:cubicBezTo>
                  <a:cubicBezTo>
                    <a:pt x="11455" y="-146"/>
                    <a:pt x="10636" y="-146"/>
                    <a:pt x="9818" y="707"/>
                  </a:cubicBezTo>
                  <a:cubicBezTo>
                    <a:pt x="9000" y="1559"/>
                    <a:pt x="8182" y="3265"/>
                    <a:pt x="7445" y="6036"/>
                  </a:cubicBezTo>
                  <a:cubicBezTo>
                    <a:pt x="6709" y="8807"/>
                    <a:pt x="6055" y="12643"/>
                    <a:pt x="5891" y="14917"/>
                  </a:cubicBezTo>
                  <a:cubicBezTo>
                    <a:pt x="5727" y="17191"/>
                    <a:pt x="6055" y="17901"/>
                    <a:pt x="7036" y="18399"/>
                  </a:cubicBezTo>
                  <a:cubicBezTo>
                    <a:pt x="8018" y="18896"/>
                    <a:pt x="9655" y="19180"/>
                    <a:pt x="12191" y="17120"/>
                  </a:cubicBezTo>
                  <a:cubicBezTo>
                    <a:pt x="14727" y="15059"/>
                    <a:pt x="18164" y="10654"/>
                    <a:pt x="21600" y="6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5838292" y="6028072"/>
              <a:ext cx="259354" cy="3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22" fill="norm" stroke="1" extrusionOk="0">
                  <a:moveTo>
                    <a:pt x="12034" y="331"/>
                  </a:moveTo>
                  <a:cubicBezTo>
                    <a:pt x="11156" y="82"/>
                    <a:pt x="10278" y="-166"/>
                    <a:pt x="9576" y="144"/>
                  </a:cubicBezTo>
                  <a:cubicBezTo>
                    <a:pt x="8873" y="455"/>
                    <a:pt x="8346" y="1324"/>
                    <a:pt x="7293" y="3682"/>
                  </a:cubicBezTo>
                  <a:cubicBezTo>
                    <a:pt x="6239" y="6041"/>
                    <a:pt x="4658" y="9889"/>
                    <a:pt x="3956" y="12868"/>
                  </a:cubicBezTo>
                  <a:cubicBezTo>
                    <a:pt x="3254" y="15848"/>
                    <a:pt x="3429" y="17958"/>
                    <a:pt x="3868" y="19200"/>
                  </a:cubicBezTo>
                  <a:cubicBezTo>
                    <a:pt x="4307" y="20441"/>
                    <a:pt x="5010" y="20813"/>
                    <a:pt x="5800" y="21062"/>
                  </a:cubicBezTo>
                  <a:cubicBezTo>
                    <a:pt x="6590" y="21310"/>
                    <a:pt x="7468" y="21434"/>
                    <a:pt x="8083" y="21186"/>
                  </a:cubicBezTo>
                  <a:cubicBezTo>
                    <a:pt x="8697" y="20937"/>
                    <a:pt x="9049" y="20317"/>
                    <a:pt x="9049" y="19262"/>
                  </a:cubicBezTo>
                  <a:cubicBezTo>
                    <a:pt x="9049" y="18206"/>
                    <a:pt x="8697" y="16717"/>
                    <a:pt x="7468" y="15227"/>
                  </a:cubicBezTo>
                  <a:cubicBezTo>
                    <a:pt x="6239" y="13737"/>
                    <a:pt x="4132" y="12248"/>
                    <a:pt x="2551" y="11441"/>
                  </a:cubicBezTo>
                  <a:cubicBezTo>
                    <a:pt x="971" y="10634"/>
                    <a:pt x="-83" y="10510"/>
                    <a:pt x="5" y="10200"/>
                  </a:cubicBezTo>
                  <a:cubicBezTo>
                    <a:pt x="93" y="9889"/>
                    <a:pt x="1322" y="9393"/>
                    <a:pt x="3780" y="8089"/>
                  </a:cubicBezTo>
                  <a:cubicBezTo>
                    <a:pt x="6239" y="6786"/>
                    <a:pt x="9927" y="4675"/>
                    <a:pt x="12210" y="3434"/>
                  </a:cubicBezTo>
                  <a:cubicBezTo>
                    <a:pt x="14493" y="2193"/>
                    <a:pt x="15371" y="1820"/>
                    <a:pt x="15634" y="2006"/>
                  </a:cubicBezTo>
                  <a:cubicBezTo>
                    <a:pt x="15897" y="2193"/>
                    <a:pt x="15546" y="2937"/>
                    <a:pt x="14756" y="5110"/>
                  </a:cubicBezTo>
                  <a:cubicBezTo>
                    <a:pt x="13966" y="7282"/>
                    <a:pt x="12737" y="10882"/>
                    <a:pt x="11946" y="13241"/>
                  </a:cubicBezTo>
                  <a:cubicBezTo>
                    <a:pt x="11156" y="15600"/>
                    <a:pt x="10805" y="16717"/>
                    <a:pt x="10629" y="17648"/>
                  </a:cubicBezTo>
                  <a:cubicBezTo>
                    <a:pt x="10454" y="18579"/>
                    <a:pt x="10454" y="19324"/>
                    <a:pt x="10717" y="19324"/>
                  </a:cubicBezTo>
                  <a:cubicBezTo>
                    <a:pt x="10980" y="19324"/>
                    <a:pt x="11507" y="18579"/>
                    <a:pt x="12649" y="17586"/>
                  </a:cubicBezTo>
                  <a:cubicBezTo>
                    <a:pt x="13790" y="16593"/>
                    <a:pt x="15546" y="15351"/>
                    <a:pt x="16863" y="14793"/>
                  </a:cubicBezTo>
                  <a:cubicBezTo>
                    <a:pt x="18180" y="14234"/>
                    <a:pt x="19058" y="14358"/>
                    <a:pt x="19761" y="15227"/>
                  </a:cubicBezTo>
                  <a:cubicBezTo>
                    <a:pt x="20463" y="16096"/>
                    <a:pt x="20990" y="17710"/>
                    <a:pt x="21517" y="1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837795" y="1965483"/>
              <a:ext cx="1348318" cy="92771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99395" y="2052796"/>
              <a:ext cx="1477225" cy="126472"/>
            </a:xfrm>
            <a:prstGeom prst="rect">
              <a:avLst/>
            </a:prstGeom>
            <a:effectLst/>
          </p:spPr>
        </p:pic>
        <p:sp>
          <p:nvSpPr>
            <p:cNvPr id="319" name="Line"/>
            <p:cNvSpPr/>
            <p:nvPr/>
          </p:nvSpPr>
          <p:spPr>
            <a:xfrm>
              <a:off x="7253345" y="6117275"/>
              <a:ext cx="273051" cy="39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1005" y="5805"/>
                  </a:moveTo>
                  <a:cubicBezTo>
                    <a:pt x="1005" y="5230"/>
                    <a:pt x="1005" y="4656"/>
                    <a:pt x="1926" y="3966"/>
                  </a:cubicBezTo>
                  <a:cubicBezTo>
                    <a:pt x="2847" y="3277"/>
                    <a:pt x="4688" y="2473"/>
                    <a:pt x="6865" y="1783"/>
                  </a:cubicBezTo>
                  <a:cubicBezTo>
                    <a:pt x="9042" y="1094"/>
                    <a:pt x="11553" y="519"/>
                    <a:pt x="13395" y="232"/>
                  </a:cubicBezTo>
                  <a:cubicBezTo>
                    <a:pt x="15237" y="-55"/>
                    <a:pt x="16409" y="-55"/>
                    <a:pt x="17414" y="117"/>
                  </a:cubicBezTo>
                  <a:cubicBezTo>
                    <a:pt x="18419" y="290"/>
                    <a:pt x="19256" y="634"/>
                    <a:pt x="19423" y="1668"/>
                  </a:cubicBezTo>
                  <a:cubicBezTo>
                    <a:pt x="19591" y="2702"/>
                    <a:pt x="19088" y="4426"/>
                    <a:pt x="17581" y="6609"/>
                  </a:cubicBezTo>
                  <a:cubicBezTo>
                    <a:pt x="16074" y="8792"/>
                    <a:pt x="13563" y="11434"/>
                    <a:pt x="11135" y="13560"/>
                  </a:cubicBezTo>
                  <a:cubicBezTo>
                    <a:pt x="8707" y="15685"/>
                    <a:pt x="6363" y="17294"/>
                    <a:pt x="4856" y="18328"/>
                  </a:cubicBezTo>
                  <a:cubicBezTo>
                    <a:pt x="3349" y="19362"/>
                    <a:pt x="2679" y="19822"/>
                    <a:pt x="1842" y="20224"/>
                  </a:cubicBezTo>
                  <a:cubicBezTo>
                    <a:pt x="1005" y="20626"/>
                    <a:pt x="0" y="20971"/>
                    <a:pt x="0" y="21200"/>
                  </a:cubicBezTo>
                  <a:cubicBezTo>
                    <a:pt x="0" y="21430"/>
                    <a:pt x="1005" y="21545"/>
                    <a:pt x="3433" y="21315"/>
                  </a:cubicBezTo>
                  <a:cubicBezTo>
                    <a:pt x="5860" y="21085"/>
                    <a:pt x="9712" y="20511"/>
                    <a:pt x="12558" y="20051"/>
                  </a:cubicBezTo>
                  <a:cubicBezTo>
                    <a:pt x="15405" y="19592"/>
                    <a:pt x="17247" y="19247"/>
                    <a:pt x="18586" y="19017"/>
                  </a:cubicBezTo>
                  <a:cubicBezTo>
                    <a:pt x="19926" y="18788"/>
                    <a:pt x="20763" y="18673"/>
                    <a:pt x="21181" y="18730"/>
                  </a:cubicBezTo>
                  <a:cubicBezTo>
                    <a:pt x="21600" y="18788"/>
                    <a:pt x="21600" y="19017"/>
                    <a:pt x="21600" y="19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7778279" y="6219983"/>
              <a:ext cx="233979" cy="21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5" fill="norm" stroke="1" extrusionOk="0">
                  <a:moveTo>
                    <a:pt x="4281" y="2307"/>
                  </a:moveTo>
                  <a:cubicBezTo>
                    <a:pt x="8368" y="1678"/>
                    <a:pt x="12454" y="1049"/>
                    <a:pt x="14984" y="629"/>
                  </a:cubicBezTo>
                  <a:cubicBezTo>
                    <a:pt x="17514" y="210"/>
                    <a:pt x="18486" y="0"/>
                    <a:pt x="19459" y="0"/>
                  </a:cubicBezTo>
                  <a:cubicBezTo>
                    <a:pt x="20432" y="0"/>
                    <a:pt x="21405" y="210"/>
                    <a:pt x="21503" y="734"/>
                  </a:cubicBezTo>
                  <a:cubicBezTo>
                    <a:pt x="21600" y="1258"/>
                    <a:pt x="20822" y="2097"/>
                    <a:pt x="18389" y="4614"/>
                  </a:cubicBezTo>
                  <a:cubicBezTo>
                    <a:pt x="15957" y="7130"/>
                    <a:pt x="11870" y="11324"/>
                    <a:pt x="8854" y="14155"/>
                  </a:cubicBezTo>
                  <a:cubicBezTo>
                    <a:pt x="5838" y="16986"/>
                    <a:pt x="3892" y="18454"/>
                    <a:pt x="2432" y="19398"/>
                  </a:cubicBezTo>
                  <a:cubicBezTo>
                    <a:pt x="973" y="20342"/>
                    <a:pt x="0" y="20761"/>
                    <a:pt x="0" y="21076"/>
                  </a:cubicBezTo>
                  <a:cubicBezTo>
                    <a:pt x="0" y="21390"/>
                    <a:pt x="973" y="21600"/>
                    <a:pt x="3503" y="21390"/>
                  </a:cubicBezTo>
                  <a:cubicBezTo>
                    <a:pt x="6032" y="21181"/>
                    <a:pt x="10119" y="20551"/>
                    <a:pt x="12941" y="20342"/>
                  </a:cubicBezTo>
                  <a:cubicBezTo>
                    <a:pt x="15762" y="20132"/>
                    <a:pt x="17319" y="20342"/>
                    <a:pt x="18876" y="20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7966100" y="6427417"/>
              <a:ext cx="12544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20256" y="0"/>
                  </a:moveTo>
                  <a:cubicBezTo>
                    <a:pt x="15936" y="7200"/>
                    <a:pt x="11616" y="14400"/>
                    <a:pt x="8196" y="18000"/>
                  </a:cubicBezTo>
                  <a:cubicBezTo>
                    <a:pt x="4776" y="21600"/>
                    <a:pt x="2256" y="21600"/>
                    <a:pt x="996" y="20100"/>
                  </a:cubicBezTo>
                  <a:cubicBezTo>
                    <a:pt x="-264" y="18600"/>
                    <a:pt x="-264" y="15600"/>
                    <a:pt x="636" y="13500"/>
                  </a:cubicBezTo>
                  <a:cubicBezTo>
                    <a:pt x="1536" y="11400"/>
                    <a:pt x="3336" y="10200"/>
                    <a:pt x="6216" y="10500"/>
                  </a:cubicBezTo>
                  <a:cubicBezTo>
                    <a:pt x="9096" y="10800"/>
                    <a:pt x="13056" y="12600"/>
                    <a:pt x="15756" y="14700"/>
                  </a:cubicBezTo>
                  <a:cubicBezTo>
                    <a:pt x="18456" y="16800"/>
                    <a:pt x="19896" y="19200"/>
                    <a:pt x="21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8135995" y="6376617"/>
              <a:ext cx="635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8155045" y="6492096"/>
              <a:ext cx="165101" cy="8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0" y="5884"/>
                  </a:moveTo>
                  <a:cubicBezTo>
                    <a:pt x="831" y="3827"/>
                    <a:pt x="1662" y="1770"/>
                    <a:pt x="2769" y="742"/>
                  </a:cubicBezTo>
                  <a:cubicBezTo>
                    <a:pt x="3877" y="-287"/>
                    <a:pt x="5262" y="-287"/>
                    <a:pt x="6369" y="999"/>
                  </a:cubicBezTo>
                  <a:cubicBezTo>
                    <a:pt x="7477" y="2284"/>
                    <a:pt x="8308" y="4856"/>
                    <a:pt x="8308" y="7427"/>
                  </a:cubicBezTo>
                  <a:cubicBezTo>
                    <a:pt x="8308" y="9999"/>
                    <a:pt x="7477" y="12570"/>
                    <a:pt x="6369" y="14884"/>
                  </a:cubicBezTo>
                  <a:cubicBezTo>
                    <a:pt x="5262" y="17199"/>
                    <a:pt x="3877" y="19256"/>
                    <a:pt x="4154" y="20284"/>
                  </a:cubicBezTo>
                  <a:cubicBezTo>
                    <a:pt x="4431" y="21313"/>
                    <a:pt x="6369" y="21313"/>
                    <a:pt x="9554" y="20799"/>
                  </a:cubicBezTo>
                  <a:cubicBezTo>
                    <a:pt x="12738" y="20284"/>
                    <a:pt x="17169" y="19256"/>
                    <a:pt x="21600" y="18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8409045" y="6421067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8617464" y="6256944"/>
              <a:ext cx="88144" cy="18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93" fill="norm" stroke="1" extrusionOk="0">
                  <a:moveTo>
                    <a:pt x="19859" y="4929"/>
                  </a:moveTo>
                  <a:cubicBezTo>
                    <a:pt x="20361" y="3729"/>
                    <a:pt x="20864" y="2529"/>
                    <a:pt x="19859" y="1689"/>
                  </a:cubicBezTo>
                  <a:cubicBezTo>
                    <a:pt x="18854" y="849"/>
                    <a:pt x="16343" y="369"/>
                    <a:pt x="13831" y="129"/>
                  </a:cubicBezTo>
                  <a:cubicBezTo>
                    <a:pt x="11319" y="-111"/>
                    <a:pt x="8808" y="-111"/>
                    <a:pt x="6045" y="969"/>
                  </a:cubicBezTo>
                  <a:cubicBezTo>
                    <a:pt x="3282" y="2049"/>
                    <a:pt x="268" y="4209"/>
                    <a:pt x="17" y="6249"/>
                  </a:cubicBezTo>
                  <a:cubicBezTo>
                    <a:pt x="-234" y="8289"/>
                    <a:pt x="2278" y="10209"/>
                    <a:pt x="6296" y="11889"/>
                  </a:cubicBezTo>
                  <a:cubicBezTo>
                    <a:pt x="10315" y="13569"/>
                    <a:pt x="15840" y="15009"/>
                    <a:pt x="18603" y="16329"/>
                  </a:cubicBezTo>
                  <a:cubicBezTo>
                    <a:pt x="21366" y="17649"/>
                    <a:pt x="21366" y="18849"/>
                    <a:pt x="20110" y="19689"/>
                  </a:cubicBezTo>
                  <a:cubicBezTo>
                    <a:pt x="18854" y="20529"/>
                    <a:pt x="16343" y="21009"/>
                    <a:pt x="13329" y="21249"/>
                  </a:cubicBezTo>
                  <a:cubicBezTo>
                    <a:pt x="10315" y="21489"/>
                    <a:pt x="6799" y="21489"/>
                    <a:pt x="5292" y="20769"/>
                  </a:cubicBezTo>
                  <a:cubicBezTo>
                    <a:pt x="3785" y="20049"/>
                    <a:pt x="4287" y="18609"/>
                    <a:pt x="4789" y="1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8770995" y="6291864"/>
              <a:ext cx="234951" cy="1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8708"/>
                  </a:moveTo>
                  <a:cubicBezTo>
                    <a:pt x="1946" y="8988"/>
                    <a:pt x="3892" y="9269"/>
                    <a:pt x="5838" y="8567"/>
                  </a:cubicBezTo>
                  <a:cubicBezTo>
                    <a:pt x="7784" y="7866"/>
                    <a:pt x="9730" y="6183"/>
                    <a:pt x="10897" y="4640"/>
                  </a:cubicBezTo>
                  <a:cubicBezTo>
                    <a:pt x="12065" y="3097"/>
                    <a:pt x="12454" y="1695"/>
                    <a:pt x="12162" y="853"/>
                  </a:cubicBezTo>
                  <a:cubicBezTo>
                    <a:pt x="11870" y="12"/>
                    <a:pt x="10897" y="-269"/>
                    <a:pt x="9535" y="292"/>
                  </a:cubicBezTo>
                  <a:cubicBezTo>
                    <a:pt x="8173" y="853"/>
                    <a:pt x="6422" y="2256"/>
                    <a:pt x="4768" y="4219"/>
                  </a:cubicBezTo>
                  <a:cubicBezTo>
                    <a:pt x="3114" y="6183"/>
                    <a:pt x="1557" y="8708"/>
                    <a:pt x="778" y="10952"/>
                  </a:cubicBezTo>
                  <a:cubicBezTo>
                    <a:pt x="0" y="13196"/>
                    <a:pt x="0" y="15160"/>
                    <a:pt x="2432" y="16702"/>
                  </a:cubicBezTo>
                  <a:cubicBezTo>
                    <a:pt x="4865" y="18245"/>
                    <a:pt x="9730" y="19367"/>
                    <a:pt x="13330" y="20069"/>
                  </a:cubicBezTo>
                  <a:cubicBezTo>
                    <a:pt x="16930" y="20770"/>
                    <a:pt x="19265" y="21050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7356812" y="1938392"/>
              <a:ext cx="404534" cy="6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11" fill="norm" stroke="1" extrusionOk="0">
                  <a:moveTo>
                    <a:pt x="2923" y="12815"/>
                  </a:moveTo>
                  <a:cubicBezTo>
                    <a:pt x="6952" y="12815"/>
                    <a:pt x="10981" y="12815"/>
                    <a:pt x="13611" y="12095"/>
                  </a:cubicBezTo>
                  <a:cubicBezTo>
                    <a:pt x="16241" y="11375"/>
                    <a:pt x="17472" y="9935"/>
                    <a:pt x="18367" y="9215"/>
                  </a:cubicBezTo>
                  <a:cubicBezTo>
                    <a:pt x="19263" y="8495"/>
                    <a:pt x="19822" y="8495"/>
                    <a:pt x="18143" y="9215"/>
                  </a:cubicBezTo>
                  <a:cubicBezTo>
                    <a:pt x="16465" y="9935"/>
                    <a:pt x="12548" y="11375"/>
                    <a:pt x="9302" y="12455"/>
                  </a:cubicBezTo>
                  <a:cubicBezTo>
                    <a:pt x="6056" y="13535"/>
                    <a:pt x="3482" y="14255"/>
                    <a:pt x="1915" y="14255"/>
                  </a:cubicBezTo>
                  <a:cubicBezTo>
                    <a:pt x="349" y="14255"/>
                    <a:pt x="-211" y="13535"/>
                    <a:pt x="69" y="12095"/>
                  </a:cubicBezTo>
                  <a:cubicBezTo>
                    <a:pt x="349" y="10655"/>
                    <a:pt x="1468" y="8495"/>
                    <a:pt x="3762" y="6695"/>
                  </a:cubicBezTo>
                  <a:cubicBezTo>
                    <a:pt x="6056" y="4895"/>
                    <a:pt x="9526" y="3455"/>
                    <a:pt x="11876" y="2375"/>
                  </a:cubicBezTo>
                  <a:cubicBezTo>
                    <a:pt x="14226" y="1295"/>
                    <a:pt x="15457" y="575"/>
                    <a:pt x="16577" y="215"/>
                  </a:cubicBezTo>
                  <a:cubicBezTo>
                    <a:pt x="17696" y="-145"/>
                    <a:pt x="18703" y="-145"/>
                    <a:pt x="18871" y="935"/>
                  </a:cubicBezTo>
                  <a:cubicBezTo>
                    <a:pt x="19039" y="2015"/>
                    <a:pt x="18367" y="4175"/>
                    <a:pt x="16409" y="7055"/>
                  </a:cubicBezTo>
                  <a:cubicBezTo>
                    <a:pt x="14450" y="9935"/>
                    <a:pt x="11205" y="13535"/>
                    <a:pt x="9246" y="15335"/>
                  </a:cubicBezTo>
                  <a:cubicBezTo>
                    <a:pt x="7287" y="17135"/>
                    <a:pt x="6616" y="17135"/>
                    <a:pt x="5777" y="17495"/>
                  </a:cubicBezTo>
                  <a:cubicBezTo>
                    <a:pt x="4937" y="17855"/>
                    <a:pt x="3930" y="18575"/>
                    <a:pt x="3762" y="17855"/>
                  </a:cubicBezTo>
                  <a:cubicBezTo>
                    <a:pt x="3594" y="17135"/>
                    <a:pt x="4266" y="14975"/>
                    <a:pt x="5944" y="12095"/>
                  </a:cubicBezTo>
                  <a:cubicBezTo>
                    <a:pt x="7623" y="9215"/>
                    <a:pt x="10309" y="5615"/>
                    <a:pt x="12324" y="3455"/>
                  </a:cubicBezTo>
                  <a:cubicBezTo>
                    <a:pt x="14338" y="1295"/>
                    <a:pt x="15681" y="575"/>
                    <a:pt x="16073" y="215"/>
                  </a:cubicBezTo>
                  <a:cubicBezTo>
                    <a:pt x="16465" y="-145"/>
                    <a:pt x="15905" y="-145"/>
                    <a:pt x="13835" y="1655"/>
                  </a:cubicBezTo>
                  <a:cubicBezTo>
                    <a:pt x="11764" y="3455"/>
                    <a:pt x="8183" y="7055"/>
                    <a:pt x="6112" y="9575"/>
                  </a:cubicBezTo>
                  <a:cubicBezTo>
                    <a:pt x="4042" y="12095"/>
                    <a:pt x="3482" y="13535"/>
                    <a:pt x="3538" y="14255"/>
                  </a:cubicBezTo>
                  <a:cubicBezTo>
                    <a:pt x="3594" y="14975"/>
                    <a:pt x="4266" y="14975"/>
                    <a:pt x="6112" y="14255"/>
                  </a:cubicBezTo>
                  <a:cubicBezTo>
                    <a:pt x="7959" y="13535"/>
                    <a:pt x="10981" y="12095"/>
                    <a:pt x="12771" y="11375"/>
                  </a:cubicBezTo>
                  <a:cubicBezTo>
                    <a:pt x="14562" y="10655"/>
                    <a:pt x="15122" y="10655"/>
                    <a:pt x="15122" y="11375"/>
                  </a:cubicBezTo>
                  <a:cubicBezTo>
                    <a:pt x="15122" y="12095"/>
                    <a:pt x="14562" y="13535"/>
                    <a:pt x="13275" y="15335"/>
                  </a:cubicBezTo>
                  <a:cubicBezTo>
                    <a:pt x="11988" y="17135"/>
                    <a:pt x="9973" y="19295"/>
                    <a:pt x="8463" y="20375"/>
                  </a:cubicBezTo>
                  <a:cubicBezTo>
                    <a:pt x="6952" y="21455"/>
                    <a:pt x="5944" y="21455"/>
                    <a:pt x="5888" y="21095"/>
                  </a:cubicBezTo>
                  <a:cubicBezTo>
                    <a:pt x="5833" y="20735"/>
                    <a:pt x="6728" y="20015"/>
                    <a:pt x="9022" y="16775"/>
                  </a:cubicBezTo>
                  <a:cubicBezTo>
                    <a:pt x="11316" y="13535"/>
                    <a:pt x="15010" y="7775"/>
                    <a:pt x="17136" y="4895"/>
                  </a:cubicBezTo>
                  <a:cubicBezTo>
                    <a:pt x="19263" y="2015"/>
                    <a:pt x="19822" y="2015"/>
                    <a:pt x="20270" y="3455"/>
                  </a:cubicBezTo>
                  <a:cubicBezTo>
                    <a:pt x="20717" y="4895"/>
                    <a:pt x="21053" y="7775"/>
                    <a:pt x="21389" y="10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8250295" y="2052267"/>
              <a:ext cx="510118" cy="8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0"/>
                  </a:moveTo>
                  <a:cubicBezTo>
                    <a:pt x="2868" y="514"/>
                    <a:pt x="5736" y="1029"/>
                    <a:pt x="8963" y="1286"/>
                  </a:cubicBezTo>
                  <a:cubicBezTo>
                    <a:pt x="12189" y="1543"/>
                    <a:pt x="15774" y="1543"/>
                    <a:pt x="16939" y="1800"/>
                  </a:cubicBezTo>
                  <a:cubicBezTo>
                    <a:pt x="18105" y="2057"/>
                    <a:pt x="16850" y="2571"/>
                    <a:pt x="14833" y="3343"/>
                  </a:cubicBezTo>
                  <a:cubicBezTo>
                    <a:pt x="12817" y="4114"/>
                    <a:pt x="10038" y="5143"/>
                    <a:pt x="8201" y="5914"/>
                  </a:cubicBezTo>
                  <a:cubicBezTo>
                    <a:pt x="6363" y="6686"/>
                    <a:pt x="5467" y="7200"/>
                    <a:pt x="4661" y="7971"/>
                  </a:cubicBezTo>
                  <a:cubicBezTo>
                    <a:pt x="3854" y="8743"/>
                    <a:pt x="3137" y="9771"/>
                    <a:pt x="3137" y="10286"/>
                  </a:cubicBezTo>
                  <a:cubicBezTo>
                    <a:pt x="3137" y="10800"/>
                    <a:pt x="3854" y="10800"/>
                    <a:pt x="5646" y="10286"/>
                  </a:cubicBezTo>
                  <a:cubicBezTo>
                    <a:pt x="7439" y="9771"/>
                    <a:pt x="10307" y="8743"/>
                    <a:pt x="12055" y="8229"/>
                  </a:cubicBezTo>
                  <a:cubicBezTo>
                    <a:pt x="13802" y="7714"/>
                    <a:pt x="14430" y="7714"/>
                    <a:pt x="14968" y="7714"/>
                  </a:cubicBezTo>
                  <a:cubicBezTo>
                    <a:pt x="15505" y="7714"/>
                    <a:pt x="15954" y="7714"/>
                    <a:pt x="15909" y="7971"/>
                  </a:cubicBezTo>
                  <a:cubicBezTo>
                    <a:pt x="15864" y="8229"/>
                    <a:pt x="15326" y="8743"/>
                    <a:pt x="13578" y="9257"/>
                  </a:cubicBezTo>
                  <a:cubicBezTo>
                    <a:pt x="11831" y="9771"/>
                    <a:pt x="8873" y="10286"/>
                    <a:pt x="6901" y="10800"/>
                  </a:cubicBezTo>
                  <a:cubicBezTo>
                    <a:pt x="4929" y="11314"/>
                    <a:pt x="3944" y="11829"/>
                    <a:pt x="3182" y="11829"/>
                  </a:cubicBezTo>
                  <a:cubicBezTo>
                    <a:pt x="2420" y="11829"/>
                    <a:pt x="1882" y="11314"/>
                    <a:pt x="1882" y="10543"/>
                  </a:cubicBezTo>
                  <a:cubicBezTo>
                    <a:pt x="1882" y="9771"/>
                    <a:pt x="2420" y="8743"/>
                    <a:pt x="4123" y="7200"/>
                  </a:cubicBezTo>
                  <a:cubicBezTo>
                    <a:pt x="5826" y="5657"/>
                    <a:pt x="8694" y="3600"/>
                    <a:pt x="10845" y="2571"/>
                  </a:cubicBezTo>
                  <a:cubicBezTo>
                    <a:pt x="12996" y="1543"/>
                    <a:pt x="14430" y="1543"/>
                    <a:pt x="15371" y="1800"/>
                  </a:cubicBezTo>
                  <a:cubicBezTo>
                    <a:pt x="16312" y="2057"/>
                    <a:pt x="16760" y="2571"/>
                    <a:pt x="16760" y="3343"/>
                  </a:cubicBezTo>
                  <a:cubicBezTo>
                    <a:pt x="16760" y="4114"/>
                    <a:pt x="16312" y="5143"/>
                    <a:pt x="14923" y="6429"/>
                  </a:cubicBezTo>
                  <a:cubicBezTo>
                    <a:pt x="13534" y="7714"/>
                    <a:pt x="11203" y="9257"/>
                    <a:pt x="9545" y="10286"/>
                  </a:cubicBezTo>
                  <a:cubicBezTo>
                    <a:pt x="7887" y="11314"/>
                    <a:pt x="6901" y="11829"/>
                    <a:pt x="6632" y="11829"/>
                  </a:cubicBezTo>
                  <a:cubicBezTo>
                    <a:pt x="6363" y="11829"/>
                    <a:pt x="6812" y="11314"/>
                    <a:pt x="8694" y="10286"/>
                  </a:cubicBezTo>
                  <a:cubicBezTo>
                    <a:pt x="10576" y="9257"/>
                    <a:pt x="13892" y="7714"/>
                    <a:pt x="16133" y="6943"/>
                  </a:cubicBezTo>
                  <a:cubicBezTo>
                    <a:pt x="18373" y="6171"/>
                    <a:pt x="19539" y="6171"/>
                    <a:pt x="20345" y="6171"/>
                  </a:cubicBezTo>
                  <a:cubicBezTo>
                    <a:pt x="21152" y="6171"/>
                    <a:pt x="21600" y="6171"/>
                    <a:pt x="21600" y="6943"/>
                  </a:cubicBezTo>
                  <a:cubicBezTo>
                    <a:pt x="21600" y="7714"/>
                    <a:pt x="21152" y="9257"/>
                    <a:pt x="19494" y="10543"/>
                  </a:cubicBezTo>
                  <a:cubicBezTo>
                    <a:pt x="17836" y="11829"/>
                    <a:pt x="14968" y="12857"/>
                    <a:pt x="12010" y="13886"/>
                  </a:cubicBezTo>
                  <a:cubicBezTo>
                    <a:pt x="9052" y="14914"/>
                    <a:pt x="6005" y="15943"/>
                    <a:pt x="4257" y="16457"/>
                  </a:cubicBezTo>
                  <a:cubicBezTo>
                    <a:pt x="2510" y="16971"/>
                    <a:pt x="2061" y="16971"/>
                    <a:pt x="2061" y="16714"/>
                  </a:cubicBezTo>
                  <a:cubicBezTo>
                    <a:pt x="2061" y="16457"/>
                    <a:pt x="2510" y="15943"/>
                    <a:pt x="4302" y="15171"/>
                  </a:cubicBezTo>
                  <a:cubicBezTo>
                    <a:pt x="6095" y="14400"/>
                    <a:pt x="9232" y="13371"/>
                    <a:pt x="11159" y="12857"/>
                  </a:cubicBezTo>
                  <a:cubicBezTo>
                    <a:pt x="13085" y="12343"/>
                    <a:pt x="13802" y="12343"/>
                    <a:pt x="12951" y="12600"/>
                  </a:cubicBezTo>
                  <a:cubicBezTo>
                    <a:pt x="12100" y="12857"/>
                    <a:pt x="9680" y="13371"/>
                    <a:pt x="8201" y="13629"/>
                  </a:cubicBezTo>
                  <a:cubicBezTo>
                    <a:pt x="6722" y="13886"/>
                    <a:pt x="6184" y="13886"/>
                    <a:pt x="6139" y="13629"/>
                  </a:cubicBezTo>
                  <a:cubicBezTo>
                    <a:pt x="6095" y="13371"/>
                    <a:pt x="6543" y="12857"/>
                    <a:pt x="8380" y="11829"/>
                  </a:cubicBezTo>
                  <a:cubicBezTo>
                    <a:pt x="10217" y="10800"/>
                    <a:pt x="13444" y="9257"/>
                    <a:pt x="15416" y="8486"/>
                  </a:cubicBezTo>
                  <a:cubicBezTo>
                    <a:pt x="17388" y="7714"/>
                    <a:pt x="18105" y="7714"/>
                    <a:pt x="18642" y="8743"/>
                  </a:cubicBezTo>
                  <a:cubicBezTo>
                    <a:pt x="19180" y="9771"/>
                    <a:pt x="19539" y="11829"/>
                    <a:pt x="19494" y="13114"/>
                  </a:cubicBezTo>
                  <a:cubicBezTo>
                    <a:pt x="19449" y="14400"/>
                    <a:pt x="19001" y="14914"/>
                    <a:pt x="17298" y="16200"/>
                  </a:cubicBezTo>
                  <a:cubicBezTo>
                    <a:pt x="15595" y="17486"/>
                    <a:pt x="12637" y="19543"/>
                    <a:pt x="10800" y="20571"/>
                  </a:cubicBezTo>
                  <a:cubicBezTo>
                    <a:pt x="8963" y="21600"/>
                    <a:pt x="8246" y="21600"/>
                    <a:pt x="7618" y="21343"/>
                  </a:cubicBezTo>
                  <a:cubicBezTo>
                    <a:pt x="6991" y="21086"/>
                    <a:pt x="6453" y="20571"/>
                    <a:pt x="6543" y="19543"/>
                  </a:cubicBezTo>
                  <a:cubicBezTo>
                    <a:pt x="6632" y="18514"/>
                    <a:pt x="7349" y="16971"/>
                    <a:pt x="8963" y="15429"/>
                  </a:cubicBezTo>
                  <a:cubicBezTo>
                    <a:pt x="10576" y="13886"/>
                    <a:pt x="13085" y="12343"/>
                    <a:pt x="14788" y="13114"/>
                  </a:cubicBezTo>
                  <a:cubicBezTo>
                    <a:pt x="16491" y="13886"/>
                    <a:pt x="17388" y="16971"/>
                    <a:pt x="18284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8904345" y="1995622"/>
              <a:ext cx="361951" cy="5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3285"/>
                  </a:moveTo>
                  <a:cubicBezTo>
                    <a:pt x="3411" y="8785"/>
                    <a:pt x="6821" y="4285"/>
                    <a:pt x="9221" y="2035"/>
                  </a:cubicBezTo>
                  <a:cubicBezTo>
                    <a:pt x="11621" y="-215"/>
                    <a:pt x="13011" y="-215"/>
                    <a:pt x="14021" y="235"/>
                  </a:cubicBezTo>
                  <a:cubicBezTo>
                    <a:pt x="15032" y="685"/>
                    <a:pt x="15663" y="1585"/>
                    <a:pt x="16421" y="2935"/>
                  </a:cubicBezTo>
                  <a:cubicBezTo>
                    <a:pt x="17179" y="4285"/>
                    <a:pt x="18063" y="6085"/>
                    <a:pt x="18189" y="8335"/>
                  </a:cubicBezTo>
                  <a:cubicBezTo>
                    <a:pt x="18316" y="10585"/>
                    <a:pt x="17684" y="13285"/>
                    <a:pt x="16295" y="14635"/>
                  </a:cubicBezTo>
                  <a:cubicBezTo>
                    <a:pt x="14905" y="15985"/>
                    <a:pt x="12758" y="15985"/>
                    <a:pt x="11242" y="15985"/>
                  </a:cubicBezTo>
                  <a:cubicBezTo>
                    <a:pt x="9726" y="15985"/>
                    <a:pt x="8842" y="15985"/>
                    <a:pt x="8084" y="15535"/>
                  </a:cubicBezTo>
                  <a:cubicBezTo>
                    <a:pt x="7326" y="15085"/>
                    <a:pt x="6695" y="14185"/>
                    <a:pt x="6632" y="12385"/>
                  </a:cubicBezTo>
                  <a:cubicBezTo>
                    <a:pt x="6568" y="10585"/>
                    <a:pt x="7074" y="7885"/>
                    <a:pt x="8589" y="6085"/>
                  </a:cubicBezTo>
                  <a:cubicBezTo>
                    <a:pt x="10105" y="4285"/>
                    <a:pt x="12632" y="3385"/>
                    <a:pt x="14211" y="3835"/>
                  </a:cubicBezTo>
                  <a:cubicBezTo>
                    <a:pt x="15789" y="4285"/>
                    <a:pt x="16421" y="6085"/>
                    <a:pt x="16358" y="7885"/>
                  </a:cubicBezTo>
                  <a:cubicBezTo>
                    <a:pt x="16295" y="9685"/>
                    <a:pt x="15537" y="11485"/>
                    <a:pt x="13958" y="13285"/>
                  </a:cubicBezTo>
                  <a:cubicBezTo>
                    <a:pt x="12379" y="15085"/>
                    <a:pt x="9979" y="16885"/>
                    <a:pt x="11116" y="18235"/>
                  </a:cubicBezTo>
                  <a:cubicBezTo>
                    <a:pt x="12253" y="19585"/>
                    <a:pt x="16926" y="20485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8674014" y="-1"/>
              <a:ext cx="734893" cy="90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17" fill="norm" stroke="1" extrusionOk="0">
                  <a:moveTo>
                    <a:pt x="18804" y="1691"/>
                  </a:moveTo>
                  <a:cubicBezTo>
                    <a:pt x="18556" y="1238"/>
                    <a:pt x="18309" y="785"/>
                    <a:pt x="17597" y="482"/>
                  </a:cubicBezTo>
                  <a:cubicBezTo>
                    <a:pt x="16885" y="180"/>
                    <a:pt x="15709" y="29"/>
                    <a:pt x="14410" y="4"/>
                  </a:cubicBezTo>
                  <a:cubicBezTo>
                    <a:pt x="13110" y="-21"/>
                    <a:pt x="11686" y="80"/>
                    <a:pt x="10418" y="306"/>
                  </a:cubicBezTo>
                  <a:cubicBezTo>
                    <a:pt x="9149" y="533"/>
                    <a:pt x="8035" y="885"/>
                    <a:pt x="7137" y="1364"/>
                  </a:cubicBezTo>
                  <a:cubicBezTo>
                    <a:pt x="6240" y="1842"/>
                    <a:pt x="5559" y="2446"/>
                    <a:pt x="4909" y="3227"/>
                  </a:cubicBezTo>
                  <a:cubicBezTo>
                    <a:pt x="4259" y="4007"/>
                    <a:pt x="3640" y="4964"/>
                    <a:pt x="3114" y="5820"/>
                  </a:cubicBezTo>
                  <a:cubicBezTo>
                    <a:pt x="2588" y="6676"/>
                    <a:pt x="2155" y="7431"/>
                    <a:pt x="1722" y="8387"/>
                  </a:cubicBezTo>
                  <a:cubicBezTo>
                    <a:pt x="1289" y="9344"/>
                    <a:pt x="855" y="10502"/>
                    <a:pt x="515" y="11736"/>
                  </a:cubicBezTo>
                  <a:cubicBezTo>
                    <a:pt x="175" y="12969"/>
                    <a:pt x="-73" y="14278"/>
                    <a:pt x="20" y="15386"/>
                  </a:cubicBezTo>
                  <a:cubicBezTo>
                    <a:pt x="113" y="16494"/>
                    <a:pt x="546" y="17400"/>
                    <a:pt x="1350" y="18231"/>
                  </a:cubicBezTo>
                  <a:cubicBezTo>
                    <a:pt x="2155" y="19062"/>
                    <a:pt x="3331" y="19817"/>
                    <a:pt x="4693" y="20345"/>
                  </a:cubicBezTo>
                  <a:cubicBezTo>
                    <a:pt x="6054" y="20874"/>
                    <a:pt x="7601" y="21176"/>
                    <a:pt x="8994" y="21352"/>
                  </a:cubicBezTo>
                  <a:cubicBezTo>
                    <a:pt x="10387" y="21529"/>
                    <a:pt x="11624" y="21579"/>
                    <a:pt x="12862" y="21428"/>
                  </a:cubicBezTo>
                  <a:cubicBezTo>
                    <a:pt x="14100" y="21277"/>
                    <a:pt x="15338" y="20924"/>
                    <a:pt x="16235" y="20446"/>
                  </a:cubicBezTo>
                  <a:cubicBezTo>
                    <a:pt x="17133" y="19968"/>
                    <a:pt x="17690" y="19364"/>
                    <a:pt x="18340" y="18508"/>
                  </a:cubicBezTo>
                  <a:cubicBezTo>
                    <a:pt x="18989" y="17652"/>
                    <a:pt x="19732" y="16544"/>
                    <a:pt x="20258" y="15235"/>
                  </a:cubicBezTo>
                  <a:cubicBezTo>
                    <a:pt x="20784" y="13926"/>
                    <a:pt x="21094" y="12415"/>
                    <a:pt x="21279" y="10930"/>
                  </a:cubicBezTo>
                  <a:cubicBezTo>
                    <a:pt x="21465" y="9445"/>
                    <a:pt x="21527" y="7985"/>
                    <a:pt x="21465" y="6827"/>
                  </a:cubicBezTo>
                  <a:cubicBezTo>
                    <a:pt x="21403" y="5669"/>
                    <a:pt x="21218" y="4813"/>
                    <a:pt x="20784" y="4057"/>
                  </a:cubicBezTo>
                  <a:cubicBezTo>
                    <a:pt x="20351" y="3302"/>
                    <a:pt x="19670" y="2648"/>
                    <a:pt x="19020" y="2119"/>
                  </a:cubicBezTo>
                  <a:cubicBezTo>
                    <a:pt x="18371" y="1590"/>
                    <a:pt x="17752" y="1187"/>
                    <a:pt x="17133" y="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8690340" y="785177"/>
              <a:ext cx="698077" cy="12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05" fill="norm" stroke="1" extrusionOk="0">
                  <a:moveTo>
                    <a:pt x="6969" y="18168"/>
                  </a:moveTo>
                  <a:cubicBezTo>
                    <a:pt x="6188" y="17436"/>
                    <a:pt x="5407" y="16704"/>
                    <a:pt x="5212" y="16338"/>
                  </a:cubicBezTo>
                  <a:cubicBezTo>
                    <a:pt x="5017" y="15971"/>
                    <a:pt x="5407" y="15971"/>
                    <a:pt x="6643" y="14873"/>
                  </a:cubicBezTo>
                  <a:cubicBezTo>
                    <a:pt x="7879" y="13775"/>
                    <a:pt x="9961" y="11578"/>
                    <a:pt x="12141" y="9748"/>
                  </a:cubicBezTo>
                  <a:cubicBezTo>
                    <a:pt x="14320" y="7917"/>
                    <a:pt x="16597" y="6453"/>
                    <a:pt x="17931" y="5721"/>
                  </a:cubicBezTo>
                  <a:cubicBezTo>
                    <a:pt x="19265" y="4988"/>
                    <a:pt x="19655" y="4988"/>
                    <a:pt x="20176" y="4988"/>
                  </a:cubicBezTo>
                  <a:cubicBezTo>
                    <a:pt x="20696" y="4988"/>
                    <a:pt x="21347" y="4988"/>
                    <a:pt x="21444" y="5538"/>
                  </a:cubicBezTo>
                  <a:cubicBezTo>
                    <a:pt x="21542" y="6087"/>
                    <a:pt x="21087" y="7185"/>
                    <a:pt x="19720" y="9016"/>
                  </a:cubicBezTo>
                  <a:cubicBezTo>
                    <a:pt x="18354" y="10846"/>
                    <a:pt x="16077" y="13409"/>
                    <a:pt x="13930" y="15056"/>
                  </a:cubicBezTo>
                  <a:cubicBezTo>
                    <a:pt x="11783" y="16704"/>
                    <a:pt x="9766" y="17436"/>
                    <a:pt x="7652" y="18351"/>
                  </a:cubicBezTo>
                  <a:cubicBezTo>
                    <a:pt x="5537" y="19266"/>
                    <a:pt x="3325" y="20365"/>
                    <a:pt x="1959" y="20914"/>
                  </a:cubicBezTo>
                  <a:cubicBezTo>
                    <a:pt x="593" y="21463"/>
                    <a:pt x="72" y="21463"/>
                    <a:pt x="7" y="20731"/>
                  </a:cubicBezTo>
                  <a:cubicBezTo>
                    <a:pt x="-58" y="19999"/>
                    <a:pt x="332" y="18534"/>
                    <a:pt x="1634" y="16338"/>
                  </a:cubicBezTo>
                  <a:cubicBezTo>
                    <a:pt x="2935" y="14141"/>
                    <a:pt x="5147" y="11212"/>
                    <a:pt x="7359" y="8832"/>
                  </a:cubicBezTo>
                  <a:cubicBezTo>
                    <a:pt x="9571" y="6453"/>
                    <a:pt x="11783" y="4622"/>
                    <a:pt x="13930" y="3707"/>
                  </a:cubicBezTo>
                  <a:cubicBezTo>
                    <a:pt x="16077" y="2792"/>
                    <a:pt x="18159" y="2792"/>
                    <a:pt x="19362" y="3158"/>
                  </a:cubicBezTo>
                  <a:cubicBezTo>
                    <a:pt x="20566" y="3524"/>
                    <a:pt x="20891" y="4256"/>
                    <a:pt x="20826" y="4805"/>
                  </a:cubicBezTo>
                  <a:cubicBezTo>
                    <a:pt x="20761" y="5355"/>
                    <a:pt x="20306" y="5721"/>
                    <a:pt x="18875" y="6636"/>
                  </a:cubicBezTo>
                  <a:cubicBezTo>
                    <a:pt x="17443" y="7551"/>
                    <a:pt x="15036" y="9016"/>
                    <a:pt x="12759" y="10114"/>
                  </a:cubicBezTo>
                  <a:cubicBezTo>
                    <a:pt x="10482" y="11212"/>
                    <a:pt x="8335" y="11944"/>
                    <a:pt x="7099" y="12127"/>
                  </a:cubicBezTo>
                  <a:cubicBezTo>
                    <a:pt x="5862" y="12310"/>
                    <a:pt x="5537" y="11944"/>
                    <a:pt x="5602" y="11212"/>
                  </a:cubicBezTo>
                  <a:cubicBezTo>
                    <a:pt x="5667" y="10480"/>
                    <a:pt x="6123" y="9382"/>
                    <a:pt x="7456" y="7734"/>
                  </a:cubicBezTo>
                  <a:cubicBezTo>
                    <a:pt x="8790" y="6087"/>
                    <a:pt x="11002" y="3890"/>
                    <a:pt x="13052" y="2426"/>
                  </a:cubicBezTo>
                  <a:cubicBezTo>
                    <a:pt x="15101" y="961"/>
                    <a:pt x="16988" y="229"/>
                    <a:pt x="18159" y="46"/>
                  </a:cubicBezTo>
                  <a:cubicBezTo>
                    <a:pt x="19330" y="-137"/>
                    <a:pt x="19785" y="229"/>
                    <a:pt x="19915" y="1144"/>
                  </a:cubicBezTo>
                  <a:cubicBezTo>
                    <a:pt x="20046" y="2060"/>
                    <a:pt x="19850" y="3524"/>
                    <a:pt x="18875" y="5171"/>
                  </a:cubicBezTo>
                  <a:cubicBezTo>
                    <a:pt x="17899" y="6819"/>
                    <a:pt x="16142" y="8649"/>
                    <a:pt x="14093" y="10297"/>
                  </a:cubicBezTo>
                  <a:cubicBezTo>
                    <a:pt x="12043" y="11944"/>
                    <a:pt x="9701" y="13409"/>
                    <a:pt x="8335" y="14324"/>
                  </a:cubicBezTo>
                  <a:cubicBezTo>
                    <a:pt x="6969" y="15239"/>
                    <a:pt x="6578" y="15605"/>
                    <a:pt x="5830" y="15971"/>
                  </a:cubicBezTo>
                  <a:cubicBezTo>
                    <a:pt x="5082" y="16338"/>
                    <a:pt x="3976" y="16704"/>
                    <a:pt x="3618" y="16338"/>
                  </a:cubicBezTo>
                  <a:cubicBezTo>
                    <a:pt x="3260" y="15971"/>
                    <a:pt x="3650" y="14873"/>
                    <a:pt x="5049" y="13226"/>
                  </a:cubicBezTo>
                  <a:cubicBezTo>
                    <a:pt x="6448" y="11578"/>
                    <a:pt x="8855" y="9382"/>
                    <a:pt x="10970" y="8100"/>
                  </a:cubicBezTo>
                  <a:cubicBezTo>
                    <a:pt x="13084" y="6819"/>
                    <a:pt x="14906" y="6453"/>
                    <a:pt x="15947" y="6819"/>
                  </a:cubicBezTo>
                  <a:cubicBezTo>
                    <a:pt x="16988" y="7185"/>
                    <a:pt x="17248" y="8283"/>
                    <a:pt x="17183" y="9199"/>
                  </a:cubicBezTo>
                  <a:cubicBezTo>
                    <a:pt x="17118" y="10114"/>
                    <a:pt x="16728" y="10846"/>
                    <a:pt x="15491" y="11578"/>
                  </a:cubicBezTo>
                  <a:cubicBezTo>
                    <a:pt x="14255" y="12310"/>
                    <a:pt x="12173" y="13043"/>
                    <a:pt x="10091" y="13775"/>
                  </a:cubicBezTo>
                  <a:cubicBezTo>
                    <a:pt x="8009" y="14507"/>
                    <a:pt x="5928" y="15239"/>
                    <a:pt x="4724" y="15605"/>
                  </a:cubicBezTo>
                  <a:cubicBezTo>
                    <a:pt x="3520" y="15971"/>
                    <a:pt x="3195" y="15971"/>
                    <a:pt x="3228" y="15605"/>
                  </a:cubicBezTo>
                  <a:cubicBezTo>
                    <a:pt x="3260" y="15239"/>
                    <a:pt x="3650" y="14507"/>
                    <a:pt x="4887" y="13409"/>
                  </a:cubicBezTo>
                  <a:cubicBezTo>
                    <a:pt x="6123" y="12310"/>
                    <a:pt x="8205" y="10846"/>
                    <a:pt x="10287" y="9931"/>
                  </a:cubicBezTo>
                  <a:cubicBezTo>
                    <a:pt x="12369" y="9016"/>
                    <a:pt x="14450" y="8649"/>
                    <a:pt x="15654" y="8649"/>
                  </a:cubicBezTo>
                  <a:cubicBezTo>
                    <a:pt x="16858" y="8649"/>
                    <a:pt x="17183" y="9016"/>
                    <a:pt x="17150" y="9748"/>
                  </a:cubicBezTo>
                  <a:cubicBezTo>
                    <a:pt x="17118" y="10480"/>
                    <a:pt x="16728" y="11578"/>
                    <a:pt x="15459" y="12494"/>
                  </a:cubicBezTo>
                  <a:cubicBezTo>
                    <a:pt x="14190" y="13409"/>
                    <a:pt x="12043" y="14141"/>
                    <a:pt x="10612" y="14507"/>
                  </a:cubicBezTo>
                  <a:cubicBezTo>
                    <a:pt x="9181" y="14873"/>
                    <a:pt x="8465" y="14873"/>
                    <a:pt x="7944" y="14690"/>
                  </a:cubicBezTo>
                  <a:cubicBezTo>
                    <a:pt x="7424" y="14507"/>
                    <a:pt x="7099" y="14141"/>
                    <a:pt x="7131" y="13592"/>
                  </a:cubicBezTo>
                  <a:cubicBezTo>
                    <a:pt x="7164" y="13043"/>
                    <a:pt x="7554" y="12310"/>
                    <a:pt x="8693" y="12310"/>
                  </a:cubicBezTo>
                  <a:cubicBezTo>
                    <a:pt x="9831" y="12310"/>
                    <a:pt x="11718" y="13043"/>
                    <a:pt x="13605" y="13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8" name="Drawing"/>
          <p:cNvGrpSpPr/>
          <p:nvPr/>
        </p:nvGrpSpPr>
        <p:grpSpPr>
          <a:xfrm>
            <a:off x="996949" y="1973128"/>
            <a:ext cx="10479109" cy="6782433"/>
            <a:chOff x="0" y="0"/>
            <a:chExt cx="10479107" cy="6782432"/>
          </a:xfrm>
        </p:grpSpPr>
        <p:sp>
          <p:nvSpPr>
            <p:cNvPr id="2501" name="Line"/>
            <p:cNvSpPr/>
            <p:nvPr/>
          </p:nvSpPr>
          <p:spPr>
            <a:xfrm>
              <a:off x="41015" y="471679"/>
              <a:ext cx="170971" cy="32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50" fill="norm" stroke="1" extrusionOk="0">
                  <a:moveTo>
                    <a:pt x="428" y="4566"/>
                  </a:moveTo>
                  <a:cubicBezTo>
                    <a:pt x="3325" y="4843"/>
                    <a:pt x="6223" y="5120"/>
                    <a:pt x="9384" y="4635"/>
                  </a:cubicBezTo>
                  <a:cubicBezTo>
                    <a:pt x="12545" y="4150"/>
                    <a:pt x="15969" y="2904"/>
                    <a:pt x="18208" y="1935"/>
                  </a:cubicBezTo>
                  <a:cubicBezTo>
                    <a:pt x="20447" y="966"/>
                    <a:pt x="21501" y="273"/>
                    <a:pt x="21238" y="66"/>
                  </a:cubicBezTo>
                  <a:cubicBezTo>
                    <a:pt x="20974" y="-142"/>
                    <a:pt x="19394" y="135"/>
                    <a:pt x="16628" y="1035"/>
                  </a:cubicBezTo>
                  <a:cubicBezTo>
                    <a:pt x="13862" y="1935"/>
                    <a:pt x="9911" y="3458"/>
                    <a:pt x="7408" y="4635"/>
                  </a:cubicBezTo>
                  <a:cubicBezTo>
                    <a:pt x="4906" y="5812"/>
                    <a:pt x="3852" y="6643"/>
                    <a:pt x="3984" y="7058"/>
                  </a:cubicBezTo>
                  <a:cubicBezTo>
                    <a:pt x="4116" y="7473"/>
                    <a:pt x="5433" y="7473"/>
                    <a:pt x="6881" y="7473"/>
                  </a:cubicBezTo>
                  <a:cubicBezTo>
                    <a:pt x="8330" y="7473"/>
                    <a:pt x="9911" y="7473"/>
                    <a:pt x="10438" y="7820"/>
                  </a:cubicBezTo>
                  <a:cubicBezTo>
                    <a:pt x="10964" y="8166"/>
                    <a:pt x="10438" y="8858"/>
                    <a:pt x="8725" y="10312"/>
                  </a:cubicBezTo>
                  <a:cubicBezTo>
                    <a:pt x="7013" y="11766"/>
                    <a:pt x="4116" y="13981"/>
                    <a:pt x="2403" y="15573"/>
                  </a:cubicBezTo>
                  <a:cubicBezTo>
                    <a:pt x="691" y="17166"/>
                    <a:pt x="164" y="18135"/>
                    <a:pt x="33" y="18966"/>
                  </a:cubicBezTo>
                  <a:cubicBezTo>
                    <a:pt x="-99" y="19796"/>
                    <a:pt x="164" y="20489"/>
                    <a:pt x="955" y="20904"/>
                  </a:cubicBezTo>
                  <a:cubicBezTo>
                    <a:pt x="1745" y="21320"/>
                    <a:pt x="3062" y="21458"/>
                    <a:pt x="6223" y="20766"/>
                  </a:cubicBezTo>
                  <a:cubicBezTo>
                    <a:pt x="9384" y="20073"/>
                    <a:pt x="14389" y="18550"/>
                    <a:pt x="19394" y="17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241300" y="602542"/>
              <a:ext cx="247650" cy="16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0" y="2740"/>
                  </a:moveTo>
                  <a:cubicBezTo>
                    <a:pt x="923" y="1660"/>
                    <a:pt x="1846" y="580"/>
                    <a:pt x="2677" y="445"/>
                  </a:cubicBezTo>
                  <a:cubicBezTo>
                    <a:pt x="3508" y="310"/>
                    <a:pt x="4246" y="1120"/>
                    <a:pt x="4800" y="3280"/>
                  </a:cubicBezTo>
                  <a:cubicBezTo>
                    <a:pt x="5354" y="5440"/>
                    <a:pt x="5723" y="8950"/>
                    <a:pt x="5354" y="11920"/>
                  </a:cubicBezTo>
                  <a:cubicBezTo>
                    <a:pt x="4985" y="14890"/>
                    <a:pt x="3877" y="17320"/>
                    <a:pt x="2954" y="18940"/>
                  </a:cubicBezTo>
                  <a:cubicBezTo>
                    <a:pt x="2031" y="20560"/>
                    <a:pt x="1292" y="21370"/>
                    <a:pt x="1108" y="20965"/>
                  </a:cubicBezTo>
                  <a:cubicBezTo>
                    <a:pt x="923" y="20560"/>
                    <a:pt x="1292" y="18940"/>
                    <a:pt x="3046" y="15565"/>
                  </a:cubicBezTo>
                  <a:cubicBezTo>
                    <a:pt x="4800" y="12190"/>
                    <a:pt x="7938" y="7060"/>
                    <a:pt x="9877" y="3955"/>
                  </a:cubicBezTo>
                  <a:cubicBezTo>
                    <a:pt x="11815" y="850"/>
                    <a:pt x="12554" y="-230"/>
                    <a:pt x="13108" y="40"/>
                  </a:cubicBezTo>
                  <a:cubicBezTo>
                    <a:pt x="13662" y="310"/>
                    <a:pt x="14031" y="1930"/>
                    <a:pt x="14123" y="3415"/>
                  </a:cubicBezTo>
                  <a:cubicBezTo>
                    <a:pt x="14215" y="4900"/>
                    <a:pt x="14031" y="6250"/>
                    <a:pt x="14031" y="7600"/>
                  </a:cubicBezTo>
                  <a:cubicBezTo>
                    <a:pt x="14031" y="8950"/>
                    <a:pt x="14215" y="10300"/>
                    <a:pt x="15508" y="10840"/>
                  </a:cubicBezTo>
                  <a:cubicBezTo>
                    <a:pt x="16800" y="11380"/>
                    <a:pt x="19200" y="11110"/>
                    <a:pt x="21600" y="1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616313" y="422938"/>
              <a:ext cx="221888" cy="21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32" fill="norm" stroke="1" extrusionOk="0">
                  <a:moveTo>
                    <a:pt x="576" y="6023"/>
                  </a:moveTo>
                  <a:cubicBezTo>
                    <a:pt x="169" y="4154"/>
                    <a:pt x="-239" y="2285"/>
                    <a:pt x="169" y="1246"/>
                  </a:cubicBezTo>
                  <a:cubicBezTo>
                    <a:pt x="576" y="208"/>
                    <a:pt x="1799" y="0"/>
                    <a:pt x="2919" y="0"/>
                  </a:cubicBezTo>
                  <a:cubicBezTo>
                    <a:pt x="4040" y="0"/>
                    <a:pt x="5059" y="208"/>
                    <a:pt x="5670" y="935"/>
                  </a:cubicBezTo>
                  <a:cubicBezTo>
                    <a:pt x="6282" y="1662"/>
                    <a:pt x="6486" y="2908"/>
                    <a:pt x="5976" y="5296"/>
                  </a:cubicBezTo>
                  <a:cubicBezTo>
                    <a:pt x="5467" y="7685"/>
                    <a:pt x="4244" y="11215"/>
                    <a:pt x="3327" y="13396"/>
                  </a:cubicBezTo>
                  <a:cubicBezTo>
                    <a:pt x="2410" y="15577"/>
                    <a:pt x="1799" y="16408"/>
                    <a:pt x="1391" y="17550"/>
                  </a:cubicBezTo>
                  <a:cubicBezTo>
                    <a:pt x="984" y="18692"/>
                    <a:pt x="780" y="20146"/>
                    <a:pt x="1595" y="20873"/>
                  </a:cubicBezTo>
                  <a:cubicBezTo>
                    <a:pt x="2410" y="21600"/>
                    <a:pt x="4244" y="21600"/>
                    <a:pt x="7708" y="20977"/>
                  </a:cubicBezTo>
                  <a:cubicBezTo>
                    <a:pt x="11172" y="20354"/>
                    <a:pt x="16267" y="19108"/>
                    <a:pt x="21361" y="1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0" y="858971"/>
              <a:ext cx="5651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4" y="17446"/>
                    <a:pt x="4369" y="13292"/>
                    <a:pt x="7038" y="9831"/>
                  </a:cubicBezTo>
                  <a:cubicBezTo>
                    <a:pt x="9708" y="6369"/>
                    <a:pt x="12863" y="3600"/>
                    <a:pt x="15371" y="2077"/>
                  </a:cubicBezTo>
                  <a:cubicBezTo>
                    <a:pt x="17879" y="554"/>
                    <a:pt x="19739" y="2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279400" y="827221"/>
              <a:ext cx="4572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8109"/>
                    <a:pt x="5400" y="14618"/>
                    <a:pt x="8550" y="11345"/>
                  </a:cubicBezTo>
                  <a:cubicBezTo>
                    <a:pt x="11700" y="8073"/>
                    <a:pt x="15300" y="5018"/>
                    <a:pt x="17550" y="3164"/>
                  </a:cubicBezTo>
                  <a:cubicBezTo>
                    <a:pt x="19800" y="1309"/>
                    <a:pt x="207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1073150" y="484321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1123950" y="617671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1726535" y="357185"/>
              <a:ext cx="172116" cy="43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260" fill="norm" stroke="1" extrusionOk="0">
                  <a:moveTo>
                    <a:pt x="20909" y="2487"/>
                  </a:moveTo>
                  <a:cubicBezTo>
                    <a:pt x="19366" y="1660"/>
                    <a:pt x="17823" y="833"/>
                    <a:pt x="15766" y="368"/>
                  </a:cubicBezTo>
                  <a:cubicBezTo>
                    <a:pt x="13709" y="-97"/>
                    <a:pt x="11138" y="-200"/>
                    <a:pt x="8180" y="523"/>
                  </a:cubicBezTo>
                  <a:cubicBezTo>
                    <a:pt x="5223" y="1247"/>
                    <a:pt x="1880" y="2797"/>
                    <a:pt x="595" y="3831"/>
                  </a:cubicBezTo>
                  <a:cubicBezTo>
                    <a:pt x="-691" y="4864"/>
                    <a:pt x="80" y="5381"/>
                    <a:pt x="3166" y="6053"/>
                  </a:cubicBezTo>
                  <a:cubicBezTo>
                    <a:pt x="6252" y="6724"/>
                    <a:pt x="11652" y="7551"/>
                    <a:pt x="14738" y="8171"/>
                  </a:cubicBezTo>
                  <a:cubicBezTo>
                    <a:pt x="17823" y="8791"/>
                    <a:pt x="18595" y="9205"/>
                    <a:pt x="18595" y="9877"/>
                  </a:cubicBezTo>
                  <a:cubicBezTo>
                    <a:pt x="18595" y="10548"/>
                    <a:pt x="17823" y="11478"/>
                    <a:pt x="15252" y="12460"/>
                  </a:cubicBezTo>
                  <a:cubicBezTo>
                    <a:pt x="12680" y="13442"/>
                    <a:pt x="8309" y="14476"/>
                    <a:pt x="5480" y="14992"/>
                  </a:cubicBezTo>
                  <a:cubicBezTo>
                    <a:pt x="2652" y="15509"/>
                    <a:pt x="1366" y="15509"/>
                    <a:pt x="1238" y="15354"/>
                  </a:cubicBezTo>
                  <a:cubicBezTo>
                    <a:pt x="1109" y="15199"/>
                    <a:pt x="2138" y="14889"/>
                    <a:pt x="3166" y="14889"/>
                  </a:cubicBezTo>
                  <a:cubicBezTo>
                    <a:pt x="4195" y="14889"/>
                    <a:pt x="5223" y="15199"/>
                    <a:pt x="5738" y="15664"/>
                  </a:cubicBezTo>
                  <a:cubicBezTo>
                    <a:pt x="6252" y="16129"/>
                    <a:pt x="6252" y="16749"/>
                    <a:pt x="6380" y="17421"/>
                  </a:cubicBezTo>
                  <a:cubicBezTo>
                    <a:pt x="6509" y="18093"/>
                    <a:pt x="6766" y="18816"/>
                    <a:pt x="8052" y="19540"/>
                  </a:cubicBezTo>
                  <a:cubicBezTo>
                    <a:pt x="9338" y="20263"/>
                    <a:pt x="11652" y="20987"/>
                    <a:pt x="13452" y="21193"/>
                  </a:cubicBezTo>
                  <a:cubicBezTo>
                    <a:pt x="15252" y="21400"/>
                    <a:pt x="16538" y="21090"/>
                    <a:pt x="17823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1981199" y="509721"/>
              <a:ext cx="2032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350"/>
                    <a:pt x="5400" y="2700"/>
                    <a:pt x="8213" y="5625"/>
                  </a:cubicBezTo>
                  <a:cubicBezTo>
                    <a:pt x="11025" y="8550"/>
                    <a:pt x="13950" y="13050"/>
                    <a:pt x="16200" y="15975"/>
                  </a:cubicBezTo>
                  <a:cubicBezTo>
                    <a:pt x="18450" y="18900"/>
                    <a:pt x="20025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2032000" y="482910"/>
              <a:ext cx="139700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103"/>
                  </a:moveTo>
                  <a:cubicBezTo>
                    <a:pt x="19964" y="-52"/>
                    <a:pt x="18327" y="-206"/>
                    <a:pt x="16200" y="1028"/>
                  </a:cubicBezTo>
                  <a:cubicBezTo>
                    <a:pt x="14073" y="2263"/>
                    <a:pt x="11455" y="4885"/>
                    <a:pt x="8673" y="8125"/>
                  </a:cubicBezTo>
                  <a:cubicBezTo>
                    <a:pt x="5891" y="11365"/>
                    <a:pt x="2945" y="15223"/>
                    <a:pt x="1473" y="17537"/>
                  </a:cubicBezTo>
                  <a:cubicBezTo>
                    <a:pt x="0" y="19851"/>
                    <a:pt x="0" y="20623"/>
                    <a:pt x="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2266950" y="643071"/>
              <a:ext cx="6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2400300" y="700221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4400"/>
                    <a:pt x="8139" y="7200"/>
                    <a:pt x="11739" y="3600"/>
                  </a:cubicBezTo>
                  <a:cubicBezTo>
                    <a:pt x="15339" y="0"/>
                    <a:pt x="184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2717800" y="674821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3371850" y="379182"/>
              <a:ext cx="234950" cy="28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3079"/>
                  </a:moveTo>
                  <a:cubicBezTo>
                    <a:pt x="778" y="1983"/>
                    <a:pt x="1557" y="888"/>
                    <a:pt x="2627" y="340"/>
                  </a:cubicBezTo>
                  <a:cubicBezTo>
                    <a:pt x="3697" y="-208"/>
                    <a:pt x="5059" y="-208"/>
                    <a:pt x="7200" y="1201"/>
                  </a:cubicBezTo>
                  <a:cubicBezTo>
                    <a:pt x="9341" y="2609"/>
                    <a:pt x="12259" y="5427"/>
                    <a:pt x="14789" y="9027"/>
                  </a:cubicBezTo>
                  <a:cubicBezTo>
                    <a:pt x="17319" y="12627"/>
                    <a:pt x="19459" y="17009"/>
                    <a:pt x="216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3478139" y="331921"/>
              <a:ext cx="16676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21272" y="0"/>
                  </a:moveTo>
                  <a:cubicBezTo>
                    <a:pt x="17222" y="3000"/>
                    <a:pt x="13172" y="6000"/>
                    <a:pt x="9527" y="9300"/>
                  </a:cubicBezTo>
                  <a:cubicBezTo>
                    <a:pt x="5882" y="12600"/>
                    <a:pt x="2642" y="16200"/>
                    <a:pt x="1157" y="18300"/>
                  </a:cubicBezTo>
                  <a:cubicBezTo>
                    <a:pt x="-328" y="20400"/>
                    <a:pt x="-58" y="21000"/>
                    <a:pt x="2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3667306" y="595275"/>
              <a:ext cx="110945" cy="13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796" fill="norm" stroke="1" extrusionOk="0">
                  <a:moveTo>
                    <a:pt x="576" y="3516"/>
                  </a:moveTo>
                  <a:cubicBezTo>
                    <a:pt x="984" y="8168"/>
                    <a:pt x="1391" y="12821"/>
                    <a:pt x="1391" y="15978"/>
                  </a:cubicBezTo>
                  <a:cubicBezTo>
                    <a:pt x="1391" y="19134"/>
                    <a:pt x="984" y="20796"/>
                    <a:pt x="576" y="20796"/>
                  </a:cubicBezTo>
                  <a:cubicBezTo>
                    <a:pt x="169" y="20796"/>
                    <a:pt x="-239" y="19134"/>
                    <a:pt x="169" y="16144"/>
                  </a:cubicBezTo>
                  <a:cubicBezTo>
                    <a:pt x="576" y="13153"/>
                    <a:pt x="1799" y="8833"/>
                    <a:pt x="3021" y="6008"/>
                  </a:cubicBezTo>
                  <a:cubicBezTo>
                    <a:pt x="4244" y="3184"/>
                    <a:pt x="5467" y="1854"/>
                    <a:pt x="7912" y="858"/>
                  </a:cubicBezTo>
                  <a:cubicBezTo>
                    <a:pt x="10357" y="-139"/>
                    <a:pt x="14025" y="-804"/>
                    <a:pt x="16470" y="2021"/>
                  </a:cubicBezTo>
                  <a:cubicBezTo>
                    <a:pt x="18916" y="4845"/>
                    <a:pt x="20138" y="11159"/>
                    <a:pt x="21361" y="17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3911599" y="263518"/>
              <a:ext cx="105561" cy="48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535" fill="norm" stroke="1" extrusionOk="0">
                  <a:moveTo>
                    <a:pt x="0" y="1640"/>
                  </a:moveTo>
                  <a:cubicBezTo>
                    <a:pt x="1271" y="1072"/>
                    <a:pt x="2541" y="503"/>
                    <a:pt x="4659" y="219"/>
                  </a:cubicBezTo>
                  <a:cubicBezTo>
                    <a:pt x="6776" y="-65"/>
                    <a:pt x="9741" y="-65"/>
                    <a:pt x="11647" y="172"/>
                  </a:cubicBezTo>
                  <a:cubicBezTo>
                    <a:pt x="13553" y="409"/>
                    <a:pt x="14400" y="882"/>
                    <a:pt x="13765" y="1924"/>
                  </a:cubicBezTo>
                  <a:cubicBezTo>
                    <a:pt x="13129" y="2967"/>
                    <a:pt x="11012" y="4577"/>
                    <a:pt x="9106" y="5856"/>
                  </a:cubicBezTo>
                  <a:cubicBezTo>
                    <a:pt x="7200" y="7135"/>
                    <a:pt x="5506" y="8082"/>
                    <a:pt x="4447" y="8840"/>
                  </a:cubicBezTo>
                  <a:cubicBezTo>
                    <a:pt x="3388" y="9598"/>
                    <a:pt x="2965" y="10167"/>
                    <a:pt x="4871" y="10924"/>
                  </a:cubicBezTo>
                  <a:cubicBezTo>
                    <a:pt x="6776" y="11682"/>
                    <a:pt x="11012" y="12630"/>
                    <a:pt x="14400" y="13672"/>
                  </a:cubicBezTo>
                  <a:cubicBezTo>
                    <a:pt x="17788" y="14714"/>
                    <a:pt x="20329" y="15851"/>
                    <a:pt x="20965" y="16988"/>
                  </a:cubicBezTo>
                  <a:cubicBezTo>
                    <a:pt x="21600" y="18124"/>
                    <a:pt x="20329" y="19261"/>
                    <a:pt x="16729" y="20019"/>
                  </a:cubicBezTo>
                  <a:cubicBezTo>
                    <a:pt x="13129" y="20777"/>
                    <a:pt x="7200" y="21156"/>
                    <a:pt x="1271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4555887" y="486641"/>
              <a:ext cx="333613" cy="12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0744" fill="norm" stroke="1" extrusionOk="0">
                  <a:moveTo>
                    <a:pt x="2681" y="14250"/>
                  </a:moveTo>
                  <a:cubicBezTo>
                    <a:pt x="1998" y="14947"/>
                    <a:pt x="1314" y="15644"/>
                    <a:pt x="836" y="15121"/>
                  </a:cubicBezTo>
                  <a:cubicBezTo>
                    <a:pt x="357" y="14599"/>
                    <a:pt x="84" y="12857"/>
                    <a:pt x="15" y="11115"/>
                  </a:cubicBezTo>
                  <a:cubicBezTo>
                    <a:pt x="-53" y="9373"/>
                    <a:pt x="84" y="7631"/>
                    <a:pt x="904" y="5715"/>
                  </a:cubicBezTo>
                  <a:cubicBezTo>
                    <a:pt x="1724" y="3799"/>
                    <a:pt x="3228" y="1708"/>
                    <a:pt x="4322" y="663"/>
                  </a:cubicBezTo>
                  <a:cubicBezTo>
                    <a:pt x="5415" y="-382"/>
                    <a:pt x="6099" y="-382"/>
                    <a:pt x="6919" y="2057"/>
                  </a:cubicBezTo>
                  <a:cubicBezTo>
                    <a:pt x="7739" y="4495"/>
                    <a:pt x="8696" y="9373"/>
                    <a:pt x="9380" y="13031"/>
                  </a:cubicBezTo>
                  <a:cubicBezTo>
                    <a:pt x="10063" y="16689"/>
                    <a:pt x="10474" y="19128"/>
                    <a:pt x="11089" y="20173"/>
                  </a:cubicBezTo>
                  <a:cubicBezTo>
                    <a:pt x="11704" y="21218"/>
                    <a:pt x="12524" y="20870"/>
                    <a:pt x="13550" y="18779"/>
                  </a:cubicBezTo>
                  <a:cubicBezTo>
                    <a:pt x="14575" y="16689"/>
                    <a:pt x="15805" y="12857"/>
                    <a:pt x="17172" y="9721"/>
                  </a:cubicBezTo>
                  <a:cubicBezTo>
                    <a:pt x="18539" y="6586"/>
                    <a:pt x="20043" y="4147"/>
                    <a:pt x="21547" y="1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5114957" y="244113"/>
              <a:ext cx="263493" cy="34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09" fill="norm" stroke="1" extrusionOk="0">
                  <a:moveTo>
                    <a:pt x="21340" y="2698"/>
                  </a:moveTo>
                  <a:cubicBezTo>
                    <a:pt x="20997" y="2039"/>
                    <a:pt x="20654" y="1381"/>
                    <a:pt x="20054" y="920"/>
                  </a:cubicBezTo>
                  <a:cubicBezTo>
                    <a:pt x="19454" y="459"/>
                    <a:pt x="18597" y="195"/>
                    <a:pt x="17569" y="64"/>
                  </a:cubicBezTo>
                  <a:cubicBezTo>
                    <a:pt x="16540" y="-68"/>
                    <a:pt x="15340" y="-68"/>
                    <a:pt x="13626" y="788"/>
                  </a:cubicBezTo>
                  <a:cubicBezTo>
                    <a:pt x="11911" y="1644"/>
                    <a:pt x="9683" y="3356"/>
                    <a:pt x="7283" y="5793"/>
                  </a:cubicBezTo>
                  <a:cubicBezTo>
                    <a:pt x="4883" y="8230"/>
                    <a:pt x="2311" y="11391"/>
                    <a:pt x="1026" y="13827"/>
                  </a:cubicBezTo>
                  <a:cubicBezTo>
                    <a:pt x="-260" y="16264"/>
                    <a:pt x="-260" y="17976"/>
                    <a:pt x="597" y="19161"/>
                  </a:cubicBezTo>
                  <a:cubicBezTo>
                    <a:pt x="1454" y="20347"/>
                    <a:pt x="3169" y="21005"/>
                    <a:pt x="5311" y="21269"/>
                  </a:cubicBezTo>
                  <a:cubicBezTo>
                    <a:pt x="7454" y="21532"/>
                    <a:pt x="10026" y="21400"/>
                    <a:pt x="11654" y="21071"/>
                  </a:cubicBezTo>
                  <a:cubicBezTo>
                    <a:pt x="13283" y="20742"/>
                    <a:pt x="13969" y="20215"/>
                    <a:pt x="14654" y="19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5097919" y="465271"/>
              <a:ext cx="14718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867" y="21600"/>
                  </a:moveTo>
                  <a:cubicBezTo>
                    <a:pt x="2016" y="18000"/>
                    <a:pt x="165" y="14400"/>
                    <a:pt x="10" y="12000"/>
                  </a:cubicBezTo>
                  <a:cubicBezTo>
                    <a:pt x="-144" y="9600"/>
                    <a:pt x="1399" y="8400"/>
                    <a:pt x="5256" y="6600"/>
                  </a:cubicBezTo>
                  <a:cubicBezTo>
                    <a:pt x="9113" y="4800"/>
                    <a:pt x="15285" y="2400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5353050" y="458921"/>
              <a:ext cx="158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4659"/>
                    <a:pt x="9792" y="9318"/>
                    <a:pt x="13392" y="12918"/>
                  </a:cubicBezTo>
                  <a:cubicBezTo>
                    <a:pt x="16992" y="16518"/>
                    <a:pt x="19296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5414744" y="482661"/>
              <a:ext cx="103406" cy="10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075" fill="norm" stroke="1" extrusionOk="0">
                  <a:moveTo>
                    <a:pt x="21104" y="339"/>
                  </a:moveTo>
                  <a:cubicBezTo>
                    <a:pt x="18080" y="-93"/>
                    <a:pt x="15056" y="-525"/>
                    <a:pt x="11384" y="1851"/>
                  </a:cubicBezTo>
                  <a:cubicBezTo>
                    <a:pt x="7712" y="4227"/>
                    <a:pt x="3392" y="9411"/>
                    <a:pt x="1448" y="13083"/>
                  </a:cubicBezTo>
                  <a:cubicBezTo>
                    <a:pt x="-496" y="16755"/>
                    <a:pt x="-64" y="18915"/>
                    <a:pt x="368" y="21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5531700" y="348193"/>
              <a:ext cx="151427" cy="41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72" fill="norm" stroke="1" extrusionOk="0">
                  <a:moveTo>
                    <a:pt x="6095" y="10447"/>
                  </a:moveTo>
                  <a:cubicBezTo>
                    <a:pt x="4615" y="13770"/>
                    <a:pt x="3136" y="17093"/>
                    <a:pt x="2100" y="19032"/>
                  </a:cubicBezTo>
                  <a:cubicBezTo>
                    <a:pt x="1065" y="20970"/>
                    <a:pt x="473" y="21524"/>
                    <a:pt x="177" y="21469"/>
                  </a:cubicBezTo>
                  <a:cubicBezTo>
                    <a:pt x="-119" y="21413"/>
                    <a:pt x="-119" y="20749"/>
                    <a:pt x="769" y="18533"/>
                  </a:cubicBezTo>
                  <a:cubicBezTo>
                    <a:pt x="1656" y="16318"/>
                    <a:pt x="3432" y="12552"/>
                    <a:pt x="5799" y="9339"/>
                  </a:cubicBezTo>
                  <a:cubicBezTo>
                    <a:pt x="8166" y="6127"/>
                    <a:pt x="11125" y="3469"/>
                    <a:pt x="13196" y="1973"/>
                  </a:cubicBezTo>
                  <a:cubicBezTo>
                    <a:pt x="15267" y="478"/>
                    <a:pt x="16451" y="146"/>
                    <a:pt x="17782" y="35"/>
                  </a:cubicBezTo>
                  <a:cubicBezTo>
                    <a:pt x="19114" y="-76"/>
                    <a:pt x="20593" y="35"/>
                    <a:pt x="21037" y="1032"/>
                  </a:cubicBezTo>
                  <a:cubicBezTo>
                    <a:pt x="21481" y="2029"/>
                    <a:pt x="20889" y="3912"/>
                    <a:pt x="17782" y="5407"/>
                  </a:cubicBezTo>
                  <a:cubicBezTo>
                    <a:pt x="14676" y="6902"/>
                    <a:pt x="9054" y="8010"/>
                    <a:pt x="3432" y="9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5729127" y="262071"/>
              <a:ext cx="11922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600" fill="norm" stroke="1" extrusionOk="0">
                  <a:moveTo>
                    <a:pt x="20621" y="0"/>
                  </a:moveTo>
                  <a:cubicBezTo>
                    <a:pt x="14397" y="2700"/>
                    <a:pt x="8174" y="5400"/>
                    <a:pt x="4329" y="8025"/>
                  </a:cubicBezTo>
                  <a:cubicBezTo>
                    <a:pt x="485" y="10650"/>
                    <a:pt x="-979" y="13200"/>
                    <a:pt x="668" y="15450"/>
                  </a:cubicBezTo>
                  <a:cubicBezTo>
                    <a:pt x="2316" y="17700"/>
                    <a:pt x="7075" y="19650"/>
                    <a:pt x="118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5970322" y="262274"/>
              <a:ext cx="148748" cy="28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70" fill="norm" stroke="1" extrusionOk="0">
                  <a:moveTo>
                    <a:pt x="15112" y="7553"/>
                  </a:moveTo>
                  <a:cubicBezTo>
                    <a:pt x="11512" y="6923"/>
                    <a:pt x="7912" y="6292"/>
                    <a:pt x="5362" y="5661"/>
                  </a:cubicBezTo>
                  <a:cubicBezTo>
                    <a:pt x="2812" y="5031"/>
                    <a:pt x="1312" y="4400"/>
                    <a:pt x="562" y="3454"/>
                  </a:cubicBezTo>
                  <a:cubicBezTo>
                    <a:pt x="-188" y="2508"/>
                    <a:pt x="-188" y="1247"/>
                    <a:pt x="562" y="537"/>
                  </a:cubicBezTo>
                  <a:cubicBezTo>
                    <a:pt x="1312" y="-172"/>
                    <a:pt x="2812" y="-330"/>
                    <a:pt x="5662" y="1010"/>
                  </a:cubicBezTo>
                  <a:cubicBezTo>
                    <a:pt x="8512" y="2350"/>
                    <a:pt x="12712" y="5188"/>
                    <a:pt x="15712" y="8263"/>
                  </a:cubicBezTo>
                  <a:cubicBezTo>
                    <a:pt x="18712" y="11337"/>
                    <a:pt x="20512" y="14648"/>
                    <a:pt x="20962" y="16855"/>
                  </a:cubicBezTo>
                  <a:cubicBezTo>
                    <a:pt x="21412" y="19063"/>
                    <a:pt x="20512" y="20166"/>
                    <a:pt x="19612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5977680" y="408121"/>
              <a:ext cx="10562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1134" y="0"/>
                  </a:moveTo>
                  <a:cubicBezTo>
                    <a:pt x="16052" y="2400"/>
                    <a:pt x="10969" y="4800"/>
                    <a:pt x="7158" y="7800"/>
                  </a:cubicBezTo>
                  <a:cubicBezTo>
                    <a:pt x="3346" y="10800"/>
                    <a:pt x="805" y="14400"/>
                    <a:pt x="169" y="16800"/>
                  </a:cubicBezTo>
                  <a:cubicBezTo>
                    <a:pt x="-466" y="19200"/>
                    <a:pt x="805" y="20400"/>
                    <a:pt x="2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6172200" y="262071"/>
              <a:ext cx="4928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0" y="0"/>
                  </a:moveTo>
                  <a:cubicBezTo>
                    <a:pt x="7776" y="2645"/>
                    <a:pt x="15552" y="5290"/>
                    <a:pt x="18576" y="8376"/>
                  </a:cubicBezTo>
                  <a:cubicBezTo>
                    <a:pt x="21600" y="11461"/>
                    <a:pt x="19872" y="14988"/>
                    <a:pt x="15984" y="17265"/>
                  </a:cubicBezTo>
                  <a:cubicBezTo>
                    <a:pt x="12096" y="19543"/>
                    <a:pt x="6048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6292850" y="528771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7908302" y="227093"/>
              <a:ext cx="259763" cy="27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22" fill="norm" stroke="1" extrusionOk="0">
                  <a:moveTo>
                    <a:pt x="2879" y="8661"/>
                  </a:moveTo>
                  <a:cubicBezTo>
                    <a:pt x="1850" y="7342"/>
                    <a:pt x="822" y="6023"/>
                    <a:pt x="307" y="4951"/>
                  </a:cubicBezTo>
                  <a:cubicBezTo>
                    <a:pt x="-207" y="3879"/>
                    <a:pt x="-207" y="3055"/>
                    <a:pt x="1336" y="2066"/>
                  </a:cubicBezTo>
                  <a:cubicBezTo>
                    <a:pt x="2879" y="1076"/>
                    <a:pt x="5964" y="-78"/>
                    <a:pt x="8707" y="4"/>
                  </a:cubicBezTo>
                  <a:cubicBezTo>
                    <a:pt x="11450" y="87"/>
                    <a:pt x="13850" y="1406"/>
                    <a:pt x="15993" y="3962"/>
                  </a:cubicBezTo>
                  <a:cubicBezTo>
                    <a:pt x="18136" y="6517"/>
                    <a:pt x="20022" y="10310"/>
                    <a:pt x="20707" y="13443"/>
                  </a:cubicBezTo>
                  <a:cubicBezTo>
                    <a:pt x="21393" y="16575"/>
                    <a:pt x="20879" y="19049"/>
                    <a:pt x="20364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7924800" y="395421"/>
              <a:ext cx="2222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31" y="600"/>
                    <a:pt x="16663" y="1200"/>
                    <a:pt x="13371" y="4050"/>
                  </a:cubicBezTo>
                  <a:cubicBezTo>
                    <a:pt x="10080" y="6900"/>
                    <a:pt x="5966" y="12000"/>
                    <a:pt x="3600" y="15300"/>
                  </a:cubicBezTo>
                  <a:cubicBezTo>
                    <a:pt x="1234" y="18600"/>
                    <a:pt x="617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8036661" y="0"/>
              <a:ext cx="123090" cy="16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67" fill="norm" stroke="1" extrusionOk="0">
                  <a:moveTo>
                    <a:pt x="14700" y="6961"/>
                  </a:moveTo>
                  <a:cubicBezTo>
                    <a:pt x="11405" y="8363"/>
                    <a:pt x="8110" y="9766"/>
                    <a:pt x="5365" y="11309"/>
                  </a:cubicBezTo>
                  <a:cubicBezTo>
                    <a:pt x="2619" y="12851"/>
                    <a:pt x="422" y="14535"/>
                    <a:pt x="56" y="14394"/>
                  </a:cubicBezTo>
                  <a:cubicBezTo>
                    <a:pt x="-310" y="14254"/>
                    <a:pt x="1154" y="12290"/>
                    <a:pt x="3717" y="9906"/>
                  </a:cubicBezTo>
                  <a:cubicBezTo>
                    <a:pt x="6280" y="7522"/>
                    <a:pt x="9941" y="4716"/>
                    <a:pt x="12687" y="2753"/>
                  </a:cubicBezTo>
                  <a:cubicBezTo>
                    <a:pt x="15432" y="789"/>
                    <a:pt x="17263" y="-333"/>
                    <a:pt x="18178" y="88"/>
                  </a:cubicBezTo>
                  <a:cubicBezTo>
                    <a:pt x="19093" y="509"/>
                    <a:pt x="19093" y="2472"/>
                    <a:pt x="19459" y="6259"/>
                  </a:cubicBezTo>
                  <a:cubicBezTo>
                    <a:pt x="19826" y="10046"/>
                    <a:pt x="20558" y="15657"/>
                    <a:pt x="2129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8271183" y="462006"/>
              <a:ext cx="176570" cy="20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20" fill="norm" stroke="1" extrusionOk="0">
                  <a:moveTo>
                    <a:pt x="2631" y="8757"/>
                  </a:moveTo>
                  <a:cubicBezTo>
                    <a:pt x="2377" y="11349"/>
                    <a:pt x="2123" y="13941"/>
                    <a:pt x="1615" y="16317"/>
                  </a:cubicBezTo>
                  <a:cubicBezTo>
                    <a:pt x="1107" y="18693"/>
                    <a:pt x="344" y="20853"/>
                    <a:pt x="90" y="21177"/>
                  </a:cubicBezTo>
                  <a:cubicBezTo>
                    <a:pt x="-164" y="21501"/>
                    <a:pt x="90" y="19989"/>
                    <a:pt x="1234" y="16533"/>
                  </a:cubicBezTo>
                  <a:cubicBezTo>
                    <a:pt x="2377" y="13077"/>
                    <a:pt x="4410" y="7677"/>
                    <a:pt x="5681" y="4437"/>
                  </a:cubicBezTo>
                  <a:cubicBezTo>
                    <a:pt x="6951" y="1197"/>
                    <a:pt x="7460" y="117"/>
                    <a:pt x="8095" y="9"/>
                  </a:cubicBezTo>
                  <a:cubicBezTo>
                    <a:pt x="8730" y="-99"/>
                    <a:pt x="9492" y="765"/>
                    <a:pt x="10509" y="1305"/>
                  </a:cubicBezTo>
                  <a:cubicBezTo>
                    <a:pt x="11525" y="1845"/>
                    <a:pt x="12796" y="2061"/>
                    <a:pt x="14067" y="1953"/>
                  </a:cubicBezTo>
                  <a:cubicBezTo>
                    <a:pt x="15337" y="1845"/>
                    <a:pt x="16608" y="1413"/>
                    <a:pt x="17878" y="1089"/>
                  </a:cubicBezTo>
                  <a:cubicBezTo>
                    <a:pt x="19149" y="765"/>
                    <a:pt x="20420" y="549"/>
                    <a:pt x="20928" y="1089"/>
                  </a:cubicBezTo>
                  <a:cubicBezTo>
                    <a:pt x="21436" y="1629"/>
                    <a:pt x="21182" y="2925"/>
                    <a:pt x="20547" y="5409"/>
                  </a:cubicBezTo>
                  <a:cubicBezTo>
                    <a:pt x="19911" y="7893"/>
                    <a:pt x="18895" y="11565"/>
                    <a:pt x="17878" y="15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8482379" y="479668"/>
              <a:ext cx="159971" cy="16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139" fill="norm" stroke="1" extrusionOk="0">
                  <a:moveTo>
                    <a:pt x="4427" y="3834"/>
                  </a:moveTo>
                  <a:cubicBezTo>
                    <a:pt x="3291" y="7884"/>
                    <a:pt x="2154" y="11934"/>
                    <a:pt x="1301" y="15174"/>
                  </a:cubicBezTo>
                  <a:cubicBezTo>
                    <a:pt x="448" y="18414"/>
                    <a:pt x="-120" y="20844"/>
                    <a:pt x="22" y="21114"/>
                  </a:cubicBezTo>
                  <a:cubicBezTo>
                    <a:pt x="164" y="21384"/>
                    <a:pt x="1017" y="19494"/>
                    <a:pt x="2154" y="16389"/>
                  </a:cubicBezTo>
                  <a:cubicBezTo>
                    <a:pt x="3291" y="13284"/>
                    <a:pt x="4712" y="8964"/>
                    <a:pt x="5706" y="6129"/>
                  </a:cubicBezTo>
                  <a:cubicBezTo>
                    <a:pt x="6701" y="3294"/>
                    <a:pt x="7269" y="1944"/>
                    <a:pt x="8406" y="1539"/>
                  </a:cubicBezTo>
                  <a:cubicBezTo>
                    <a:pt x="9543" y="1134"/>
                    <a:pt x="11248" y="1674"/>
                    <a:pt x="12954" y="1809"/>
                  </a:cubicBezTo>
                  <a:cubicBezTo>
                    <a:pt x="14659" y="1944"/>
                    <a:pt x="16364" y="1674"/>
                    <a:pt x="17785" y="1134"/>
                  </a:cubicBezTo>
                  <a:cubicBezTo>
                    <a:pt x="19206" y="594"/>
                    <a:pt x="20343" y="-216"/>
                    <a:pt x="20769" y="54"/>
                  </a:cubicBezTo>
                  <a:cubicBezTo>
                    <a:pt x="21196" y="324"/>
                    <a:pt x="20912" y="1674"/>
                    <a:pt x="20912" y="5319"/>
                  </a:cubicBezTo>
                  <a:cubicBezTo>
                    <a:pt x="20912" y="8964"/>
                    <a:pt x="21196" y="14904"/>
                    <a:pt x="21480" y="2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8706917" y="472569"/>
              <a:ext cx="144984" cy="20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81" fill="norm" stroke="1" extrusionOk="0">
                  <a:moveTo>
                    <a:pt x="21442" y="1885"/>
                  </a:moveTo>
                  <a:cubicBezTo>
                    <a:pt x="20503" y="1003"/>
                    <a:pt x="19564" y="121"/>
                    <a:pt x="18312" y="11"/>
                  </a:cubicBezTo>
                  <a:cubicBezTo>
                    <a:pt x="17059" y="-99"/>
                    <a:pt x="15494" y="562"/>
                    <a:pt x="12677" y="2877"/>
                  </a:cubicBezTo>
                  <a:cubicBezTo>
                    <a:pt x="9859" y="5191"/>
                    <a:pt x="5790" y="9158"/>
                    <a:pt x="3442" y="11693"/>
                  </a:cubicBezTo>
                  <a:cubicBezTo>
                    <a:pt x="1094" y="14228"/>
                    <a:pt x="468" y="15330"/>
                    <a:pt x="155" y="16652"/>
                  </a:cubicBezTo>
                  <a:cubicBezTo>
                    <a:pt x="-158" y="17974"/>
                    <a:pt x="-158" y="19517"/>
                    <a:pt x="1720" y="20399"/>
                  </a:cubicBezTo>
                  <a:cubicBezTo>
                    <a:pt x="3599" y="21281"/>
                    <a:pt x="7355" y="21501"/>
                    <a:pt x="10172" y="21060"/>
                  </a:cubicBezTo>
                  <a:cubicBezTo>
                    <a:pt x="12990" y="20619"/>
                    <a:pt x="14868" y="19517"/>
                    <a:pt x="16746" y="18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8769350" y="566871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9163049" y="395421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9220199" y="528771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9564924" y="164006"/>
              <a:ext cx="146555" cy="34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381" fill="norm" stroke="1" extrusionOk="0">
                  <a:moveTo>
                    <a:pt x="625" y="7636"/>
                  </a:moveTo>
                  <a:cubicBezTo>
                    <a:pt x="41" y="5934"/>
                    <a:pt x="-543" y="4232"/>
                    <a:pt x="916" y="2857"/>
                  </a:cubicBezTo>
                  <a:cubicBezTo>
                    <a:pt x="2376" y="1483"/>
                    <a:pt x="5879" y="436"/>
                    <a:pt x="9381" y="108"/>
                  </a:cubicBezTo>
                  <a:cubicBezTo>
                    <a:pt x="12884" y="-219"/>
                    <a:pt x="16387" y="174"/>
                    <a:pt x="18430" y="1548"/>
                  </a:cubicBezTo>
                  <a:cubicBezTo>
                    <a:pt x="20473" y="2923"/>
                    <a:pt x="21057" y="5279"/>
                    <a:pt x="18576" y="7963"/>
                  </a:cubicBezTo>
                  <a:cubicBezTo>
                    <a:pt x="16095" y="10646"/>
                    <a:pt x="10549" y="13657"/>
                    <a:pt x="7192" y="15948"/>
                  </a:cubicBezTo>
                  <a:cubicBezTo>
                    <a:pt x="3835" y="18239"/>
                    <a:pt x="2668" y="19810"/>
                    <a:pt x="150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9601199" y="655771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1511300" y="1506671"/>
              <a:ext cx="571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3967"/>
                    <a:pt x="3200" y="7935"/>
                    <a:pt x="5600" y="11241"/>
                  </a:cubicBezTo>
                  <a:cubicBezTo>
                    <a:pt x="8000" y="14547"/>
                    <a:pt x="11200" y="17192"/>
                    <a:pt x="14000" y="18808"/>
                  </a:cubicBezTo>
                  <a:cubicBezTo>
                    <a:pt x="16800" y="20424"/>
                    <a:pt x="19200" y="210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573760" y="1497059"/>
              <a:ext cx="172490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505" fill="norm" stroke="1" extrusionOk="0">
                  <a:moveTo>
                    <a:pt x="18865" y="2190"/>
                  </a:moveTo>
                  <a:cubicBezTo>
                    <a:pt x="19125" y="1151"/>
                    <a:pt x="19385" y="113"/>
                    <a:pt x="19125" y="9"/>
                  </a:cubicBezTo>
                  <a:cubicBezTo>
                    <a:pt x="18865" y="-95"/>
                    <a:pt x="18084" y="736"/>
                    <a:pt x="15091" y="3124"/>
                  </a:cubicBezTo>
                  <a:cubicBezTo>
                    <a:pt x="12099" y="5513"/>
                    <a:pt x="6894" y="9459"/>
                    <a:pt x="3771" y="12055"/>
                  </a:cubicBezTo>
                  <a:cubicBezTo>
                    <a:pt x="648" y="14651"/>
                    <a:pt x="-393" y="15897"/>
                    <a:pt x="127" y="16728"/>
                  </a:cubicBezTo>
                  <a:cubicBezTo>
                    <a:pt x="648" y="17559"/>
                    <a:pt x="2730" y="17974"/>
                    <a:pt x="6503" y="18701"/>
                  </a:cubicBezTo>
                  <a:cubicBezTo>
                    <a:pt x="10277" y="19428"/>
                    <a:pt x="15742" y="20467"/>
                    <a:pt x="21207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1879600" y="1607049"/>
              <a:ext cx="1143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200" y="11040"/>
                    <a:pt x="10400" y="1783"/>
                    <a:pt x="14000" y="240"/>
                  </a:cubicBezTo>
                  <a:cubicBezTo>
                    <a:pt x="17600" y="-1303"/>
                    <a:pt x="196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1935618" y="1652721"/>
              <a:ext cx="172583" cy="5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24" fill="norm" stroke="1" extrusionOk="0">
                  <a:moveTo>
                    <a:pt x="2511" y="12000"/>
                  </a:moveTo>
                  <a:cubicBezTo>
                    <a:pt x="1194" y="15200"/>
                    <a:pt x="-123" y="18400"/>
                    <a:pt x="9" y="20000"/>
                  </a:cubicBezTo>
                  <a:cubicBezTo>
                    <a:pt x="140" y="21600"/>
                    <a:pt x="1721" y="21600"/>
                    <a:pt x="5540" y="18000"/>
                  </a:cubicBezTo>
                  <a:cubicBezTo>
                    <a:pt x="9360" y="14400"/>
                    <a:pt x="15418" y="72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2227627" y="1513021"/>
              <a:ext cx="1392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780"/>
                    <a:pt x="1783" y="7560"/>
                    <a:pt x="240" y="11160"/>
                  </a:cubicBezTo>
                  <a:cubicBezTo>
                    <a:pt x="-1303" y="14760"/>
                    <a:pt x="4868" y="1818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4893299" y="1551121"/>
              <a:ext cx="2756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1469" y="0"/>
                  </a:moveTo>
                  <a:cubicBezTo>
                    <a:pt x="19490" y="4215"/>
                    <a:pt x="17512" y="8429"/>
                    <a:pt x="15286" y="11415"/>
                  </a:cubicBezTo>
                  <a:cubicBezTo>
                    <a:pt x="13060" y="14400"/>
                    <a:pt x="10587" y="16156"/>
                    <a:pt x="8361" y="17034"/>
                  </a:cubicBezTo>
                  <a:cubicBezTo>
                    <a:pt x="6135" y="17912"/>
                    <a:pt x="4156" y="17912"/>
                    <a:pt x="2837" y="17561"/>
                  </a:cubicBezTo>
                  <a:cubicBezTo>
                    <a:pt x="1518" y="17210"/>
                    <a:pt x="858" y="16507"/>
                    <a:pt x="446" y="15629"/>
                  </a:cubicBezTo>
                  <a:cubicBezTo>
                    <a:pt x="34" y="14751"/>
                    <a:pt x="-131" y="13698"/>
                    <a:pt x="116" y="12820"/>
                  </a:cubicBezTo>
                  <a:cubicBezTo>
                    <a:pt x="364" y="11941"/>
                    <a:pt x="1023" y="11239"/>
                    <a:pt x="2672" y="10712"/>
                  </a:cubicBezTo>
                  <a:cubicBezTo>
                    <a:pt x="4321" y="10185"/>
                    <a:pt x="6959" y="9834"/>
                    <a:pt x="9515" y="10888"/>
                  </a:cubicBezTo>
                  <a:cubicBezTo>
                    <a:pt x="12071" y="11941"/>
                    <a:pt x="14544" y="14400"/>
                    <a:pt x="16193" y="16420"/>
                  </a:cubicBezTo>
                  <a:cubicBezTo>
                    <a:pt x="17842" y="18439"/>
                    <a:pt x="18666" y="20020"/>
                    <a:pt x="19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5283200" y="1767021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5069001" y="1300708"/>
              <a:ext cx="182449" cy="1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02" fill="norm" stroke="1" extrusionOk="0">
                  <a:moveTo>
                    <a:pt x="10228" y="8821"/>
                  </a:moveTo>
                  <a:cubicBezTo>
                    <a:pt x="7745" y="12164"/>
                    <a:pt x="5262" y="15507"/>
                    <a:pt x="3524" y="17821"/>
                  </a:cubicBezTo>
                  <a:cubicBezTo>
                    <a:pt x="1786" y="20135"/>
                    <a:pt x="793" y="21421"/>
                    <a:pt x="297" y="21292"/>
                  </a:cubicBezTo>
                  <a:cubicBezTo>
                    <a:pt x="-200" y="21164"/>
                    <a:pt x="-200" y="19621"/>
                    <a:pt x="1290" y="16150"/>
                  </a:cubicBezTo>
                  <a:cubicBezTo>
                    <a:pt x="2779" y="12678"/>
                    <a:pt x="5759" y="7278"/>
                    <a:pt x="7869" y="4192"/>
                  </a:cubicBezTo>
                  <a:cubicBezTo>
                    <a:pt x="9979" y="1107"/>
                    <a:pt x="11221" y="335"/>
                    <a:pt x="12462" y="78"/>
                  </a:cubicBezTo>
                  <a:cubicBezTo>
                    <a:pt x="13703" y="-179"/>
                    <a:pt x="14945" y="78"/>
                    <a:pt x="15938" y="2650"/>
                  </a:cubicBezTo>
                  <a:cubicBezTo>
                    <a:pt x="16931" y="5221"/>
                    <a:pt x="17676" y="10107"/>
                    <a:pt x="18545" y="13321"/>
                  </a:cubicBezTo>
                  <a:cubicBezTo>
                    <a:pt x="19414" y="16535"/>
                    <a:pt x="20407" y="18078"/>
                    <a:pt x="21400" y="19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5740400" y="1656627"/>
              <a:ext cx="1270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600" y="12582"/>
                    <a:pt x="7200" y="4867"/>
                    <a:pt x="10800" y="1782"/>
                  </a:cubicBezTo>
                  <a:cubicBezTo>
                    <a:pt x="14400" y="-1304"/>
                    <a:pt x="180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5734050" y="1792421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6534150" y="1435690"/>
              <a:ext cx="40217" cy="26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10232" y="1622"/>
                  </a:moveTo>
                  <a:cubicBezTo>
                    <a:pt x="12505" y="771"/>
                    <a:pt x="14779" y="-79"/>
                    <a:pt x="17053" y="6"/>
                  </a:cubicBezTo>
                  <a:cubicBezTo>
                    <a:pt x="19326" y="91"/>
                    <a:pt x="21600" y="1112"/>
                    <a:pt x="21600" y="3833"/>
                  </a:cubicBezTo>
                  <a:cubicBezTo>
                    <a:pt x="21600" y="6554"/>
                    <a:pt x="19326" y="10976"/>
                    <a:pt x="15347" y="14208"/>
                  </a:cubicBezTo>
                  <a:cubicBezTo>
                    <a:pt x="11368" y="17439"/>
                    <a:pt x="5684" y="19480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6426200" y="1756023"/>
              <a:ext cx="24765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5354" y="3953"/>
                    <a:pt x="10708" y="-1447"/>
                    <a:pt x="14308" y="353"/>
                  </a:cubicBezTo>
                  <a:cubicBezTo>
                    <a:pt x="17908" y="2153"/>
                    <a:pt x="19754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6494054" y="1827032"/>
              <a:ext cx="160747" cy="16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121" fill="norm" stroke="1" extrusionOk="0">
                  <a:moveTo>
                    <a:pt x="4472" y="10707"/>
                  </a:moveTo>
                  <a:cubicBezTo>
                    <a:pt x="3630" y="13342"/>
                    <a:pt x="2789" y="15976"/>
                    <a:pt x="2087" y="17951"/>
                  </a:cubicBezTo>
                  <a:cubicBezTo>
                    <a:pt x="1386" y="19927"/>
                    <a:pt x="825" y="21244"/>
                    <a:pt x="404" y="21112"/>
                  </a:cubicBezTo>
                  <a:cubicBezTo>
                    <a:pt x="-16" y="20981"/>
                    <a:pt x="-297" y="19400"/>
                    <a:pt x="545" y="16371"/>
                  </a:cubicBezTo>
                  <a:cubicBezTo>
                    <a:pt x="1386" y="13342"/>
                    <a:pt x="3350" y="8864"/>
                    <a:pt x="5594" y="5834"/>
                  </a:cubicBezTo>
                  <a:cubicBezTo>
                    <a:pt x="7838" y="2805"/>
                    <a:pt x="10363" y="1224"/>
                    <a:pt x="12326" y="434"/>
                  </a:cubicBezTo>
                  <a:cubicBezTo>
                    <a:pt x="14290" y="-356"/>
                    <a:pt x="15693" y="-356"/>
                    <a:pt x="17095" y="2937"/>
                  </a:cubicBezTo>
                  <a:cubicBezTo>
                    <a:pt x="18498" y="6229"/>
                    <a:pt x="19900" y="12815"/>
                    <a:pt x="21303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6920370" y="1506671"/>
              <a:ext cx="280530" cy="33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91" fill="norm" stroke="1" extrusionOk="0">
                  <a:moveTo>
                    <a:pt x="21524" y="0"/>
                  </a:moveTo>
                  <a:cubicBezTo>
                    <a:pt x="18438" y="1230"/>
                    <a:pt x="15353" y="2461"/>
                    <a:pt x="12023" y="3759"/>
                  </a:cubicBezTo>
                  <a:cubicBezTo>
                    <a:pt x="8694" y="5058"/>
                    <a:pt x="5121" y="6425"/>
                    <a:pt x="2929" y="7519"/>
                  </a:cubicBezTo>
                  <a:cubicBezTo>
                    <a:pt x="736" y="8613"/>
                    <a:pt x="-76" y="9433"/>
                    <a:pt x="5" y="9911"/>
                  </a:cubicBezTo>
                  <a:cubicBezTo>
                    <a:pt x="86" y="10390"/>
                    <a:pt x="1061" y="10527"/>
                    <a:pt x="2847" y="10732"/>
                  </a:cubicBezTo>
                  <a:cubicBezTo>
                    <a:pt x="4634" y="10937"/>
                    <a:pt x="7232" y="11210"/>
                    <a:pt x="9019" y="11415"/>
                  </a:cubicBezTo>
                  <a:cubicBezTo>
                    <a:pt x="10805" y="11620"/>
                    <a:pt x="11780" y="11757"/>
                    <a:pt x="12510" y="12099"/>
                  </a:cubicBezTo>
                  <a:cubicBezTo>
                    <a:pt x="13241" y="12441"/>
                    <a:pt x="13729" y="12987"/>
                    <a:pt x="13729" y="13534"/>
                  </a:cubicBezTo>
                  <a:cubicBezTo>
                    <a:pt x="13729" y="14081"/>
                    <a:pt x="13241" y="14628"/>
                    <a:pt x="11374" y="15653"/>
                  </a:cubicBezTo>
                  <a:cubicBezTo>
                    <a:pt x="9506" y="16678"/>
                    <a:pt x="6258" y="18182"/>
                    <a:pt x="4147" y="19208"/>
                  </a:cubicBezTo>
                  <a:cubicBezTo>
                    <a:pt x="2035" y="20233"/>
                    <a:pt x="1061" y="20780"/>
                    <a:pt x="980" y="21122"/>
                  </a:cubicBezTo>
                  <a:cubicBezTo>
                    <a:pt x="898" y="21463"/>
                    <a:pt x="1710" y="21600"/>
                    <a:pt x="5040" y="21395"/>
                  </a:cubicBezTo>
                  <a:cubicBezTo>
                    <a:pt x="8369" y="21190"/>
                    <a:pt x="14216" y="20643"/>
                    <a:pt x="20062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7423150" y="1563821"/>
              <a:ext cx="1651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985" y="1754"/>
                  </a:cubicBezTo>
                  <a:cubicBezTo>
                    <a:pt x="7200" y="3508"/>
                    <a:pt x="10246" y="7015"/>
                    <a:pt x="13154" y="10615"/>
                  </a:cubicBezTo>
                  <a:cubicBezTo>
                    <a:pt x="16062" y="14215"/>
                    <a:pt x="18831" y="179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7416800" y="1544771"/>
              <a:ext cx="2540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130"/>
                    <a:pt x="13680" y="6261"/>
                    <a:pt x="10080" y="9470"/>
                  </a:cubicBezTo>
                  <a:cubicBezTo>
                    <a:pt x="6480" y="12678"/>
                    <a:pt x="3240" y="15965"/>
                    <a:pt x="1620" y="18000"/>
                  </a:cubicBezTo>
                  <a:cubicBezTo>
                    <a:pt x="0" y="20035"/>
                    <a:pt x="0" y="208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7607300" y="1811471"/>
              <a:ext cx="110919" cy="25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44" fill="norm" stroke="1" extrusionOk="0">
                  <a:moveTo>
                    <a:pt x="18340" y="0"/>
                  </a:moveTo>
                  <a:cubicBezTo>
                    <a:pt x="19155" y="4106"/>
                    <a:pt x="19970" y="8212"/>
                    <a:pt x="20581" y="11246"/>
                  </a:cubicBezTo>
                  <a:cubicBezTo>
                    <a:pt x="21192" y="14281"/>
                    <a:pt x="21600" y="16245"/>
                    <a:pt x="21192" y="17673"/>
                  </a:cubicBezTo>
                  <a:cubicBezTo>
                    <a:pt x="20785" y="19101"/>
                    <a:pt x="19562" y="19993"/>
                    <a:pt x="16709" y="20618"/>
                  </a:cubicBezTo>
                  <a:cubicBezTo>
                    <a:pt x="13857" y="21243"/>
                    <a:pt x="9374" y="21600"/>
                    <a:pt x="6317" y="20707"/>
                  </a:cubicBezTo>
                  <a:cubicBezTo>
                    <a:pt x="3260" y="19815"/>
                    <a:pt x="1630" y="17673"/>
                    <a:pt x="0" y="15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7721599" y="1735271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4996470" y="2871921"/>
              <a:ext cx="27403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21347" y="2107"/>
                    <a:pt x="21347" y="4215"/>
                    <a:pt x="20193" y="6761"/>
                  </a:cubicBezTo>
                  <a:cubicBezTo>
                    <a:pt x="19039" y="9307"/>
                    <a:pt x="16730" y="12293"/>
                    <a:pt x="14092" y="14488"/>
                  </a:cubicBezTo>
                  <a:cubicBezTo>
                    <a:pt x="11454" y="16683"/>
                    <a:pt x="8486" y="18088"/>
                    <a:pt x="6425" y="18790"/>
                  </a:cubicBezTo>
                  <a:cubicBezTo>
                    <a:pt x="4364" y="19493"/>
                    <a:pt x="3210" y="19493"/>
                    <a:pt x="2303" y="19229"/>
                  </a:cubicBezTo>
                  <a:cubicBezTo>
                    <a:pt x="1396" y="18966"/>
                    <a:pt x="736" y="18439"/>
                    <a:pt x="324" y="17473"/>
                  </a:cubicBezTo>
                  <a:cubicBezTo>
                    <a:pt x="-88" y="16507"/>
                    <a:pt x="-253" y="15102"/>
                    <a:pt x="736" y="13873"/>
                  </a:cubicBezTo>
                  <a:cubicBezTo>
                    <a:pt x="1726" y="12644"/>
                    <a:pt x="3869" y="11590"/>
                    <a:pt x="6013" y="11415"/>
                  </a:cubicBezTo>
                  <a:cubicBezTo>
                    <a:pt x="8156" y="11239"/>
                    <a:pt x="10300" y="11941"/>
                    <a:pt x="12443" y="13785"/>
                  </a:cubicBezTo>
                  <a:cubicBezTo>
                    <a:pt x="14587" y="15629"/>
                    <a:pt x="16730" y="18615"/>
                    <a:pt x="188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5327650" y="3094171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659"/>
                    <a:pt x="10800" y="9318"/>
                    <a:pt x="14400" y="12918"/>
                  </a:cubicBezTo>
                  <a:cubicBezTo>
                    <a:pt x="18000" y="16518"/>
                    <a:pt x="19800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5791200" y="3024321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5816600" y="3106871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6439693" y="2843256"/>
              <a:ext cx="234157" cy="32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96" fill="norm" stroke="1" extrusionOk="0">
                  <a:moveTo>
                    <a:pt x="21527" y="1064"/>
                  </a:moveTo>
                  <a:cubicBezTo>
                    <a:pt x="19776" y="500"/>
                    <a:pt x="18024" y="-65"/>
                    <a:pt x="15495" y="6"/>
                  </a:cubicBezTo>
                  <a:cubicBezTo>
                    <a:pt x="12965" y="76"/>
                    <a:pt x="9657" y="782"/>
                    <a:pt x="7224" y="2264"/>
                  </a:cubicBezTo>
                  <a:cubicBezTo>
                    <a:pt x="4792" y="3747"/>
                    <a:pt x="3235" y="6006"/>
                    <a:pt x="2165" y="8547"/>
                  </a:cubicBezTo>
                  <a:cubicBezTo>
                    <a:pt x="1095" y="11088"/>
                    <a:pt x="511" y="13911"/>
                    <a:pt x="219" y="15747"/>
                  </a:cubicBezTo>
                  <a:cubicBezTo>
                    <a:pt x="-73" y="17582"/>
                    <a:pt x="-73" y="18429"/>
                    <a:pt x="219" y="19135"/>
                  </a:cubicBezTo>
                  <a:cubicBezTo>
                    <a:pt x="511" y="19841"/>
                    <a:pt x="1095" y="20406"/>
                    <a:pt x="2457" y="20829"/>
                  </a:cubicBezTo>
                  <a:cubicBezTo>
                    <a:pt x="3819" y="21253"/>
                    <a:pt x="5959" y="21535"/>
                    <a:pt x="8878" y="21323"/>
                  </a:cubicBezTo>
                  <a:cubicBezTo>
                    <a:pt x="11797" y="21111"/>
                    <a:pt x="15495" y="20406"/>
                    <a:pt x="19192" y="19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6394450" y="3049721"/>
              <a:ext cx="139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5600"/>
                    <a:pt x="10473" y="9600"/>
                    <a:pt x="14073" y="6000"/>
                  </a:cubicBezTo>
                  <a:cubicBezTo>
                    <a:pt x="17673" y="2400"/>
                    <a:pt x="1963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6827961" y="2790165"/>
              <a:ext cx="277689" cy="43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23" fill="norm" stroke="1" extrusionOk="0">
                  <a:moveTo>
                    <a:pt x="21468" y="2478"/>
                  </a:moveTo>
                  <a:cubicBezTo>
                    <a:pt x="21468" y="1953"/>
                    <a:pt x="21468" y="1429"/>
                    <a:pt x="21141" y="1010"/>
                  </a:cubicBezTo>
                  <a:cubicBezTo>
                    <a:pt x="20813" y="590"/>
                    <a:pt x="20159" y="276"/>
                    <a:pt x="18195" y="118"/>
                  </a:cubicBezTo>
                  <a:cubicBezTo>
                    <a:pt x="16232" y="-39"/>
                    <a:pt x="12959" y="-39"/>
                    <a:pt x="10995" y="118"/>
                  </a:cubicBezTo>
                  <a:cubicBezTo>
                    <a:pt x="9032" y="276"/>
                    <a:pt x="8377" y="590"/>
                    <a:pt x="7968" y="1272"/>
                  </a:cubicBezTo>
                  <a:cubicBezTo>
                    <a:pt x="7559" y="1953"/>
                    <a:pt x="7395" y="3002"/>
                    <a:pt x="6823" y="5151"/>
                  </a:cubicBezTo>
                  <a:cubicBezTo>
                    <a:pt x="6250" y="7301"/>
                    <a:pt x="5268" y="10551"/>
                    <a:pt x="4204" y="12963"/>
                  </a:cubicBezTo>
                  <a:cubicBezTo>
                    <a:pt x="3141" y="15375"/>
                    <a:pt x="1995" y="16947"/>
                    <a:pt x="1177" y="18206"/>
                  </a:cubicBezTo>
                  <a:cubicBezTo>
                    <a:pt x="359" y="19464"/>
                    <a:pt x="-132" y="20408"/>
                    <a:pt x="32" y="20932"/>
                  </a:cubicBezTo>
                  <a:cubicBezTo>
                    <a:pt x="195" y="21456"/>
                    <a:pt x="1013" y="21561"/>
                    <a:pt x="3632" y="21246"/>
                  </a:cubicBezTo>
                  <a:cubicBezTo>
                    <a:pt x="6250" y="20932"/>
                    <a:pt x="10668" y="20198"/>
                    <a:pt x="15086" y="19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7132058" y="2873204"/>
              <a:ext cx="278392" cy="2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82" fill="norm" stroke="1" extrusionOk="0">
                  <a:moveTo>
                    <a:pt x="21522" y="1796"/>
                  </a:moveTo>
                  <a:cubicBezTo>
                    <a:pt x="21031" y="1165"/>
                    <a:pt x="20540" y="535"/>
                    <a:pt x="19886" y="219"/>
                  </a:cubicBezTo>
                  <a:cubicBezTo>
                    <a:pt x="19231" y="-96"/>
                    <a:pt x="18413" y="-96"/>
                    <a:pt x="16286" y="377"/>
                  </a:cubicBezTo>
                  <a:cubicBezTo>
                    <a:pt x="14158" y="850"/>
                    <a:pt x="10722" y="1796"/>
                    <a:pt x="8186" y="2742"/>
                  </a:cubicBezTo>
                  <a:cubicBezTo>
                    <a:pt x="5649" y="3688"/>
                    <a:pt x="4013" y="4634"/>
                    <a:pt x="2786" y="6289"/>
                  </a:cubicBezTo>
                  <a:cubicBezTo>
                    <a:pt x="1558" y="7945"/>
                    <a:pt x="740" y="10310"/>
                    <a:pt x="331" y="12359"/>
                  </a:cubicBezTo>
                  <a:cubicBezTo>
                    <a:pt x="-78" y="14409"/>
                    <a:pt x="-78" y="16143"/>
                    <a:pt x="167" y="17326"/>
                  </a:cubicBezTo>
                  <a:cubicBezTo>
                    <a:pt x="413" y="18508"/>
                    <a:pt x="904" y="19139"/>
                    <a:pt x="1477" y="19691"/>
                  </a:cubicBezTo>
                  <a:cubicBezTo>
                    <a:pt x="2049" y="20243"/>
                    <a:pt x="2704" y="20716"/>
                    <a:pt x="3849" y="21031"/>
                  </a:cubicBezTo>
                  <a:cubicBezTo>
                    <a:pt x="4995" y="21346"/>
                    <a:pt x="6631" y="21504"/>
                    <a:pt x="8349" y="21268"/>
                  </a:cubicBezTo>
                  <a:cubicBezTo>
                    <a:pt x="10067" y="21031"/>
                    <a:pt x="11867" y="20400"/>
                    <a:pt x="13667" y="19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7175500" y="3049721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6200"/>
                    <a:pt x="6857" y="10800"/>
                    <a:pt x="10457" y="7200"/>
                  </a:cubicBezTo>
                  <a:cubicBezTo>
                    <a:pt x="14057" y="3600"/>
                    <a:pt x="178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7392311" y="3004074"/>
              <a:ext cx="193743" cy="41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94" fill="norm" stroke="1" extrusionOk="0">
                  <a:moveTo>
                    <a:pt x="10352" y="4921"/>
                  </a:moveTo>
                  <a:cubicBezTo>
                    <a:pt x="8958" y="7729"/>
                    <a:pt x="7565" y="10537"/>
                    <a:pt x="6171" y="13021"/>
                  </a:cubicBezTo>
                  <a:cubicBezTo>
                    <a:pt x="4777" y="15505"/>
                    <a:pt x="3384" y="17665"/>
                    <a:pt x="2339" y="19123"/>
                  </a:cubicBezTo>
                  <a:cubicBezTo>
                    <a:pt x="1294" y="20581"/>
                    <a:pt x="597" y="21337"/>
                    <a:pt x="248" y="21391"/>
                  </a:cubicBezTo>
                  <a:cubicBezTo>
                    <a:pt x="-100" y="21445"/>
                    <a:pt x="-100" y="20797"/>
                    <a:pt x="365" y="18475"/>
                  </a:cubicBezTo>
                  <a:cubicBezTo>
                    <a:pt x="829" y="16153"/>
                    <a:pt x="1758" y="12157"/>
                    <a:pt x="3152" y="9079"/>
                  </a:cubicBezTo>
                  <a:cubicBezTo>
                    <a:pt x="4545" y="6001"/>
                    <a:pt x="6403" y="3841"/>
                    <a:pt x="7913" y="2491"/>
                  </a:cubicBezTo>
                  <a:cubicBezTo>
                    <a:pt x="9423" y="1141"/>
                    <a:pt x="10584" y="601"/>
                    <a:pt x="11977" y="277"/>
                  </a:cubicBezTo>
                  <a:cubicBezTo>
                    <a:pt x="13371" y="-47"/>
                    <a:pt x="14997" y="-155"/>
                    <a:pt x="16623" y="331"/>
                  </a:cubicBezTo>
                  <a:cubicBezTo>
                    <a:pt x="18248" y="817"/>
                    <a:pt x="19874" y="1897"/>
                    <a:pt x="20687" y="3085"/>
                  </a:cubicBezTo>
                  <a:cubicBezTo>
                    <a:pt x="21500" y="4273"/>
                    <a:pt x="21500" y="5569"/>
                    <a:pt x="20339" y="6703"/>
                  </a:cubicBezTo>
                  <a:cubicBezTo>
                    <a:pt x="19177" y="7837"/>
                    <a:pt x="16855" y="8809"/>
                    <a:pt x="15113" y="9403"/>
                  </a:cubicBezTo>
                  <a:cubicBezTo>
                    <a:pt x="13371" y="9997"/>
                    <a:pt x="12210" y="10213"/>
                    <a:pt x="11048" y="10321"/>
                  </a:cubicBezTo>
                  <a:cubicBezTo>
                    <a:pt x="9887" y="10429"/>
                    <a:pt x="8726" y="10429"/>
                    <a:pt x="7797" y="10213"/>
                  </a:cubicBezTo>
                  <a:cubicBezTo>
                    <a:pt x="6868" y="9997"/>
                    <a:pt x="6171" y="9565"/>
                    <a:pt x="6055" y="9187"/>
                  </a:cubicBezTo>
                  <a:cubicBezTo>
                    <a:pt x="5939" y="8809"/>
                    <a:pt x="6403" y="8485"/>
                    <a:pt x="6868" y="8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7302500" y="3056071"/>
              <a:ext cx="508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7340600" y="3043371"/>
              <a:ext cx="825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032"/>
                    <a:pt x="7200" y="6063"/>
                    <a:pt x="3600" y="9663"/>
                  </a:cubicBezTo>
                  <a:cubicBezTo>
                    <a:pt x="0" y="13263"/>
                    <a:pt x="0" y="17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7719872" y="2881020"/>
              <a:ext cx="185878" cy="29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01" fill="norm" stroke="1" extrusionOk="0">
                  <a:moveTo>
                    <a:pt x="21313" y="3018"/>
                  </a:moveTo>
                  <a:cubicBezTo>
                    <a:pt x="20828" y="1946"/>
                    <a:pt x="20342" y="873"/>
                    <a:pt x="19371" y="337"/>
                  </a:cubicBezTo>
                  <a:cubicBezTo>
                    <a:pt x="18401" y="-199"/>
                    <a:pt x="16944" y="-199"/>
                    <a:pt x="14275" y="1103"/>
                  </a:cubicBezTo>
                  <a:cubicBezTo>
                    <a:pt x="11605" y="2405"/>
                    <a:pt x="7722" y="5010"/>
                    <a:pt x="4931" y="7614"/>
                  </a:cubicBezTo>
                  <a:cubicBezTo>
                    <a:pt x="2140" y="10218"/>
                    <a:pt x="441" y="12822"/>
                    <a:pt x="77" y="15044"/>
                  </a:cubicBezTo>
                  <a:cubicBezTo>
                    <a:pt x="-287" y="17265"/>
                    <a:pt x="684" y="19103"/>
                    <a:pt x="2140" y="20099"/>
                  </a:cubicBezTo>
                  <a:cubicBezTo>
                    <a:pt x="3596" y="21095"/>
                    <a:pt x="5538" y="21248"/>
                    <a:pt x="7479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7971366" y="2891122"/>
              <a:ext cx="112184" cy="26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9374" y="9394"/>
                  </a:moveTo>
                  <a:cubicBezTo>
                    <a:pt x="6521" y="7826"/>
                    <a:pt x="3668" y="6258"/>
                    <a:pt x="2038" y="5039"/>
                  </a:cubicBezTo>
                  <a:cubicBezTo>
                    <a:pt x="408" y="3819"/>
                    <a:pt x="0" y="2948"/>
                    <a:pt x="0" y="2078"/>
                  </a:cubicBezTo>
                  <a:cubicBezTo>
                    <a:pt x="0" y="1207"/>
                    <a:pt x="408" y="336"/>
                    <a:pt x="2445" y="74"/>
                  </a:cubicBezTo>
                  <a:cubicBezTo>
                    <a:pt x="4483" y="-187"/>
                    <a:pt x="8151" y="161"/>
                    <a:pt x="11411" y="2339"/>
                  </a:cubicBezTo>
                  <a:cubicBezTo>
                    <a:pt x="14672" y="4516"/>
                    <a:pt x="17525" y="8523"/>
                    <a:pt x="19155" y="12007"/>
                  </a:cubicBezTo>
                  <a:cubicBezTo>
                    <a:pt x="20785" y="15490"/>
                    <a:pt x="21192" y="18452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7922973" y="3043371"/>
              <a:ext cx="14787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21254" y="0"/>
                  </a:moveTo>
                  <a:cubicBezTo>
                    <a:pt x="16386" y="2592"/>
                    <a:pt x="11519" y="5184"/>
                    <a:pt x="8020" y="7632"/>
                  </a:cubicBezTo>
                  <a:cubicBezTo>
                    <a:pt x="4522" y="10080"/>
                    <a:pt x="2392" y="12384"/>
                    <a:pt x="1175" y="14256"/>
                  </a:cubicBezTo>
                  <a:cubicBezTo>
                    <a:pt x="-42" y="16128"/>
                    <a:pt x="-346" y="17568"/>
                    <a:pt x="415" y="18720"/>
                  </a:cubicBezTo>
                  <a:cubicBezTo>
                    <a:pt x="1175" y="19872"/>
                    <a:pt x="3000" y="20736"/>
                    <a:pt x="48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8159750" y="2972958"/>
              <a:ext cx="90521" cy="26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72" fill="norm" stroke="1" extrusionOk="0">
                  <a:moveTo>
                    <a:pt x="7364" y="569"/>
                  </a:moveTo>
                  <a:cubicBezTo>
                    <a:pt x="9818" y="220"/>
                    <a:pt x="12273" y="-128"/>
                    <a:pt x="14482" y="46"/>
                  </a:cubicBezTo>
                  <a:cubicBezTo>
                    <a:pt x="16691" y="220"/>
                    <a:pt x="18655" y="917"/>
                    <a:pt x="19882" y="3007"/>
                  </a:cubicBezTo>
                  <a:cubicBezTo>
                    <a:pt x="21109" y="5098"/>
                    <a:pt x="21600" y="8582"/>
                    <a:pt x="19882" y="11630"/>
                  </a:cubicBezTo>
                  <a:cubicBezTo>
                    <a:pt x="18164" y="14678"/>
                    <a:pt x="14236" y="17291"/>
                    <a:pt x="10555" y="18859"/>
                  </a:cubicBezTo>
                  <a:cubicBezTo>
                    <a:pt x="6873" y="20427"/>
                    <a:pt x="3436" y="20949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8280400" y="2801508"/>
              <a:ext cx="223981" cy="48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31" fill="norm" stroke="1" extrusionOk="0">
                  <a:moveTo>
                    <a:pt x="4845" y="308"/>
                  </a:moveTo>
                  <a:cubicBezTo>
                    <a:pt x="8479" y="120"/>
                    <a:pt x="12112" y="-69"/>
                    <a:pt x="14837" y="25"/>
                  </a:cubicBezTo>
                  <a:cubicBezTo>
                    <a:pt x="17563" y="120"/>
                    <a:pt x="19379" y="497"/>
                    <a:pt x="20389" y="1204"/>
                  </a:cubicBezTo>
                  <a:cubicBezTo>
                    <a:pt x="21398" y="1912"/>
                    <a:pt x="21600" y="2949"/>
                    <a:pt x="21095" y="4883"/>
                  </a:cubicBezTo>
                  <a:cubicBezTo>
                    <a:pt x="20591" y="6817"/>
                    <a:pt x="19379" y="9646"/>
                    <a:pt x="18572" y="11910"/>
                  </a:cubicBezTo>
                  <a:cubicBezTo>
                    <a:pt x="17764" y="14174"/>
                    <a:pt x="17361" y="15872"/>
                    <a:pt x="17260" y="16956"/>
                  </a:cubicBezTo>
                  <a:cubicBezTo>
                    <a:pt x="17159" y="18041"/>
                    <a:pt x="17361" y="18513"/>
                    <a:pt x="16957" y="19126"/>
                  </a:cubicBezTo>
                  <a:cubicBezTo>
                    <a:pt x="16553" y="19739"/>
                    <a:pt x="15544" y="20493"/>
                    <a:pt x="12617" y="20918"/>
                  </a:cubicBezTo>
                  <a:cubicBezTo>
                    <a:pt x="9690" y="21342"/>
                    <a:pt x="4845" y="21437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8985250" y="2986221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8940799" y="3100521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9518650" y="2846521"/>
              <a:ext cx="317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1580"/>
                    <a:pt x="12960" y="3161"/>
                    <a:pt x="9360" y="6146"/>
                  </a:cubicBezTo>
                  <a:cubicBezTo>
                    <a:pt x="5760" y="9132"/>
                    <a:pt x="2880" y="13522"/>
                    <a:pt x="1440" y="16332"/>
                  </a:cubicBezTo>
                  <a:cubicBezTo>
                    <a:pt x="0" y="19141"/>
                    <a:pt x="0" y="20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9474200" y="2922721"/>
              <a:ext cx="2413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16" y="1636"/>
                    <a:pt x="17432" y="3273"/>
                    <a:pt x="14779" y="5945"/>
                  </a:cubicBezTo>
                  <a:cubicBezTo>
                    <a:pt x="12126" y="8618"/>
                    <a:pt x="8905" y="12327"/>
                    <a:pt x="6347" y="15109"/>
                  </a:cubicBezTo>
                  <a:cubicBezTo>
                    <a:pt x="3789" y="17891"/>
                    <a:pt x="1895" y="197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9673592" y="3149945"/>
              <a:ext cx="177703" cy="35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298" fill="norm" stroke="1" extrusionOk="0">
                  <a:moveTo>
                    <a:pt x="4972" y="7412"/>
                  </a:moveTo>
                  <a:cubicBezTo>
                    <a:pt x="3214" y="6769"/>
                    <a:pt x="1456" y="6127"/>
                    <a:pt x="577" y="5484"/>
                  </a:cubicBezTo>
                  <a:cubicBezTo>
                    <a:pt x="-302" y="4841"/>
                    <a:pt x="-302" y="4198"/>
                    <a:pt x="1456" y="3169"/>
                  </a:cubicBezTo>
                  <a:cubicBezTo>
                    <a:pt x="3214" y="2141"/>
                    <a:pt x="6731" y="727"/>
                    <a:pt x="9745" y="212"/>
                  </a:cubicBezTo>
                  <a:cubicBezTo>
                    <a:pt x="12758" y="-302"/>
                    <a:pt x="15270" y="84"/>
                    <a:pt x="17154" y="1755"/>
                  </a:cubicBezTo>
                  <a:cubicBezTo>
                    <a:pt x="19038" y="3427"/>
                    <a:pt x="20293" y="6384"/>
                    <a:pt x="20796" y="9855"/>
                  </a:cubicBezTo>
                  <a:cubicBezTo>
                    <a:pt x="21298" y="13327"/>
                    <a:pt x="21047" y="17312"/>
                    <a:pt x="20796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9613900" y="3335471"/>
              <a:ext cx="2476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15" y="993"/>
                    <a:pt x="16431" y="1986"/>
                    <a:pt x="12831" y="5586"/>
                  </a:cubicBezTo>
                  <a:cubicBezTo>
                    <a:pt x="9231" y="9186"/>
                    <a:pt x="4615" y="153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150361" y="1036507"/>
              <a:ext cx="2171584" cy="123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31" fill="norm" stroke="1" extrusionOk="0">
                  <a:moveTo>
                    <a:pt x="15882" y="5423"/>
                  </a:moveTo>
                  <a:cubicBezTo>
                    <a:pt x="15903" y="4870"/>
                    <a:pt x="15924" y="4317"/>
                    <a:pt x="15808" y="3728"/>
                  </a:cubicBezTo>
                  <a:cubicBezTo>
                    <a:pt x="15693" y="3138"/>
                    <a:pt x="15441" y="2511"/>
                    <a:pt x="15033" y="2050"/>
                  </a:cubicBezTo>
                  <a:cubicBezTo>
                    <a:pt x="14624" y="1590"/>
                    <a:pt x="14057" y="1295"/>
                    <a:pt x="13355" y="1147"/>
                  </a:cubicBezTo>
                  <a:cubicBezTo>
                    <a:pt x="12652" y="1000"/>
                    <a:pt x="11814" y="1000"/>
                    <a:pt x="10943" y="1000"/>
                  </a:cubicBezTo>
                  <a:cubicBezTo>
                    <a:pt x="10073" y="1000"/>
                    <a:pt x="9171" y="1000"/>
                    <a:pt x="8322" y="1129"/>
                  </a:cubicBezTo>
                  <a:cubicBezTo>
                    <a:pt x="7473" y="1258"/>
                    <a:pt x="6676" y="1516"/>
                    <a:pt x="5900" y="1829"/>
                  </a:cubicBezTo>
                  <a:cubicBezTo>
                    <a:pt x="5124" y="2143"/>
                    <a:pt x="4369" y="2511"/>
                    <a:pt x="3708" y="3064"/>
                  </a:cubicBezTo>
                  <a:cubicBezTo>
                    <a:pt x="3048" y="3617"/>
                    <a:pt x="2481" y="4354"/>
                    <a:pt x="1989" y="5184"/>
                  </a:cubicBezTo>
                  <a:cubicBezTo>
                    <a:pt x="1496" y="6013"/>
                    <a:pt x="1076" y="6934"/>
                    <a:pt x="730" y="7911"/>
                  </a:cubicBezTo>
                  <a:cubicBezTo>
                    <a:pt x="384" y="8888"/>
                    <a:pt x="112" y="9920"/>
                    <a:pt x="28" y="10952"/>
                  </a:cubicBezTo>
                  <a:cubicBezTo>
                    <a:pt x="-56" y="11984"/>
                    <a:pt x="49" y="13016"/>
                    <a:pt x="374" y="13975"/>
                  </a:cubicBezTo>
                  <a:cubicBezTo>
                    <a:pt x="699" y="14933"/>
                    <a:pt x="1244" y="15818"/>
                    <a:pt x="1821" y="16573"/>
                  </a:cubicBezTo>
                  <a:cubicBezTo>
                    <a:pt x="2398" y="17329"/>
                    <a:pt x="3006" y="17956"/>
                    <a:pt x="3677" y="18508"/>
                  </a:cubicBezTo>
                  <a:cubicBezTo>
                    <a:pt x="4348" y="19061"/>
                    <a:pt x="5082" y="19541"/>
                    <a:pt x="5837" y="19928"/>
                  </a:cubicBezTo>
                  <a:cubicBezTo>
                    <a:pt x="6592" y="20315"/>
                    <a:pt x="7368" y="20609"/>
                    <a:pt x="8165" y="20849"/>
                  </a:cubicBezTo>
                  <a:cubicBezTo>
                    <a:pt x="8961" y="21089"/>
                    <a:pt x="9779" y="21273"/>
                    <a:pt x="10555" y="21384"/>
                  </a:cubicBezTo>
                  <a:cubicBezTo>
                    <a:pt x="11331" y="21494"/>
                    <a:pt x="12065" y="21531"/>
                    <a:pt x="12820" y="21531"/>
                  </a:cubicBezTo>
                  <a:cubicBezTo>
                    <a:pt x="13575" y="21531"/>
                    <a:pt x="14351" y="21494"/>
                    <a:pt x="15169" y="21347"/>
                  </a:cubicBezTo>
                  <a:cubicBezTo>
                    <a:pt x="15987" y="21199"/>
                    <a:pt x="16847" y="20941"/>
                    <a:pt x="17560" y="20536"/>
                  </a:cubicBezTo>
                  <a:cubicBezTo>
                    <a:pt x="18273" y="20130"/>
                    <a:pt x="18839" y="19577"/>
                    <a:pt x="19290" y="18656"/>
                  </a:cubicBezTo>
                  <a:cubicBezTo>
                    <a:pt x="19741" y="17734"/>
                    <a:pt x="20076" y="16444"/>
                    <a:pt x="20349" y="15191"/>
                  </a:cubicBezTo>
                  <a:cubicBezTo>
                    <a:pt x="20621" y="13938"/>
                    <a:pt x="20831" y="12721"/>
                    <a:pt x="21020" y="11431"/>
                  </a:cubicBezTo>
                  <a:cubicBezTo>
                    <a:pt x="21208" y="10141"/>
                    <a:pt x="21376" y="8777"/>
                    <a:pt x="21460" y="7506"/>
                  </a:cubicBezTo>
                  <a:cubicBezTo>
                    <a:pt x="21544" y="6234"/>
                    <a:pt x="21544" y="5055"/>
                    <a:pt x="21376" y="4004"/>
                  </a:cubicBezTo>
                  <a:cubicBezTo>
                    <a:pt x="21208" y="2954"/>
                    <a:pt x="20873" y="2032"/>
                    <a:pt x="20380" y="1369"/>
                  </a:cubicBezTo>
                  <a:cubicBezTo>
                    <a:pt x="19887" y="705"/>
                    <a:pt x="19237" y="300"/>
                    <a:pt x="18451" y="115"/>
                  </a:cubicBezTo>
                  <a:cubicBezTo>
                    <a:pt x="17664" y="-69"/>
                    <a:pt x="16742" y="-32"/>
                    <a:pt x="15934" y="226"/>
                  </a:cubicBezTo>
                  <a:cubicBezTo>
                    <a:pt x="15127" y="484"/>
                    <a:pt x="14435" y="963"/>
                    <a:pt x="13743" y="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9200076" y="2612278"/>
              <a:ext cx="1279032" cy="112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04" fill="norm" stroke="1" extrusionOk="0">
                  <a:moveTo>
                    <a:pt x="15579" y="3384"/>
                  </a:moveTo>
                  <a:cubicBezTo>
                    <a:pt x="15792" y="3262"/>
                    <a:pt x="16005" y="3141"/>
                    <a:pt x="16058" y="2979"/>
                  </a:cubicBezTo>
                  <a:cubicBezTo>
                    <a:pt x="16111" y="2817"/>
                    <a:pt x="16005" y="2615"/>
                    <a:pt x="15650" y="2211"/>
                  </a:cubicBezTo>
                  <a:cubicBezTo>
                    <a:pt x="15294" y="1806"/>
                    <a:pt x="14690" y="1199"/>
                    <a:pt x="13891" y="815"/>
                  </a:cubicBezTo>
                  <a:cubicBezTo>
                    <a:pt x="13092" y="431"/>
                    <a:pt x="12097" y="269"/>
                    <a:pt x="11049" y="168"/>
                  </a:cubicBezTo>
                  <a:cubicBezTo>
                    <a:pt x="10001" y="67"/>
                    <a:pt x="8900" y="26"/>
                    <a:pt x="7923" y="6"/>
                  </a:cubicBezTo>
                  <a:cubicBezTo>
                    <a:pt x="6946" y="-14"/>
                    <a:pt x="6093" y="-14"/>
                    <a:pt x="5276" y="390"/>
                  </a:cubicBezTo>
                  <a:cubicBezTo>
                    <a:pt x="4459" y="795"/>
                    <a:pt x="3677" y="1604"/>
                    <a:pt x="2913" y="2676"/>
                  </a:cubicBezTo>
                  <a:cubicBezTo>
                    <a:pt x="2150" y="3748"/>
                    <a:pt x="1404" y="5083"/>
                    <a:pt x="888" y="6337"/>
                  </a:cubicBezTo>
                  <a:cubicBezTo>
                    <a:pt x="373" y="7590"/>
                    <a:pt x="89" y="8764"/>
                    <a:pt x="18" y="9997"/>
                  </a:cubicBezTo>
                  <a:cubicBezTo>
                    <a:pt x="-53" y="11231"/>
                    <a:pt x="89" y="12525"/>
                    <a:pt x="391" y="13759"/>
                  </a:cubicBezTo>
                  <a:cubicBezTo>
                    <a:pt x="693" y="14993"/>
                    <a:pt x="1155" y="16166"/>
                    <a:pt x="1830" y="17177"/>
                  </a:cubicBezTo>
                  <a:cubicBezTo>
                    <a:pt x="2505" y="18188"/>
                    <a:pt x="3393" y="19038"/>
                    <a:pt x="4370" y="19705"/>
                  </a:cubicBezTo>
                  <a:cubicBezTo>
                    <a:pt x="5347" y="20373"/>
                    <a:pt x="6413" y="20858"/>
                    <a:pt x="7550" y="21161"/>
                  </a:cubicBezTo>
                  <a:cubicBezTo>
                    <a:pt x="8686" y="21465"/>
                    <a:pt x="9894" y="21586"/>
                    <a:pt x="11138" y="21444"/>
                  </a:cubicBezTo>
                  <a:cubicBezTo>
                    <a:pt x="12381" y="21303"/>
                    <a:pt x="13660" y="20898"/>
                    <a:pt x="14797" y="20393"/>
                  </a:cubicBezTo>
                  <a:cubicBezTo>
                    <a:pt x="15934" y="19887"/>
                    <a:pt x="16929" y="19280"/>
                    <a:pt x="17852" y="18431"/>
                  </a:cubicBezTo>
                  <a:cubicBezTo>
                    <a:pt x="18776" y="17582"/>
                    <a:pt x="19629" y="16489"/>
                    <a:pt x="20268" y="15337"/>
                  </a:cubicBezTo>
                  <a:cubicBezTo>
                    <a:pt x="20908" y="14184"/>
                    <a:pt x="21334" y="12970"/>
                    <a:pt x="21440" y="11696"/>
                  </a:cubicBezTo>
                  <a:cubicBezTo>
                    <a:pt x="21547" y="10422"/>
                    <a:pt x="21334" y="9087"/>
                    <a:pt x="20872" y="7955"/>
                  </a:cubicBezTo>
                  <a:cubicBezTo>
                    <a:pt x="20410" y="6822"/>
                    <a:pt x="19700" y="5892"/>
                    <a:pt x="18652" y="5083"/>
                  </a:cubicBezTo>
                  <a:cubicBezTo>
                    <a:pt x="17604" y="4274"/>
                    <a:pt x="16218" y="3586"/>
                    <a:pt x="14833" y="2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4400550" y="4205421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4432663" y="4154621"/>
              <a:ext cx="31388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20018" y="2535"/>
                    <a:pt x="20018" y="5070"/>
                    <a:pt x="15968" y="7555"/>
                  </a:cubicBezTo>
                  <a:cubicBezTo>
                    <a:pt x="11918" y="10039"/>
                    <a:pt x="3818" y="12473"/>
                    <a:pt x="1118" y="14806"/>
                  </a:cubicBezTo>
                  <a:cubicBezTo>
                    <a:pt x="-1582" y="17138"/>
                    <a:pt x="1118" y="1936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4248150" y="4624521"/>
              <a:ext cx="368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280"/>
                    <a:pt x="7200" y="12960"/>
                    <a:pt x="10800" y="9360"/>
                  </a:cubicBezTo>
                  <a:cubicBezTo>
                    <a:pt x="14400" y="5760"/>
                    <a:pt x="180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4413514" y="4720409"/>
              <a:ext cx="247386" cy="298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421" fill="norm" stroke="1" extrusionOk="0">
                  <a:moveTo>
                    <a:pt x="531" y="10450"/>
                  </a:moveTo>
                  <a:cubicBezTo>
                    <a:pt x="346" y="13340"/>
                    <a:pt x="162" y="16230"/>
                    <a:pt x="69" y="18208"/>
                  </a:cubicBezTo>
                  <a:cubicBezTo>
                    <a:pt x="-23" y="20185"/>
                    <a:pt x="-23" y="21250"/>
                    <a:pt x="69" y="21402"/>
                  </a:cubicBezTo>
                  <a:cubicBezTo>
                    <a:pt x="162" y="21554"/>
                    <a:pt x="346" y="20793"/>
                    <a:pt x="715" y="18740"/>
                  </a:cubicBezTo>
                  <a:cubicBezTo>
                    <a:pt x="1085" y="16686"/>
                    <a:pt x="1639" y="13340"/>
                    <a:pt x="3300" y="10069"/>
                  </a:cubicBezTo>
                  <a:cubicBezTo>
                    <a:pt x="4962" y="6799"/>
                    <a:pt x="7731" y="3605"/>
                    <a:pt x="9577" y="1931"/>
                  </a:cubicBezTo>
                  <a:cubicBezTo>
                    <a:pt x="11423" y="258"/>
                    <a:pt x="12346" y="106"/>
                    <a:pt x="13362" y="30"/>
                  </a:cubicBezTo>
                  <a:cubicBezTo>
                    <a:pt x="14377" y="-46"/>
                    <a:pt x="15485" y="-46"/>
                    <a:pt x="16592" y="867"/>
                  </a:cubicBezTo>
                  <a:cubicBezTo>
                    <a:pt x="17700" y="1779"/>
                    <a:pt x="18808" y="3605"/>
                    <a:pt x="19362" y="6191"/>
                  </a:cubicBezTo>
                  <a:cubicBezTo>
                    <a:pt x="19915" y="8777"/>
                    <a:pt x="19915" y="12123"/>
                    <a:pt x="20192" y="14100"/>
                  </a:cubicBezTo>
                  <a:cubicBezTo>
                    <a:pt x="20469" y="16078"/>
                    <a:pt x="21023" y="16686"/>
                    <a:pt x="21577" y="17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5162278" y="4165395"/>
              <a:ext cx="438682" cy="381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99" fill="norm" stroke="1" extrusionOk="0">
                  <a:moveTo>
                    <a:pt x="15206" y="4737"/>
                  </a:moveTo>
                  <a:cubicBezTo>
                    <a:pt x="16756" y="3194"/>
                    <a:pt x="18306" y="1651"/>
                    <a:pt x="19443" y="820"/>
                  </a:cubicBezTo>
                  <a:cubicBezTo>
                    <a:pt x="20580" y="-10"/>
                    <a:pt x="21303" y="-129"/>
                    <a:pt x="21407" y="108"/>
                  </a:cubicBezTo>
                  <a:cubicBezTo>
                    <a:pt x="21510" y="346"/>
                    <a:pt x="20993" y="939"/>
                    <a:pt x="19391" y="2007"/>
                  </a:cubicBezTo>
                  <a:cubicBezTo>
                    <a:pt x="17789" y="3075"/>
                    <a:pt x="15102" y="4618"/>
                    <a:pt x="12157" y="5983"/>
                  </a:cubicBezTo>
                  <a:cubicBezTo>
                    <a:pt x="9211" y="7348"/>
                    <a:pt x="6008" y="8535"/>
                    <a:pt x="4096" y="9247"/>
                  </a:cubicBezTo>
                  <a:cubicBezTo>
                    <a:pt x="2184" y="9959"/>
                    <a:pt x="1564" y="10196"/>
                    <a:pt x="995" y="10434"/>
                  </a:cubicBezTo>
                  <a:cubicBezTo>
                    <a:pt x="427" y="10671"/>
                    <a:pt x="-90" y="10908"/>
                    <a:pt x="13" y="11027"/>
                  </a:cubicBezTo>
                  <a:cubicBezTo>
                    <a:pt x="117" y="11146"/>
                    <a:pt x="840" y="11146"/>
                    <a:pt x="2545" y="11383"/>
                  </a:cubicBezTo>
                  <a:cubicBezTo>
                    <a:pt x="4251" y="11620"/>
                    <a:pt x="6938" y="12095"/>
                    <a:pt x="8540" y="12570"/>
                  </a:cubicBezTo>
                  <a:cubicBezTo>
                    <a:pt x="10142" y="13045"/>
                    <a:pt x="10658" y="13519"/>
                    <a:pt x="10865" y="14113"/>
                  </a:cubicBezTo>
                  <a:cubicBezTo>
                    <a:pt x="11072" y="14706"/>
                    <a:pt x="10968" y="15418"/>
                    <a:pt x="10038" y="16427"/>
                  </a:cubicBezTo>
                  <a:cubicBezTo>
                    <a:pt x="9108" y="17436"/>
                    <a:pt x="7351" y="18741"/>
                    <a:pt x="6059" y="19631"/>
                  </a:cubicBezTo>
                  <a:cubicBezTo>
                    <a:pt x="4767" y="20522"/>
                    <a:pt x="3941" y="20996"/>
                    <a:pt x="3941" y="21234"/>
                  </a:cubicBezTo>
                  <a:cubicBezTo>
                    <a:pt x="3941" y="21471"/>
                    <a:pt x="4767" y="21471"/>
                    <a:pt x="6938" y="21115"/>
                  </a:cubicBezTo>
                  <a:cubicBezTo>
                    <a:pt x="9108" y="20759"/>
                    <a:pt x="12622" y="20047"/>
                    <a:pt x="14792" y="19631"/>
                  </a:cubicBezTo>
                  <a:cubicBezTo>
                    <a:pt x="16963" y="19216"/>
                    <a:pt x="17789" y="19097"/>
                    <a:pt x="18616" y="18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5581650" y="4308483"/>
              <a:ext cx="234950" cy="19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531"/>
                  </a:moveTo>
                  <a:cubicBezTo>
                    <a:pt x="973" y="72"/>
                    <a:pt x="1946" y="-388"/>
                    <a:pt x="3308" y="531"/>
                  </a:cubicBezTo>
                  <a:cubicBezTo>
                    <a:pt x="4670" y="1450"/>
                    <a:pt x="6422" y="3748"/>
                    <a:pt x="8368" y="6506"/>
                  </a:cubicBezTo>
                  <a:cubicBezTo>
                    <a:pt x="10314" y="9263"/>
                    <a:pt x="12454" y="12480"/>
                    <a:pt x="14692" y="15008"/>
                  </a:cubicBezTo>
                  <a:cubicBezTo>
                    <a:pt x="16930" y="17535"/>
                    <a:pt x="19265" y="19374"/>
                    <a:pt x="21600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5581150" y="4268921"/>
              <a:ext cx="2799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1316" y="0"/>
                  </a:moveTo>
                  <a:cubicBezTo>
                    <a:pt x="16964" y="3503"/>
                    <a:pt x="12612" y="7005"/>
                    <a:pt x="9065" y="10119"/>
                  </a:cubicBezTo>
                  <a:cubicBezTo>
                    <a:pt x="5519" y="13232"/>
                    <a:pt x="2779" y="15957"/>
                    <a:pt x="1328" y="17805"/>
                  </a:cubicBezTo>
                  <a:cubicBezTo>
                    <a:pt x="-123" y="19654"/>
                    <a:pt x="-284" y="20627"/>
                    <a:pt x="361" y="21114"/>
                  </a:cubicBezTo>
                  <a:cubicBezTo>
                    <a:pt x="1006" y="21600"/>
                    <a:pt x="2456" y="21600"/>
                    <a:pt x="3746" y="21600"/>
                  </a:cubicBezTo>
                  <a:cubicBezTo>
                    <a:pt x="5035" y="21600"/>
                    <a:pt x="6164" y="21600"/>
                    <a:pt x="72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5816600" y="4459421"/>
              <a:ext cx="120650" cy="2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21600" y="0"/>
                  </a:moveTo>
                  <a:cubicBezTo>
                    <a:pt x="20842" y="3658"/>
                    <a:pt x="20084" y="7316"/>
                    <a:pt x="19705" y="10103"/>
                  </a:cubicBezTo>
                  <a:cubicBezTo>
                    <a:pt x="19326" y="12890"/>
                    <a:pt x="19326" y="14806"/>
                    <a:pt x="19137" y="16461"/>
                  </a:cubicBezTo>
                  <a:cubicBezTo>
                    <a:pt x="18947" y="18116"/>
                    <a:pt x="18568" y="19510"/>
                    <a:pt x="17053" y="20381"/>
                  </a:cubicBezTo>
                  <a:cubicBezTo>
                    <a:pt x="15537" y="21252"/>
                    <a:pt x="12884" y="21600"/>
                    <a:pt x="9853" y="21077"/>
                  </a:cubicBezTo>
                  <a:cubicBezTo>
                    <a:pt x="6821" y="20555"/>
                    <a:pt x="3411" y="19161"/>
                    <a:pt x="0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5994400" y="4414971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6381750" y="4482144"/>
              <a:ext cx="2095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5018" y="521"/>
                    <a:pt x="10036" y="-1443"/>
                    <a:pt x="13636" y="1502"/>
                  </a:cubicBezTo>
                  <a:cubicBezTo>
                    <a:pt x="17236" y="4448"/>
                    <a:pt x="19418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6438900" y="4580071"/>
              <a:ext cx="203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4400"/>
                    <a:pt x="11250" y="7200"/>
                    <a:pt x="14850" y="3600"/>
                  </a:cubicBezTo>
                  <a:cubicBezTo>
                    <a:pt x="18450" y="0"/>
                    <a:pt x="200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7056966" y="4319721"/>
              <a:ext cx="3598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1440"/>
                    <a:pt x="8894" y="2880"/>
                    <a:pt x="5082" y="6048"/>
                  </a:cubicBezTo>
                  <a:cubicBezTo>
                    <a:pt x="1271" y="9216"/>
                    <a:pt x="0" y="14112"/>
                    <a:pt x="0" y="16992"/>
                  </a:cubicBezTo>
                  <a:cubicBezTo>
                    <a:pt x="0" y="19872"/>
                    <a:pt x="1271" y="20736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7048500" y="4357821"/>
              <a:ext cx="2984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9" y="1012"/>
                    <a:pt x="17617" y="2025"/>
                    <a:pt x="15089" y="4050"/>
                  </a:cubicBezTo>
                  <a:cubicBezTo>
                    <a:pt x="12562" y="6075"/>
                    <a:pt x="9498" y="9112"/>
                    <a:pt x="6894" y="12206"/>
                  </a:cubicBezTo>
                  <a:cubicBezTo>
                    <a:pt x="4289" y="15300"/>
                    <a:pt x="2145" y="18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7156185" y="4687843"/>
              <a:ext cx="227919" cy="29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61" fill="norm" stroke="1" extrusionOk="0">
                  <a:moveTo>
                    <a:pt x="2998" y="10509"/>
                  </a:moveTo>
                  <a:cubicBezTo>
                    <a:pt x="1610" y="9748"/>
                    <a:pt x="223" y="8988"/>
                    <a:pt x="25" y="7619"/>
                  </a:cubicBezTo>
                  <a:cubicBezTo>
                    <a:pt x="-173" y="6250"/>
                    <a:pt x="818" y="4272"/>
                    <a:pt x="2998" y="2675"/>
                  </a:cubicBezTo>
                  <a:cubicBezTo>
                    <a:pt x="5177" y="1078"/>
                    <a:pt x="8546" y="-139"/>
                    <a:pt x="11618" y="13"/>
                  </a:cubicBezTo>
                  <a:cubicBezTo>
                    <a:pt x="14689" y="165"/>
                    <a:pt x="17464" y="1686"/>
                    <a:pt x="19148" y="4653"/>
                  </a:cubicBezTo>
                  <a:cubicBezTo>
                    <a:pt x="20833" y="7619"/>
                    <a:pt x="21427" y="12030"/>
                    <a:pt x="21328" y="15072"/>
                  </a:cubicBezTo>
                  <a:cubicBezTo>
                    <a:pt x="21229" y="18115"/>
                    <a:pt x="20436" y="19788"/>
                    <a:pt x="19644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7156450" y="4858037"/>
              <a:ext cx="241300" cy="12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21600" y="6838"/>
                  </a:moveTo>
                  <a:cubicBezTo>
                    <a:pt x="21600" y="4641"/>
                    <a:pt x="21600" y="2445"/>
                    <a:pt x="21126" y="1163"/>
                  </a:cubicBezTo>
                  <a:cubicBezTo>
                    <a:pt x="20653" y="-118"/>
                    <a:pt x="19705" y="-484"/>
                    <a:pt x="17526" y="797"/>
                  </a:cubicBezTo>
                  <a:cubicBezTo>
                    <a:pt x="15347" y="2079"/>
                    <a:pt x="11937" y="5008"/>
                    <a:pt x="8811" y="8669"/>
                  </a:cubicBezTo>
                  <a:cubicBezTo>
                    <a:pt x="5684" y="12330"/>
                    <a:pt x="2842" y="16723"/>
                    <a:pt x="0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222750" y="5921623"/>
              <a:ext cx="40640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700" y="11153"/>
                    <a:pt x="5400" y="2153"/>
                    <a:pt x="9000" y="353"/>
                  </a:cubicBezTo>
                  <a:cubicBezTo>
                    <a:pt x="12600" y="-1447"/>
                    <a:pt x="171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311649" y="5945321"/>
              <a:ext cx="552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7760"/>
                    <a:pt x="5462" y="13920"/>
                    <a:pt x="8359" y="10800"/>
                  </a:cubicBezTo>
                  <a:cubicBezTo>
                    <a:pt x="11255" y="7680"/>
                    <a:pt x="14317" y="5280"/>
                    <a:pt x="16552" y="3600"/>
                  </a:cubicBezTo>
                  <a:cubicBezTo>
                    <a:pt x="18786" y="1920"/>
                    <a:pt x="20193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4667250" y="5757152"/>
              <a:ext cx="253406" cy="3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58" fill="norm" stroke="1" extrusionOk="0">
                  <a:moveTo>
                    <a:pt x="0" y="629"/>
                  </a:moveTo>
                  <a:cubicBezTo>
                    <a:pt x="702" y="244"/>
                    <a:pt x="1405" y="-142"/>
                    <a:pt x="2985" y="51"/>
                  </a:cubicBezTo>
                  <a:cubicBezTo>
                    <a:pt x="4566" y="244"/>
                    <a:pt x="7024" y="1015"/>
                    <a:pt x="10098" y="2751"/>
                  </a:cubicBezTo>
                  <a:cubicBezTo>
                    <a:pt x="13171" y="4487"/>
                    <a:pt x="16859" y="7187"/>
                    <a:pt x="18966" y="9308"/>
                  </a:cubicBezTo>
                  <a:cubicBezTo>
                    <a:pt x="21073" y="11429"/>
                    <a:pt x="21600" y="12972"/>
                    <a:pt x="20371" y="14515"/>
                  </a:cubicBezTo>
                  <a:cubicBezTo>
                    <a:pt x="19141" y="16058"/>
                    <a:pt x="16156" y="17601"/>
                    <a:pt x="14312" y="18629"/>
                  </a:cubicBezTo>
                  <a:cubicBezTo>
                    <a:pt x="12468" y="19658"/>
                    <a:pt x="11766" y="20172"/>
                    <a:pt x="11415" y="20558"/>
                  </a:cubicBezTo>
                  <a:cubicBezTo>
                    <a:pt x="11063" y="20944"/>
                    <a:pt x="11063" y="21201"/>
                    <a:pt x="11063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5754096" y="5671425"/>
              <a:ext cx="242674" cy="3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10" fill="norm" stroke="1" extrusionOk="0">
                  <a:moveTo>
                    <a:pt x="2705" y="7168"/>
                  </a:moveTo>
                  <a:cubicBezTo>
                    <a:pt x="1402" y="6100"/>
                    <a:pt x="98" y="5032"/>
                    <a:pt x="5" y="3845"/>
                  </a:cubicBezTo>
                  <a:cubicBezTo>
                    <a:pt x="-88" y="2658"/>
                    <a:pt x="1029" y="1353"/>
                    <a:pt x="2612" y="641"/>
                  </a:cubicBezTo>
                  <a:cubicBezTo>
                    <a:pt x="4195" y="-71"/>
                    <a:pt x="6243" y="-190"/>
                    <a:pt x="8384" y="285"/>
                  </a:cubicBezTo>
                  <a:cubicBezTo>
                    <a:pt x="10526" y="759"/>
                    <a:pt x="12760" y="1828"/>
                    <a:pt x="14902" y="4023"/>
                  </a:cubicBezTo>
                  <a:cubicBezTo>
                    <a:pt x="17043" y="6219"/>
                    <a:pt x="19091" y="9542"/>
                    <a:pt x="20209" y="12390"/>
                  </a:cubicBezTo>
                  <a:cubicBezTo>
                    <a:pt x="21326" y="15239"/>
                    <a:pt x="21512" y="17612"/>
                    <a:pt x="21233" y="19036"/>
                  </a:cubicBezTo>
                  <a:cubicBezTo>
                    <a:pt x="20953" y="20461"/>
                    <a:pt x="20209" y="20935"/>
                    <a:pt x="19464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5727700" y="5883646"/>
              <a:ext cx="254000" cy="19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21600" y="491"/>
                  </a:moveTo>
                  <a:cubicBezTo>
                    <a:pt x="20700" y="32"/>
                    <a:pt x="19800" y="-428"/>
                    <a:pt x="17550" y="721"/>
                  </a:cubicBezTo>
                  <a:cubicBezTo>
                    <a:pt x="15300" y="1870"/>
                    <a:pt x="11700" y="4627"/>
                    <a:pt x="8550" y="8304"/>
                  </a:cubicBezTo>
                  <a:cubicBezTo>
                    <a:pt x="5400" y="11981"/>
                    <a:pt x="2700" y="16576"/>
                    <a:pt x="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6216649" y="5898426"/>
              <a:ext cx="1333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1029" y="4868"/>
                    <a:pt x="2057" y="-1303"/>
                    <a:pt x="5657" y="240"/>
                  </a:cubicBezTo>
                  <a:cubicBezTo>
                    <a:pt x="9257" y="1783"/>
                    <a:pt x="1542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6127750" y="6005828"/>
              <a:ext cx="2603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146" y="11918"/>
                    <a:pt x="12293" y="3818"/>
                    <a:pt x="15893" y="1118"/>
                  </a:cubicBezTo>
                  <a:cubicBezTo>
                    <a:pt x="19493" y="-1582"/>
                    <a:pt x="2054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7329348" y="5566356"/>
              <a:ext cx="204060" cy="29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95" fill="norm" stroke="1" extrusionOk="0">
                  <a:moveTo>
                    <a:pt x="5800" y="5911"/>
                  </a:moveTo>
                  <a:cubicBezTo>
                    <a:pt x="4478" y="9330"/>
                    <a:pt x="3155" y="12748"/>
                    <a:pt x="2163" y="14846"/>
                  </a:cubicBezTo>
                  <a:cubicBezTo>
                    <a:pt x="1171" y="16944"/>
                    <a:pt x="510" y="17721"/>
                    <a:pt x="180" y="17721"/>
                  </a:cubicBezTo>
                  <a:cubicBezTo>
                    <a:pt x="-151" y="17721"/>
                    <a:pt x="-151" y="16944"/>
                    <a:pt x="1282" y="14846"/>
                  </a:cubicBezTo>
                  <a:cubicBezTo>
                    <a:pt x="2714" y="12748"/>
                    <a:pt x="5580" y="9330"/>
                    <a:pt x="8114" y="6688"/>
                  </a:cubicBezTo>
                  <a:cubicBezTo>
                    <a:pt x="10649" y="4046"/>
                    <a:pt x="12853" y="2181"/>
                    <a:pt x="14506" y="1094"/>
                  </a:cubicBezTo>
                  <a:cubicBezTo>
                    <a:pt x="16159" y="6"/>
                    <a:pt x="17261" y="-305"/>
                    <a:pt x="18363" y="317"/>
                  </a:cubicBezTo>
                  <a:cubicBezTo>
                    <a:pt x="19465" y="938"/>
                    <a:pt x="20567" y="2492"/>
                    <a:pt x="21008" y="4978"/>
                  </a:cubicBezTo>
                  <a:cubicBezTo>
                    <a:pt x="21449" y="7465"/>
                    <a:pt x="21229" y="10883"/>
                    <a:pt x="20788" y="13758"/>
                  </a:cubicBezTo>
                  <a:cubicBezTo>
                    <a:pt x="20347" y="16633"/>
                    <a:pt x="19686" y="18964"/>
                    <a:pt x="19025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7117221" y="5924155"/>
              <a:ext cx="655179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873" y="21600"/>
                  </a:moveTo>
                  <a:cubicBezTo>
                    <a:pt x="455" y="17053"/>
                    <a:pt x="37" y="12505"/>
                    <a:pt x="2" y="9663"/>
                  </a:cubicBezTo>
                  <a:cubicBezTo>
                    <a:pt x="-33" y="6821"/>
                    <a:pt x="315" y="5684"/>
                    <a:pt x="1918" y="3979"/>
                  </a:cubicBezTo>
                  <a:cubicBezTo>
                    <a:pt x="3521" y="2274"/>
                    <a:pt x="6377" y="0"/>
                    <a:pt x="9269" y="0"/>
                  </a:cubicBezTo>
                  <a:cubicBezTo>
                    <a:pt x="12161" y="0"/>
                    <a:pt x="15087" y="2274"/>
                    <a:pt x="17142" y="6253"/>
                  </a:cubicBezTo>
                  <a:cubicBezTo>
                    <a:pt x="19198" y="10232"/>
                    <a:pt x="20382" y="15916"/>
                    <a:pt x="215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7001606" y="6114327"/>
              <a:ext cx="313595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43" fill="norm" stroke="1" extrusionOk="0">
                  <a:moveTo>
                    <a:pt x="21477" y="215"/>
                  </a:moveTo>
                  <a:cubicBezTo>
                    <a:pt x="20752" y="29"/>
                    <a:pt x="20027" y="-157"/>
                    <a:pt x="18940" y="215"/>
                  </a:cubicBezTo>
                  <a:cubicBezTo>
                    <a:pt x="17853" y="588"/>
                    <a:pt x="16403" y="1519"/>
                    <a:pt x="13794" y="2822"/>
                  </a:cubicBezTo>
                  <a:cubicBezTo>
                    <a:pt x="11184" y="4126"/>
                    <a:pt x="7415" y="5802"/>
                    <a:pt x="5168" y="6733"/>
                  </a:cubicBezTo>
                  <a:cubicBezTo>
                    <a:pt x="2921" y="7664"/>
                    <a:pt x="2196" y="7850"/>
                    <a:pt x="1472" y="8222"/>
                  </a:cubicBezTo>
                  <a:cubicBezTo>
                    <a:pt x="747" y="8595"/>
                    <a:pt x="22" y="9153"/>
                    <a:pt x="312" y="9526"/>
                  </a:cubicBezTo>
                  <a:cubicBezTo>
                    <a:pt x="602" y="9898"/>
                    <a:pt x="1907" y="10084"/>
                    <a:pt x="4154" y="10364"/>
                  </a:cubicBezTo>
                  <a:cubicBezTo>
                    <a:pt x="6400" y="10643"/>
                    <a:pt x="9590" y="11015"/>
                    <a:pt x="11547" y="11388"/>
                  </a:cubicBezTo>
                  <a:cubicBezTo>
                    <a:pt x="13504" y="11760"/>
                    <a:pt x="14229" y="12133"/>
                    <a:pt x="14229" y="12598"/>
                  </a:cubicBezTo>
                  <a:cubicBezTo>
                    <a:pt x="14229" y="13064"/>
                    <a:pt x="13504" y="13622"/>
                    <a:pt x="11619" y="14367"/>
                  </a:cubicBezTo>
                  <a:cubicBezTo>
                    <a:pt x="9735" y="15112"/>
                    <a:pt x="6690" y="16043"/>
                    <a:pt x="4733" y="16602"/>
                  </a:cubicBezTo>
                  <a:cubicBezTo>
                    <a:pt x="2776" y="17160"/>
                    <a:pt x="1907" y="17346"/>
                    <a:pt x="1182" y="17719"/>
                  </a:cubicBezTo>
                  <a:cubicBezTo>
                    <a:pt x="457" y="18091"/>
                    <a:pt x="-123" y="18650"/>
                    <a:pt x="22" y="19115"/>
                  </a:cubicBezTo>
                  <a:cubicBezTo>
                    <a:pt x="167" y="19581"/>
                    <a:pt x="1037" y="19953"/>
                    <a:pt x="4516" y="20326"/>
                  </a:cubicBezTo>
                  <a:cubicBezTo>
                    <a:pt x="7995" y="20698"/>
                    <a:pt x="14084" y="21071"/>
                    <a:pt x="20172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7416800" y="6196558"/>
              <a:ext cx="184150" cy="21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518"/>
                  </a:moveTo>
                  <a:cubicBezTo>
                    <a:pt x="993" y="894"/>
                    <a:pt x="1986" y="271"/>
                    <a:pt x="3103" y="64"/>
                  </a:cubicBezTo>
                  <a:cubicBezTo>
                    <a:pt x="4221" y="-144"/>
                    <a:pt x="5462" y="64"/>
                    <a:pt x="7448" y="2141"/>
                  </a:cubicBezTo>
                  <a:cubicBezTo>
                    <a:pt x="9434" y="4218"/>
                    <a:pt x="12166" y="8164"/>
                    <a:pt x="14648" y="11694"/>
                  </a:cubicBezTo>
                  <a:cubicBezTo>
                    <a:pt x="17131" y="15225"/>
                    <a:pt x="19366" y="18341"/>
                    <a:pt x="2160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7328842" y="6199321"/>
              <a:ext cx="32290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21537" y="0"/>
                  </a:moveTo>
                  <a:cubicBezTo>
                    <a:pt x="17584" y="1694"/>
                    <a:pt x="13631" y="3388"/>
                    <a:pt x="10243" y="5400"/>
                  </a:cubicBezTo>
                  <a:cubicBezTo>
                    <a:pt x="6855" y="7412"/>
                    <a:pt x="4031" y="9741"/>
                    <a:pt x="2337" y="12071"/>
                  </a:cubicBezTo>
                  <a:cubicBezTo>
                    <a:pt x="643" y="14400"/>
                    <a:pt x="78" y="16729"/>
                    <a:pt x="8" y="18318"/>
                  </a:cubicBezTo>
                  <a:cubicBezTo>
                    <a:pt x="-63" y="19906"/>
                    <a:pt x="361" y="20753"/>
                    <a:pt x="7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7608242" y="6408871"/>
              <a:ext cx="153736" cy="19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083" fill="norm" stroke="1" extrusionOk="0">
                  <a:moveTo>
                    <a:pt x="19744" y="0"/>
                  </a:moveTo>
                  <a:cubicBezTo>
                    <a:pt x="20608" y="4930"/>
                    <a:pt x="21472" y="9861"/>
                    <a:pt x="20464" y="13617"/>
                  </a:cubicBezTo>
                  <a:cubicBezTo>
                    <a:pt x="19456" y="17374"/>
                    <a:pt x="16576" y="19957"/>
                    <a:pt x="13264" y="20778"/>
                  </a:cubicBezTo>
                  <a:cubicBezTo>
                    <a:pt x="9952" y="21600"/>
                    <a:pt x="6208" y="20661"/>
                    <a:pt x="3760" y="19135"/>
                  </a:cubicBezTo>
                  <a:cubicBezTo>
                    <a:pt x="1312" y="17609"/>
                    <a:pt x="160" y="15496"/>
                    <a:pt x="16" y="13970"/>
                  </a:cubicBezTo>
                  <a:cubicBezTo>
                    <a:pt x="-128" y="12443"/>
                    <a:pt x="736" y="11504"/>
                    <a:pt x="1600" y="1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7759700" y="6319971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5735461" y="5410456"/>
              <a:ext cx="208140" cy="24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26" fill="norm" stroke="1" extrusionOk="0">
                  <a:moveTo>
                    <a:pt x="9019" y="6550"/>
                  </a:moveTo>
                  <a:cubicBezTo>
                    <a:pt x="7273" y="9228"/>
                    <a:pt x="5528" y="11906"/>
                    <a:pt x="4328" y="13959"/>
                  </a:cubicBezTo>
                  <a:cubicBezTo>
                    <a:pt x="3128" y="16012"/>
                    <a:pt x="2473" y="17440"/>
                    <a:pt x="1819" y="18689"/>
                  </a:cubicBezTo>
                  <a:cubicBezTo>
                    <a:pt x="1164" y="19939"/>
                    <a:pt x="510" y="21010"/>
                    <a:pt x="182" y="20921"/>
                  </a:cubicBezTo>
                  <a:cubicBezTo>
                    <a:pt x="-145" y="20831"/>
                    <a:pt x="-145" y="19582"/>
                    <a:pt x="1164" y="16815"/>
                  </a:cubicBezTo>
                  <a:cubicBezTo>
                    <a:pt x="2473" y="14048"/>
                    <a:pt x="5091" y="9764"/>
                    <a:pt x="6946" y="6908"/>
                  </a:cubicBezTo>
                  <a:cubicBezTo>
                    <a:pt x="8800" y="4051"/>
                    <a:pt x="9891" y="2623"/>
                    <a:pt x="10873" y="1463"/>
                  </a:cubicBezTo>
                  <a:cubicBezTo>
                    <a:pt x="11855" y="303"/>
                    <a:pt x="12728" y="-590"/>
                    <a:pt x="14255" y="481"/>
                  </a:cubicBezTo>
                  <a:cubicBezTo>
                    <a:pt x="15782" y="1552"/>
                    <a:pt x="17964" y="4587"/>
                    <a:pt x="19273" y="7265"/>
                  </a:cubicBezTo>
                  <a:cubicBezTo>
                    <a:pt x="20582" y="9942"/>
                    <a:pt x="21019" y="12263"/>
                    <a:pt x="21455" y="14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5891583" y="6108305"/>
              <a:ext cx="184045" cy="18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87" fill="norm" stroke="1" extrusionOk="0">
                  <a:moveTo>
                    <a:pt x="3087" y="8980"/>
                  </a:moveTo>
                  <a:cubicBezTo>
                    <a:pt x="2596" y="12378"/>
                    <a:pt x="2105" y="15775"/>
                    <a:pt x="1491" y="18081"/>
                  </a:cubicBezTo>
                  <a:cubicBezTo>
                    <a:pt x="878" y="20387"/>
                    <a:pt x="141" y="21600"/>
                    <a:pt x="19" y="21479"/>
                  </a:cubicBezTo>
                  <a:cubicBezTo>
                    <a:pt x="-104" y="21357"/>
                    <a:pt x="387" y="19901"/>
                    <a:pt x="1614" y="16503"/>
                  </a:cubicBezTo>
                  <a:cubicBezTo>
                    <a:pt x="2841" y="13106"/>
                    <a:pt x="4805" y="7766"/>
                    <a:pt x="6032" y="4490"/>
                  </a:cubicBezTo>
                  <a:cubicBezTo>
                    <a:pt x="7260" y="1213"/>
                    <a:pt x="7751" y="0"/>
                    <a:pt x="7996" y="0"/>
                  </a:cubicBezTo>
                  <a:cubicBezTo>
                    <a:pt x="8241" y="0"/>
                    <a:pt x="8241" y="1213"/>
                    <a:pt x="8610" y="2548"/>
                  </a:cubicBezTo>
                  <a:cubicBezTo>
                    <a:pt x="8978" y="3883"/>
                    <a:pt x="9714" y="5339"/>
                    <a:pt x="11310" y="5703"/>
                  </a:cubicBezTo>
                  <a:cubicBezTo>
                    <a:pt x="12905" y="6067"/>
                    <a:pt x="15360" y="5339"/>
                    <a:pt x="17201" y="4733"/>
                  </a:cubicBezTo>
                  <a:cubicBezTo>
                    <a:pt x="19041" y="4126"/>
                    <a:pt x="20269" y="3640"/>
                    <a:pt x="20882" y="4004"/>
                  </a:cubicBezTo>
                  <a:cubicBezTo>
                    <a:pt x="21496" y="4369"/>
                    <a:pt x="21496" y="5582"/>
                    <a:pt x="20882" y="8373"/>
                  </a:cubicBezTo>
                  <a:cubicBezTo>
                    <a:pt x="20269" y="11164"/>
                    <a:pt x="19041" y="15533"/>
                    <a:pt x="17814" y="19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6090183" y="6133815"/>
              <a:ext cx="176088" cy="17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26" fill="norm" stroke="1" extrusionOk="0">
                  <a:moveTo>
                    <a:pt x="4564" y="4931"/>
                  </a:moveTo>
                  <a:cubicBezTo>
                    <a:pt x="3021" y="8834"/>
                    <a:pt x="1478" y="12738"/>
                    <a:pt x="706" y="15340"/>
                  </a:cubicBezTo>
                  <a:cubicBezTo>
                    <a:pt x="-65" y="17943"/>
                    <a:pt x="-65" y="19244"/>
                    <a:pt x="64" y="19114"/>
                  </a:cubicBezTo>
                  <a:cubicBezTo>
                    <a:pt x="192" y="18984"/>
                    <a:pt x="449" y="17422"/>
                    <a:pt x="1092" y="15601"/>
                  </a:cubicBezTo>
                  <a:cubicBezTo>
                    <a:pt x="1735" y="13779"/>
                    <a:pt x="2764" y="11697"/>
                    <a:pt x="3664" y="10006"/>
                  </a:cubicBezTo>
                  <a:cubicBezTo>
                    <a:pt x="4564" y="8314"/>
                    <a:pt x="5335" y="7013"/>
                    <a:pt x="6878" y="5972"/>
                  </a:cubicBezTo>
                  <a:cubicBezTo>
                    <a:pt x="8421" y="4931"/>
                    <a:pt x="10735" y="4150"/>
                    <a:pt x="12664" y="3239"/>
                  </a:cubicBezTo>
                  <a:cubicBezTo>
                    <a:pt x="14592" y="2328"/>
                    <a:pt x="16135" y="1287"/>
                    <a:pt x="17549" y="637"/>
                  </a:cubicBezTo>
                  <a:cubicBezTo>
                    <a:pt x="18964" y="-14"/>
                    <a:pt x="20249" y="-274"/>
                    <a:pt x="20892" y="377"/>
                  </a:cubicBezTo>
                  <a:cubicBezTo>
                    <a:pt x="21535" y="1027"/>
                    <a:pt x="21535" y="2589"/>
                    <a:pt x="21021" y="5451"/>
                  </a:cubicBezTo>
                  <a:cubicBezTo>
                    <a:pt x="20506" y="8314"/>
                    <a:pt x="19478" y="12478"/>
                    <a:pt x="19092" y="15340"/>
                  </a:cubicBezTo>
                  <a:cubicBezTo>
                    <a:pt x="18706" y="18203"/>
                    <a:pt x="18964" y="19765"/>
                    <a:pt x="19221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6293798" y="6119023"/>
              <a:ext cx="150947" cy="19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53" fill="norm" stroke="1" extrusionOk="0">
                  <a:moveTo>
                    <a:pt x="20566" y="7418"/>
                  </a:moveTo>
                  <a:cubicBezTo>
                    <a:pt x="20866" y="6256"/>
                    <a:pt x="21166" y="5095"/>
                    <a:pt x="21316" y="3818"/>
                  </a:cubicBezTo>
                  <a:cubicBezTo>
                    <a:pt x="21466" y="2540"/>
                    <a:pt x="21466" y="1147"/>
                    <a:pt x="20716" y="450"/>
                  </a:cubicBezTo>
                  <a:cubicBezTo>
                    <a:pt x="19966" y="-247"/>
                    <a:pt x="18466" y="-247"/>
                    <a:pt x="15316" y="1263"/>
                  </a:cubicBezTo>
                  <a:cubicBezTo>
                    <a:pt x="12166" y="2772"/>
                    <a:pt x="7366" y="5792"/>
                    <a:pt x="4366" y="7998"/>
                  </a:cubicBezTo>
                  <a:cubicBezTo>
                    <a:pt x="1366" y="10205"/>
                    <a:pt x="166" y="11598"/>
                    <a:pt x="16" y="13340"/>
                  </a:cubicBezTo>
                  <a:cubicBezTo>
                    <a:pt x="-134" y="15082"/>
                    <a:pt x="766" y="17172"/>
                    <a:pt x="4066" y="18566"/>
                  </a:cubicBezTo>
                  <a:cubicBezTo>
                    <a:pt x="7366" y="19959"/>
                    <a:pt x="13066" y="20656"/>
                    <a:pt x="18766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6330950" y="6224721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5351398" y="5141802"/>
              <a:ext cx="3082533" cy="164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75" fill="norm" stroke="1" extrusionOk="0">
                  <a:moveTo>
                    <a:pt x="14535" y="3969"/>
                  </a:moveTo>
                  <a:cubicBezTo>
                    <a:pt x="14357" y="3524"/>
                    <a:pt x="14179" y="3079"/>
                    <a:pt x="13869" y="2675"/>
                  </a:cubicBezTo>
                  <a:cubicBezTo>
                    <a:pt x="13558" y="2271"/>
                    <a:pt x="13114" y="1910"/>
                    <a:pt x="12655" y="1590"/>
                  </a:cubicBezTo>
                  <a:cubicBezTo>
                    <a:pt x="12196" y="1269"/>
                    <a:pt x="11722" y="991"/>
                    <a:pt x="11256" y="754"/>
                  </a:cubicBezTo>
                  <a:cubicBezTo>
                    <a:pt x="10789" y="518"/>
                    <a:pt x="10330" y="323"/>
                    <a:pt x="9790" y="198"/>
                  </a:cubicBezTo>
                  <a:cubicBezTo>
                    <a:pt x="9250" y="73"/>
                    <a:pt x="8628" y="17"/>
                    <a:pt x="8021" y="3"/>
                  </a:cubicBezTo>
                  <a:cubicBezTo>
                    <a:pt x="7414" y="-11"/>
                    <a:pt x="6822" y="17"/>
                    <a:pt x="6222" y="156"/>
                  </a:cubicBezTo>
                  <a:cubicBezTo>
                    <a:pt x="5622" y="295"/>
                    <a:pt x="5015" y="546"/>
                    <a:pt x="4482" y="880"/>
                  </a:cubicBezTo>
                  <a:cubicBezTo>
                    <a:pt x="3949" y="1214"/>
                    <a:pt x="3491" y="1631"/>
                    <a:pt x="3076" y="2049"/>
                  </a:cubicBezTo>
                  <a:cubicBezTo>
                    <a:pt x="2661" y="2466"/>
                    <a:pt x="2291" y="2884"/>
                    <a:pt x="1899" y="3343"/>
                  </a:cubicBezTo>
                  <a:cubicBezTo>
                    <a:pt x="1507" y="3802"/>
                    <a:pt x="1092" y="4303"/>
                    <a:pt x="796" y="4902"/>
                  </a:cubicBezTo>
                  <a:cubicBezTo>
                    <a:pt x="500" y="5500"/>
                    <a:pt x="322" y="6196"/>
                    <a:pt x="189" y="7017"/>
                  </a:cubicBezTo>
                  <a:cubicBezTo>
                    <a:pt x="56" y="7838"/>
                    <a:pt x="-33" y="8785"/>
                    <a:pt x="11" y="9676"/>
                  </a:cubicBezTo>
                  <a:cubicBezTo>
                    <a:pt x="56" y="10566"/>
                    <a:pt x="233" y="11401"/>
                    <a:pt x="507" y="12209"/>
                  </a:cubicBezTo>
                  <a:cubicBezTo>
                    <a:pt x="781" y="13016"/>
                    <a:pt x="1151" y="13795"/>
                    <a:pt x="1544" y="14547"/>
                  </a:cubicBezTo>
                  <a:cubicBezTo>
                    <a:pt x="1936" y="15298"/>
                    <a:pt x="2351" y="16022"/>
                    <a:pt x="2780" y="16676"/>
                  </a:cubicBezTo>
                  <a:cubicBezTo>
                    <a:pt x="3209" y="17330"/>
                    <a:pt x="3653" y="17915"/>
                    <a:pt x="4112" y="18388"/>
                  </a:cubicBezTo>
                  <a:cubicBezTo>
                    <a:pt x="4571" y="18861"/>
                    <a:pt x="5045" y="19223"/>
                    <a:pt x="5563" y="19501"/>
                  </a:cubicBezTo>
                  <a:cubicBezTo>
                    <a:pt x="6081" y="19780"/>
                    <a:pt x="6644" y="19975"/>
                    <a:pt x="7221" y="20142"/>
                  </a:cubicBezTo>
                  <a:cubicBezTo>
                    <a:pt x="7799" y="20309"/>
                    <a:pt x="8391" y="20448"/>
                    <a:pt x="8953" y="20587"/>
                  </a:cubicBezTo>
                  <a:cubicBezTo>
                    <a:pt x="9516" y="20726"/>
                    <a:pt x="10049" y="20865"/>
                    <a:pt x="10612" y="20991"/>
                  </a:cubicBezTo>
                  <a:cubicBezTo>
                    <a:pt x="11174" y="21116"/>
                    <a:pt x="11766" y="21227"/>
                    <a:pt x="12351" y="21325"/>
                  </a:cubicBezTo>
                  <a:cubicBezTo>
                    <a:pt x="12936" y="21422"/>
                    <a:pt x="13513" y="21505"/>
                    <a:pt x="14113" y="21547"/>
                  </a:cubicBezTo>
                  <a:cubicBezTo>
                    <a:pt x="14712" y="21589"/>
                    <a:pt x="15334" y="21589"/>
                    <a:pt x="15926" y="21505"/>
                  </a:cubicBezTo>
                  <a:cubicBezTo>
                    <a:pt x="16519" y="21422"/>
                    <a:pt x="17081" y="21255"/>
                    <a:pt x="17592" y="21018"/>
                  </a:cubicBezTo>
                  <a:cubicBezTo>
                    <a:pt x="18103" y="20782"/>
                    <a:pt x="18562" y="20476"/>
                    <a:pt x="19021" y="20044"/>
                  </a:cubicBezTo>
                  <a:cubicBezTo>
                    <a:pt x="19480" y="19613"/>
                    <a:pt x="19938" y="19056"/>
                    <a:pt x="20331" y="18388"/>
                  </a:cubicBezTo>
                  <a:cubicBezTo>
                    <a:pt x="20723" y="17720"/>
                    <a:pt x="21049" y="16941"/>
                    <a:pt x="21256" y="16036"/>
                  </a:cubicBezTo>
                  <a:cubicBezTo>
                    <a:pt x="21463" y="15131"/>
                    <a:pt x="21552" y="14101"/>
                    <a:pt x="21560" y="13155"/>
                  </a:cubicBezTo>
                  <a:cubicBezTo>
                    <a:pt x="21567" y="12209"/>
                    <a:pt x="21493" y="11346"/>
                    <a:pt x="21323" y="10441"/>
                  </a:cubicBezTo>
                  <a:cubicBezTo>
                    <a:pt x="21152" y="9536"/>
                    <a:pt x="20886" y="8590"/>
                    <a:pt x="20538" y="7727"/>
                  </a:cubicBezTo>
                  <a:cubicBezTo>
                    <a:pt x="20190" y="6864"/>
                    <a:pt x="19761" y="6085"/>
                    <a:pt x="19272" y="5445"/>
                  </a:cubicBezTo>
                  <a:cubicBezTo>
                    <a:pt x="18784" y="4804"/>
                    <a:pt x="18236" y="4303"/>
                    <a:pt x="17688" y="3914"/>
                  </a:cubicBezTo>
                  <a:cubicBezTo>
                    <a:pt x="17140" y="3524"/>
                    <a:pt x="16593" y="3246"/>
                    <a:pt x="16052" y="3009"/>
                  </a:cubicBezTo>
                  <a:cubicBezTo>
                    <a:pt x="15512" y="2773"/>
                    <a:pt x="14979" y="2578"/>
                    <a:pt x="14387" y="2452"/>
                  </a:cubicBezTo>
                  <a:cubicBezTo>
                    <a:pt x="13795" y="2327"/>
                    <a:pt x="13143" y="2271"/>
                    <a:pt x="12766" y="2271"/>
                  </a:cubicBezTo>
                  <a:cubicBezTo>
                    <a:pt x="12388" y="2271"/>
                    <a:pt x="12284" y="2327"/>
                    <a:pt x="12181" y="2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8" name="Drawing"/>
          <p:cNvGrpSpPr/>
          <p:nvPr/>
        </p:nvGrpSpPr>
        <p:grpSpPr>
          <a:xfrm>
            <a:off x="804405" y="2161404"/>
            <a:ext cx="12111495" cy="7306446"/>
            <a:chOff x="0" y="0"/>
            <a:chExt cx="12111494" cy="7306445"/>
          </a:xfrm>
        </p:grpSpPr>
        <p:sp>
          <p:nvSpPr>
            <p:cNvPr id="2620" name="Line"/>
            <p:cNvSpPr/>
            <p:nvPr/>
          </p:nvSpPr>
          <p:spPr>
            <a:xfrm>
              <a:off x="0" y="305483"/>
              <a:ext cx="217945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07" fill="norm" stroke="1" extrusionOk="0">
                  <a:moveTo>
                    <a:pt x="3316" y="2646"/>
                  </a:moveTo>
                  <a:cubicBezTo>
                    <a:pt x="6847" y="2646"/>
                    <a:pt x="10377" y="2646"/>
                    <a:pt x="12766" y="2411"/>
                  </a:cubicBezTo>
                  <a:cubicBezTo>
                    <a:pt x="15154" y="2176"/>
                    <a:pt x="16400" y="1707"/>
                    <a:pt x="17647" y="1179"/>
                  </a:cubicBezTo>
                  <a:cubicBezTo>
                    <a:pt x="18893" y="650"/>
                    <a:pt x="20139" y="63"/>
                    <a:pt x="20243" y="5"/>
                  </a:cubicBezTo>
                  <a:cubicBezTo>
                    <a:pt x="20347" y="-54"/>
                    <a:pt x="19308" y="416"/>
                    <a:pt x="17023" y="1589"/>
                  </a:cubicBezTo>
                  <a:cubicBezTo>
                    <a:pt x="14739" y="2763"/>
                    <a:pt x="11208" y="4642"/>
                    <a:pt x="9235" y="5874"/>
                  </a:cubicBezTo>
                  <a:cubicBezTo>
                    <a:pt x="7262" y="7107"/>
                    <a:pt x="6847" y="7694"/>
                    <a:pt x="7470" y="8046"/>
                  </a:cubicBezTo>
                  <a:cubicBezTo>
                    <a:pt x="8093" y="8398"/>
                    <a:pt x="9754" y="8516"/>
                    <a:pt x="10689" y="8868"/>
                  </a:cubicBezTo>
                  <a:cubicBezTo>
                    <a:pt x="11623" y="9220"/>
                    <a:pt x="11831" y="9807"/>
                    <a:pt x="10897" y="10922"/>
                  </a:cubicBezTo>
                  <a:cubicBezTo>
                    <a:pt x="9962" y="12037"/>
                    <a:pt x="7885" y="13681"/>
                    <a:pt x="5912" y="15207"/>
                  </a:cubicBezTo>
                  <a:cubicBezTo>
                    <a:pt x="3939" y="16733"/>
                    <a:pt x="2070" y="18142"/>
                    <a:pt x="1031" y="19139"/>
                  </a:cubicBezTo>
                  <a:cubicBezTo>
                    <a:pt x="-7" y="20137"/>
                    <a:pt x="-215" y="20724"/>
                    <a:pt x="200" y="21076"/>
                  </a:cubicBezTo>
                  <a:cubicBezTo>
                    <a:pt x="616" y="21429"/>
                    <a:pt x="1654" y="21546"/>
                    <a:pt x="4770" y="21194"/>
                  </a:cubicBezTo>
                  <a:cubicBezTo>
                    <a:pt x="7885" y="20842"/>
                    <a:pt x="13077" y="20020"/>
                    <a:pt x="16193" y="19433"/>
                  </a:cubicBezTo>
                  <a:cubicBezTo>
                    <a:pt x="19308" y="18846"/>
                    <a:pt x="20347" y="18494"/>
                    <a:pt x="21385" y="18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236383" y="498115"/>
              <a:ext cx="254612" cy="18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85" fill="norm" stroke="1" extrusionOk="0">
                  <a:moveTo>
                    <a:pt x="51" y="4550"/>
                  </a:moveTo>
                  <a:cubicBezTo>
                    <a:pt x="1645" y="6268"/>
                    <a:pt x="3238" y="7986"/>
                    <a:pt x="3681" y="10563"/>
                  </a:cubicBezTo>
                  <a:cubicBezTo>
                    <a:pt x="4123" y="13141"/>
                    <a:pt x="3415" y="16577"/>
                    <a:pt x="2618" y="18663"/>
                  </a:cubicBezTo>
                  <a:cubicBezTo>
                    <a:pt x="1822" y="20750"/>
                    <a:pt x="936" y="21486"/>
                    <a:pt x="405" y="21241"/>
                  </a:cubicBezTo>
                  <a:cubicBezTo>
                    <a:pt x="-126" y="20995"/>
                    <a:pt x="-303" y="19768"/>
                    <a:pt x="936" y="16454"/>
                  </a:cubicBezTo>
                  <a:cubicBezTo>
                    <a:pt x="2176" y="13141"/>
                    <a:pt x="4831" y="7741"/>
                    <a:pt x="6513" y="4427"/>
                  </a:cubicBezTo>
                  <a:cubicBezTo>
                    <a:pt x="8195" y="1113"/>
                    <a:pt x="8904" y="-114"/>
                    <a:pt x="9169" y="9"/>
                  </a:cubicBezTo>
                  <a:cubicBezTo>
                    <a:pt x="9435" y="131"/>
                    <a:pt x="9258" y="1604"/>
                    <a:pt x="9081" y="3813"/>
                  </a:cubicBezTo>
                  <a:cubicBezTo>
                    <a:pt x="8904" y="6022"/>
                    <a:pt x="8727" y="8968"/>
                    <a:pt x="9612" y="11054"/>
                  </a:cubicBezTo>
                  <a:cubicBezTo>
                    <a:pt x="10497" y="13141"/>
                    <a:pt x="12445" y="14368"/>
                    <a:pt x="14569" y="14491"/>
                  </a:cubicBezTo>
                  <a:cubicBezTo>
                    <a:pt x="16694" y="14613"/>
                    <a:pt x="18995" y="13631"/>
                    <a:pt x="21297" y="12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624344" y="311660"/>
              <a:ext cx="124884" cy="27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4393" y="3311"/>
                  </a:moveTo>
                  <a:cubicBezTo>
                    <a:pt x="4759" y="2467"/>
                    <a:pt x="5125" y="1623"/>
                    <a:pt x="6224" y="1033"/>
                  </a:cubicBezTo>
                  <a:cubicBezTo>
                    <a:pt x="7322" y="442"/>
                    <a:pt x="9153" y="105"/>
                    <a:pt x="10983" y="20"/>
                  </a:cubicBezTo>
                  <a:cubicBezTo>
                    <a:pt x="12814" y="-64"/>
                    <a:pt x="14644" y="105"/>
                    <a:pt x="15742" y="611"/>
                  </a:cubicBezTo>
                  <a:cubicBezTo>
                    <a:pt x="16841" y="1117"/>
                    <a:pt x="17207" y="1961"/>
                    <a:pt x="16475" y="3142"/>
                  </a:cubicBezTo>
                  <a:cubicBezTo>
                    <a:pt x="15742" y="4324"/>
                    <a:pt x="13912" y="5842"/>
                    <a:pt x="12447" y="6939"/>
                  </a:cubicBezTo>
                  <a:cubicBezTo>
                    <a:pt x="10983" y="8036"/>
                    <a:pt x="9885" y="8711"/>
                    <a:pt x="10983" y="9133"/>
                  </a:cubicBezTo>
                  <a:cubicBezTo>
                    <a:pt x="12081" y="9555"/>
                    <a:pt x="15376" y="9724"/>
                    <a:pt x="17756" y="10230"/>
                  </a:cubicBezTo>
                  <a:cubicBezTo>
                    <a:pt x="20136" y="10736"/>
                    <a:pt x="21600" y="11580"/>
                    <a:pt x="21600" y="12761"/>
                  </a:cubicBezTo>
                  <a:cubicBezTo>
                    <a:pt x="21600" y="13942"/>
                    <a:pt x="20136" y="15461"/>
                    <a:pt x="16292" y="16980"/>
                  </a:cubicBezTo>
                  <a:cubicBezTo>
                    <a:pt x="12447" y="18499"/>
                    <a:pt x="6224" y="20017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22694" y="770300"/>
              <a:ext cx="476251" cy="12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21213"/>
                  </a:moveTo>
                  <a:cubicBezTo>
                    <a:pt x="2784" y="16820"/>
                    <a:pt x="5568" y="12427"/>
                    <a:pt x="8640" y="8766"/>
                  </a:cubicBezTo>
                  <a:cubicBezTo>
                    <a:pt x="11712" y="5105"/>
                    <a:pt x="15072" y="2176"/>
                    <a:pt x="17280" y="894"/>
                  </a:cubicBezTo>
                  <a:cubicBezTo>
                    <a:pt x="19488" y="-387"/>
                    <a:pt x="20544" y="-21"/>
                    <a:pt x="21600" y="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310881" y="721495"/>
              <a:ext cx="434114" cy="17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3" fill="norm" stroke="1" extrusionOk="0">
                  <a:moveTo>
                    <a:pt x="2002" y="20584"/>
                  </a:moveTo>
                  <a:cubicBezTo>
                    <a:pt x="1058" y="21092"/>
                    <a:pt x="115" y="21600"/>
                    <a:pt x="10" y="21473"/>
                  </a:cubicBezTo>
                  <a:cubicBezTo>
                    <a:pt x="-95" y="21346"/>
                    <a:pt x="639" y="20584"/>
                    <a:pt x="2788" y="18551"/>
                  </a:cubicBezTo>
                  <a:cubicBezTo>
                    <a:pt x="4938" y="16518"/>
                    <a:pt x="8503" y="13214"/>
                    <a:pt x="11858" y="9911"/>
                  </a:cubicBezTo>
                  <a:cubicBezTo>
                    <a:pt x="15214" y="6607"/>
                    <a:pt x="18359" y="3304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1005344" y="384945"/>
              <a:ext cx="1" cy="508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1037094" y="530995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1583210" y="143645"/>
              <a:ext cx="177785" cy="43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56" fill="norm" stroke="1" extrusionOk="0">
                  <a:moveTo>
                    <a:pt x="21344" y="0"/>
                  </a:moveTo>
                  <a:cubicBezTo>
                    <a:pt x="16262" y="623"/>
                    <a:pt x="11179" y="1246"/>
                    <a:pt x="7749" y="1973"/>
                  </a:cubicBezTo>
                  <a:cubicBezTo>
                    <a:pt x="4318" y="2700"/>
                    <a:pt x="2539" y="3531"/>
                    <a:pt x="1396" y="4206"/>
                  </a:cubicBezTo>
                  <a:cubicBezTo>
                    <a:pt x="252" y="4881"/>
                    <a:pt x="-256" y="5400"/>
                    <a:pt x="125" y="5712"/>
                  </a:cubicBezTo>
                  <a:cubicBezTo>
                    <a:pt x="506" y="6023"/>
                    <a:pt x="1777" y="6127"/>
                    <a:pt x="4572" y="6542"/>
                  </a:cubicBezTo>
                  <a:cubicBezTo>
                    <a:pt x="7368" y="6958"/>
                    <a:pt x="11688" y="7685"/>
                    <a:pt x="14102" y="8308"/>
                  </a:cubicBezTo>
                  <a:cubicBezTo>
                    <a:pt x="16516" y="8931"/>
                    <a:pt x="17024" y="9450"/>
                    <a:pt x="16135" y="10385"/>
                  </a:cubicBezTo>
                  <a:cubicBezTo>
                    <a:pt x="15245" y="11319"/>
                    <a:pt x="12958" y="12669"/>
                    <a:pt x="11179" y="13448"/>
                  </a:cubicBezTo>
                  <a:cubicBezTo>
                    <a:pt x="9400" y="14227"/>
                    <a:pt x="8130" y="14435"/>
                    <a:pt x="6859" y="14642"/>
                  </a:cubicBezTo>
                  <a:cubicBezTo>
                    <a:pt x="5589" y="14850"/>
                    <a:pt x="4318" y="15058"/>
                    <a:pt x="4318" y="15265"/>
                  </a:cubicBezTo>
                  <a:cubicBezTo>
                    <a:pt x="4318" y="15473"/>
                    <a:pt x="5589" y="15681"/>
                    <a:pt x="6224" y="16096"/>
                  </a:cubicBezTo>
                  <a:cubicBezTo>
                    <a:pt x="6859" y="16512"/>
                    <a:pt x="6859" y="17135"/>
                    <a:pt x="6986" y="17965"/>
                  </a:cubicBezTo>
                  <a:cubicBezTo>
                    <a:pt x="7113" y="18796"/>
                    <a:pt x="7368" y="19835"/>
                    <a:pt x="8003" y="20510"/>
                  </a:cubicBezTo>
                  <a:cubicBezTo>
                    <a:pt x="8638" y="21185"/>
                    <a:pt x="9655" y="21496"/>
                    <a:pt x="10671" y="21548"/>
                  </a:cubicBezTo>
                  <a:cubicBezTo>
                    <a:pt x="11688" y="21600"/>
                    <a:pt x="12704" y="21392"/>
                    <a:pt x="1372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1824494" y="251595"/>
              <a:ext cx="1778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5643"/>
                    <a:pt x="9771" y="11286"/>
                    <a:pt x="13371" y="14886"/>
                  </a:cubicBezTo>
                  <a:cubicBezTo>
                    <a:pt x="16971" y="18486"/>
                    <a:pt x="19286" y="200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830844" y="228526"/>
              <a:ext cx="190501" cy="30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1600" y="720"/>
                  </a:moveTo>
                  <a:cubicBezTo>
                    <a:pt x="20640" y="279"/>
                    <a:pt x="19680" y="-162"/>
                    <a:pt x="18480" y="58"/>
                  </a:cubicBezTo>
                  <a:cubicBezTo>
                    <a:pt x="17280" y="279"/>
                    <a:pt x="15840" y="1160"/>
                    <a:pt x="13560" y="3438"/>
                  </a:cubicBezTo>
                  <a:cubicBezTo>
                    <a:pt x="11280" y="5716"/>
                    <a:pt x="8160" y="9389"/>
                    <a:pt x="5760" y="12622"/>
                  </a:cubicBezTo>
                  <a:cubicBezTo>
                    <a:pt x="3360" y="15854"/>
                    <a:pt x="1680" y="18646"/>
                    <a:pt x="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2065794" y="448445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2192794" y="479632"/>
              <a:ext cx="1143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400" y="11375"/>
                    <a:pt x="8800" y="2735"/>
                    <a:pt x="12400" y="575"/>
                  </a:cubicBezTo>
                  <a:cubicBezTo>
                    <a:pt x="16000" y="-1585"/>
                    <a:pt x="18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2402344" y="480195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2967494" y="207145"/>
              <a:ext cx="146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4" y="1394"/>
                    <a:pt x="5009" y="2787"/>
                    <a:pt x="8609" y="6387"/>
                  </a:cubicBezTo>
                  <a:cubicBezTo>
                    <a:pt x="12209" y="9987"/>
                    <a:pt x="16904" y="157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3003630" y="188095"/>
              <a:ext cx="14166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20951" y="0"/>
                  </a:moveTo>
                  <a:cubicBezTo>
                    <a:pt x="19386" y="0"/>
                    <a:pt x="17821" y="0"/>
                    <a:pt x="15786" y="548"/>
                  </a:cubicBezTo>
                  <a:cubicBezTo>
                    <a:pt x="13751" y="1096"/>
                    <a:pt x="11247" y="2191"/>
                    <a:pt x="8273" y="5009"/>
                  </a:cubicBezTo>
                  <a:cubicBezTo>
                    <a:pt x="5299" y="7826"/>
                    <a:pt x="1855" y="12365"/>
                    <a:pt x="603" y="15417"/>
                  </a:cubicBezTo>
                  <a:cubicBezTo>
                    <a:pt x="-649" y="18470"/>
                    <a:pt x="290" y="20035"/>
                    <a:pt x="12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3218865" y="397645"/>
              <a:ext cx="116930" cy="11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020" fill="norm" stroke="1" extrusionOk="0">
                  <a:moveTo>
                    <a:pt x="2794" y="0"/>
                  </a:moveTo>
                  <a:cubicBezTo>
                    <a:pt x="2794" y="4469"/>
                    <a:pt x="2794" y="8938"/>
                    <a:pt x="2408" y="12848"/>
                  </a:cubicBezTo>
                  <a:cubicBezTo>
                    <a:pt x="2022" y="16759"/>
                    <a:pt x="1251" y="20110"/>
                    <a:pt x="672" y="20855"/>
                  </a:cubicBezTo>
                  <a:cubicBezTo>
                    <a:pt x="94" y="21600"/>
                    <a:pt x="-292" y="19738"/>
                    <a:pt x="287" y="16945"/>
                  </a:cubicBezTo>
                  <a:cubicBezTo>
                    <a:pt x="865" y="14152"/>
                    <a:pt x="2408" y="10428"/>
                    <a:pt x="3951" y="8007"/>
                  </a:cubicBezTo>
                  <a:cubicBezTo>
                    <a:pt x="5494" y="5586"/>
                    <a:pt x="7037" y="4469"/>
                    <a:pt x="8772" y="3724"/>
                  </a:cubicBezTo>
                  <a:cubicBezTo>
                    <a:pt x="10508" y="2979"/>
                    <a:pt x="12437" y="2607"/>
                    <a:pt x="14558" y="5214"/>
                  </a:cubicBezTo>
                  <a:cubicBezTo>
                    <a:pt x="16679" y="7821"/>
                    <a:pt x="18994" y="13407"/>
                    <a:pt x="21308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3481844" y="111895"/>
              <a:ext cx="9856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5850" y="406"/>
                  </a:cubicBezTo>
                  <a:cubicBezTo>
                    <a:pt x="7200" y="811"/>
                    <a:pt x="7650" y="1623"/>
                    <a:pt x="8100" y="2789"/>
                  </a:cubicBezTo>
                  <a:cubicBezTo>
                    <a:pt x="8550" y="3955"/>
                    <a:pt x="9000" y="5476"/>
                    <a:pt x="8775" y="6490"/>
                  </a:cubicBezTo>
                  <a:cubicBezTo>
                    <a:pt x="8550" y="7504"/>
                    <a:pt x="7650" y="8011"/>
                    <a:pt x="6750" y="8518"/>
                  </a:cubicBezTo>
                  <a:cubicBezTo>
                    <a:pt x="5850" y="9025"/>
                    <a:pt x="4950" y="9532"/>
                    <a:pt x="4950" y="10039"/>
                  </a:cubicBezTo>
                  <a:cubicBezTo>
                    <a:pt x="4950" y="10546"/>
                    <a:pt x="5850" y="11054"/>
                    <a:pt x="8775" y="11915"/>
                  </a:cubicBezTo>
                  <a:cubicBezTo>
                    <a:pt x="11700" y="12777"/>
                    <a:pt x="16650" y="13994"/>
                    <a:pt x="19125" y="15110"/>
                  </a:cubicBezTo>
                  <a:cubicBezTo>
                    <a:pt x="21600" y="16225"/>
                    <a:pt x="21600" y="17239"/>
                    <a:pt x="18900" y="18304"/>
                  </a:cubicBezTo>
                  <a:cubicBezTo>
                    <a:pt x="16200" y="19369"/>
                    <a:pt x="10800" y="20485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114327" y="302395"/>
              <a:ext cx="281918" cy="1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56" fill="norm" stroke="1" extrusionOk="0">
                  <a:moveTo>
                    <a:pt x="2609" y="15026"/>
                  </a:moveTo>
                  <a:cubicBezTo>
                    <a:pt x="1803" y="15339"/>
                    <a:pt x="997" y="15652"/>
                    <a:pt x="514" y="14557"/>
                  </a:cubicBezTo>
                  <a:cubicBezTo>
                    <a:pt x="30" y="13461"/>
                    <a:pt x="-131" y="10957"/>
                    <a:pt x="111" y="9078"/>
                  </a:cubicBezTo>
                  <a:cubicBezTo>
                    <a:pt x="353" y="7200"/>
                    <a:pt x="997" y="5948"/>
                    <a:pt x="2206" y="5165"/>
                  </a:cubicBezTo>
                  <a:cubicBezTo>
                    <a:pt x="3415" y="4383"/>
                    <a:pt x="5188" y="4070"/>
                    <a:pt x="6639" y="6261"/>
                  </a:cubicBezTo>
                  <a:cubicBezTo>
                    <a:pt x="8090" y="8452"/>
                    <a:pt x="9218" y="13148"/>
                    <a:pt x="10105" y="16122"/>
                  </a:cubicBezTo>
                  <a:cubicBezTo>
                    <a:pt x="10991" y="19096"/>
                    <a:pt x="11636" y="20348"/>
                    <a:pt x="12442" y="20974"/>
                  </a:cubicBezTo>
                  <a:cubicBezTo>
                    <a:pt x="13248" y="21600"/>
                    <a:pt x="14215" y="21600"/>
                    <a:pt x="15263" y="19878"/>
                  </a:cubicBezTo>
                  <a:cubicBezTo>
                    <a:pt x="16311" y="18157"/>
                    <a:pt x="17439" y="14713"/>
                    <a:pt x="18487" y="11113"/>
                  </a:cubicBezTo>
                  <a:cubicBezTo>
                    <a:pt x="19535" y="7513"/>
                    <a:pt x="20502" y="3757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4640900" y="124595"/>
              <a:ext cx="295095" cy="37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3" fill="norm" stroke="1" extrusionOk="0">
                  <a:moveTo>
                    <a:pt x="2996" y="6840"/>
                  </a:moveTo>
                  <a:cubicBezTo>
                    <a:pt x="2533" y="9120"/>
                    <a:pt x="2070" y="11400"/>
                    <a:pt x="1684" y="13560"/>
                  </a:cubicBezTo>
                  <a:cubicBezTo>
                    <a:pt x="1299" y="15720"/>
                    <a:pt x="990" y="17760"/>
                    <a:pt x="759" y="19140"/>
                  </a:cubicBezTo>
                  <a:cubicBezTo>
                    <a:pt x="527" y="20520"/>
                    <a:pt x="373" y="21240"/>
                    <a:pt x="219" y="21240"/>
                  </a:cubicBezTo>
                  <a:cubicBezTo>
                    <a:pt x="64" y="21240"/>
                    <a:pt x="-90" y="20520"/>
                    <a:pt x="64" y="18000"/>
                  </a:cubicBezTo>
                  <a:cubicBezTo>
                    <a:pt x="219" y="15480"/>
                    <a:pt x="681" y="11160"/>
                    <a:pt x="1144" y="8520"/>
                  </a:cubicBezTo>
                  <a:cubicBezTo>
                    <a:pt x="1607" y="5880"/>
                    <a:pt x="2070" y="4920"/>
                    <a:pt x="2610" y="4140"/>
                  </a:cubicBezTo>
                  <a:cubicBezTo>
                    <a:pt x="3150" y="3360"/>
                    <a:pt x="3767" y="2760"/>
                    <a:pt x="4384" y="2700"/>
                  </a:cubicBezTo>
                  <a:cubicBezTo>
                    <a:pt x="5001" y="2640"/>
                    <a:pt x="5619" y="3120"/>
                    <a:pt x="6467" y="5040"/>
                  </a:cubicBezTo>
                  <a:cubicBezTo>
                    <a:pt x="7316" y="6960"/>
                    <a:pt x="8396" y="10320"/>
                    <a:pt x="9167" y="13020"/>
                  </a:cubicBezTo>
                  <a:cubicBezTo>
                    <a:pt x="9939" y="15720"/>
                    <a:pt x="10401" y="17760"/>
                    <a:pt x="10941" y="19080"/>
                  </a:cubicBezTo>
                  <a:cubicBezTo>
                    <a:pt x="11481" y="20400"/>
                    <a:pt x="12099" y="21000"/>
                    <a:pt x="12793" y="21300"/>
                  </a:cubicBezTo>
                  <a:cubicBezTo>
                    <a:pt x="13487" y="21600"/>
                    <a:pt x="14259" y="21600"/>
                    <a:pt x="15184" y="20940"/>
                  </a:cubicBezTo>
                  <a:cubicBezTo>
                    <a:pt x="16110" y="20280"/>
                    <a:pt x="17190" y="18960"/>
                    <a:pt x="18270" y="16560"/>
                  </a:cubicBezTo>
                  <a:cubicBezTo>
                    <a:pt x="19350" y="14160"/>
                    <a:pt x="20430" y="10680"/>
                    <a:pt x="20970" y="7740"/>
                  </a:cubicBezTo>
                  <a:cubicBezTo>
                    <a:pt x="21510" y="4800"/>
                    <a:pt x="21510" y="240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4931291" y="335091"/>
              <a:ext cx="89370" cy="12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932" fill="norm" stroke="1" extrusionOk="0">
                  <a:moveTo>
                    <a:pt x="20707" y="2979"/>
                  </a:moveTo>
                  <a:cubicBezTo>
                    <a:pt x="18195" y="1586"/>
                    <a:pt x="15683" y="192"/>
                    <a:pt x="13172" y="18"/>
                  </a:cubicBezTo>
                  <a:cubicBezTo>
                    <a:pt x="10660" y="-156"/>
                    <a:pt x="8149" y="889"/>
                    <a:pt x="5888" y="3328"/>
                  </a:cubicBezTo>
                  <a:cubicBezTo>
                    <a:pt x="3628" y="5767"/>
                    <a:pt x="1618" y="9599"/>
                    <a:pt x="614" y="12386"/>
                  </a:cubicBezTo>
                  <a:cubicBezTo>
                    <a:pt x="-391" y="15173"/>
                    <a:pt x="-391" y="16915"/>
                    <a:pt x="2372" y="18483"/>
                  </a:cubicBezTo>
                  <a:cubicBezTo>
                    <a:pt x="5135" y="20050"/>
                    <a:pt x="10660" y="21444"/>
                    <a:pt x="14679" y="20747"/>
                  </a:cubicBezTo>
                  <a:cubicBezTo>
                    <a:pt x="18697" y="20050"/>
                    <a:pt x="21209" y="17263"/>
                    <a:pt x="21209" y="14128"/>
                  </a:cubicBezTo>
                  <a:cubicBezTo>
                    <a:pt x="21209" y="10992"/>
                    <a:pt x="18697" y="7509"/>
                    <a:pt x="16186" y="4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5018544" y="270645"/>
              <a:ext cx="165101" cy="21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6291"/>
                  </a:moveTo>
                  <a:cubicBezTo>
                    <a:pt x="1108" y="5662"/>
                    <a:pt x="2215" y="5033"/>
                    <a:pt x="3462" y="4928"/>
                  </a:cubicBezTo>
                  <a:cubicBezTo>
                    <a:pt x="4708" y="4823"/>
                    <a:pt x="6092" y="5243"/>
                    <a:pt x="7892" y="7550"/>
                  </a:cubicBezTo>
                  <a:cubicBezTo>
                    <a:pt x="9692" y="9856"/>
                    <a:pt x="11908" y="14050"/>
                    <a:pt x="12600" y="16882"/>
                  </a:cubicBezTo>
                  <a:cubicBezTo>
                    <a:pt x="13292" y="19713"/>
                    <a:pt x="12462" y="21181"/>
                    <a:pt x="11631" y="21390"/>
                  </a:cubicBezTo>
                  <a:cubicBezTo>
                    <a:pt x="10800" y="21600"/>
                    <a:pt x="9969" y="20551"/>
                    <a:pt x="9554" y="18245"/>
                  </a:cubicBezTo>
                  <a:cubicBezTo>
                    <a:pt x="9138" y="15938"/>
                    <a:pt x="9138" y="12373"/>
                    <a:pt x="11215" y="9122"/>
                  </a:cubicBezTo>
                  <a:cubicBezTo>
                    <a:pt x="13292" y="5872"/>
                    <a:pt x="17446" y="29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5456177" y="143645"/>
              <a:ext cx="12751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20988" y="0"/>
                  </a:moveTo>
                  <a:cubicBezTo>
                    <a:pt x="19246" y="111"/>
                    <a:pt x="17504" y="222"/>
                    <a:pt x="15240" y="1108"/>
                  </a:cubicBezTo>
                  <a:cubicBezTo>
                    <a:pt x="12975" y="1994"/>
                    <a:pt x="10188" y="3655"/>
                    <a:pt x="7227" y="6203"/>
                  </a:cubicBezTo>
                  <a:cubicBezTo>
                    <a:pt x="4265" y="8751"/>
                    <a:pt x="1130" y="12185"/>
                    <a:pt x="259" y="14843"/>
                  </a:cubicBezTo>
                  <a:cubicBezTo>
                    <a:pt x="-612" y="17502"/>
                    <a:pt x="782" y="19385"/>
                    <a:pt x="3394" y="20382"/>
                  </a:cubicBezTo>
                  <a:cubicBezTo>
                    <a:pt x="6007" y="21378"/>
                    <a:pt x="9840" y="21489"/>
                    <a:pt x="136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5602744" y="237766"/>
              <a:ext cx="209551" cy="28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21524"/>
                  </a:moveTo>
                  <a:cubicBezTo>
                    <a:pt x="2836" y="16165"/>
                    <a:pt x="5673" y="10805"/>
                    <a:pt x="7200" y="7557"/>
                  </a:cubicBezTo>
                  <a:cubicBezTo>
                    <a:pt x="8727" y="4309"/>
                    <a:pt x="8945" y="3172"/>
                    <a:pt x="9164" y="2116"/>
                  </a:cubicBezTo>
                  <a:cubicBezTo>
                    <a:pt x="9382" y="1061"/>
                    <a:pt x="9600" y="86"/>
                    <a:pt x="9491" y="5"/>
                  </a:cubicBezTo>
                  <a:cubicBezTo>
                    <a:pt x="9382" y="-76"/>
                    <a:pt x="8945" y="736"/>
                    <a:pt x="8509" y="3253"/>
                  </a:cubicBezTo>
                  <a:cubicBezTo>
                    <a:pt x="8073" y="5771"/>
                    <a:pt x="7636" y="9993"/>
                    <a:pt x="7418" y="12510"/>
                  </a:cubicBezTo>
                  <a:cubicBezTo>
                    <a:pt x="7200" y="15028"/>
                    <a:pt x="7200" y="15840"/>
                    <a:pt x="7527" y="16571"/>
                  </a:cubicBezTo>
                  <a:cubicBezTo>
                    <a:pt x="7855" y="17301"/>
                    <a:pt x="8509" y="17951"/>
                    <a:pt x="9382" y="18357"/>
                  </a:cubicBezTo>
                  <a:cubicBezTo>
                    <a:pt x="10255" y="18763"/>
                    <a:pt x="11345" y="18926"/>
                    <a:pt x="12327" y="18601"/>
                  </a:cubicBezTo>
                  <a:cubicBezTo>
                    <a:pt x="13309" y="18276"/>
                    <a:pt x="14182" y="17464"/>
                    <a:pt x="15164" y="15921"/>
                  </a:cubicBezTo>
                  <a:cubicBezTo>
                    <a:pt x="16145" y="14378"/>
                    <a:pt x="17236" y="12104"/>
                    <a:pt x="18000" y="10562"/>
                  </a:cubicBezTo>
                  <a:cubicBezTo>
                    <a:pt x="18764" y="9019"/>
                    <a:pt x="19200" y="8207"/>
                    <a:pt x="19527" y="8613"/>
                  </a:cubicBezTo>
                  <a:cubicBezTo>
                    <a:pt x="19855" y="9019"/>
                    <a:pt x="20073" y="10643"/>
                    <a:pt x="20400" y="11942"/>
                  </a:cubicBezTo>
                  <a:cubicBezTo>
                    <a:pt x="20727" y="13241"/>
                    <a:pt x="21164" y="14216"/>
                    <a:pt x="21600" y="15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5888494" y="492895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6116822" y="330689"/>
              <a:ext cx="311423" cy="18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036" fill="norm" stroke="1" extrusionOk="0">
                  <a:moveTo>
                    <a:pt x="9214" y="1792"/>
                  </a:moveTo>
                  <a:cubicBezTo>
                    <a:pt x="8338" y="5314"/>
                    <a:pt x="7462" y="8836"/>
                    <a:pt x="6587" y="11888"/>
                  </a:cubicBezTo>
                  <a:cubicBezTo>
                    <a:pt x="5711" y="14940"/>
                    <a:pt x="4835" y="17523"/>
                    <a:pt x="3959" y="19166"/>
                  </a:cubicBezTo>
                  <a:cubicBezTo>
                    <a:pt x="3084" y="20810"/>
                    <a:pt x="2208" y="21514"/>
                    <a:pt x="1405" y="20692"/>
                  </a:cubicBezTo>
                  <a:cubicBezTo>
                    <a:pt x="603" y="19871"/>
                    <a:pt x="-127" y="17523"/>
                    <a:pt x="19" y="14001"/>
                  </a:cubicBezTo>
                  <a:cubicBezTo>
                    <a:pt x="165" y="10479"/>
                    <a:pt x="1187" y="5784"/>
                    <a:pt x="4105" y="3201"/>
                  </a:cubicBezTo>
                  <a:cubicBezTo>
                    <a:pt x="7024" y="618"/>
                    <a:pt x="11841" y="149"/>
                    <a:pt x="15051" y="31"/>
                  </a:cubicBezTo>
                  <a:cubicBezTo>
                    <a:pt x="18262" y="-86"/>
                    <a:pt x="19868" y="149"/>
                    <a:pt x="21473" y="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6453644" y="65243"/>
              <a:ext cx="146051" cy="132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5414"/>
                  </a:moveTo>
                  <a:cubicBezTo>
                    <a:pt x="626" y="3726"/>
                    <a:pt x="1252" y="2039"/>
                    <a:pt x="2504" y="1026"/>
                  </a:cubicBezTo>
                  <a:cubicBezTo>
                    <a:pt x="3757" y="14"/>
                    <a:pt x="5635" y="-324"/>
                    <a:pt x="6887" y="351"/>
                  </a:cubicBezTo>
                  <a:cubicBezTo>
                    <a:pt x="8139" y="1026"/>
                    <a:pt x="8765" y="2713"/>
                    <a:pt x="9078" y="4570"/>
                  </a:cubicBezTo>
                  <a:cubicBezTo>
                    <a:pt x="9391" y="6426"/>
                    <a:pt x="9391" y="8451"/>
                    <a:pt x="8765" y="10307"/>
                  </a:cubicBezTo>
                  <a:cubicBezTo>
                    <a:pt x="8139" y="12163"/>
                    <a:pt x="6887" y="13851"/>
                    <a:pt x="5635" y="15370"/>
                  </a:cubicBezTo>
                  <a:cubicBezTo>
                    <a:pt x="4383" y="16888"/>
                    <a:pt x="3130" y="18238"/>
                    <a:pt x="3443" y="19251"/>
                  </a:cubicBezTo>
                  <a:cubicBezTo>
                    <a:pt x="3757" y="20263"/>
                    <a:pt x="5635" y="20938"/>
                    <a:pt x="8922" y="21107"/>
                  </a:cubicBezTo>
                  <a:cubicBezTo>
                    <a:pt x="12209" y="21276"/>
                    <a:pt x="16904" y="20938"/>
                    <a:pt x="21600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6548894" y="67445"/>
              <a:ext cx="172870" cy="43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24" fill="norm" stroke="1" extrusionOk="0">
                  <a:moveTo>
                    <a:pt x="17176" y="0"/>
                  </a:moveTo>
                  <a:cubicBezTo>
                    <a:pt x="17176" y="1142"/>
                    <a:pt x="17176" y="2285"/>
                    <a:pt x="17957" y="4206"/>
                  </a:cubicBezTo>
                  <a:cubicBezTo>
                    <a:pt x="18737" y="6127"/>
                    <a:pt x="20299" y="8827"/>
                    <a:pt x="20949" y="11371"/>
                  </a:cubicBezTo>
                  <a:cubicBezTo>
                    <a:pt x="21600" y="13915"/>
                    <a:pt x="21340" y="16304"/>
                    <a:pt x="18867" y="18017"/>
                  </a:cubicBezTo>
                  <a:cubicBezTo>
                    <a:pt x="16395" y="19731"/>
                    <a:pt x="11711" y="20769"/>
                    <a:pt x="8198" y="21185"/>
                  </a:cubicBezTo>
                  <a:cubicBezTo>
                    <a:pt x="4684" y="21600"/>
                    <a:pt x="2342" y="21392"/>
                    <a:pt x="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8180844" y="206713"/>
              <a:ext cx="393701" cy="29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1329"/>
                  </a:moveTo>
                  <a:cubicBezTo>
                    <a:pt x="929" y="18761"/>
                    <a:pt x="1858" y="16193"/>
                    <a:pt x="2903" y="13474"/>
                  </a:cubicBezTo>
                  <a:cubicBezTo>
                    <a:pt x="3948" y="10756"/>
                    <a:pt x="5110" y="7886"/>
                    <a:pt x="5865" y="6149"/>
                  </a:cubicBezTo>
                  <a:cubicBezTo>
                    <a:pt x="6619" y="4412"/>
                    <a:pt x="6968" y="3807"/>
                    <a:pt x="7316" y="2826"/>
                  </a:cubicBezTo>
                  <a:cubicBezTo>
                    <a:pt x="7665" y="1844"/>
                    <a:pt x="8013" y="484"/>
                    <a:pt x="8013" y="107"/>
                  </a:cubicBezTo>
                  <a:cubicBezTo>
                    <a:pt x="8013" y="-271"/>
                    <a:pt x="7665" y="333"/>
                    <a:pt x="7142" y="2297"/>
                  </a:cubicBezTo>
                  <a:cubicBezTo>
                    <a:pt x="6619" y="4260"/>
                    <a:pt x="5923" y="7584"/>
                    <a:pt x="5748" y="10529"/>
                  </a:cubicBezTo>
                  <a:cubicBezTo>
                    <a:pt x="5574" y="13474"/>
                    <a:pt x="5923" y="16042"/>
                    <a:pt x="6329" y="17553"/>
                  </a:cubicBezTo>
                  <a:cubicBezTo>
                    <a:pt x="6735" y="19063"/>
                    <a:pt x="7200" y="19516"/>
                    <a:pt x="8245" y="19441"/>
                  </a:cubicBezTo>
                  <a:cubicBezTo>
                    <a:pt x="9290" y="19365"/>
                    <a:pt x="10916" y="18761"/>
                    <a:pt x="12716" y="16798"/>
                  </a:cubicBezTo>
                  <a:cubicBezTo>
                    <a:pt x="14516" y="14834"/>
                    <a:pt x="16490" y="11511"/>
                    <a:pt x="17826" y="9170"/>
                  </a:cubicBezTo>
                  <a:cubicBezTo>
                    <a:pt x="19161" y="6828"/>
                    <a:pt x="19858" y="5469"/>
                    <a:pt x="20148" y="5318"/>
                  </a:cubicBezTo>
                  <a:cubicBezTo>
                    <a:pt x="20439" y="5167"/>
                    <a:pt x="20323" y="6224"/>
                    <a:pt x="20206" y="7584"/>
                  </a:cubicBezTo>
                  <a:cubicBezTo>
                    <a:pt x="20090" y="8943"/>
                    <a:pt x="19974" y="10605"/>
                    <a:pt x="20206" y="11964"/>
                  </a:cubicBezTo>
                  <a:cubicBezTo>
                    <a:pt x="20439" y="13323"/>
                    <a:pt x="21019" y="14381"/>
                    <a:pt x="21600" y="15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8365937" y="-1"/>
              <a:ext cx="183208" cy="14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44" fill="norm" stroke="1" extrusionOk="0">
                  <a:moveTo>
                    <a:pt x="5103" y="9974"/>
                  </a:moveTo>
                  <a:cubicBezTo>
                    <a:pt x="3861" y="10914"/>
                    <a:pt x="2620" y="11853"/>
                    <a:pt x="1627" y="13574"/>
                  </a:cubicBezTo>
                  <a:cubicBezTo>
                    <a:pt x="634" y="15296"/>
                    <a:pt x="-111" y="17801"/>
                    <a:pt x="13" y="18583"/>
                  </a:cubicBezTo>
                  <a:cubicBezTo>
                    <a:pt x="137" y="19366"/>
                    <a:pt x="1130" y="18427"/>
                    <a:pt x="2868" y="15296"/>
                  </a:cubicBezTo>
                  <a:cubicBezTo>
                    <a:pt x="4606" y="12166"/>
                    <a:pt x="7089" y="6844"/>
                    <a:pt x="9075" y="3714"/>
                  </a:cubicBezTo>
                  <a:cubicBezTo>
                    <a:pt x="11061" y="583"/>
                    <a:pt x="12551" y="-356"/>
                    <a:pt x="13668" y="114"/>
                  </a:cubicBezTo>
                  <a:cubicBezTo>
                    <a:pt x="14786" y="583"/>
                    <a:pt x="15530" y="2461"/>
                    <a:pt x="16772" y="6218"/>
                  </a:cubicBezTo>
                  <a:cubicBezTo>
                    <a:pt x="18013" y="9974"/>
                    <a:pt x="19751" y="15609"/>
                    <a:pt x="21489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8676144" y="439657"/>
              <a:ext cx="177330" cy="27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60" fill="norm" stroke="1" extrusionOk="0">
                  <a:moveTo>
                    <a:pt x="0" y="21460"/>
                  </a:moveTo>
                  <a:cubicBezTo>
                    <a:pt x="1029" y="16349"/>
                    <a:pt x="2057" y="11237"/>
                    <a:pt x="2957" y="7857"/>
                  </a:cubicBezTo>
                  <a:cubicBezTo>
                    <a:pt x="3857" y="4477"/>
                    <a:pt x="4629" y="2828"/>
                    <a:pt x="5529" y="1674"/>
                  </a:cubicBezTo>
                  <a:cubicBezTo>
                    <a:pt x="6429" y="520"/>
                    <a:pt x="7457" y="-140"/>
                    <a:pt x="8100" y="25"/>
                  </a:cubicBezTo>
                  <a:cubicBezTo>
                    <a:pt x="8743" y="190"/>
                    <a:pt x="9000" y="1179"/>
                    <a:pt x="9129" y="2086"/>
                  </a:cubicBezTo>
                  <a:cubicBezTo>
                    <a:pt x="9257" y="2993"/>
                    <a:pt x="9257" y="3817"/>
                    <a:pt x="9643" y="4559"/>
                  </a:cubicBezTo>
                  <a:cubicBezTo>
                    <a:pt x="10029" y="5301"/>
                    <a:pt x="10800" y="5961"/>
                    <a:pt x="11829" y="6126"/>
                  </a:cubicBezTo>
                  <a:cubicBezTo>
                    <a:pt x="12857" y="6291"/>
                    <a:pt x="14143" y="5961"/>
                    <a:pt x="15300" y="5384"/>
                  </a:cubicBezTo>
                  <a:cubicBezTo>
                    <a:pt x="16457" y="4807"/>
                    <a:pt x="17486" y="3982"/>
                    <a:pt x="18514" y="3323"/>
                  </a:cubicBezTo>
                  <a:cubicBezTo>
                    <a:pt x="19543" y="2663"/>
                    <a:pt x="20571" y="2168"/>
                    <a:pt x="21086" y="2333"/>
                  </a:cubicBezTo>
                  <a:cubicBezTo>
                    <a:pt x="21600" y="2498"/>
                    <a:pt x="21600" y="3323"/>
                    <a:pt x="21471" y="5384"/>
                  </a:cubicBezTo>
                  <a:cubicBezTo>
                    <a:pt x="21343" y="7445"/>
                    <a:pt x="21086" y="10742"/>
                    <a:pt x="20829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8877227" y="450328"/>
              <a:ext cx="172388" cy="21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166" fill="norm" stroke="1" extrusionOk="0">
                  <a:moveTo>
                    <a:pt x="5005" y="6544"/>
                  </a:moveTo>
                  <a:cubicBezTo>
                    <a:pt x="3688" y="10823"/>
                    <a:pt x="2371" y="15102"/>
                    <a:pt x="1449" y="17751"/>
                  </a:cubicBezTo>
                  <a:cubicBezTo>
                    <a:pt x="527" y="20400"/>
                    <a:pt x="0" y="21419"/>
                    <a:pt x="0" y="21113"/>
                  </a:cubicBezTo>
                  <a:cubicBezTo>
                    <a:pt x="0" y="20808"/>
                    <a:pt x="527" y="19177"/>
                    <a:pt x="1449" y="16019"/>
                  </a:cubicBezTo>
                  <a:cubicBezTo>
                    <a:pt x="2371" y="12861"/>
                    <a:pt x="3688" y="8174"/>
                    <a:pt x="4610" y="5015"/>
                  </a:cubicBezTo>
                  <a:cubicBezTo>
                    <a:pt x="5532" y="1857"/>
                    <a:pt x="6059" y="227"/>
                    <a:pt x="6849" y="23"/>
                  </a:cubicBezTo>
                  <a:cubicBezTo>
                    <a:pt x="7639" y="-181"/>
                    <a:pt x="8693" y="1042"/>
                    <a:pt x="9878" y="1857"/>
                  </a:cubicBezTo>
                  <a:cubicBezTo>
                    <a:pt x="11063" y="2672"/>
                    <a:pt x="12380" y="3079"/>
                    <a:pt x="13698" y="3079"/>
                  </a:cubicBezTo>
                  <a:cubicBezTo>
                    <a:pt x="15015" y="3079"/>
                    <a:pt x="16332" y="2672"/>
                    <a:pt x="17649" y="2264"/>
                  </a:cubicBezTo>
                  <a:cubicBezTo>
                    <a:pt x="18966" y="1857"/>
                    <a:pt x="20283" y="1449"/>
                    <a:pt x="20941" y="2061"/>
                  </a:cubicBezTo>
                  <a:cubicBezTo>
                    <a:pt x="21600" y="2672"/>
                    <a:pt x="21600" y="4302"/>
                    <a:pt x="21073" y="7257"/>
                  </a:cubicBezTo>
                  <a:cubicBezTo>
                    <a:pt x="20546" y="10211"/>
                    <a:pt x="19493" y="14491"/>
                    <a:pt x="18439" y="18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9101095" y="473845"/>
              <a:ext cx="171950" cy="21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55" fill="norm" stroke="1" extrusionOk="0">
                  <a:moveTo>
                    <a:pt x="21399" y="0"/>
                  </a:moveTo>
                  <a:cubicBezTo>
                    <a:pt x="18501" y="424"/>
                    <a:pt x="15604" y="847"/>
                    <a:pt x="12179" y="2965"/>
                  </a:cubicBezTo>
                  <a:cubicBezTo>
                    <a:pt x="8755" y="5082"/>
                    <a:pt x="4804" y="8894"/>
                    <a:pt x="2565" y="11435"/>
                  </a:cubicBezTo>
                  <a:cubicBezTo>
                    <a:pt x="326" y="13976"/>
                    <a:pt x="-201" y="15247"/>
                    <a:pt x="62" y="16729"/>
                  </a:cubicBezTo>
                  <a:cubicBezTo>
                    <a:pt x="326" y="18212"/>
                    <a:pt x="1379" y="19906"/>
                    <a:pt x="2697" y="20753"/>
                  </a:cubicBezTo>
                  <a:cubicBezTo>
                    <a:pt x="4014" y="21600"/>
                    <a:pt x="5594" y="21600"/>
                    <a:pt x="7570" y="21176"/>
                  </a:cubicBezTo>
                  <a:cubicBezTo>
                    <a:pt x="9545" y="20753"/>
                    <a:pt x="11916" y="19906"/>
                    <a:pt x="14287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9157612" y="575445"/>
              <a:ext cx="13448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3218" y="21600"/>
                  </a:moveTo>
                  <a:cubicBezTo>
                    <a:pt x="1530" y="19800"/>
                    <a:pt x="-157" y="18000"/>
                    <a:pt x="12" y="16200"/>
                  </a:cubicBezTo>
                  <a:cubicBezTo>
                    <a:pt x="180" y="14400"/>
                    <a:pt x="2205" y="12600"/>
                    <a:pt x="6087" y="9900"/>
                  </a:cubicBezTo>
                  <a:cubicBezTo>
                    <a:pt x="9968" y="7200"/>
                    <a:pt x="15706" y="36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9470889" y="337527"/>
              <a:ext cx="189506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039" fill="norm" stroke="1" extrusionOk="0">
                  <a:moveTo>
                    <a:pt x="600" y="21039"/>
                  </a:moveTo>
                  <a:cubicBezTo>
                    <a:pt x="126" y="16343"/>
                    <a:pt x="-349" y="11648"/>
                    <a:pt x="363" y="8361"/>
                  </a:cubicBezTo>
                  <a:cubicBezTo>
                    <a:pt x="1075" y="5074"/>
                    <a:pt x="2974" y="3196"/>
                    <a:pt x="5941" y="1787"/>
                  </a:cubicBezTo>
                  <a:cubicBezTo>
                    <a:pt x="8908" y="378"/>
                    <a:pt x="12943" y="-561"/>
                    <a:pt x="15673" y="378"/>
                  </a:cubicBezTo>
                  <a:cubicBezTo>
                    <a:pt x="18403" y="1317"/>
                    <a:pt x="19827" y="4135"/>
                    <a:pt x="21251" y="6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9533394" y="448445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9774694" y="106052"/>
              <a:ext cx="196537" cy="31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23" fill="norm" stroke="1" extrusionOk="0">
                  <a:moveTo>
                    <a:pt x="0" y="6832"/>
                  </a:moveTo>
                  <a:cubicBezTo>
                    <a:pt x="0" y="5402"/>
                    <a:pt x="0" y="3971"/>
                    <a:pt x="2274" y="2684"/>
                  </a:cubicBezTo>
                  <a:cubicBezTo>
                    <a:pt x="4547" y="1397"/>
                    <a:pt x="9095" y="252"/>
                    <a:pt x="12733" y="38"/>
                  </a:cubicBezTo>
                  <a:cubicBezTo>
                    <a:pt x="16371" y="-177"/>
                    <a:pt x="19099" y="538"/>
                    <a:pt x="20349" y="2112"/>
                  </a:cubicBezTo>
                  <a:cubicBezTo>
                    <a:pt x="21600" y="3685"/>
                    <a:pt x="21373" y="6117"/>
                    <a:pt x="19213" y="8763"/>
                  </a:cubicBezTo>
                  <a:cubicBezTo>
                    <a:pt x="17053" y="11410"/>
                    <a:pt x="12960" y="14271"/>
                    <a:pt x="10345" y="16416"/>
                  </a:cubicBezTo>
                  <a:cubicBezTo>
                    <a:pt x="7731" y="18562"/>
                    <a:pt x="6594" y="19993"/>
                    <a:pt x="5457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9882644" y="530995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0481651" y="315162"/>
              <a:ext cx="391594" cy="20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16" fill="norm" stroke="1" extrusionOk="0">
                  <a:moveTo>
                    <a:pt x="7856" y="6473"/>
                  </a:moveTo>
                  <a:cubicBezTo>
                    <a:pt x="7394" y="9929"/>
                    <a:pt x="6931" y="13385"/>
                    <a:pt x="6065" y="15977"/>
                  </a:cubicBezTo>
                  <a:cubicBezTo>
                    <a:pt x="5199" y="18569"/>
                    <a:pt x="3928" y="20297"/>
                    <a:pt x="2773" y="20837"/>
                  </a:cubicBezTo>
                  <a:cubicBezTo>
                    <a:pt x="1618" y="21377"/>
                    <a:pt x="579" y="20729"/>
                    <a:pt x="174" y="18461"/>
                  </a:cubicBezTo>
                  <a:cubicBezTo>
                    <a:pt x="-230" y="16193"/>
                    <a:pt x="1" y="12305"/>
                    <a:pt x="1618" y="9065"/>
                  </a:cubicBezTo>
                  <a:cubicBezTo>
                    <a:pt x="3235" y="5825"/>
                    <a:pt x="6238" y="3233"/>
                    <a:pt x="9242" y="1721"/>
                  </a:cubicBezTo>
                  <a:cubicBezTo>
                    <a:pt x="12245" y="209"/>
                    <a:pt x="15248" y="-223"/>
                    <a:pt x="17269" y="101"/>
                  </a:cubicBezTo>
                  <a:cubicBezTo>
                    <a:pt x="19291" y="425"/>
                    <a:pt x="20330" y="1505"/>
                    <a:pt x="21370" y="2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0898644" y="188087"/>
              <a:ext cx="139701" cy="13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3870"/>
                  </a:moveTo>
                  <a:cubicBezTo>
                    <a:pt x="982" y="2258"/>
                    <a:pt x="1964" y="646"/>
                    <a:pt x="3273" y="163"/>
                  </a:cubicBezTo>
                  <a:cubicBezTo>
                    <a:pt x="4582" y="-321"/>
                    <a:pt x="6218" y="324"/>
                    <a:pt x="7364" y="1452"/>
                  </a:cubicBezTo>
                  <a:cubicBezTo>
                    <a:pt x="8509" y="2580"/>
                    <a:pt x="9164" y="4192"/>
                    <a:pt x="8673" y="6449"/>
                  </a:cubicBezTo>
                  <a:cubicBezTo>
                    <a:pt x="8182" y="8706"/>
                    <a:pt x="6545" y="11607"/>
                    <a:pt x="5073" y="13542"/>
                  </a:cubicBezTo>
                  <a:cubicBezTo>
                    <a:pt x="3600" y="15476"/>
                    <a:pt x="2291" y="16443"/>
                    <a:pt x="2455" y="17410"/>
                  </a:cubicBezTo>
                  <a:cubicBezTo>
                    <a:pt x="2618" y="18378"/>
                    <a:pt x="4255" y="19345"/>
                    <a:pt x="7691" y="19989"/>
                  </a:cubicBezTo>
                  <a:cubicBezTo>
                    <a:pt x="11127" y="20634"/>
                    <a:pt x="16364" y="20957"/>
                    <a:pt x="21600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0692181" y="71566"/>
              <a:ext cx="212814" cy="15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02" fill="norm" stroke="1" extrusionOk="0">
                  <a:moveTo>
                    <a:pt x="5462" y="9552"/>
                  </a:moveTo>
                  <a:cubicBezTo>
                    <a:pt x="4393" y="12357"/>
                    <a:pt x="3324" y="15163"/>
                    <a:pt x="2254" y="17407"/>
                  </a:cubicBezTo>
                  <a:cubicBezTo>
                    <a:pt x="1185" y="19651"/>
                    <a:pt x="116" y="21334"/>
                    <a:pt x="9" y="21194"/>
                  </a:cubicBezTo>
                  <a:cubicBezTo>
                    <a:pt x="-98" y="21053"/>
                    <a:pt x="757" y="19090"/>
                    <a:pt x="3003" y="15303"/>
                  </a:cubicBezTo>
                  <a:cubicBezTo>
                    <a:pt x="5249" y="11516"/>
                    <a:pt x="8884" y="5905"/>
                    <a:pt x="11344" y="2960"/>
                  </a:cubicBezTo>
                  <a:cubicBezTo>
                    <a:pt x="13803" y="15"/>
                    <a:pt x="15086" y="-266"/>
                    <a:pt x="16049" y="155"/>
                  </a:cubicBezTo>
                  <a:cubicBezTo>
                    <a:pt x="17011" y="576"/>
                    <a:pt x="17652" y="1698"/>
                    <a:pt x="18508" y="5064"/>
                  </a:cubicBezTo>
                  <a:cubicBezTo>
                    <a:pt x="19363" y="8430"/>
                    <a:pt x="20433" y="14040"/>
                    <a:pt x="21502" y="19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0733544" y="618764"/>
              <a:ext cx="199368" cy="2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10" fill="norm" stroke="1" extrusionOk="0">
                  <a:moveTo>
                    <a:pt x="0" y="21510"/>
                  </a:moveTo>
                  <a:cubicBezTo>
                    <a:pt x="455" y="16496"/>
                    <a:pt x="909" y="11481"/>
                    <a:pt x="1478" y="8203"/>
                  </a:cubicBezTo>
                  <a:cubicBezTo>
                    <a:pt x="2046" y="4924"/>
                    <a:pt x="2728" y="3381"/>
                    <a:pt x="3524" y="2128"/>
                  </a:cubicBezTo>
                  <a:cubicBezTo>
                    <a:pt x="4320" y="874"/>
                    <a:pt x="5229" y="-90"/>
                    <a:pt x="5912" y="6"/>
                  </a:cubicBezTo>
                  <a:cubicBezTo>
                    <a:pt x="6594" y="103"/>
                    <a:pt x="7048" y="1260"/>
                    <a:pt x="7276" y="2321"/>
                  </a:cubicBezTo>
                  <a:cubicBezTo>
                    <a:pt x="7503" y="3381"/>
                    <a:pt x="7503" y="4346"/>
                    <a:pt x="8185" y="4731"/>
                  </a:cubicBezTo>
                  <a:cubicBezTo>
                    <a:pt x="8867" y="5117"/>
                    <a:pt x="10232" y="4924"/>
                    <a:pt x="11937" y="4153"/>
                  </a:cubicBezTo>
                  <a:cubicBezTo>
                    <a:pt x="13642" y="3381"/>
                    <a:pt x="15688" y="2031"/>
                    <a:pt x="17280" y="1164"/>
                  </a:cubicBezTo>
                  <a:cubicBezTo>
                    <a:pt x="18872" y="296"/>
                    <a:pt x="20008" y="-90"/>
                    <a:pt x="20691" y="296"/>
                  </a:cubicBezTo>
                  <a:cubicBezTo>
                    <a:pt x="21373" y="681"/>
                    <a:pt x="21600" y="1839"/>
                    <a:pt x="21259" y="4153"/>
                  </a:cubicBezTo>
                  <a:cubicBezTo>
                    <a:pt x="20918" y="6467"/>
                    <a:pt x="20008" y="9939"/>
                    <a:pt x="19099" y="13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10975852" y="611501"/>
              <a:ext cx="199299" cy="22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019" fill="norm" stroke="1" extrusionOk="0">
                  <a:moveTo>
                    <a:pt x="3303" y="7993"/>
                  </a:moveTo>
                  <a:cubicBezTo>
                    <a:pt x="2166" y="11793"/>
                    <a:pt x="1029" y="15593"/>
                    <a:pt x="460" y="17993"/>
                  </a:cubicBezTo>
                  <a:cubicBezTo>
                    <a:pt x="-108" y="20393"/>
                    <a:pt x="-108" y="21393"/>
                    <a:pt x="233" y="20893"/>
                  </a:cubicBezTo>
                  <a:cubicBezTo>
                    <a:pt x="574" y="20393"/>
                    <a:pt x="1256" y="18393"/>
                    <a:pt x="2279" y="15693"/>
                  </a:cubicBezTo>
                  <a:cubicBezTo>
                    <a:pt x="3303" y="12993"/>
                    <a:pt x="4667" y="9593"/>
                    <a:pt x="5576" y="7393"/>
                  </a:cubicBezTo>
                  <a:cubicBezTo>
                    <a:pt x="6486" y="5193"/>
                    <a:pt x="6940" y="4193"/>
                    <a:pt x="7509" y="4593"/>
                  </a:cubicBezTo>
                  <a:cubicBezTo>
                    <a:pt x="8077" y="4993"/>
                    <a:pt x="8759" y="6793"/>
                    <a:pt x="9669" y="7193"/>
                  </a:cubicBezTo>
                  <a:cubicBezTo>
                    <a:pt x="10578" y="7593"/>
                    <a:pt x="11715" y="6593"/>
                    <a:pt x="12966" y="5193"/>
                  </a:cubicBezTo>
                  <a:cubicBezTo>
                    <a:pt x="14216" y="3793"/>
                    <a:pt x="15580" y="1993"/>
                    <a:pt x="16831" y="993"/>
                  </a:cubicBezTo>
                  <a:cubicBezTo>
                    <a:pt x="18081" y="-7"/>
                    <a:pt x="19218" y="-207"/>
                    <a:pt x="20014" y="193"/>
                  </a:cubicBezTo>
                  <a:cubicBezTo>
                    <a:pt x="20810" y="593"/>
                    <a:pt x="21265" y="1593"/>
                    <a:pt x="21378" y="4593"/>
                  </a:cubicBezTo>
                  <a:cubicBezTo>
                    <a:pt x="21492" y="7593"/>
                    <a:pt x="21265" y="12593"/>
                    <a:pt x="21037" y="17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11222789" y="643017"/>
              <a:ext cx="164806" cy="19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0889" fill="norm" stroke="1" extrusionOk="0">
                  <a:moveTo>
                    <a:pt x="21022" y="937"/>
                  </a:moveTo>
                  <a:cubicBezTo>
                    <a:pt x="19942" y="247"/>
                    <a:pt x="18862" y="-442"/>
                    <a:pt x="16297" y="362"/>
                  </a:cubicBezTo>
                  <a:cubicBezTo>
                    <a:pt x="13732" y="1167"/>
                    <a:pt x="9682" y="3464"/>
                    <a:pt x="6712" y="5992"/>
                  </a:cubicBezTo>
                  <a:cubicBezTo>
                    <a:pt x="3742" y="8520"/>
                    <a:pt x="1852" y="11277"/>
                    <a:pt x="772" y="13230"/>
                  </a:cubicBezTo>
                  <a:cubicBezTo>
                    <a:pt x="-308" y="15184"/>
                    <a:pt x="-578" y="16332"/>
                    <a:pt x="2122" y="17596"/>
                  </a:cubicBezTo>
                  <a:cubicBezTo>
                    <a:pt x="4822" y="18860"/>
                    <a:pt x="10492" y="20239"/>
                    <a:pt x="14137" y="20698"/>
                  </a:cubicBezTo>
                  <a:cubicBezTo>
                    <a:pt x="17782" y="21158"/>
                    <a:pt x="19402" y="20698"/>
                    <a:pt x="21022" y="20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1266944" y="740545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7100"/>
                    <a:pt x="9415" y="12600"/>
                    <a:pt x="13015" y="9000"/>
                  </a:cubicBezTo>
                  <a:cubicBezTo>
                    <a:pt x="16615" y="5400"/>
                    <a:pt x="1910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1548674" y="497722"/>
              <a:ext cx="169121" cy="4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397" fill="norm" stroke="1" extrusionOk="0">
                  <a:moveTo>
                    <a:pt x="1306" y="14762"/>
                  </a:moveTo>
                  <a:cubicBezTo>
                    <a:pt x="506" y="10067"/>
                    <a:pt x="-294" y="5371"/>
                    <a:pt x="106" y="2554"/>
                  </a:cubicBezTo>
                  <a:cubicBezTo>
                    <a:pt x="506" y="-264"/>
                    <a:pt x="2106" y="-1203"/>
                    <a:pt x="5839" y="2084"/>
                  </a:cubicBezTo>
                  <a:cubicBezTo>
                    <a:pt x="9573" y="5371"/>
                    <a:pt x="15439" y="12884"/>
                    <a:pt x="21306" y="2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1616194" y="562745"/>
              <a:ext cx="203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9350"/>
                    <a:pt x="900" y="17100"/>
                    <a:pt x="4500" y="13500"/>
                  </a:cubicBezTo>
                  <a:cubicBezTo>
                    <a:pt x="8100" y="9900"/>
                    <a:pt x="14850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1838444" y="294836"/>
              <a:ext cx="155849" cy="35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544" fill="norm" stroke="1" extrusionOk="0">
                  <a:moveTo>
                    <a:pt x="0" y="3978"/>
                  </a:moveTo>
                  <a:cubicBezTo>
                    <a:pt x="0" y="2937"/>
                    <a:pt x="0" y="1896"/>
                    <a:pt x="1421" y="1180"/>
                  </a:cubicBezTo>
                  <a:cubicBezTo>
                    <a:pt x="2842" y="464"/>
                    <a:pt x="5684" y="74"/>
                    <a:pt x="8811" y="9"/>
                  </a:cubicBezTo>
                  <a:cubicBezTo>
                    <a:pt x="11937" y="-56"/>
                    <a:pt x="15347" y="204"/>
                    <a:pt x="17763" y="1310"/>
                  </a:cubicBezTo>
                  <a:cubicBezTo>
                    <a:pt x="20179" y="2416"/>
                    <a:pt x="21600" y="4368"/>
                    <a:pt x="20605" y="6255"/>
                  </a:cubicBezTo>
                  <a:cubicBezTo>
                    <a:pt x="19611" y="8142"/>
                    <a:pt x="16200" y="9963"/>
                    <a:pt x="13216" y="12110"/>
                  </a:cubicBezTo>
                  <a:cubicBezTo>
                    <a:pt x="10232" y="14257"/>
                    <a:pt x="7674" y="16730"/>
                    <a:pt x="6537" y="18356"/>
                  </a:cubicBezTo>
                  <a:cubicBezTo>
                    <a:pt x="5400" y="19983"/>
                    <a:pt x="5684" y="20763"/>
                    <a:pt x="5968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1876544" y="740545"/>
              <a:ext cx="44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621900" y="1453655"/>
              <a:ext cx="97695" cy="36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07" fill="norm" stroke="1" extrusionOk="0">
                  <a:moveTo>
                    <a:pt x="531" y="2851"/>
                  </a:moveTo>
                  <a:cubicBezTo>
                    <a:pt x="72" y="1740"/>
                    <a:pt x="-388" y="629"/>
                    <a:pt x="531" y="197"/>
                  </a:cubicBezTo>
                  <a:cubicBezTo>
                    <a:pt x="1450" y="-235"/>
                    <a:pt x="3748" y="12"/>
                    <a:pt x="6046" y="1246"/>
                  </a:cubicBezTo>
                  <a:cubicBezTo>
                    <a:pt x="8344" y="2480"/>
                    <a:pt x="10642" y="4702"/>
                    <a:pt x="12250" y="7479"/>
                  </a:cubicBezTo>
                  <a:cubicBezTo>
                    <a:pt x="13859" y="10256"/>
                    <a:pt x="14778" y="13589"/>
                    <a:pt x="15238" y="15749"/>
                  </a:cubicBezTo>
                  <a:cubicBezTo>
                    <a:pt x="15697" y="17909"/>
                    <a:pt x="15697" y="18896"/>
                    <a:pt x="15927" y="19760"/>
                  </a:cubicBezTo>
                  <a:cubicBezTo>
                    <a:pt x="16157" y="20624"/>
                    <a:pt x="16616" y="21365"/>
                    <a:pt x="17535" y="21303"/>
                  </a:cubicBezTo>
                  <a:cubicBezTo>
                    <a:pt x="18455" y="21242"/>
                    <a:pt x="19833" y="20378"/>
                    <a:pt x="21212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717937" y="1476015"/>
              <a:ext cx="166758" cy="25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343" fill="norm" stroke="1" extrusionOk="0">
                  <a:moveTo>
                    <a:pt x="11270" y="4835"/>
                  </a:moveTo>
                  <a:cubicBezTo>
                    <a:pt x="11797" y="3957"/>
                    <a:pt x="12324" y="3079"/>
                    <a:pt x="12851" y="2113"/>
                  </a:cubicBezTo>
                  <a:cubicBezTo>
                    <a:pt x="13377" y="1147"/>
                    <a:pt x="13904" y="94"/>
                    <a:pt x="13904" y="6"/>
                  </a:cubicBezTo>
                  <a:cubicBezTo>
                    <a:pt x="13904" y="-82"/>
                    <a:pt x="13377" y="796"/>
                    <a:pt x="11270" y="2816"/>
                  </a:cubicBezTo>
                  <a:cubicBezTo>
                    <a:pt x="9163" y="4835"/>
                    <a:pt x="5475" y="7996"/>
                    <a:pt x="2973" y="10718"/>
                  </a:cubicBezTo>
                  <a:cubicBezTo>
                    <a:pt x="470" y="13440"/>
                    <a:pt x="-847" y="15723"/>
                    <a:pt x="602" y="17479"/>
                  </a:cubicBezTo>
                  <a:cubicBezTo>
                    <a:pt x="2051" y="19235"/>
                    <a:pt x="6265" y="20464"/>
                    <a:pt x="10085" y="20991"/>
                  </a:cubicBezTo>
                  <a:cubicBezTo>
                    <a:pt x="13904" y="21518"/>
                    <a:pt x="17329" y="21342"/>
                    <a:pt x="20753" y="21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075194" y="1534295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075194" y="1667645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443494" y="1346178"/>
              <a:ext cx="247651" cy="36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6936"/>
                  </a:moveTo>
                  <a:cubicBezTo>
                    <a:pt x="923" y="5322"/>
                    <a:pt x="1846" y="3708"/>
                    <a:pt x="3600" y="2529"/>
                  </a:cubicBezTo>
                  <a:cubicBezTo>
                    <a:pt x="5354" y="1350"/>
                    <a:pt x="7938" y="605"/>
                    <a:pt x="9692" y="232"/>
                  </a:cubicBezTo>
                  <a:cubicBezTo>
                    <a:pt x="11446" y="-140"/>
                    <a:pt x="12369" y="-140"/>
                    <a:pt x="13108" y="791"/>
                  </a:cubicBezTo>
                  <a:cubicBezTo>
                    <a:pt x="13846" y="1722"/>
                    <a:pt x="14400" y="3584"/>
                    <a:pt x="13200" y="6191"/>
                  </a:cubicBezTo>
                  <a:cubicBezTo>
                    <a:pt x="12000" y="8798"/>
                    <a:pt x="9046" y="12150"/>
                    <a:pt x="7292" y="14198"/>
                  </a:cubicBezTo>
                  <a:cubicBezTo>
                    <a:pt x="5538" y="16246"/>
                    <a:pt x="4985" y="16991"/>
                    <a:pt x="4431" y="17984"/>
                  </a:cubicBezTo>
                  <a:cubicBezTo>
                    <a:pt x="3877" y="18977"/>
                    <a:pt x="3323" y="20219"/>
                    <a:pt x="3600" y="20839"/>
                  </a:cubicBezTo>
                  <a:cubicBezTo>
                    <a:pt x="3877" y="21460"/>
                    <a:pt x="4985" y="21460"/>
                    <a:pt x="8123" y="20777"/>
                  </a:cubicBezTo>
                  <a:cubicBezTo>
                    <a:pt x="11262" y="20094"/>
                    <a:pt x="16431" y="18729"/>
                    <a:pt x="21600" y="17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1748294" y="1661295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3921277" y="1635895"/>
              <a:ext cx="30351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21509" y="0"/>
                  </a:moveTo>
                  <a:cubicBezTo>
                    <a:pt x="19109" y="2810"/>
                    <a:pt x="16709" y="5620"/>
                    <a:pt x="14234" y="7551"/>
                  </a:cubicBezTo>
                  <a:cubicBezTo>
                    <a:pt x="11759" y="9483"/>
                    <a:pt x="9209" y="10537"/>
                    <a:pt x="7109" y="10976"/>
                  </a:cubicBezTo>
                  <a:cubicBezTo>
                    <a:pt x="5009" y="11415"/>
                    <a:pt x="3359" y="11239"/>
                    <a:pt x="2234" y="10888"/>
                  </a:cubicBezTo>
                  <a:cubicBezTo>
                    <a:pt x="1109" y="10537"/>
                    <a:pt x="509" y="10010"/>
                    <a:pt x="209" y="9307"/>
                  </a:cubicBezTo>
                  <a:cubicBezTo>
                    <a:pt x="-91" y="8605"/>
                    <a:pt x="-91" y="7727"/>
                    <a:pt x="359" y="7200"/>
                  </a:cubicBezTo>
                  <a:cubicBezTo>
                    <a:pt x="809" y="6673"/>
                    <a:pt x="1709" y="6498"/>
                    <a:pt x="3659" y="7200"/>
                  </a:cubicBezTo>
                  <a:cubicBezTo>
                    <a:pt x="5609" y="7902"/>
                    <a:pt x="8609" y="9483"/>
                    <a:pt x="11159" y="12029"/>
                  </a:cubicBezTo>
                  <a:cubicBezTo>
                    <a:pt x="13709" y="14576"/>
                    <a:pt x="15809" y="18088"/>
                    <a:pt x="179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4269244" y="1839095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4071173" y="1415762"/>
              <a:ext cx="109172" cy="8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20" fill="norm" stroke="1" extrusionOk="0">
                  <a:moveTo>
                    <a:pt x="6470" y="18439"/>
                  </a:moveTo>
                  <a:cubicBezTo>
                    <a:pt x="4809" y="20020"/>
                    <a:pt x="3147" y="21600"/>
                    <a:pt x="1901" y="20810"/>
                  </a:cubicBezTo>
                  <a:cubicBezTo>
                    <a:pt x="655" y="20020"/>
                    <a:pt x="-176" y="16859"/>
                    <a:pt x="32" y="13698"/>
                  </a:cubicBezTo>
                  <a:cubicBezTo>
                    <a:pt x="239" y="10537"/>
                    <a:pt x="1486" y="7376"/>
                    <a:pt x="3562" y="4741"/>
                  </a:cubicBezTo>
                  <a:cubicBezTo>
                    <a:pt x="5639" y="2107"/>
                    <a:pt x="8547" y="0"/>
                    <a:pt x="10624" y="0"/>
                  </a:cubicBezTo>
                  <a:cubicBezTo>
                    <a:pt x="12701" y="0"/>
                    <a:pt x="13947" y="2107"/>
                    <a:pt x="15609" y="5268"/>
                  </a:cubicBezTo>
                  <a:cubicBezTo>
                    <a:pt x="17270" y="8429"/>
                    <a:pt x="19347" y="12644"/>
                    <a:pt x="21424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4656594" y="1718445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4656594" y="1832745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5424944" y="1546995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5342394" y="1820045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5412244" y="1921164"/>
              <a:ext cx="165101" cy="19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3323" y="6393"/>
                  </a:moveTo>
                  <a:cubicBezTo>
                    <a:pt x="2215" y="8741"/>
                    <a:pt x="1108" y="11089"/>
                    <a:pt x="554" y="12849"/>
                  </a:cubicBezTo>
                  <a:cubicBezTo>
                    <a:pt x="0" y="14610"/>
                    <a:pt x="0" y="15784"/>
                    <a:pt x="0" y="17310"/>
                  </a:cubicBezTo>
                  <a:cubicBezTo>
                    <a:pt x="0" y="18836"/>
                    <a:pt x="0" y="20715"/>
                    <a:pt x="0" y="21067"/>
                  </a:cubicBezTo>
                  <a:cubicBezTo>
                    <a:pt x="0" y="21419"/>
                    <a:pt x="0" y="20245"/>
                    <a:pt x="1108" y="16841"/>
                  </a:cubicBezTo>
                  <a:cubicBezTo>
                    <a:pt x="2215" y="13436"/>
                    <a:pt x="4431" y="7802"/>
                    <a:pt x="6785" y="4515"/>
                  </a:cubicBezTo>
                  <a:cubicBezTo>
                    <a:pt x="9138" y="1228"/>
                    <a:pt x="11631" y="289"/>
                    <a:pt x="13569" y="54"/>
                  </a:cubicBezTo>
                  <a:cubicBezTo>
                    <a:pt x="15508" y="-181"/>
                    <a:pt x="16892" y="289"/>
                    <a:pt x="18138" y="2871"/>
                  </a:cubicBezTo>
                  <a:cubicBezTo>
                    <a:pt x="19385" y="5454"/>
                    <a:pt x="20492" y="10149"/>
                    <a:pt x="21600" y="14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5825031" y="1561157"/>
              <a:ext cx="260314" cy="3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89" fill="norm" stroke="1" extrusionOk="0">
                  <a:moveTo>
                    <a:pt x="21423" y="320"/>
                  </a:moveTo>
                  <a:cubicBezTo>
                    <a:pt x="20378" y="43"/>
                    <a:pt x="19333" y="-234"/>
                    <a:pt x="17504" y="320"/>
                  </a:cubicBezTo>
                  <a:cubicBezTo>
                    <a:pt x="15675" y="874"/>
                    <a:pt x="13062" y="2258"/>
                    <a:pt x="10275" y="3574"/>
                  </a:cubicBezTo>
                  <a:cubicBezTo>
                    <a:pt x="7488" y="4889"/>
                    <a:pt x="4526" y="6135"/>
                    <a:pt x="2784" y="7174"/>
                  </a:cubicBezTo>
                  <a:cubicBezTo>
                    <a:pt x="1042" y="8212"/>
                    <a:pt x="520" y="9043"/>
                    <a:pt x="694" y="9458"/>
                  </a:cubicBezTo>
                  <a:cubicBezTo>
                    <a:pt x="868" y="9874"/>
                    <a:pt x="1739" y="9874"/>
                    <a:pt x="3568" y="9943"/>
                  </a:cubicBezTo>
                  <a:cubicBezTo>
                    <a:pt x="5397" y="10012"/>
                    <a:pt x="8184" y="10151"/>
                    <a:pt x="10013" y="10220"/>
                  </a:cubicBezTo>
                  <a:cubicBezTo>
                    <a:pt x="11842" y="10289"/>
                    <a:pt x="12713" y="10289"/>
                    <a:pt x="13062" y="10704"/>
                  </a:cubicBezTo>
                  <a:cubicBezTo>
                    <a:pt x="13410" y="11120"/>
                    <a:pt x="13236" y="11951"/>
                    <a:pt x="11842" y="12989"/>
                  </a:cubicBezTo>
                  <a:cubicBezTo>
                    <a:pt x="10449" y="14028"/>
                    <a:pt x="7836" y="15274"/>
                    <a:pt x="5746" y="16312"/>
                  </a:cubicBezTo>
                  <a:cubicBezTo>
                    <a:pt x="3655" y="17351"/>
                    <a:pt x="2088" y="18181"/>
                    <a:pt x="1129" y="18943"/>
                  </a:cubicBezTo>
                  <a:cubicBezTo>
                    <a:pt x="171" y="19704"/>
                    <a:pt x="-177" y="20397"/>
                    <a:pt x="84" y="20812"/>
                  </a:cubicBezTo>
                  <a:cubicBezTo>
                    <a:pt x="346" y="21228"/>
                    <a:pt x="1217" y="21366"/>
                    <a:pt x="4178" y="20881"/>
                  </a:cubicBezTo>
                  <a:cubicBezTo>
                    <a:pt x="7139" y="20397"/>
                    <a:pt x="12191" y="19289"/>
                    <a:pt x="17242" y="18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6142494" y="1642245"/>
              <a:ext cx="266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1000"/>
                    <a:pt x="4114" y="2000"/>
                    <a:pt x="6857" y="4400"/>
                  </a:cubicBezTo>
                  <a:cubicBezTo>
                    <a:pt x="9600" y="6800"/>
                    <a:pt x="13029" y="10600"/>
                    <a:pt x="15600" y="13700"/>
                  </a:cubicBezTo>
                  <a:cubicBezTo>
                    <a:pt x="18171" y="16800"/>
                    <a:pt x="1988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6231394" y="1597795"/>
              <a:ext cx="184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379" y="955"/>
                  </a:cubicBezTo>
                  <a:cubicBezTo>
                    <a:pt x="15641" y="1910"/>
                    <a:pt x="13407" y="3820"/>
                    <a:pt x="10800" y="6245"/>
                  </a:cubicBezTo>
                  <a:cubicBezTo>
                    <a:pt x="8193" y="8669"/>
                    <a:pt x="5214" y="11608"/>
                    <a:pt x="3352" y="14253"/>
                  </a:cubicBezTo>
                  <a:cubicBezTo>
                    <a:pt x="1490" y="16898"/>
                    <a:pt x="745" y="19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6447294" y="1839095"/>
              <a:ext cx="113292" cy="23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60" fill="norm" stroke="1" extrusionOk="0">
                  <a:moveTo>
                    <a:pt x="15600" y="0"/>
                  </a:moveTo>
                  <a:cubicBezTo>
                    <a:pt x="17600" y="1895"/>
                    <a:pt x="19600" y="3789"/>
                    <a:pt x="20600" y="6726"/>
                  </a:cubicBezTo>
                  <a:cubicBezTo>
                    <a:pt x="21600" y="9663"/>
                    <a:pt x="21600" y="13642"/>
                    <a:pt x="21000" y="16295"/>
                  </a:cubicBezTo>
                  <a:cubicBezTo>
                    <a:pt x="20400" y="18947"/>
                    <a:pt x="19200" y="20274"/>
                    <a:pt x="17400" y="20937"/>
                  </a:cubicBezTo>
                  <a:cubicBezTo>
                    <a:pt x="15600" y="21600"/>
                    <a:pt x="13200" y="21600"/>
                    <a:pt x="10400" y="20084"/>
                  </a:cubicBezTo>
                  <a:cubicBezTo>
                    <a:pt x="7600" y="18568"/>
                    <a:pt x="4400" y="15537"/>
                    <a:pt x="2600" y="13358"/>
                  </a:cubicBezTo>
                  <a:cubicBezTo>
                    <a:pt x="800" y="11179"/>
                    <a:pt x="400" y="9853"/>
                    <a:pt x="0" y="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6517144" y="1718445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3807248" y="2791595"/>
              <a:ext cx="239747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1461" y="0"/>
                  </a:moveTo>
                  <a:cubicBezTo>
                    <a:pt x="20893" y="2451"/>
                    <a:pt x="20324" y="4902"/>
                    <a:pt x="18903" y="7123"/>
                  </a:cubicBezTo>
                  <a:cubicBezTo>
                    <a:pt x="17482" y="9345"/>
                    <a:pt x="15208" y="11336"/>
                    <a:pt x="13029" y="12638"/>
                  </a:cubicBezTo>
                  <a:cubicBezTo>
                    <a:pt x="10850" y="13940"/>
                    <a:pt x="8766" y="14553"/>
                    <a:pt x="7061" y="14936"/>
                  </a:cubicBezTo>
                  <a:cubicBezTo>
                    <a:pt x="5356" y="15319"/>
                    <a:pt x="4029" y="15472"/>
                    <a:pt x="2893" y="15243"/>
                  </a:cubicBezTo>
                  <a:cubicBezTo>
                    <a:pt x="1756" y="15013"/>
                    <a:pt x="808" y="14400"/>
                    <a:pt x="335" y="13711"/>
                  </a:cubicBezTo>
                  <a:cubicBezTo>
                    <a:pt x="-139" y="13021"/>
                    <a:pt x="-139" y="12255"/>
                    <a:pt x="524" y="11643"/>
                  </a:cubicBezTo>
                  <a:cubicBezTo>
                    <a:pt x="1187" y="11030"/>
                    <a:pt x="2514" y="10570"/>
                    <a:pt x="4598" y="10417"/>
                  </a:cubicBezTo>
                  <a:cubicBezTo>
                    <a:pt x="6682" y="10264"/>
                    <a:pt x="9524" y="10417"/>
                    <a:pt x="11893" y="11949"/>
                  </a:cubicBezTo>
                  <a:cubicBezTo>
                    <a:pt x="14261" y="13481"/>
                    <a:pt x="16156" y="16391"/>
                    <a:pt x="17198" y="18230"/>
                  </a:cubicBezTo>
                  <a:cubicBezTo>
                    <a:pt x="18240" y="20068"/>
                    <a:pt x="18429" y="20834"/>
                    <a:pt x="186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4078744" y="3015168"/>
              <a:ext cx="146051" cy="15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4033"/>
                  </a:moveTo>
                  <a:cubicBezTo>
                    <a:pt x="313" y="2630"/>
                    <a:pt x="626" y="1228"/>
                    <a:pt x="2035" y="526"/>
                  </a:cubicBezTo>
                  <a:cubicBezTo>
                    <a:pt x="3443" y="-175"/>
                    <a:pt x="5948" y="-175"/>
                    <a:pt x="8139" y="526"/>
                  </a:cubicBezTo>
                  <a:cubicBezTo>
                    <a:pt x="10330" y="1228"/>
                    <a:pt x="12209" y="2630"/>
                    <a:pt x="11896" y="5295"/>
                  </a:cubicBezTo>
                  <a:cubicBezTo>
                    <a:pt x="11583" y="7960"/>
                    <a:pt x="9078" y="11887"/>
                    <a:pt x="7043" y="14833"/>
                  </a:cubicBezTo>
                  <a:cubicBezTo>
                    <a:pt x="5009" y="17778"/>
                    <a:pt x="3443" y="19742"/>
                    <a:pt x="3757" y="20583"/>
                  </a:cubicBezTo>
                  <a:cubicBezTo>
                    <a:pt x="4070" y="21425"/>
                    <a:pt x="6261" y="21144"/>
                    <a:pt x="9548" y="20303"/>
                  </a:cubicBezTo>
                  <a:cubicBezTo>
                    <a:pt x="12835" y="19461"/>
                    <a:pt x="17217" y="18059"/>
                    <a:pt x="21600" y="16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3906082" y="2533605"/>
              <a:ext cx="179013" cy="17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80" fill="norm" stroke="1" extrusionOk="0">
                  <a:moveTo>
                    <a:pt x="4719" y="11641"/>
                  </a:moveTo>
                  <a:cubicBezTo>
                    <a:pt x="3703" y="14123"/>
                    <a:pt x="2686" y="16606"/>
                    <a:pt x="1797" y="18344"/>
                  </a:cubicBezTo>
                  <a:cubicBezTo>
                    <a:pt x="907" y="20082"/>
                    <a:pt x="145" y="21075"/>
                    <a:pt x="18" y="20703"/>
                  </a:cubicBezTo>
                  <a:cubicBezTo>
                    <a:pt x="-109" y="20330"/>
                    <a:pt x="399" y="18592"/>
                    <a:pt x="2178" y="15489"/>
                  </a:cubicBezTo>
                  <a:cubicBezTo>
                    <a:pt x="3957" y="12385"/>
                    <a:pt x="7006" y="7916"/>
                    <a:pt x="9039" y="5185"/>
                  </a:cubicBezTo>
                  <a:cubicBezTo>
                    <a:pt x="11072" y="2454"/>
                    <a:pt x="12089" y="1461"/>
                    <a:pt x="13232" y="716"/>
                  </a:cubicBezTo>
                  <a:cubicBezTo>
                    <a:pt x="14376" y="-28"/>
                    <a:pt x="15646" y="-525"/>
                    <a:pt x="17044" y="965"/>
                  </a:cubicBezTo>
                  <a:cubicBezTo>
                    <a:pt x="18442" y="2454"/>
                    <a:pt x="19966" y="5930"/>
                    <a:pt x="21491" y="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4427994" y="2855095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4427994" y="3020195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5211937" y="2791595"/>
              <a:ext cx="980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717"/>
                    <a:pt x="-1585" y="9434"/>
                    <a:pt x="575" y="13034"/>
                  </a:cubicBezTo>
                  <a:cubicBezTo>
                    <a:pt x="2735" y="16634"/>
                    <a:pt x="11375" y="1911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5101094" y="3064645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5186530" y="3178945"/>
              <a:ext cx="13681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537" y="0"/>
                  </a:moveTo>
                  <a:cubicBezTo>
                    <a:pt x="1873" y="5236"/>
                    <a:pt x="1208" y="10473"/>
                    <a:pt x="876" y="14073"/>
                  </a:cubicBezTo>
                  <a:cubicBezTo>
                    <a:pt x="544" y="17673"/>
                    <a:pt x="544" y="19636"/>
                    <a:pt x="377" y="19800"/>
                  </a:cubicBezTo>
                  <a:cubicBezTo>
                    <a:pt x="211" y="19964"/>
                    <a:pt x="-121" y="18327"/>
                    <a:pt x="45" y="15709"/>
                  </a:cubicBezTo>
                  <a:cubicBezTo>
                    <a:pt x="211" y="13091"/>
                    <a:pt x="876" y="9491"/>
                    <a:pt x="2537" y="6873"/>
                  </a:cubicBezTo>
                  <a:cubicBezTo>
                    <a:pt x="4199" y="4255"/>
                    <a:pt x="6857" y="2618"/>
                    <a:pt x="9184" y="1800"/>
                  </a:cubicBezTo>
                  <a:cubicBezTo>
                    <a:pt x="11510" y="982"/>
                    <a:pt x="13504" y="982"/>
                    <a:pt x="14999" y="2782"/>
                  </a:cubicBezTo>
                  <a:cubicBezTo>
                    <a:pt x="16494" y="4582"/>
                    <a:pt x="17491" y="8182"/>
                    <a:pt x="18488" y="11618"/>
                  </a:cubicBezTo>
                  <a:cubicBezTo>
                    <a:pt x="19485" y="15055"/>
                    <a:pt x="20482" y="18327"/>
                    <a:pt x="21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5520172" y="2848745"/>
              <a:ext cx="215923" cy="27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97" fill="norm" stroke="1" extrusionOk="0">
                  <a:moveTo>
                    <a:pt x="20763" y="0"/>
                  </a:moveTo>
                  <a:cubicBezTo>
                    <a:pt x="15940" y="1814"/>
                    <a:pt x="11116" y="3627"/>
                    <a:pt x="8180" y="4782"/>
                  </a:cubicBezTo>
                  <a:cubicBezTo>
                    <a:pt x="5244" y="5936"/>
                    <a:pt x="4196" y="6431"/>
                    <a:pt x="3462" y="7090"/>
                  </a:cubicBezTo>
                  <a:cubicBezTo>
                    <a:pt x="2728" y="7750"/>
                    <a:pt x="2309" y="8574"/>
                    <a:pt x="2623" y="8986"/>
                  </a:cubicBezTo>
                  <a:cubicBezTo>
                    <a:pt x="2938" y="9398"/>
                    <a:pt x="3986" y="9398"/>
                    <a:pt x="5874" y="9481"/>
                  </a:cubicBezTo>
                  <a:cubicBezTo>
                    <a:pt x="7761" y="9563"/>
                    <a:pt x="10487" y="9728"/>
                    <a:pt x="12375" y="9893"/>
                  </a:cubicBezTo>
                  <a:cubicBezTo>
                    <a:pt x="14262" y="10058"/>
                    <a:pt x="15310" y="10223"/>
                    <a:pt x="15415" y="10718"/>
                  </a:cubicBezTo>
                  <a:cubicBezTo>
                    <a:pt x="15520" y="11212"/>
                    <a:pt x="14681" y="12037"/>
                    <a:pt x="12479" y="13191"/>
                  </a:cubicBezTo>
                  <a:cubicBezTo>
                    <a:pt x="10277" y="14345"/>
                    <a:pt x="6712" y="15829"/>
                    <a:pt x="4510" y="16818"/>
                  </a:cubicBezTo>
                  <a:cubicBezTo>
                    <a:pt x="2309" y="17808"/>
                    <a:pt x="1470" y="18302"/>
                    <a:pt x="841" y="18962"/>
                  </a:cubicBezTo>
                  <a:cubicBezTo>
                    <a:pt x="211" y="19621"/>
                    <a:pt x="-208" y="20446"/>
                    <a:pt x="107" y="20940"/>
                  </a:cubicBezTo>
                  <a:cubicBezTo>
                    <a:pt x="421" y="21435"/>
                    <a:pt x="1470" y="21600"/>
                    <a:pt x="5140" y="21435"/>
                  </a:cubicBezTo>
                  <a:cubicBezTo>
                    <a:pt x="8809" y="21270"/>
                    <a:pt x="15101" y="20776"/>
                    <a:pt x="21392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5951994" y="2867795"/>
              <a:ext cx="165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171"/>
                    <a:pt x="2769" y="343"/>
                    <a:pt x="4846" y="2057"/>
                  </a:cubicBezTo>
                  <a:cubicBezTo>
                    <a:pt x="6923" y="3771"/>
                    <a:pt x="9692" y="7029"/>
                    <a:pt x="12046" y="10200"/>
                  </a:cubicBezTo>
                  <a:cubicBezTo>
                    <a:pt x="14400" y="13371"/>
                    <a:pt x="16338" y="16457"/>
                    <a:pt x="17862" y="18343"/>
                  </a:cubicBezTo>
                  <a:cubicBezTo>
                    <a:pt x="19385" y="20229"/>
                    <a:pt x="20492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5977372" y="2829695"/>
              <a:ext cx="196873" cy="30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25" fill="norm" stroke="1" extrusionOk="0">
                  <a:moveTo>
                    <a:pt x="21373" y="0"/>
                  </a:moveTo>
                  <a:cubicBezTo>
                    <a:pt x="18845" y="2086"/>
                    <a:pt x="16318" y="4171"/>
                    <a:pt x="13330" y="6927"/>
                  </a:cubicBezTo>
                  <a:cubicBezTo>
                    <a:pt x="10343" y="9683"/>
                    <a:pt x="6896" y="13109"/>
                    <a:pt x="4713" y="15269"/>
                  </a:cubicBezTo>
                  <a:cubicBezTo>
                    <a:pt x="2530" y="17429"/>
                    <a:pt x="1611" y="18323"/>
                    <a:pt x="922" y="19217"/>
                  </a:cubicBezTo>
                  <a:cubicBezTo>
                    <a:pt x="233" y="20110"/>
                    <a:pt x="-227" y="21004"/>
                    <a:pt x="118" y="21302"/>
                  </a:cubicBezTo>
                  <a:cubicBezTo>
                    <a:pt x="462" y="21600"/>
                    <a:pt x="1611" y="21302"/>
                    <a:pt x="2760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6186944" y="3102745"/>
              <a:ext cx="50271" cy="23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33" fill="norm" stroke="1" extrusionOk="0">
                  <a:moveTo>
                    <a:pt x="16200" y="0"/>
                  </a:moveTo>
                  <a:cubicBezTo>
                    <a:pt x="18000" y="4124"/>
                    <a:pt x="19800" y="8247"/>
                    <a:pt x="20700" y="11389"/>
                  </a:cubicBezTo>
                  <a:cubicBezTo>
                    <a:pt x="21600" y="14531"/>
                    <a:pt x="21600" y="16691"/>
                    <a:pt x="20700" y="18360"/>
                  </a:cubicBezTo>
                  <a:cubicBezTo>
                    <a:pt x="19800" y="20029"/>
                    <a:pt x="18000" y="21207"/>
                    <a:pt x="15300" y="21404"/>
                  </a:cubicBezTo>
                  <a:cubicBezTo>
                    <a:pt x="12600" y="21600"/>
                    <a:pt x="9000" y="20815"/>
                    <a:pt x="6300" y="19440"/>
                  </a:cubicBezTo>
                  <a:cubicBezTo>
                    <a:pt x="3600" y="18065"/>
                    <a:pt x="1800" y="16102"/>
                    <a:pt x="0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6244094" y="2994795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5829606" y="2772545"/>
              <a:ext cx="135089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fill="norm" stroke="1" extrusionOk="0">
                  <a:moveTo>
                    <a:pt x="12236" y="0"/>
                  </a:moveTo>
                  <a:cubicBezTo>
                    <a:pt x="10574" y="187"/>
                    <a:pt x="8913" y="374"/>
                    <a:pt x="7251" y="1075"/>
                  </a:cubicBezTo>
                  <a:cubicBezTo>
                    <a:pt x="5590" y="1777"/>
                    <a:pt x="3928" y="2992"/>
                    <a:pt x="2433" y="5096"/>
                  </a:cubicBezTo>
                  <a:cubicBezTo>
                    <a:pt x="937" y="7200"/>
                    <a:pt x="-392" y="10192"/>
                    <a:pt x="106" y="12810"/>
                  </a:cubicBezTo>
                  <a:cubicBezTo>
                    <a:pt x="605" y="15429"/>
                    <a:pt x="2931" y="17673"/>
                    <a:pt x="6753" y="19075"/>
                  </a:cubicBezTo>
                  <a:cubicBezTo>
                    <a:pt x="10574" y="20478"/>
                    <a:pt x="15891" y="21039"/>
                    <a:pt x="212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6396494" y="2836045"/>
              <a:ext cx="86529" cy="38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511" fill="norm" stroke="1" extrusionOk="0">
                  <a:moveTo>
                    <a:pt x="3086" y="0"/>
                  </a:moveTo>
                  <a:cubicBezTo>
                    <a:pt x="8229" y="2465"/>
                    <a:pt x="13371" y="4930"/>
                    <a:pt x="16714" y="7807"/>
                  </a:cubicBezTo>
                  <a:cubicBezTo>
                    <a:pt x="20057" y="10683"/>
                    <a:pt x="21600" y="13970"/>
                    <a:pt x="20829" y="16259"/>
                  </a:cubicBezTo>
                  <a:cubicBezTo>
                    <a:pt x="20057" y="18548"/>
                    <a:pt x="16971" y="19839"/>
                    <a:pt x="13886" y="20602"/>
                  </a:cubicBezTo>
                  <a:cubicBezTo>
                    <a:pt x="10800" y="21365"/>
                    <a:pt x="7714" y="21600"/>
                    <a:pt x="5400" y="21483"/>
                  </a:cubicBezTo>
                  <a:cubicBezTo>
                    <a:pt x="3086" y="21365"/>
                    <a:pt x="1543" y="20896"/>
                    <a:pt x="0" y="20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6510794" y="2659528"/>
              <a:ext cx="152401" cy="14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3567"/>
                  </a:moveTo>
                  <a:cubicBezTo>
                    <a:pt x="900" y="2314"/>
                    <a:pt x="1800" y="1062"/>
                    <a:pt x="3300" y="436"/>
                  </a:cubicBezTo>
                  <a:cubicBezTo>
                    <a:pt x="4800" y="-190"/>
                    <a:pt x="6900" y="-190"/>
                    <a:pt x="7950" y="749"/>
                  </a:cubicBezTo>
                  <a:cubicBezTo>
                    <a:pt x="9000" y="1688"/>
                    <a:pt x="9000" y="3567"/>
                    <a:pt x="8400" y="5914"/>
                  </a:cubicBezTo>
                  <a:cubicBezTo>
                    <a:pt x="7800" y="8262"/>
                    <a:pt x="6600" y="11080"/>
                    <a:pt x="5400" y="13427"/>
                  </a:cubicBezTo>
                  <a:cubicBezTo>
                    <a:pt x="4200" y="15775"/>
                    <a:pt x="3000" y="17653"/>
                    <a:pt x="3150" y="19062"/>
                  </a:cubicBezTo>
                  <a:cubicBezTo>
                    <a:pt x="3300" y="20471"/>
                    <a:pt x="4800" y="21410"/>
                    <a:pt x="8100" y="21253"/>
                  </a:cubicBezTo>
                  <a:cubicBezTo>
                    <a:pt x="11400" y="21097"/>
                    <a:pt x="16500" y="19845"/>
                    <a:pt x="21600" y="18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0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62064" y="1629545"/>
              <a:ext cx="390231" cy="355601"/>
            </a:xfrm>
            <a:prstGeom prst="rect">
              <a:avLst/>
            </a:prstGeom>
            <a:effectLst/>
          </p:spPr>
        </p:pic>
        <p:pic>
          <p:nvPicPr>
            <p:cNvPr id="270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14194" y="1820045"/>
              <a:ext cx="107951" cy="222251"/>
            </a:xfrm>
            <a:prstGeom prst="rect">
              <a:avLst/>
            </a:prstGeom>
            <a:effectLst/>
          </p:spPr>
        </p:pic>
        <p:pic>
          <p:nvPicPr>
            <p:cNvPr id="270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11044" y="1748079"/>
              <a:ext cx="171451" cy="84667"/>
            </a:xfrm>
            <a:prstGeom prst="rect">
              <a:avLst/>
            </a:prstGeom>
            <a:effectLst/>
          </p:spPr>
        </p:pic>
        <p:pic>
          <p:nvPicPr>
            <p:cNvPr id="270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17394" y="1877195"/>
              <a:ext cx="171451" cy="76201"/>
            </a:xfrm>
            <a:prstGeom prst="rect">
              <a:avLst/>
            </a:prstGeom>
            <a:effectLst/>
          </p:spPr>
        </p:pic>
        <p:pic>
          <p:nvPicPr>
            <p:cNvPr id="271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64200" y="1477940"/>
              <a:ext cx="256445" cy="524433"/>
            </a:xfrm>
            <a:prstGeom prst="rect">
              <a:avLst/>
            </a:prstGeom>
            <a:effectLst/>
          </p:spPr>
        </p:pic>
        <p:pic>
          <p:nvPicPr>
            <p:cNvPr id="271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72994" y="1724795"/>
              <a:ext cx="177801" cy="95251"/>
            </a:xfrm>
            <a:prstGeom prst="rect">
              <a:avLst/>
            </a:prstGeom>
            <a:effectLst/>
          </p:spPr>
        </p:pic>
        <p:pic>
          <p:nvPicPr>
            <p:cNvPr id="271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115660" y="1465690"/>
              <a:ext cx="354235" cy="499185"/>
            </a:xfrm>
            <a:prstGeom prst="rect">
              <a:avLst/>
            </a:prstGeom>
            <a:effectLst/>
          </p:spPr>
        </p:pic>
        <p:pic>
          <p:nvPicPr>
            <p:cNvPr id="271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425444" y="1540645"/>
              <a:ext cx="270157" cy="387351"/>
            </a:xfrm>
            <a:prstGeom prst="rect">
              <a:avLst/>
            </a:prstGeom>
            <a:effectLst/>
          </p:spPr>
        </p:pic>
        <p:pic>
          <p:nvPicPr>
            <p:cNvPr id="271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82800" y="1707068"/>
              <a:ext cx="151456" cy="219199"/>
            </a:xfrm>
            <a:prstGeom prst="rect">
              <a:avLst/>
            </a:prstGeom>
            <a:effectLst/>
          </p:spPr>
        </p:pic>
        <p:pic>
          <p:nvPicPr>
            <p:cNvPr id="272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800094" y="1648595"/>
              <a:ext cx="215901" cy="259404"/>
            </a:xfrm>
            <a:prstGeom prst="rect">
              <a:avLst/>
            </a:prstGeom>
            <a:effectLst/>
          </p:spPr>
        </p:pic>
        <p:pic>
          <p:nvPicPr>
            <p:cNvPr id="272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41124" y="1508396"/>
              <a:ext cx="203471" cy="445000"/>
            </a:xfrm>
            <a:prstGeom prst="rect">
              <a:avLst/>
            </a:prstGeom>
            <a:effectLst/>
          </p:spPr>
        </p:pic>
        <p:pic>
          <p:nvPicPr>
            <p:cNvPr id="272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123944" y="1636404"/>
              <a:ext cx="368301" cy="393192"/>
            </a:xfrm>
            <a:prstGeom prst="rect">
              <a:avLst/>
            </a:prstGeom>
            <a:effectLst/>
          </p:spPr>
        </p:pic>
        <p:pic>
          <p:nvPicPr>
            <p:cNvPr id="2727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492244" y="1794645"/>
              <a:ext cx="95251" cy="158751"/>
            </a:xfrm>
            <a:prstGeom prst="rect">
              <a:avLst/>
            </a:prstGeom>
            <a:effectLst/>
          </p:spPr>
        </p:pic>
        <p:pic>
          <p:nvPicPr>
            <p:cNvPr id="272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685659" y="1673995"/>
              <a:ext cx="378086" cy="224409"/>
            </a:xfrm>
            <a:prstGeom prst="rect">
              <a:avLst/>
            </a:prstGeom>
            <a:effectLst/>
          </p:spPr>
        </p:pic>
        <p:pic>
          <p:nvPicPr>
            <p:cNvPr id="273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949444" y="1478087"/>
              <a:ext cx="266701" cy="156801"/>
            </a:xfrm>
            <a:prstGeom prst="rect">
              <a:avLst/>
            </a:prstGeom>
            <a:effectLst/>
          </p:spPr>
        </p:pic>
        <p:pic>
          <p:nvPicPr>
            <p:cNvPr id="273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108194" y="1445395"/>
              <a:ext cx="199766" cy="511809"/>
            </a:xfrm>
            <a:prstGeom prst="rect">
              <a:avLst/>
            </a:prstGeom>
            <a:effectLst/>
          </p:spPr>
        </p:pic>
        <p:pic>
          <p:nvPicPr>
            <p:cNvPr id="273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209794" y="1380684"/>
              <a:ext cx="337076" cy="608888"/>
            </a:xfrm>
            <a:prstGeom prst="rect">
              <a:avLst/>
            </a:prstGeom>
            <a:effectLst/>
          </p:spPr>
        </p:pic>
        <p:pic>
          <p:nvPicPr>
            <p:cNvPr id="273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107944" y="2416945"/>
              <a:ext cx="323851" cy="101601"/>
            </a:xfrm>
            <a:prstGeom prst="rect">
              <a:avLst/>
            </a:prstGeom>
            <a:effectLst/>
          </p:spPr>
        </p:pic>
        <p:pic>
          <p:nvPicPr>
            <p:cNvPr id="273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184144" y="2531245"/>
              <a:ext cx="355601" cy="127001"/>
            </a:xfrm>
            <a:prstGeom prst="rect">
              <a:avLst/>
            </a:prstGeom>
            <a:effectLst/>
          </p:spPr>
        </p:pic>
        <p:pic>
          <p:nvPicPr>
            <p:cNvPr id="274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806444" y="2326916"/>
              <a:ext cx="615951" cy="591680"/>
            </a:xfrm>
            <a:prstGeom prst="rect">
              <a:avLst/>
            </a:prstGeom>
            <a:effectLst/>
          </p:spPr>
        </p:pic>
        <p:pic>
          <p:nvPicPr>
            <p:cNvPr id="274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95427" y="3318645"/>
              <a:ext cx="356818" cy="387351"/>
            </a:xfrm>
            <a:prstGeom prst="rect">
              <a:avLst/>
            </a:prstGeom>
            <a:effectLst/>
          </p:spPr>
        </p:pic>
        <p:pic>
          <p:nvPicPr>
            <p:cNvPr id="274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901444" y="3586287"/>
              <a:ext cx="234951" cy="258399"/>
            </a:xfrm>
            <a:prstGeom prst="rect">
              <a:avLst/>
            </a:prstGeom>
            <a:effectLst/>
          </p:spPr>
        </p:pic>
        <p:pic>
          <p:nvPicPr>
            <p:cNvPr id="274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87194" y="3509145"/>
              <a:ext cx="190501" cy="82551"/>
            </a:xfrm>
            <a:prstGeom prst="rect">
              <a:avLst/>
            </a:prstGeom>
            <a:effectLst/>
          </p:spPr>
        </p:pic>
        <p:pic>
          <p:nvPicPr>
            <p:cNvPr id="2749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193544" y="3648845"/>
              <a:ext cx="222251" cy="88901"/>
            </a:xfrm>
            <a:prstGeom prst="rect">
              <a:avLst/>
            </a:prstGeom>
            <a:effectLst/>
          </p:spPr>
        </p:pic>
        <p:pic>
          <p:nvPicPr>
            <p:cNvPr id="275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597049" y="3301041"/>
              <a:ext cx="314046" cy="457696"/>
            </a:xfrm>
            <a:prstGeom prst="rect">
              <a:avLst/>
            </a:prstGeom>
            <a:effectLst/>
          </p:spPr>
        </p:pic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612644" y="3509145"/>
              <a:ext cx="234951" cy="120651"/>
            </a:xfrm>
            <a:prstGeom prst="rect">
              <a:avLst/>
            </a:prstGeom>
            <a:effectLst/>
          </p:spPr>
        </p:pic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864563" y="3281490"/>
              <a:ext cx="389432" cy="528566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143927" y="3395349"/>
              <a:ext cx="350456" cy="418597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438938" y="3599747"/>
              <a:ext cx="174072" cy="200079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539744" y="3509145"/>
              <a:ext cx="241301" cy="311151"/>
            </a:xfrm>
            <a:prstGeom prst="rect">
              <a:avLst/>
            </a:prstGeom>
            <a:effectLst/>
          </p:spPr>
        </p:pic>
        <p:pic>
          <p:nvPicPr>
            <p:cNvPr id="276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685794" y="3203022"/>
              <a:ext cx="190501" cy="210925"/>
            </a:xfrm>
            <a:prstGeom prst="rect">
              <a:avLst/>
            </a:prstGeom>
            <a:effectLst/>
          </p:spPr>
        </p:pic>
        <p:pic>
          <p:nvPicPr>
            <p:cNvPr id="276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968681" y="3397284"/>
              <a:ext cx="206064" cy="499212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092194" y="3464433"/>
              <a:ext cx="431801" cy="438413"/>
            </a:xfrm>
            <a:prstGeom prst="rect">
              <a:avLst/>
            </a:prstGeom>
            <a:effectLst/>
          </p:spPr>
        </p:pic>
        <p:pic>
          <p:nvPicPr>
            <p:cNvPr id="2769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498594" y="3731395"/>
              <a:ext cx="120651" cy="177801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722445" y="3610745"/>
              <a:ext cx="398450" cy="220926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057394" y="3364418"/>
              <a:ext cx="273051" cy="198968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201327" y="3407545"/>
              <a:ext cx="183799" cy="466345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235194" y="3350395"/>
              <a:ext cx="403464" cy="654602"/>
            </a:xfrm>
            <a:prstGeom prst="rect">
              <a:avLst/>
            </a:prstGeom>
            <a:effectLst/>
          </p:spPr>
        </p:pic>
        <p:pic>
          <p:nvPicPr>
            <p:cNvPr id="2779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352294" y="4448945"/>
              <a:ext cx="298451" cy="76201"/>
            </a:xfrm>
            <a:prstGeom prst="rect">
              <a:avLst/>
            </a:prstGeom>
            <a:effectLst/>
          </p:spPr>
        </p:pic>
        <p:pic>
          <p:nvPicPr>
            <p:cNvPr id="2781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371344" y="4614045"/>
              <a:ext cx="279401" cy="88901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012694" y="4519296"/>
              <a:ext cx="520701" cy="444000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16416" y="4253104"/>
              <a:ext cx="307479" cy="225855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742944" y="4594995"/>
              <a:ext cx="355601" cy="101601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895344" y="4525145"/>
              <a:ext cx="120651" cy="323851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46080" y="4620395"/>
              <a:ext cx="504915" cy="242448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631944" y="4346830"/>
              <a:ext cx="323851" cy="243697"/>
            </a:xfrm>
            <a:prstGeom prst="rect">
              <a:avLst/>
            </a:prstGeom>
            <a:effectLst/>
          </p:spPr>
        </p:pic>
        <p:sp>
          <p:nvSpPr>
            <p:cNvPr id="2795" name="Line"/>
            <p:cNvSpPr/>
            <p:nvPr/>
          </p:nvSpPr>
          <p:spPr>
            <a:xfrm>
              <a:off x="8174494" y="5426845"/>
              <a:ext cx="279401" cy="173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91" y="1104"/>
                    <a:pt x="18982" y="2207"/>
                    <a:pt x="17918" y="3285"/>
                  </a:cubicBezTo>
                  <a:cubicBezTo>
                    <a:pt x="16855" y="4362"/>
                    <a:pt x="16036" y="5413"/>
                    <a:pt x="15300" y="6425"/>
                  </a:cubicBezTo>
                  <a:cubicBezTo>
                    <a:pt x="14564" y="7436"/>
                    <a:pt x="13909" y="8409"/>
                    <a:pt x="13091" y="9302"/>
                  </a:cubicBezTo>
                  <a:cubicBezTo>
                    <a:pt x="12273" y="10196"/>
                    <a:pt x="11291" y="11010"/>
                    <a:pt x="10145" y="11956"/>
                  </a:cubicBezTo>
                  <a:cubicBezTo>
                    <a:pt x="9000" y="12902"/>
                    <a:pt x="7691" y="13980"/>
                    <a:pt x="6464" y="14952"/>
                  </a:cubicBezTo>
                  <a:cubicBezTo>
                    <a:pt x="5236" y="15924"/>
                    <a:pt x="4091" y="16791"/>
                    <a:pt x="3109" y="17685"/>
                  </a:cubicBezTo>
                  <a:cubicBezTo>
                    <a:pt x="2127" y="18578"/>
                    <a:pt x="1309" y="19498"/>
                    <a:pt x="818" y="20155"/>
                  </a:cubicBezTo>
                  <a:cubicBezTo>
                    <a:pt x="327" y="20812"/>
                    <a:pt x="164" y="21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8187194" y="5515745"/>
              <a:ext cx="3549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14"/>
                  </a:moveTo>
                  <a:cubicBezTo>
                    <a:pt x="206" y="13371"/>
                    <a:pt x="412" y="8229"/>
                    <a:pt x="721" y="5143"/>
                  </a:cubicBezTo>
                  <a:cubicBezTo>
                    <a:pt x="1030" y="2057"/>
                    <a:pt x="1443" y="1029"/>
                    <a:pt x="1887" y="514"/>
                  </a:cubicBezTo>
                  <a:cubicBezTo>
                    <a:pt x="2331" y="0"/>
                    <a:pt x="2808" y="0"/>
                    <a:pt x="3239" y="0"/>
                  </a:cubicBezTo>
                  <a:cubicBezTo>
                    <a:pt x="3671" y="0"/>
                    <a:pt x="4057" y="0"/>
                    <a:pt x="4457" y="514"/>
                  </a:cubicBezTo>
                  <a:cubicBezTo>
                    <a:pt x="4856" y="1029"/>
                    <a:pt x="5268" y="2057"/>
                    <a:pt x="5719" y="3086"/>
                  </a:cubicBezTo>
                  <a:cubicBezTo>
                    <a:pt x="6170" y="4114"/>
                    <a:pt x="6659" y="5143"/>
                    <a:pt x="7161" y="6171"/>
                  </a:cubicBezTo>
                  <a:cubicBezTo>
                    <a:pt x="7664" y="7200"/>
                    <a:pt x="8179" y="8229"/>
                    <a:pt x="8707" y="9257"/>
                  </a:cubicBezTo>
                  <a:cubicBezTo>
                    <a:pt x="9235" y="10286"/>
                    <a:pt x="9776" y="11314"/>
                    <a:pt x="10330" y="12343"/>
                  </a:cubicBezTo>
                  <a:cubicBezTo>
                    <a:pt x="10884" y="13371"/>
                    <a:pt x="11450" y="14400"/>
                    <a:pt x="12017" y="15943"/>
                  </a:cubicBezTo>
                  <a:cubicBezTo>
                    <a:pt x="12584" y="17486"/>
                    <a:pt x="13151" y="19543"/>
                    <a:pt x="13692" y="20571"/>
                  </a:cubicBezTo>
                  <a:cubicBezTo>
                    <a:pt x="14233" y="21600"/>
                    <a:pt x="14748" y="21600"/>
                    <a:pt x="15244" y="21600"/>
                  </a:cubicBezTo>
                  <a:cubicBezTo>
                    <a:pt x="15740" y="21600"/>
                    <a:pt x="16216" y="21600"/>
                    <a:pt x="16809" y="21600"/>
                  </a:cubicBezTo>
                  <a:cubicBezTo>
                    <a:pt x="17401" y="21600"/>
                    <a:pt x="18109" y="21600"/>
                    <a:pt x="18747" y="21086"/>
                  </a:cubicBezTo>
                  <a:cubicBezTo>
                    <a:pt x="19385" y="20571"/>
                    <a:pt x="19951" y="19543"/>
                    <a:pt x="20415" y="19543"/>
                  </a:cubicBezTo>
                  <a:cubicBezTo>
                    <a:pt x="20879" y="19543"/>
                    <a:pt x="21239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8618994" y="5706245"/>
              <a:ext cx="222251" cy="353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2700"/>
                  </a:moveTo>
                  <a:cubicBezTo>
                    <a:pt x="411" y="1800"/>
                    <a:pt x="823" y="900"/>
                    <a:pt x="1337" y="707"/>
                  </a:cubicBezTo>
                  <a:cubicBezTo>
                    <a:pt x="1851" y="514"/>
                    <a:pt x="2469" y="1029"/>
                    <a:pt x="3497" y="2957"/>
                  </a:cubicBezTo>
                  <a:cubicBezTo>
                    <a:pt x="4526" y="4886"/>
                    <a:pt x="5966" y="8229"/>
                    <a:pt x="6994" y="11443"/>
                  </a:cubicBezTo>
                  <a:cubicBezTo>
                    <a:pt x="8023" y="14657"/>
                    <a:pt x="8640" y="17743"/>
                    <a:pt x="9360" y="19479"/>
                  </a:cubicBezTo>
                  <a:cubicBezTo>
                    <a:pt x="10080" y="21214"/>
                    <a:pt x="10903" y="21600"/>
                    <a:pt x="11520" y="21407"/>
                  </a:cubicBezTo>
                  <a:cubicBezTo>
                    <a:pt x="12137" y="21214"/>
                    <a:pt x="12549" y="20443"/>
                    <a:pt x="13680" y="17550"/>
                  </a:cubicBezTo>
                  <a:cubicBezTo>
                    <a:pt x="14811" y="14657"/>
                    <a:pt x="16663" y="9643"/>
                    <a:pt x="18103" y="6364"/>
                  </a:cubicBezTo>
                  <a:cubicBezTo>
                    <a:pt x="19543" y="3086"/>
                    <a:pt x="20571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8811346" y="5839595"/>
              <a:ext cx="321999" cy="15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52" fill="norm" stroke="1" extrusionOk="0">
                  <a:moveTo>
                    <a:pt x="7076" y="7005"/>
                  </a:moveTo>
                  <a:cubicBezTo>
                    <a:pt x="5664" y="7589"/>
                    <a:pt x="4252" y="8173"/>
                    <a:pt x="3052" y="9778"/>
                  </a:cubicBezTo>
                  <a:cubicBezTo>
                    <a:pt x="1852" y="11384"/>
                    <a:pt x="864" y="14011"/>
                    <a:pt x="370" y="16054"/>
                  </a:cubicBezTo>
                  <a:cubicBezTo>
                    <a:pt x="-124" y="18097"/>
                    <a:pt x="-124" y="19557"/>
                    <a:pt x="370" y="19411"/>
                  </a:cubicBezTo>
                  <a:cubicBezTo>
                    <a:pt x="864" y="19265"/>
                    <a:pt x="1852" y="17514"/>
                    <a:pt x="2629" y="16200"/>
                  </a:cubicBezTo>
                  <a:cubicBezTo>
                    <a:pt x="3405" y="14886"/>
                    <a:pt x="3970" y="14011"/>
                    <a:pt x="4464" y="14157"/>
                  </a:cubicBezTo>
                  <a:cubicBezTo>
                    <a:pt x="4958" y="14303"/>
                    <a:pt x="5382" y="15470"/>
                    <a:pt x="5947" y="15762"/>
                  </a:cubicBezTo>
                  <a:cubicBezTo>
                    <a:pt x="6511" y="16054"/>
                    <a:pt x="7217" y="15470"/>
                    <a:pt x="7641" y="14449"/>
                  </a:cubicBezTo>
                  <a:cubicBezTo>
                    <a:pt x="8064" y="13427"/>
                    <a:pt x="8205" y="11968"/>
                    <a:pt x="8417" y="9924"/>
                  </a:cubicBezTo>
                  <a:cubicBezTo>
                    <a:pt x="8629" y="7881"/>
                    <a:pt x="8911" y="5254"/>
                    <a:pt x="9405" y="3941"/>
                  </a:cubicBezTo>
                  <a:cubicBezTo>
                    <a:pt x="9900" y="2627"/>
                    <a:pt x="10605" y="2627"/>
                    <a:pt x="11382" y="3795"/>
                  </a:cubicBezTo>
                  <a:cubicBezTo>
                    <a:pt x="12158" y="4962"/>
                    <a:pt x="13005" y="7297"/>
                    <a:pt x="13500" y="10070"/>
                  </a:cubicBezTo>
                  <a:cubicBezTo>
                    <a:pt x="13994" y="12843"/>
                    <a:pt x="14135" y="16054"/>
                    <a:pt x="13923" y="18243"/>
                  </a:cubicBezTo>
                  <a:cubicBezTo>
                    <a:pt x="13711" y="20432"/>
                    <a:pt x="13147" y="21600"/>
                    <a:pt x="12300" y="21308"/>
                  </a:cubicBezTo>
                  <a:cubicBezTo>
                    <a:pt x="11452" y="21016"/>
                    <a:pt x="10323" y="19265"/>
                    <a:pt x="9900" y="16784"/>
                  </a:cubicBezTo>
                  <a:cubicBezTo>
                    <a:pt x="9476" y="14303"/>
                    <a:pt x="9758" y="11092"/>
                    <a:pt x="11805" y="8173"/>
                  </a:cubicBezTo>
                  <a:cubicBezTo>
                    <a:pt x="13852" y="5254"/>
                    <a:pt x="17664" y="2627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9228594" y="5890395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9273044" y="5998345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9622294" y="5801495"/>
              <a:ext cx="234951" cy="27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2473"/>
                  </a:moveTo>
                  <a:cubicBezTo>
                    <a:pt x="21211" y="1649"/>
                    <a:pt x="20822" y="824"/>
                    <a:pt x="19265" y="412"/>
                  </a:cubicBezTo>
                  <a:cubicBezTo>
                    <a:pt x="17708" y="0"/>
                    <a:pt x="14984" y="0"/>
                    <a:pt x="13038" y="0"/>
                  </a:cubicBezTo>
                  <a:cubicBezTo>
                    <a:pt x="11092" y="0"/>
                    <a:pt x="9924" y="0"/>
                    <a:pt x="8562" y="742"/>
                  </a:cubicBezTo>
                  <a:cubicBezTo>
                    <a:pt x="7200" y="1484"/>
                    <a:pt x="5643" y="2968"/>
                    <a:pt x="4184" y="5441"/>
                  </a:cubicBezTo>
                  <a:cubicBezTo>
                    <a:pt x="2724" y="7915"/>
                    <a:pt x="1362" y="11377"/>
                    <a:pt x="681" y="13768"/>
                  </a:cubicBezTo>
                  <a:cubicBezTo>
                    <a:pt x="0" y="16159"/>
                    <a:pt x="0" y="17478"/>
                    <a:pt x="0" y="18550"/>
                  </a:cubicBezTo>
                  <a:cubicBezTo>
                    <a:pt x="0" y="19621"/>
                    <a:pt x="0" y="20446"/>
                    <a:pt x="486" y="20940"/>
                  </a:cubicBezTo>
                  <a:cubicBezTo>
                    <a:pt x="973" y="21435"/>
                    <a:pt x="1946" y="21600"/>
                    <a:pt x="3697" y="21435"/>
                  </a:cubicBezTo>
                  <a:cubicBezTo>
                    <a:pt x="5449" y="21270"/>
                    <a:pt x="7978" y="20776"/>
                    <a:pt x="10508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9634994" y="5941195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100"/>
                    <a:pt x="9600" y="12600"/>
                    <a:pt x="13200" y="9000"/>
                  </a:cubicBezTo>
                  <a:cubicBezTo>
                    <a:pt x="16800" y="5400"/>
                    <a:pt x="192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9822672" y="5814666"/>
              <a:ext cx="231423" cy="25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20" fill="norm" stroke="1" extrusionOk="0">
                  <a:moveTo>
                    <a:pt x="21469" y="492"/>
                  </a:moveTo>
                  <a:cubicBezTo>
                    <a:pt x="18327" y="315"/>
                    <a:pt x="15185" y="138"/>
                    <a:pt x="13124" y="50"/>
                  </a:cubicBezTo>
                  <a:cubicBezTo>
                    <a:pt x="11062" y="-39"/>
                    <a:pt x="10080" y="-39"/>
                    <a:pt x="9294" y="315"/>
                  </a:cubicBezTo>
                  <a:cubicBezTo>
                    <a:pt x="8509" y="669"/>
                    <a:pt x="7920" y="1377"/>
                    <a:pt x="6447" y="4122"/>
                  </a:cubicBezTo>
                  <a:cubicBezTo>
                    <a:pt x="4974" y="6866"/>
                    <a:pt x="2618" y="11646"/>
                    <a:pt x="1342" y="14568"/>
                  </a:cubicBezTo>
                  <a:cubicBezTo>
                    <a:pt x="65" y="17489"/>
                    <a:pt x="-131" y="18551"/>
                    <a:pt x="65" y="19436"/>
                  </a:cubicBezTo>
                  <a:cubicBezTo>
                    <a:pt x="262" y="20322"/>
                    <a:pt x="851" y="21030"/>
                    <a:pt x="2814" y="21295"/>
                  </a:cubicBezTo>
                  <a:cubicBezTo>
                    <a:pt x="4778" y="21561"/>
                    <a:pt x="8116" y="21384"/>
                    <a:pt x="10865" y="20941"/>
                  </a:cubicBezTo>
                  <a:cubicBezTo>
                    <a:pt x="13614" y="20499"/>
                    <a:pt x="15774" y="19791"/>
                    <a:pt x="17934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10060444" y="5915795"/>
              <a:ext cx="1270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016"/>
                    <a:pt x="7200" y="4032"/>
                    <a:pt x="10800" y="7632"/>
                  </a:cubicBezTo>
                  <a:cubicBezTo>
                    <a:pt x="14400" y="11232"/>
                    <a:pt x="18000" y="164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10076090" y="5941195"/>
              <a:ext cx="130405" cy="15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53" fill="norm" stroke="1" extrusionOk="0">
                  <a:moveTo>
                    <a:pt x="21463" y="0"/>
                  </a:moveTo>
                  <a:cubicBezTo>
                    <a:pt x="19373" y="0"/>
                    <a:pt x="17282" y="0"/>
                    <a:pt x="13798" y="2919"/>
                  </a:cubicBezTo>
                  <a:cubicBezTo>
                    <a:pt x="10315" y="5838"/>
                    <a:pt x="5437" y="11676"/>
                    <a:pt x="2824" y="15324"/>
                  </a:cubicBezTo>
                  <a:cubicBezTo>
                    <a:pt x="211" y="18973"/>
                    <a:pt x="-137" y="20432"/>
                    <a:pt x="37" y="21016"/>
                  </a:cubicBezTo>
                  <a:cubicBezTo>
                    <a:pt x="211" y="21600"/>
                    <a:pt x="908" y="21308"/>
                    <a:pt x="1605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0206494" y="5782445"/>
              <a:ext cx="114301" cy="8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2000" y="514"/>
                    <a:pt x="4000" y="1029"/>
                    <a:pt x="5600" y="2314"/>
                  </a:cubicBezTo>
                  <a:cubicBezTo>
                    <a:pt x="7200" y="3600"/>
                    <a:pt x="8400" y="5657"/>
                    <a:pt x="8600" y="7971"/>
                  </a:cubicBezTo>
                  <a:cubicBezTo>
                    <a:pt x="8800" y="10286"/>
                    <a:pt x="8000" y="12857"/>
                    <a:pt x="6600" y="15171"/>
                  </a:cubicBezTo>
                  <a:cubicBezTo>
                    <a:pt x="5200" y="17486"/>
                    <a:pt x="3200" y="19543"/>
                    <a:pt x="3200" y="20571"/>
                  </a:cubicBezTo>
                  <a:cubicBezTo>
                    <a:pt x="3200" y="21600"/>
                    <a:pt x="5200" y="21600"/>
                    <a:pt x="8600" y="21086"/>
                  </a:cubicBezTo>
                  <a:cubicBezTo>
                    <a:pt x="12000" y="20571"/>
                    <a:pt x="16800" y="19543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10339844" y="5767543"/>
              <a:ext cx="134563" cy="35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85" fill="norm" stroke="1" extrusionOk="0">
                  <a:moveTo>
                    <a:pt x="2025" y="2026"/>
                  </a:moveTo>
                  <a:cubicBezTo>
                    <a:pt x="2362" y="1395"/>
                    <a:pt x="2700" y="763"/>
                    <a:pt x="3712" y="384"/>
                  </a:cubicBezTo>
                  <a:cubicBezTo>
                    <a:pt x="4725" y="5"/>
                    <a:pt x="6412" y="-121"/>
                    <a:pt x="9281" y="132"/>
                  </a:cubicBezTo>
                  <a:cubicBezTo>
                    <a:pt x="12150" y="384"/>
                    <a:pt x="16200" y="1016"/>
                    <a:pt x="18563" y="2721"/>
                  </a:cubicBezTo>
                  <a:cubicBezTo>
                    <a:pt x="20925" y="4426"/>
                    <a:pt x="21600" y="7205"/>
                    <a:pt x="21431" y="10111"/>
                  </a:cubicBezTo>
                  <a:cubicBezTo>
                    <a:pt x="21262" y="13016"/>
                    <a:pt x="20250" y="16047"/>
                    <a:pt x="19237" y="17879"/>
                  </a:cubicBezTo>
                  <a:cubicBezTo>
                    <a:pt x="18225" y="19711"/>
                    <a:pt x="17212" y="20342"/>
                    <a:pt x="15862" y="20784"/>
                  </a:cubicBezTo>
                  <a:cubicBezTo>
                    <a:pt x="14512" y="21226"/>
                    <a:pt x="12825" y="21479"/>
                    <a:pt x="10125" y="21353"/>
                  </a:cubicBezTo>
                  <a:cubicBezTo>
                    <a:pt x="7425" y="21226"/>
                    <a:pt x="3712" y="20721"/>
                    <a:pt x="0" y="20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10689094" y="6011045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11085709" y="5819110"/>
              <a:ext cx="232036" cy="27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82" fill="norm" stroke="1" extrusionOk="0">
                  <a:moveTo>
                    <a:pt x="21526" y="3080"/>
                  </a:moveTo>
                  <a:cubicBezTo>
                    <a:pt x="21526" y="2090"/>
                    <a:pt x="21526" y="1101"/>
                    <a:pt x="21035" y="524"/>
                  </a:cubicBezTo>
                  <a:cubicBezTo>
                    <a:pt x="20544" y="-53"/>
                    <a:pt x="19562" y="-218"/>
                    <a:pt x="17501" y="359"/>
                  </a:cubicBezTo>
                  <a:cubicBezTo>
                    <a:pt x="15439" y="936"/>
                    <a:pt x="12297" y="2255"/>
                    <a:pt x="9351" y="4234"/>
                  </a:cubicBezTo>
                  <a:cubicBezTo>
                    <a:pt x="6406" y="6213"/>
                    <a:pt x="3657" y="8851"/>
                    <a:pt x="2086" y="11159"/>
                  </a:cubicBezTo>
                  <a:cubicBezTo>
                    <a:pt x="515" y="13467"/>
                    <a:pt x="122" y="15446"/>
                    <a:pt x="24" y="16848"/>
                  </a:cubicBezTo>
                  <a:cubicBezTo>
                    <a:pt x="-74" y="18249"/>
                    <a:pt x="122" y="19074"/>
                    <a:pt x="711" y="19733"/>
                  </a:cubicBezTo>
                  <a:cubicBezTo>
                    <a:pt x="1301" y="20393"/>
                    <a:pt x="2282" y="20887"/>
                    <a:pt x="4835" y="21135"/>
                  </a:cubicBezTo>
                  <a:cubicBezTo>
                    <a:pt x="7388" y="21382"/>
                    <a:pt x="11511" y="21382"/>
                    <a:pt x="15635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11120894" y="5979295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1306203" y="5802442"/>
              <a:ext cx="259192" cy="25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46" fill="norm" stroke="1" extrusionOk="0">
                  <a:moveTo>
                    <a:pt x="21504" y="3083"/>
                  </a:moveTo>
                  <a:cubicBezTo>
                    <a:pt x="19748" y="1853"/>
                    <a:pt x="17992" y="624"/>
                    <a:pt x="15884" y="185"/>
                  </a:cubicBezTo>
                  <a:cubicBezTo>
                    <a:pt x="13777" y="-254"/>
                    <a:pt x="11319" y="97"/>
                    <a:pt x="9563" y="1151"/>
                  </a:cubicBezTo>
                  <a:cubicBezTo>
                    <a:pt x="7806" y="2205"/>
                    <a:pt x="6753" y="3961"/>
                    <a:pt x="5524" y="6595"/>
                  </a:cubicBezTo>
                  <a:cubicBezTo>
                    <a:pt x="4294" y="9229"/>
                    <a:pt x="2889" y="12741"/>
                    <a:pt x="1924" y="14848"/>
                  </a:cubicBezTo>
                  <a:cubicBezTo>
                    <a:pt x="958" y="16956"/>
                    <a:pt x="431" y="17658"/>
                    <a:pt x="167" y="18448"/>
                  </a:cubicBezTo>
                  <a:cubicBezTo>
                    <a:pt x="-96" y="19239"/>
                    <a:pt x="-96" y="20117"/>
                    <a:pt x="519" y="20644"/>
                  </a:cubicBezTo>
                  <a:cubicBezTo>
                    <a:pt x="1133" y="21170"/>
                    <a:pt x="2363" y="21346"/>
                    <a:pt x="4031" y="21346"/>
                  </a:cubicBezTo>
                  <a:cubicBezTo>
                    <a:pt x="5699" y="21346"/>
                    <a:pt x="7806" y="21170"/>
                    <a:pt x="9914" y="20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11533644" y="5896745"/>
              <a:ext cx="1143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207"/>
                    <a:pt x="12000" y="12414"/>
                    <a:pt x="15600" y="16014"/>
                  </a:cubicBezTo>
                  <a:cubicBezTo>
                    <a:pt x="19200" y="19614"/>
                    <a:pt x="20400" y="206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11584444" y="5941195"/>
              <a:ext cx="889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743"/>
                    <a:pt x="11314" y="5486"/>
                    <a:pt x="7714" y="9086"/>
                  </a:cubicBezTo>
                  <a:cubicBezTo>
                    <a:pt x="4114" y="12686"/>
                    <a:pt x="2057" y="171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1686044" y="5846451"/>
              <a:ext cx="240866" cy="30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63" fill="norm" stroke="1" extrusionOk="0">
                  <a:moveTo>
                    <a:pt x="0" y="2592"/>
                  </a:moveTo>
                  <a:cubicBezTo>
                    <a:pt x="2817" y="1862"/>
                    <a:pt x="5635" y="1133"/>
                    <a:pt x="8640" y="695"/>
                  </a:cubicBezTo>
                  <a:cubicBezTo>
                    <a:pt x="11645" y="257"/>
                    <a:pt x="14838" y="111"/>
                    <a:pt x="16904" y="38"/>
                  </a:cubicBezTo>
                  <a:cubicBezTo>
                    <a:pt x="18970" y="-35"/>
                    <a:pt x="19910" y="-35"/>
                    <a:pt x="20567" y="330"/>
                  </a:cubicBezTo>
                  <a:cubicBezTo>
                    <a:pt x="21224" y="695"/>
                    <a:pt x="21600" y="1424"/>
                    <a:pt x="21224" y="2519"/>
                  </a:cubicBezTo>
                  <a:cubicBezTo>
                    <a:pt x="20849" y="3614"/>
                    <a:pt x="19722" y="5073"/>
                    <a:pt x="18595" y="7116"/>
                  </a:cubicBezTo>
                  <a:cubicBezTo>
                    <a:pt x="17468" y="9160"/>
                    <a:pt x="16341" y="11787"/>
                    <a:pt x="15777" y="13830"/>
                  </a:cubicBezTo>
                  <a:cubicBezTo>
                    <a:pt x="15214" y="15873"/>
                    <a:pt x="15214" y="17333"/>
                    <a:pt x="14932" y="18427"/>
                  </a:cubicBezTo>
                  <a:cubicBezTo>
                    <a:pt x="14650" y="19522"/>
                    <a:pt x="14087" y="20251"/>
                    <a:pt x="12866" y="20762"/>
                  </a:cubicBezTo>
                  <a:cubicBezTo>
                    <a:pt x="11645" y="21273"/>
                    <a:pt x="9767" y="21565"/>
                    <a:pt x="7983" y="21200"/>
                  </a:cubicBezTo>
                  <a:cubicBezTo>
                    <a:pt x="6198" y="20835"/>
                    <a:pt x="4508" y="19814"/>
                    <a:pt x="3569" y="18938"/>
                  </a:cubicBezTo>
                  <a:cubicBezTo>
                    <a:pt x="2630" y="18062"/>
                    <a:pt x="2442" y="17333"/>
                    <a:pt x="2254" y="16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1768594" y="5845945"/>
              <a:ext cx="2413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6" y="0"/>
                  </a:moveTo>
                  <a:cubicBezTo>
                    <a:pt x="20463" y="2555"/>
                    <a:pt x="21600" y="5110"/>
                    <a:pt x="21600" y="7839"/>
                  </a:cubicBezTo>
                  <a:cubicBezTo>
                    <a:pt x="21600" y="10568"/>
                    <a:pt x="20463" y="13471"/>
                    <a:pt x="17147" y="15794"/>
                  </a:cubicBezTo>
                  <a:cubicBezTo>
                    <a:pt x="13832" y="18116"/>
                    <a:pt x="8337" y="19858"/>
                    <a:pt x="5116" y="20729"/>
                  </a:cubicBezTo>
                  <a:cubicBezTo>
                    <a:pt x="1895" y="21600"/>
                    <a:pt x="94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1008479" y="5771561"/>
              <a:ext cx="118766" cy="34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86" fill="norm" stroke="1" extrusionOk="0">
                  <a:moveTo>
                    <a:pt x="21262" y="1886"/>
                  </a:moveTo>
                  <a:cubicBezTo>
                    <a:pt x="21262" y="1219"/>
                    <a:pt x="21262" y="553"/>
                    <a:pt x="20125" y="219"/>
                  </a:cubicBezTo>
                  <a:cubicBezTo>
                    <a:pt x="18988" y="-114"/>
                    <a:pt x="16715" y="-114"/>
                    <a:pt x="13873" y="553"/>
                  </a:cubicBezTo>
                  <a:cubicBezTo>
                    <a:pt x="11030" y="1219"/>
                    <a:pt x="7620" y="2553"/>
                    <a:pt x="4778" y="4953"/>
                  </a:cubicBezTo>
                  <a:cubicBezTo>
                    <a:pt x="1936" y="7353"/>
                    <a:pt x="-338" y="10819"/>
                    <a:pt x="41" y="13553"/>
                  </a:cubicBezTo>
                  <a:cubicBezTo>
                    <a:pt x="420" y="16286"/>
                    <a:pt x="3451" y="18286"/>
                    <a:pt x="7051" y="19486"/>
                  </a:cubicBezTo>
                  <a:cubicBezTo>
                    <a:pt x="10651" y="20686"/>
                    <a:pt x="14820" y="21086"/>
                    <a:pt x="1898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11960861" y="5687195"/>
              <a:ext cx="15063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2416" y="0"/>
                  </a:moveTo>
                  <a:cubicBezTo>
                    <a:pt x="4783" y="1964"/>
                    <a:pt x="7150" y="3927"/>
                    <a:pt x="8482" y="5891"/>
                  </a:cubicBezTo>
                  <a:cubicBezTo>
                    <a:pt x="9813" y="7855"/>
                    <a:pt x="10109" y="9818"/>
                    <a:pt x="9665" y="11291"/>
                  </a:cubicBezTo>
                  <a:cubicBezTo>
                    <a:pt x="9221" y="12764"/>
                    <a:pt x="8038" y="13745"/>
                    <a:pt x="6706" y="14564"/>
                  </a:cubicBezTo>
                  <a:cubicBezTo>
                    <a:pt x="5375" y="15382"/>
                    <a:pt x="3895" y="16036"/>
                    <a:pt x="2416" y="16527"/>
                  </a:cubicBezTo>
                  <a:cubicBezTo>
                    <a:pt x="936" y="17018"/>
                    <a:pt x="-543" y="17345"/>
                    <a:pt x="197" y="17836"/>
                  </a:cubicBezTo>
                  <a:cubicBezTo>
                    <a:pt x="936" y="18327"/>
                    <a:pt x="3895" y="18982"/>
                    <a:pt x="7742" y="19636"/>
                  </a:cubicBezTo>
                  <a:cubicBezTo>
                    <a:pt x="11589" y="20291"/>
                    <a:pt x="16323" y="20945"/>
                    <a:pt x="21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8571739" y="6561106"/>
              <a:ext cx="371106" cy="15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08" fill="norm" stroke="1" extrusionOk="0">
                  <a:moveTo>
                    <a:pt x="6752" y="2957"/>
                  </a:moveTo>
                  <a:cubicBezTo>
                    <a:pt x="7118" y="4416"/>
                    <a:pt x="7484" y="5876"/>
                    <a:pt x="7118" y="8649"/>
                  </a:cubicBezTo>
                  <a:cubicBezTo>
                    <a:pt x="6752" y="11422"/>
                    <a:pt x="5654" y="15508"/>
                    <a:pt x="4738" y="17989"/>
                  </a:cubicBezTo>
                  <a:cubicBezTo>
                    <a:pt x="3823" y="20470"/>
                    <a:pt x="3091" y="21346"/>
                    <a:pt x="2237" y="21054"/>
                  </a:cubicBezTo>
                  <a:cubicBezTo>
                    <a:pt x="1382" y="20762"/>
                    <a:pt x="406" y="19303"/>
                    <a:pt x="101" y="17114"/>
                  </a:cubicBezTo>
                  <a:cubicBezTo>
                    <a:pt x="-204" y="14924"/>
                    <a:pt x="162" y="12005"/>
                    <a:pt x="1504" y="9087"/>
                  </a:cubicBezTo>
                  <a:cubicBezTo>
                    <a:pt x="2847" y="6168"/>
                    <a:pt x="5165" y="3249"/>
                    <a:pt x="7728" y="1643"/>
                  </a:cubicBezTo>
                  <a:cubicBezTo>
                    <a:pt x="10291" y="38"/>
                    <a:pt x="13098" y="-254"/>
                    <a:pt x="15416" y="184"/>
                  </a:cubicBezTo>
                  <a:cubicBezTo>
                    <a:pt x="17735" y="622"/>
                    <a:pt x="19565" y="1789"/>
                    <a:pt x="21396" y="2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8911094" y="6349079"/>
              <a:ext cx="190501" cy="12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3091"/>
                  </a:moveTo>
                  <a:cubicBezTo>
                    <a:pt x="960" y="1973"/>
                    <a:pt x="1920" y="856"/>
                    <a:pt x="3480" y="298"/>
                  </a:cubicBezTo>
                  <a:cubicBezTo>
                    <a:pt x="5040" y="-261"/>
                    <a:pt x="7200" y="-261"/>
                    <a:pt x="8040" y="2346"/>
                  </a:cubicBezTo>
                  <a:cubicBezTo>
                    <a:pt x="8880" y="4953"/>
                    <a:pt x="8400" y="10167"/>
                    <a:pt x="7680" y="13332"/>
                  </a:cubicBezTo>
                  <a:cubicBezTo>
                    <a:pt x="6960" y="16498"/>
                    <a:pt x="6000" y="17615"/>
                    <a:pt x="6120" y="18732"/>
                  </a:cubicBezTo>
                  <a:cubicBezTo>
                    <a:pt x="6240" y="19849"/>
                    <a:pt x="7440" y="20967"/>
                    <a:pt x="10200" y="21153"/>
                  </a:cubicBezTo>
                  <a:cubicBezTo>
                    <a:pt x="12960" y="21339"/>
                    <a:pt x="17280" y="20594"/>
                    <a:pt x="21600" y="19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9279394" y="6620645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9330194" y="6709545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9761994" y="6519045"/>
              <a:ext cx="279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2520"/>
                    <a:pt x="20291" y="5040"/>
                    <a:pt x="18409" y="8010"/>
                  </a:cubicBezTo>
                  <a:cubicBezTo>
                    <a:pt x="16527" y="10980"/>
                    <a:pt x="13418" y="14400"/>
                    <a:pt x="10964" y="16740"/>
                  </a:cubicBezTo>
                  <a:cubicBezTo>
                    <a:pt x="8509" y="19080"/>
                    <a:pt x="6709" y="20340"/>
                    <a:pt x="5155" y="20970"/>
                  </a:cubicBezTo>
                  <a:cubicBezTo>
                    <a:pt x="3600" y="21600"/>
                    <a:pt x="2291" y="21600"/>
                    <a:pt x="1391" y="21060"/>
                  </a:cubicBezTo>
                  <a:cubicBezTo>
                    <a:pt x="491" y="20520"/>
                    <a:pt x="0" y="19440"/>
                    <a:pt x="0" y="17910"/>
                  </a:cubicBezTo>
                  <a:cubicBezTo>
                    <a:pt x="0" y="16380"/>
                    <a:pt x="491" y="14400"/>
                    <a:pt x="1391" y="12780"/>
                  </a:cubicBezTo>
                  <a:cubicBezTo>
                    <a:pt x="2291" y="11160"/>
                    <a:pt x="3600" y="9900"/>
                    <a:pt x="4991" y="9540"/>
                  </a:cubicBezTo>
                  <a:cubicBezTo>
                    <a:pt x="6382" y="9180"/>
                    <a:pt x="7855" y="9720"/>
                    <a:pt x="9327" y="11250"/>
                  </a:cubicBezTo>
                  <a:cubicBezTo>
                    <a:pt x="10800" y="12780"/>
                    <a:pt x="12273" y="15300"/>
                    <a:pt x="13909" y="17190"/>
                  </a:cubicBezTo>
                  <a:cubicBezTo>
                    <a:pt x="15545" y="19080"/>
                    <a:pt x="17345" y="20340"/>
                    <a:pt x="191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10047744" y="6725602"/>
              <a:ext cx="165101" cy="13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456"/>
                  </a:moveTo>
                  <a:cubicBezTo>
                    <a:pt x="3600" y="133"/>
                    <a:pt x="7200" y="-189"/>
                    <a:pt x="9554" y="133"/>
                  </a:cubicBezTo>
                  <a:cubicBezTo>
                    <a:pt x="11908" y="456"/>
                    <a:pt x="13015" y="1423"/>
                    <a:pt x="12738" y="4002"/>
                  </a:cubicBezTo>
                  <a:cubicBezTo>
                    <a:pt x="12462" y="6581"/>
                    <a:pt x="10800" y="10772"/>
                    <a:pt x="9415" y="13351"/>
                  </a:cubicBezTo>
                  <a:cubicBezTo>
                    <a:pt x="8031" y="15930"/>
                    <a:pt x="6923" y="16898"/>
                    <a:pt x="5677" y="18026"/>
                  </a:cubicBezTo>
                  <a:cubicBezTo>
                    <a:pt x="4431" y="19154"/>
                    <a:pt x="3046" y="20444"/>
                    <a:pt x="3046" y="20927"/>
                  </a:cubicBezTo>
                  <a:cubicBezTo>
                    <a:pt x="3046" y="21411"/>
                    <a:pt x="4431" y="21089"/>
                    <a:pt x="7754" y="20444"/>
                  </a:cubicBezTo>
                  <a:cubicBezTo>
                    <a:pt x="11077" y="19799"/>
                    <a:pt x="16338" y="18832"/>
                    <a:pt x="21600" y="17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10511294" y="6696845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7280"/>
                    <a:pt x="11345" y="12960"/>
                    <a:pt x="14945" y="9360"/>
                  </a:cubicBezTo>
                  <a:cubicBezTo>
                    <a:pt x="18545" y="5760"/>
                    <a:pt x="2007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10809744" y="6553491"/>
              <a:ext cx="361951" cy="30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21413"/>
                  </a:moveTo>
                  <a:cubicBezTo>
                    <a:pt x="1642" y="18327"/>
                    <a:pt x="3284" y="15242"/>
                    <a:pt x="4737" y="12156"/>
                  </a:cubicBezTo>
                  <a:cubicBezTo>
                    <a:pt x="6189" y="9070"/>
                    <a:pt x="7453" y="5984"/>
                    <a:pt x="8274" y="3780"/>
                  </a:cubicBezTo>
                  <a:cubicBezTo>
                    <a:pt x="9095" y="1576"/>
                    <a:pt x="9474" y="254"/>
                    <a:pt x="9537" y="33"/>
                  </a:cubicBezTo>
                  <a:cubicBezTo>
                    <a:pt x="9600" y="-187"/>
                    <a:pt x="9347" y="695"/>
                    <a:pt x="8968" y="2458"/>
                  </a:cubicBezTo>
                  <a:cubicBezTo>
                    <a:pt x="8589" y="4221"/>
                    <a:pt x="8084" y="6866"/>
                    <a:pt x="7832" y="8556"/>
                  </a:cubicBezTo>
                  <a:cubicBezTo>
                    <a:pt x="7579" y="10246"/>
                    <a:pt x="7579" y="10980"/>
                    <a:pt x="7705" y="11715"/>
                  </a:cubicBezTo>
                  <a:cubicBezTo>
                    <a:pt x="7832" y="12450"/>
                    <a:pt x="8084" y="13184"/>
                    <a:pt x="8589" y="13478"/>
                  </a:cubicBezTo>
                  <a:cubicBezTo>
                    <a:pt x="9095" y="13772"/>
                    <a:pt x="9853" y="13625"/>
                    <a:pt x="11116" y="12450"/>
                  </a:cubicBezTo>
                  <a:cubicBezTo>
                    <a:pt x="12379" y="11274"/>
                    <a:pt x="14147" y="9070"/>
                    <a:pt x="15221" y="7601"/>
                  </a:cubicBezTo>
                  <a:cubicBezTo>
                    <a:pt x="16295" y="6131"/>
                    <a:pt x="16674" y="5397"/>
                    <a:pt x="16863" y="5397"/>
                  </a:cubicBezTo>
                  <a:cubicBezTo>
                    <a:pt x="17053" y="5397"/>
                    <a:pt x="17053" y="6131"/>
                    <a:pt x="17053" y="7086"/>
                  </a:cubicBezTo>
                  <a:cubicBezTo>
                    <a:pt x="17053" y="8042"/>
                    <a:pt x="17053" y="9217"/>
                    <a:pt x="17811" y="10172"/>
                  </a:cubicBezTo>
                  <a:cubicBezTo>
                    <a:pt x="18568" y="11127"/>
                    <a:pt x="20084" y="11862"/>
                    <a:pt x="21600" y="12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11203444" y="6430872"/>
              <a:ext cx="196851" cy="13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852"/>
                  </a:moveTo>
                  <a:cubicBezTo>
                    <a:pt x="3019" y="1197"/>
                    <a:pt x="6039" y="543"/>
                    <a:pt x="8129" y="215"/>
                  </a:cubicBezTo>
                  <a:cubicBezTo>
                    <a:pt x="10219" y="-112"/>
                    <a:pt x="11381" y="-112"/>
                    <a:pt x="12310" y="543"/>
                  </a:cubicBezTo>
                  <a:cubicBezTo>
                    <a:pt x="13239" y="1197"/>
                    <a:pt x="13935" y="2506"/>
                    <a:pt x="13471" y="4306"/>
                  </a:cubicBezTo>
                  <a:cubicBezTo>
                    <a:pt x="13006" y="6106"/>
                    <a:pt x="11381" y="8397"/>
                    <a:pt x="9987" y="10033"/>
                  </a:cubicBezTo>
                  <a:cubicBezTo>
                    <a:pt x="8594" y="11670"/>
                    <a:pt x="7432" y="12652"/>
                    <a:pt x="6271" y="13797"/>
                  </a:cubicBezTo>
                  <a:cubicBezTo>
                    <a:pt x="5110" y="14943"/>
                    <a:pt x="3948" y="16252"/>
                    <a:pt x="3948" y="17070"/>
                  </a:cubicBezTo>
                  <a:cubicBezTo>
                    <a:pt x="3948" y="17888"/>
                    <a:pt x="5110" y="18215"/>
                    <a:pt x="8245" y="18870"/>
                  </a:cubicBezTo>
                  <a:cubicBezTo>
                    <a:pt x="11381" y="19524"/>
                    <a:pt x="16490" y="20506"/>
                    <a:pt x="2160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8512216" y="6960552"/>
              <a:ext cx="360779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64" fill="norm" stroke="1" extrusionOk="0">
                  <a:moveTo>
                    <a:pt x="4075" y="21164"/>
                  </a:moveTo>
                  <a:cubicBezTo>
                    <a:pt x="3070" y="16695"/>
                    <a:pt x="2065" y="12226"/>
                    <a:pt x="1249" y="9619"/>
                  </a:cubicBezTo>
                  <a:cubicBezTo>
                    <a:pt x="433" y="7012"/>
                    <a:pt x="-195" y="6267"/>
                    <a:pt x="56" y="5895"/>
                  </a:cubicBezTo>
                  <a:cubicBezTo>
                    <a:pt x="307" y="5523"/>
                    <a:pt x="1438" y="5523"/>
                    <a:pt x="4075" y="4405"/>
                  </a:cubicBezTo>
                  <a:cubicBezTo>
                    <a:pt x="6712" y="3288"/>
                    <a:pt x="10856" y="1054"/>
                    <a:pt x="13996" y="309"/>
                  </a:cubicBezTo>
                  <a:cubicBezTo>
                    <a:pt x="17135" y="-436"/>
                    <a:pt x="19270" y="309"/>
                    <a:pt x="21405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8479294" y="7014345"/>
              <a:ext cx="311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92" y="20291"/>
                    <a:pt x="5584" y="18982"/>
                    <a:pt x="9184" y="15382"/>
                  </a:cubicBezTo>
                  <a:cubicBezTo>
                    <a:pt x="12784" y="11782"/>
                    <a:pt x="17192" y="5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8720594" y="6880995"/>
              <a:ext cx="14751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cubicBezTo>
                    <a:pt x="5780" y="1543"/>
                    <a:pt x="11561" y="3086"/>
                    <a:pt x="15059" y="4114"/>
                  </a:cubicBezTo>
                  <a:cubicBezTo>
                    <a:pt x="18558" y="5143"/>
                    <a:pt x="19775" y="5657"/>
                    <a:pt x="20535" y="6514"/>
                  </a:cubicBezTo>
                  <a:cubicBezTo>
                    <a:pt x="21296" y="7371"/>
                    <a:pt x="21600" y="8571"/>
                    <a:pt x="20383" y="10114"/>
                  </a:cubicBezTo>
                  <a:cubicBezTo>
                    <a:pt x="19166" y="11657"/>
                    <a:pt x="16428" y="13543"/>
                    <a:pt x="14299" y="15514"/>
                  </a:cubicBezTo>
                  <a:cubicBezTo>
                    <a:pt x="12169" y="17486"/>
                    <a:pt x="10648" y="19543"/>
                    <a:pt x="91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9004391" y="6931795"/>
              <a:ext cx="275004" cy="15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33" fill="norm" stroke="1" extrusionOk="0">
                  <a:moveTo>
                    <a:pt x="21422" y="1800"/>
                  </a:moveTo>
                  <a:cubicBezTo>
                    <a:pt x="20762" y="900"/>
                    <a:pt x="20103" y="0"/>
                    <a:pt x="19361" y="0"/>
                  </a:cubicBezTo>
                  <a:cubicBezTo>
                    <a:pt x="18619" y="0"/>
                    <a:pt x="17795" y="900"/>
                    <a:pt x="15816" y="4050"/>
                  </a:cubicBezTo>
                  <a:cubicBezTo>
                    <a:pt x="13837" y="7200"/>
                    <a:pt x="10704" y="12600"/>
                    <a:pt x="8231" y="15900"/>
                  </a:cubicBezTo>
                  <a:cubicBezTo>
                    <a:pt x="5758" y="19200"/>
                    <a:pt x="3944" y="20400"/>
                    <a:pt x="2625" y="21000"/>
                  </a:cubicBezTo>
                  <a:cubicBezTo>
                    <a:pt x="1306" y="21600"/>
                    <a:pt x="482" y="21600"/>
                    <a:pt x="152" y="20850"/>
                  </a:cubicBezTo>
                  <a:cubicBezTo>
                    <a:pt x="-178" y="20100"/>
                    <a:pt x="-13" y="18600"/>
                    <a:pt x="1059" y="17400"/>
                  </a:cubicBezTo>
                  <a:cubicBezTo>
                    <a:pt x="2130" y="16200"/>
                    <a:pt x="4109" y="15300"/>
                    <a:pt x="6747" y="15750"/>
                  </a:cubicBezTo>
                  <a:cubicBezTo>
                    <a:pt x="9385" y="16200"/>
                    <a:pt x="12683" y="18000"/>
                    <a:pt x="15981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9247644" y="7034338"/>
              <a:ext cx="101601" cy="7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5133"/>
                  </a:moveTo>
                  <a:cubicBezTo>
                    <a:pt x="1350" y="2733"/>
                    <a:pt x="2700" y="333"/>
                    <a:pt x="4500" y="33"/>
                  </a:cubicBezTo>
                  <a:cubicBezTo>
                    <a:pt x="6300" y="-267"/>
                    <a:pt x="8550" y="1533"/>
                    <a:pt x="9675" y="3933"/>
                  </a:cubicBezTo>
                  <a:cubicBezTo>
                    <a:pt x="10800" y="6333"/>
                    <a:pt x="10800" y="9333"/>
                    <a:pt x="9675" y="12333"/>
                  </a:cubicBezTo>
                  <a:cubicBezTo>
                    <a:pt x="8550" y="15333"/>
                    <a:pt x="6300" y="18333"/>
                    <a:pt x="6300" y="19833"/>
                  </a:cubicBezTo>
                  <a:cubicBezTo>
                    <a:pt x="6300" y="21333"/>
                    <a:pt x="8550" y="21333"/>
                    <a:pt x="11475" y="21333"/>
                  </a:cubicBezTo>
                  <a:cubicBezTo>
                    <a:pt x="14400" y="21333"/>
                    <a:pt x="18000" y="21333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9425444" y="7046095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9336544" y="7166745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8000"/>
                    <a:pt x="11314" y="14400"/>
                    <a:pt x="14914" y="10800"/>
                  </a:cubicBezTo>
                  <a:cubicBezTo>
                    <a:pt x="18514" y="7200"/>
                    <a:pt x="200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9705787" y="7134995"/>
              <a:ext cx="259408" cy="9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957" fill="norm" stroke="1" extrusionOk="0">
                  <a:moveTo>
                    <a:pt x="7298" y="0"/>
                  </a:moveTo>
                  <a:cubicBezTo>
                    <a:pt x="6771" y="4909"/>
                    <a:pt x="6244" y="9818"/>
                    <a:pt x="5629" y="13255"/>
                  </a:cubicBezTo>
                  <a:cubicBezTo>
                    <a:pt x="5015" y="16691"/>
                    <a:pt x="4312" y="18655"/>
                    <a:pt x="3522" y="19882"/>
                  </a:cubicBezTo>
                  <a:cubicBezTo>
                    <a:pt x="2732" y="21109"/>
                    <a:pt x="1854" y="21600"/>
                    <a:pt x="1151" y="19636"/>
                  </a:cubicBezTo>
                  <a:cubicBezTo>
                    <a:pt x="449" y="17673"/>
                    <a:pt x="-78" y="13255"/>
                    <a:pt x="10" y="10309"/>
                  </a:cubicBezTo>
                  <a:cubicBezTo>
                    <a:pt x="98" y="7364"/>
                    <a:pt x="800" y="5891"/>
                    <a:pt x="4488" y="4418"/>
                  </a:cubicBezTo>
                  <a:cubicBezTo>
                    <a:pt x="8176" y="2945"/>
                    <a:pt x="14849" y="1473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9996944" y="6990125"/>
              <a:ext cx="76201" cy="10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6117"/>
                  </a:moveTo>
                  <a:cubicBezTo>
                    <a:pt x="1200" y="3999"/>
                    <a:pt x="2400" y="1882"/>
                    <a:pt x="4500" y="823"/>
                  </a:cubicBezTo>
                  <a:cubicBezTo>
                    <a:pt x="6600" y="-236"/>
                    <a:pt x="9600" y="-236"/>
                    <a:pt x="12300" y="611"/>
                  </a:cubicBezTo>
                  <a:cubicBezTo>
                    <a:pt x="15000" y="1458"/>
                    <a:pt x="17400" y="3152"/>
                    <a:pt x="18600" y="5058"/>
                  </a:cubicBezTo>
                  <a:cubicBezTo>
                    <a:pt x="19800" y="6964"/>
                    <a:pt x="19800" y="9082"/>
                    <a:pt x="18600" y="10776"/>
                  </a:cubicBezTo>
                  <a:cubicBezTo>
                    <a:pt x="17400" y="12470"/>
                    <a:pt x="15000" y="13740"/>
                    <a:pt x="12300" y="14799"/>
                  </a:cubicBezTo>
                  <a:cubicBezTo>
                    <a:pt x="9600" y="15858"/>
                    <a:pt x="6600" y="16705"/>
                    <a:pt x="6600" y="17552"/>
                  </a:cubicBezTo>
                  <a:cubicBezTo>
                    <a:pt x="6600" y="18399"/>
                    <a:pt x="9600" y="19246"/>
                    <a:pt x="12600" y="19882"/>
                  </a:cubicBezTo>
                  <a:cubicBezTo>
                    <a:pt x="15600" y="20517"/>
                    <a:pt x="18600" y="20940"/>
                    <a:pt x="21600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10123944" y="7166745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10203500" y="7109595"/>
              <a:ext cx="1569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267"/>
                    <a:pt x="3818" y="8533"/>
                    <a:pt x="1118" y="12133"/>
                  </a:cubicBezTo>
                  <a:cubicBezTo>
                    <a:pt x="-1582" y="15733"/>
                    <a:pt x="1118" y="18667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10320794" y="7138084"/>
              <a:ext cx="285751" cy="16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21476"/>
                  </a:moveTo>
                  <a:cubicBezTo>
                    <a:pt x="2400" y="14996"/>
                    <a:pt x="4800" y="8516"/>
                    <a:pt x="6240" y="4736"/>
                  </a:cubicBezTo>
                  <a:cubicBezTo>
                    <a:pt x="7680" y="956"/>
                    <a:pt x="8160" y="-124"/>
                    <a:pt x="8240" y="11"/>
                  </a:cubicBezTo>
                  <a:cubicBezTo>
                    <a:pt x="8320" y="146"/>
                    <a:pt x="8000" y="1496"/>
                    <a:pt x="7760" y="2846"/>
                  </a:cubicBezTo>
                  <a:cubicBezTo>
                    <a:pt x="7520" y="4196"/>
                    <a:pt x="7360" y="5546"/>
                    <a:pt x="7200" y="6896"/>
                  </a:cubicBezTo>
                  <a:cubicBezTo>
                    <a:pt x="7040" y="8246"/>
                    <a:pt x="6880" y="9596"/>
                    <a:pt x="7200" y="10541"/>
                  </a:cubicBezTo>
                  <a:cubicBezTo>
                    <a:pt x="7520" y="11486"/>
                    <a:pt x="8320" y="12026"/>
                    <a:pt x="9760" y="11486"/>
                  </a:cubicBezTo>
                  <a:cubicBezTo>
                    <a:pt x="11200" y="10946"/>
                    <a:pt x="13280" y="9326"/>
                    <a:pt x="14800" y="7841"/>
                  </a:cubicBezTo>
                  <a:cubicBezTo>
                    <a:pt x="16320" y="6356"/>
                    <a:pt x="17280" y="5006"/>
                    <a:pt x="17920" y="5006"/>
                  </a:cubicBezTo>
                  <a:cubicBezTo>
                    <a:pt x="18560" y="5006"/>
                    <a:pt x="18880" y="6356"/>
                    <a:pt x="19040" y="8246"/>
                  </a:cubicBezTo>
                  <a:cubicBezTo>
                    <a:pt x="19200" y="10136"/>
                    <a:pt x="19200" y="12566"/>
                    <a:pt x="19600" y="14186"/>
                  </a:cubicBezTo>
                  <a:cubicBezTo>
                    <a:pt x="20000" y="15806"/>
                    <a:pt x="20800" y="16616"/>
                    <a:pt x="21600" y="17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10670044" y="7033395"/>
              <a:ext cx="165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1108" y="1350"/>
                    <a:pt x="2215" y="0"/>
                    <a:pt x="4015" y="0"/>
                  </a:cubicBezTo>
                  <a:cubicBezTo>
                    <a:pt x="5815" y="0"/>
                    <a:pt x="8308" y="1350"/>
                    <a:pt x="9692" y="3600"/>
                  </a:cubicBezTo>
                  <a:cubicBezTo>
                    <a:pt x="11077" y="5850"/>
                    <a:pt x="11354" y="9000"/>
                    <a:pt x="10523" y="11925"/>
                  </a:cubicBezTo>
                  <a:cubicBezTo>
                    <a:pt x="9692" y="14850"/>
                    <a:pt x="7754" y="17550"/>
                    <a:pt x="7477" y="18900"/>
                  </a:cubicBezTo>
                  <a:cubicBezTo>
                    <a:pt x="7200" y="20250"/>
                    <a:pt x="8585" y="20250"/>
                    <a:pt x="11215" y="20475"/>
                  </a:cubicBezTo>
                  <a:cubicBezTo>
                    <a:pt x="13846" y="20700"/>
                    <a:pt x="17723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124228" y="1066119"/>
              <a:ext cx="1879355" cy="1158773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02105" y="2152611"/>
              <a:ext cx="1205359" cy="758688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861417" y="2391810"/>
              <a:ext cx="2321234" cy="1034786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771518" y="4077195"/>
              <a:ext cx="2491864" cy="1101089"/>
            </a:xfrm>
            <a:prstGeom prst="rect">
              <a:avLst/>
            </a:prstGeom>
            <a:effectLst/>
          </p:spPr>
        </p:pic>
        <p:sp>
          <p:nvSpPr>
            <p:cNvPr id="2848" name="Line"/>
            <p:cNvSpPr/>
            <p:nvPr/>
          </p:nvSpPr>
          <p:spPr>
            <a:xfrm>
              <a:off x="376694" y="4441464"/>
              <a:ext cx="41910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3709" y="10858"/>
                    <a:pt x="7418" y="889"/>
                    <a:pt x="11018" y="58"/>
                  </a:cubicBezTo>
                  <a:cubicBezTo>
                    <a:pt x="14618" y="-773"/>
                    <a:pt x="18109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433844" y="4531495"/>
              <a:ext cx="488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53" y="18189"/>
                    <a:pt x="7106" y="14779"/>
                    <a:pt x="10706" y="11179"/>
                  </a:cubicBezTo>
                  <a:cubicBezTo>
                    <a:pt x="14306" y="7579"/>
                    <a:pt x="17953" y="3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802144" y="4353695"/>
              <a:ext cx="19024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0" y="0"/>
                  </a:moveTo>
                  <a:cubicBezTo>
                    <a:pt x="5635" y="1087"/>
                    <a:pt x="11270" y="2174"/>
                    <a:pt x="15261" y="3940"/>
                  </a:cubicBezTo>
                  <a:cubicBezTo>
                    <a:pt x="19252" y="5706"/>
                    <a:pt x="21600" y="8151"/>
                    <a:pt x="21013" y="10732"/>
                  </a:cubicBezTo>
                  <a:cubicBezTo>
                    <a:pt x="20426" y="13313"/>
                    <a:pt x="16904" y="16030"/>
                    <a:pt x="14557" y="17864"/>
                  </a:cubicBezTo>
                  <a:cubicBezTo>
                    <a:pt x="12209" y="19698"/>
                    <a:pt x="11035" y="20649"/>
                    <a:pt x="98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1475244" y="4301766"/>
              <a:ext cx="393701" cy="31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21532"/>
                  </a:moveTo>
                  <a:cubicBezTo>
                    <a:pt x="1161" y="19635"/>
                    <a:pt x="2323" y="17737"/>
                    <a:pt x="3542" y="14381"/>
                  </a:cubicBezTo>
                  <a:cubicBezTo>
                    <a:pt x="4761" y="11024"/>
                    <a:pt x="6039" y="6208"/>
                    <a:pt x="6735" y="3435"/>
                  </a:cubicBezTo>
                  <a:cubicBezTo>
                    <a:pt x="7432" y="662"/>
                    <a:pt x="7548" y="-68"/>
                    <a:pt x="7490" y="5"/>
                  </a:cubicBezTo>
                  <a:cubicBezTo>
                    <a:pt x="7432" y="78"/>
                    <a:pt x="7200" y="954"/>
                    <a:pt x="6852" y="3508"/>
                  </a:cubicBezTo>
                  <a:cubicBezTo>
                    <a:pt x="6503" y="6062"/>
                    <a:pt x="6039" y="10294"/>
                    <a:pt x="5865" y="13140"/>
                  </a:cubicBezTo>
                  <a:cubicBezTo>
                    <a:pt x="5690" y="15986"/>
                    <a:pt x="5806" y="17446"/>
                    <a:pt x="6155" y="18321"/>
                  </a:cubicBezTo>
                  <a:cubicBezTo>
                    <a:pt x="6503" y="19197"/>
                    <a:pt x="7084" y="19489"/>
                    <a:pt x="8071" y="19124"/>
                  </a:cubicBezTo>
                  <a:cubicBezTo>
                    <a:pt x="9058" y="18759"/>
                    <a:pt x="10452" y="17737"/>
                    <a:pt x="11961" y="15548"/>
                  </a:cubicBezTo>
                  <a:cubicBezTo>
                    <a:pt x="13471" y="13359"/>
                    <a:pt x="15097" y="10002"/>
                    <a:pt x="16084" y="7959"/>
                  </a:cubicBezTo>
                  <a:cubicBezTo>
                    <a:pt x="17071" y="5916"/>
                    <a:pt x="17419" y="5186"/>
                    <a:pt x="17594" y="5259"/>
                  </a:cubicBezTo>
                  <a:cubicBezTo>
                    <a:pt x="17768" y="5332"/>
                    <a:pt x="17768" y="6208"/>
                    <a:pt x="17884" y="7010"/>
                  </a:cubicBezTo>
                  <a:cubicBezTo>
                    <a:pt x="18000" y="7813"/>
                    <a:pt x="18232" y="8543"/>
                    <a:pt x="18871" y="9418"/>
                  </a:cubicBezTo>
                  <a:cubicBezTo>
                    <a:pt x="19510" y="10294"/>
                    <a:pt x="20555" y="11316"/>
                    <a:pt x="21600" y="12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1660677" y="4084230"/>
              <a:ext cx="201918" cy="11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19538" fill="norm" stroke="1" extrusionOk="0">
                  <a:moveTo>
                    <a:pt x="3914" y="4636"/>
                  </a:moveTo>
                  <a:cubicBezTo>
                    <a:pt x="3464" y="6378"/>
                    <a:pt x="3014" y="8119"/>
                    <a:pt x="2339" y="11081"/>
                  </a:cubicBezTo>
                  <a:cubicBezTo>
                    <a:pt x="1664" y="14042"/>
                    <a:pt x="764" y="18223"/>
                    <a:pt x="314" y="19268"/>
                  </a:cubicBezTo>
                  <a:cubicBezTo>
                    <a:pt x="-136" y="20313"/>
                    <a:pt x="-136" y="18223"/>
                    <a:pt x="539" y="14739"/>
                  </a:cubicBezTo>
                  <a:cubicBezTo>
                    <a:pt x="1214" y="11255"/>
                    <a:pt x="2564" y="6378"/>
                    <a:pt x="4364" y="3242"/>
                  </a:cubicBezTo>
                  <a:cubicBezTo>
                    <a:pt x="6164" y="107"/>
                    <a:pt x="8414" y="-1287"/>
                    <a:pt x="11339" y="1500"/>
                  </a:cubicBezTo>
                  <a:cubicBezTo>
                    <a:pt x="14264" y="4287"/>
                    <a:pt x="17864" y="11255"/>
                    <a:pt x="21464" y="18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1945144" y="4504965"/>
              <a:ext cx="120093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89" fill="norm" stroke="1" extrusionOk="0">
                  <a:moveTo>
                    <a:pt x="0" y="7959"/>
                  </a:moveTo>
                  <a:cubicBezTo>
                    <a:pt x="758" y="11520"/>
                    <a:pt x="1516" y="15080"/>
                    <a:pt x="1895" y="17573"/>
                  </a:cubicBezTo>
                  <a:cubicBezTo>
                    <a:pt x="2274" y="20065"/>
                    <a:pt x="2274" y="21489"/>
                    <a:pt x="2274" y="21489"/>
                  </a:cubicBezTo>
                  <a:cubicBezTo>
                    <a:pt x="2274" y="21489"/>
                    <a:pt x="2274" y="20065"/>
                    <a:pt x="2274" y="16742"/>
                  </a:cubicBezTo>
                  <a:cubicBezTo>
                    <a:pt x="2274" y="13419"/>
                    <a:pt x="2274" y="8197"/>
                    <a:pt x="2463" y="4992"/>
                  </a:cubicBezTo>
                  <a:cubicBezTo>
                    <a:pt x="2653" y="1788"/>
                    <a:pt x="3032" y="601"/>
                    <a:pt x="4168" y="245"/>
                  </a:cubicBezTo>
                  <a:cubicBezTo>
                    <a:pt x="5305" y="-111"/>
                    <a:pt x="7200" y="364"/>
                    <a:pt x="8905" y="957"/>
                  </a:cubicBezTo>
                  <a:cubicBezTo>
                    <a:pt x="10611" y="1551"/>
                    <a:pt x="12126" y="2263"/>
                    <a:pt x="14211" y="1907"/>
                  </a:cubicBezTo>
                  <a:cubicBezTo>
                    <a:pt x="16295" y="1551"/>
                    <a:pt x="18947" y="126"/>
                    <a:pt x="20274" y="8"/>
                  </a:cubicBezTo>
                  <a:cubicBezTo>
                    <a:pt x="21600" y="-111"/>
                    <a:pt x="21600" y="1076"/>
                    <a:pt x="21411" y="3568"/>
                  </a:cubicBezTo>
                  <a:cubicBezTo>
                    <a:pt x="21221" y="6060"/>
                    <a:pt x="20842" y="9858"/>
                    <a:pt x="20463" y="13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2163160" y="4474756"/>
              <a:ext cx="194735" cy="15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8" fill="norm" stroke="1" extrusionOk="0">
                  <a:moveTo>
                    <a:pt x="470" y="2536"/>
                  </a:moveTo>
                  <a:cubicBezTo>
                    <a:pt x="235" y="7720"/>
                    <a:pt x="0" y="12904"/>
                    <a:pt x="0" y="16216"/>
                  </a:cubicBezTo>
                  <a:cubicBezTo>
                    <a:pt x="0" y="19528"/>
                    <a:pt x="235" y="20968"/>
                    <a:pt x="470" y="20968"/>
                  </a:cubicBezTo>
                  <a:cubicBezTo>
                    <a:pt x="704" y="20968"/>
                    <a:pt x="939" y="19528"/>
                    <a:pt x="1057" y="17080"/>
                  </a:cubicBezTo>
                  <a:cubicBezTo>
                    <a:pt x="1174" y="14632"/>
                    <a:pt x="1174" y="11176"/>
                    <a:pt x="1291" y="8728"/>
                  </a:cubicBezTo>
                  <a:cubicBezTo>
                    <a:pt x="1409" y="6280"/>
                    <a:pt x="1643" y="4840"/>
                    <a:pt x="2113" y="4840"/>
                  </a:cubicBezTo>
                  <a:cubicBezTo>
                    <a:pt x="2583" y="4840"/>
                    <a:pt x="3287" y="6280"/>
                    <a:pt x="4226" y="7144"/>
                  </a:cubicBezTo>
                  <a:cubicBezTo>
                    <a:pt x="5165" y="8008"/>
                    <a:pt x="6339" y="8296"/>
                    <a:pt x="7748" y="7288"/>
                  </a:cubicBezTo>
                  <a:cubicBezTo>
                    <a:pt x="9157" y="6280"/>
                    <a:pt x="10800" y="3976"/>
                    <a:pt x="12091" y="2248"/>
                  </a:cubicBezTo>
                  <a:cubicBezTo>
                    <a:pt x="13383" y="520"/>
                    <a:pt x="14322" y="-632"/>
                    <a:pt x="14909" y="376"/>
                  </a:cubicBezTo>
                  <a:cubicBezTo>
                    <a:pt x="15496" y="1384"/>
                    <a:pt x="15730" y="4552"/>
                    <a:pt x="16787" y="7720"/>
                  </a:cubicBezTo>
                  <a:cubicBezTo>
                    <a:pt x="17843" y="10888"/>
                    <a:pt x="19722" y="14056"/>
                    <a:pt x="21600" y="17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2392138" y="4438337"/>
              <a:ext cx="149907" cy="17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346" fill="norm" stroke="1" extrusionOk="0">
                  <a:moveTo>
                    <a:pt x="13146" y="9775"/>
                  </a:moveTo>
                  <a:cubicBezTo>
                    <a:pt x="14046" y="8232"/>
                    <a:pt x="14946" y="6689"/>
                    <a:pt x="15696" y="5017"/>
                  </a:cubicBezTo>
                  <a:cubicBezTo>
                    <a:pt x="16446" y="3346"/>
                    <a:pt x="17046" y="1546"/>
                    <a:pt x="16446" y="646"/>
                  </a:cubicBezTo>
                  <a:cubicBezTo>
                    <a:pt x="15846" y="-254"/>
                    <a:pt x="14046" y="-254"/>
                    <a:pt x="11796" y="903"/>
                  </a:cubicBezTo>
                  <a:cubicBezTo>
                    <a:pt x="9546" y="2060"/>
                    <a:pt x="6846" y="4375"/>
                    <a:pt x="4746" y="7203"/>
                  </a:cubicBezTo>
                  <a:cubicBezTo>
                    <a:pt x="2646" y="10032"/>
                    <a:pt x="1146" y="13375"/>
                    <a:pt x="396" y="15817"/>
                  </a:cubicBezTo>
                  <a:cubicBezTo>
                    <a:pt x="-354" y="18260"/>
                    <a:pt x="-354" y="19803"/>
                    <a:pt x="3246" y="20575"/>
                  </a:cubicBezTo>
                  <a:cubicBezTo>
                    <a:pt x="6846" y="21346"/>
                    <a:pt x="14046" y="21346"/>
                    <a:pt x="21246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2446794" y="4550545"/>
              <a:ext cx="107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2808744" y="4298662"/>
              <a:ext cx="1397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0800"/>
                    <a:pt x="1964" y="0"/>
                    <a:pt x="5564" y="0"/>
                  </a:cubicBezTo>
                  <a:cubicBezTo>
                    <a:pt x="9164" y="0"/>
                    <a:pt x="1538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2815094" y="4436245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3551694" y="4055245"/>
              <a:ext cx="50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400"/>
                    <a:pt x="3600" y="10800"/>
                    <a:pt x="7200" y="14400"/>
                  </a:cubicBezTo>
                  <a:cubicBezTo>
                    <a:pt x="10800" y="18000"/>
                    <a:pt x="162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3519944" y="4125095"/>
              <a:ext cx="2095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418" y="0"/>
                    <a:pt x="17673" y="960"/>
                  </a:cubicBezTo>
                  <a:cubicBezTo>
                    <a:pt x="15927" y="1920"/>
                    <a:pt x="13527" y="3840"/>
                    <a:pt x="10691" y="6660"/>
                  </a:cubicBezTo>
                  <a:cubicBezTo>
                    <a:pt x="7855" y="9480"/>
                    <a:pt x="4582" y="13200"/>
                    <a:pt x="2727" y="15840"/>
                  </a:cubicBezTo>
                  <a:cubicBezTo>
                    <a:pt x="873" y="18480"/>
                    <a:pt x="436" y="20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3608844" y="4338606"/>
              <a:ext cx="155820" cy="161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56" fill="norm" stroke="1" extrusionOk="0">
                  <a:moveTo>
                    <a:pt x="0" y="12940"/>
                  </a:moveTo>
                  <a:cubicBezTo>
                    <a:pt x="584" y="14343"/>
                    <a:pt x="1168" y="15746"/>
                    <a:pt x="1459" y="17429"/>
                  </a:cubicBezTo>
                  <a:cubicBezTo>
                    <a:pt x="1751" y="19112"/>
                    <a:pt x="1751" y="21075"/>
                    <a:pt x="2189" y="21075"/>
                  </a:cubicBezTo>
                  <a:cubicBezTo>
                    <a:pt x="2627" y="21075"/>
                    <a:pt x="3503" y="19112"/>
                    <a:pt x="4962" y="15746"/>
                  </a:cubicBezTo>
                  <a:cubicBezTo>
                    <a:pt x="6422" y="12379"/>
                    <a:pt x="8465" y="7611"/>
                    <a:pt x="9924" y="4665"/>
                  </a:cubicBezTo>
                  <a:cubicBezTo>
                    <a:pt x="11384" y="1720"/>
                    <a:pt x="12259" y="598"/>
                    <a:pt x="14011" y="177"/>
                  </a:cubicBezTo>
                  <a:cubicBezTo>
                    <a:pt x="15762" y="-244"/>
                    <a:pt x="18389" y="37"/>
                    <a:pt x="19849" y="1579"/>
                  </a:cubicBezTo>
                  <a:cubicBezTo>
                    <a:pt x="21308" y="3122"/>
                    <a:pt x="21600" y="5927"/>
                    <a:pt x="21454" y="9434"/>
                  </a:cubicBezTo>
                  <a:cubicBezTo>
                    <a:pt x="21308" y="12940"/>
                    <a:pt x="20724" y="17148"/>
                    <a:pt x="20141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4023329" y="4086995"/>
              <a:ext cx="245916" cy="28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72" fill="norm" stroke="1" extrusionOk="0">
                  <a:moveTo>
                    <a:pt x="21449" y="0"/>
                  </a:moveTo>
                  <a:cubicBezTo>
                    <a:pt x="17203" y="1290"/>
                    <a:pt x="12957" y="2579"/>
                    <a:pt x="9911" y="3788"/>
                  </a:cubicBezTo>
                  <a:cubicBezTo>
                    <a:pt x="6864" y="4997"/>
                    <a:pt x="5018" y="6125"/>
                    <a:pt x="3818" y="7012"/>
                  </a:cubicBezTo>
                  <a:cubicBezTo>
                    <a:pt x="2618" y="7899"/>
                    <a:pt x="2064" y="8543"/>
                    <a:pt x="2157" y="9188"/>
                  </a:cubicBezTo>
                  <a:cubicBezTo>
                    <a:pt x="2249" y="9833"/>
                    <a:pt x="2987" y="10478"/>
                    <a:pt x="4741" y="10881"/>
                  </a:cubicBezTo>
                  <a:cubicBezTo>
                    <a:pt x="6495" y="11284"/>
                    <a:pt x="9264" y="11445"/>
                    <a:pt x="11018" y="11767"/>
                  </a:cubicBezTo>
                  <a:cubicBezTo>
                    <a:pt x="12772" y="12090"/>
                    <a:pt x="13511" y="12573"/>
                    <a:pt x="13418" y="13057"/>
                  </a:cubicBezTo>
                  <a:cubicBezTo>
                    <a:pt x="13326" y="13540"/>
                    <a:pt x="12403" y="14024"/>
                    <a:pt x="10187" y="15072"/>
                  </a:cubicBezTo>
                  <a:cubicBezTo>
                    <a:pt x="7972" y="16119"/>
                    <a:pt x="4464" y="17731"/>
                    <a:pt x="2434" y="18860"/>
                  </a:cubicBezTo>
                  <a:cubicBezTo>
                    <a:pt x="403" y="19988"/>
                    <a:pt x="-151" y="20633"/>
                    <a:pt x="34" y="21036"/>
                  </a:cubicBezTo>
                  <a:cubicBezTo>
                    <a:pt x="218" y="21439"/>
                    <a:pt x="1141" y="21600"/>
                    <a:pt x="4464" y="21358"/>
                  </a:cubicBezTo>
                  <a:cubicBezTo>
                    <a:pt x="7787" y="21116"/>
                    <a:pt x="13511" y="20472"/>
                    <a:pt x="19234" y="1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4364494" y="4144145"/>
              <a:ext cx="165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1400"/>
                    <a:pt x="6092" y="2800"/>
                    <a:pt x="9277" y="5700"/>
                  </a:cubicBezTo>
                  <a:cubicBezTo>
                    <a:pt x="12462" y="8600"/>
                    <a:pt x="15785" y="13000"/>
                    <a:pt x="17862" y="15900"/>
                  </a:cubicBezTo>
                  <a:cubicBezTo>
                    <a:pt x="19938" y="18800"/>
                    <a:pt x="20769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4404295" y="4093345"/>
              <a:ext cx="2015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18044" y="667"/>
                    <a:pt x="14669" y="1333"/>
                    <a:pt x="11519" y="3200"/>
                  </a:cubicBezTo>
                  <a:cubicBezTo>
                    <a:pt x="8369" y="5067"/>
                    <a:pt x="5444" y="8133"/>
                    <a:pt x="3419" y="11133"/>
                  </a:cubicBezTo>
                  <a:cubicBezTo>
                    <a:pt x="1394" y="14133"/>
                    <a:pt x="269" y="17067"/>
                    <a:pt x="44" y="18800"/>
                  </a:cubicBezTo>
                  <a:cubicBezTo>
                    <a:pt x="-181" y="20533"/>
                    <a:pt x="494" y="21067"/>
                    <a:pt x="11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4624844" y="4360045"/>
              <a:ext cx="89446" cy="17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33" fill="norm" stroke="1" extrusionOk="0">
                  <a:moveTo>
                    <a:pt x="16577" y="0"/>
                  </a:moveTo>
                  <a:cubicBezTo>
                    <a:pt x="18586" y="5465"/>
                    <a:pt x="20595" y="10930"/>
                    <a:pt x="21098" y="14443"/>
                  </a:cubicBezTo>
                  <a:cubicBezTo>
                    <a:pt x="21600" y="17957"/>
                    <a:pt x="20595" y="19518"/>
                    <a:pt x="18837" y="20429"/>
                  </a:cubicBezTo>
                  <a:cubicBezTo>
                    <a:pt x="17079" y="21340"/>
                    <a:pt x="14567" y="21600"/>
                    <a:pt x="11302" y="20559"/>
                  </a:cubicBezTo>
                  <a:cubicBezTo>
                    <a:pt x="8037" y="19518"/>
                    <a:pt x="4019" y="17176"/>
                    <a:pt x="0" y="14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4656594" y="4233045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383044" y="5376045"/>
              <a:ext cx="298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9" y="14400"/>
                    <a:pt x="8579" y="7200"/>
                    <a:pt x="12179" y="3600"/>
                  </a:cubicBezTo>
                  <a:cubicBezTo>
                    <a:pt x="15779" y="0"/>
                    <a:pt x="186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431727" y="5414145"/>
              <a:ext cx="39581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34" y="20329"/>
                  </a:moveTo>
                  <a:cubicBezTo>
                    <a:pt x="2541" y="20753"/>
                    <a:pt x="1848" y="21176"/>
                    <a:pt x="1213" y="21388"/>
                  </a:cubicBezTo>
                  <a:cubicBezTo>
                    <a:pt x="578" y="21600"/>
                    <a:pt x="0" y="21600"/>
                    <a:pt x="0" y="21600"/>
                  </a:cubicBezTo>
                  <a:cubicBezTo>
                    <a:pt x="0" y="21600"/>
                    <a:pt x="578" y="21600"/>
                    <a:pt x="2772" y="19482"/>
                  </a:cubicBezTo>
                  <a:cubicBezTo>
                    <a:pt x="4967" y="17365"/>
                    <a:pt x="8779" y="13129"/>
                    <a:pt x="12186" y="9529"/>
                  </a:cubicBezTo>
                  <a:cubicBezTo>
                    <a:pt x="15594" y="5929"/>
                    <a:pt x="18597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720079" y="5243273"/>
              <a:ext cx="187914" cy="22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545" fill="norm" stroke="1" extrusionOk="0">
                  <a:moveTo>
                    <a:pt x="2059" y="545"/>
                  </a:moveTo>
                  <a:cubicBezTo>
                    <a:pt x="885" y="345"/>
                    <a:pt x="-289" y="145"/>
                    <a:pt x="63" y="45"/>
                  </a:cubicBezTo>
                  <a:cubicBezTo>
                    <a:pt x="415" y="-55"/>
                    <a:pt x="2294" y="-55"/>
                    <a:pt x="4994" y="745"/>
                  </a:cubicBezTo>
                  <a:cubicBezTo>
                    <a:pt x="7694" y="1545"/>
                    <a:pt x="11215" y="3145"/>
                    <a:pt x="13915" y="4745"/>
                  </a:cubicBezTo>
                  <a:cubicBezTo>
                    <a:pt x="16615" y="6345"/>
                    <a:pt x="18494" y="7945"/>
                    <a:pt x="19668" y="9845"/>
                  </a:cubicBezTo>
                  <a:cubicBezTo>
                    <a:pt x="20841" y="11745"/>
                    <a:pt x="21311" y="13945"/>
                    <a:pt x="20254" y="15945"/>
                  </a:cubicBezTo>
                  <a:cubicBezTo>
                    <a:pt x="19198" y="17945"/>
                    <a:pt x="16615" y="19745"/>
                    <a:pt x="14033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1348244" y="5400316"/>
              <a:ext cx="361951" cy="30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20495"/>
                  </a:moveTo>
                  <a:cubicBezTo>
                    <a:pt x="1137" y="17980"/>
                    <a:pt x="2274" y="15465"/>
                    <a:pt x="3474" y="12358"/>
                  </a:cubicBezTo>
                  <a:cubicBezTo>
                    <a:pt x="4674" y="9252"/>
                    <a:pt x="5937" y="5553"/>
                    <a:pt x="6632" y="3260"/>
                  </a:cubicBezTo>
                  <a:cubicBezTo>
                    <a:pt x="7326" y="967"/>
                    <a:pt x="7453" y="79"/>
                    <a:pt x="7453" y="5"/>
                  </a:cubicBezTo>
                  <a:cubicBezTo>
                    <a:pt x="7453" y="-69"/>
                    <a:pt x="7326" y="671"/>
                    <a:pt x="6695" y="3112"/>
                  </a:cubicBezTo>
                  <a:cubicBezTo>
                    <a:pt x="6063" y="5553"/>
                    <a:pt x="4926" y="9695"/>
                    <a:pt x="4358" y="12580"/>
                  </a:cubicBezTo>
                  <a:cubicBezTo>
                    <a:pt x="3789" y="15465"/>
                    <a:pt x="3789" y="17093"/>
                    <a:pt x="3789" y="18276"/>
                  </a:cubicBezTo>
                  <a:cubicBezTo>
                    <a:pt x="3789" y="19460"/>
                    <a:pt x="3789" y="20199"/>
                    <a:pt x="4105" y="20717"/>
                  </a:cubicBezTo>
                  <a:cubicBezTo>
                    <a:pt x="4421" y="21235"/>
                    <a:pt x="5053" y="21531"/>
                    <a:pt x="5874" y="21087"/>
                  </a:cubicBezTo>
                  <a:cubicBezTo>
                    <a:pt x="6695" y="20643"/>
                    <a:pt x="7705" y="19460"/>
                    <a:pt x="9537" y="16649"/>
                  </a:cubicBezTo>
                  <a:cubicBezTo>
                    <a:pt x="11368" y="13838"/>
                    <a:pt x="14021" y="9399"/>
                    <a:pt x="15537" y="6736"/>
                  </a:cubicBezTo>
                  <a:cubicBezTo>
                    <a:pt x="17053" y="4073"/>
                    <a:pt x="17432" y="3186"/>
                    <a:pt x="17747" y="2372"/>
                  </a:cubicBezTo>
                  <a:cubicBezTo>
                    <a:pt x="18063" y="1558"/>
                    <a:pt x="18316" y="819"/>
                    <a:pt x="18316" y="893"/>
                  </a:cubicBezTo>
                  <a:cubicBezTo>
                    <a:pt x="18316" y="967"/>
                    <a:pt x="18063" y="1854"/>
                    <a:pt x="17937" y="3630"/>
                  </a:cubicBezTo>
                  <a:cubicBezTo>
                    <a:pt x="17811" y="5405"/>
                    <a:pt x="17811" y="8068"/>
                    <a:pt x="18000" y="9695"/>
                  </a:cubicBezTo>
                  <a:cubicBezTo>
                    <a:pt x="18189" y="11323"/>
                    <a:pt x="18568" y="11915"/>
                    <a:pt x="19200" y="12284"/>
                  </a:cubicBezTo>
                  <a:cubicBezTo>
                    <a:pt x="19832" y="12654"/>
                    <a:pt x="20716" y="12802"/>
                    <a:pt x="21600" y="12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1691144" y="5232915"/>
              <a:ext cx="171451" cy="14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1468"/>
                  </a:moveTo>
                  <a:cubicBezTo>
                    <a:pt x="1333" y="833"/>
                    <a:pt x="2667" y="198"/>
                    <a:pt x="4133" y="39"/>
                  </a:cubicBezTo>
                  <a:cubicBezTo>
                    <a:pt x="5600" y="-120"/>
                    <a:pt x="7200" y="198"/>
                    <a:pt x="8000" y="1309"/>
                  </a:cubicBezTo>
                  <a:cubicBezTo>
                    <a:pt x="8800" y="2421"/>
                    <a:pt x="8800" y="4327"/>
                    <a:pt x="7733" y="6709"/>
                  </a:cubicBezTo>
                  <a:cubicBezTo>
                    <a:pt x="6667" y="9092"/>
                    <a:pt x="4533" y="11951"/>
                    <a:pt x="2933" y="14015"/>
                  </a:cubicBezTo>
                  <a:cubicBezTo>
                    <a:pt x="1333" y="16080"/>
                    <a:pt x="267" y="17351"/>
                    <a:pt x="133" y="18621"/>
                  </a:cubicBezTo>
                  <a:cubicBezTo>
                    <a:pt x="0" y="19892"/>
                    <a:pt x="800" y="21162"/>
                    <a:pt x="3067" y="21321"/>
                  </a:cubicBezTo>
                  <a:cubicBezTo>
                    <a:pt x="5333" y="21480"/>
                    <a:pt x="9067" y="20527"/>
                    <a:pt x="12400" y="19892"/>
                  </a:cubicBezTo>
                  <a:cubicBezTo>
                    <a:pt x="15733" y="19256"/>
                    <a:pt x="18667" y="18939"/>
                    <a:pt x="21600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1957844" y="5534795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7280"/>
                    <a:pt x="8938" y="12960"/>
                    <a:pt x="12538" y="9360"/>
                  </a:cubicBezTo>
                  <a:cubicBezTo>
                    <a:pt x="16138" y="5760"/>
                    <a:pt x="1886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2068656" y="5490345"/>
              <a:ext cx="3523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2829"/>
                    <a:pt x="-1623" y="5657"/>
                    <a:pt x="777" y="9257"/>
                  </a:cubicBezTo>
                  <a:cubicBezTo>
                    <a:pt x="3177" y="12857"/>
                    <a:pt x="11577" y="17229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2213768" y="5509395"/>
              <a:ext cx="283827" cy="9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18" fill="norm" stroke="1" extrusionOk="0">
                  <a:moveTo>
                    <a:pt x="8975" y="0"/>
                  </a:moveTo>
                  <a:cubicBezTo>
                    <a:pt x="6895" y="7200"/>
                    <a:pt x="4815" y="14400"/>
                    <a:pt x="3295" y="18000"/>
                  </a:cubicBezTo>
                  <a:cubicBezTo>
                    <a:pt x="1775" y="21600"/>
                    <a:pt x="815" y="21600"/>
                    <a:pt x="335" y="20400"/>
                  </a:cubicBezTo>
                  <a:cubicBezTo>
                    <a:pt x="-145" y="19200"/>
                    <a:pt x="-145" y="16800"/>
                    <a:pt x="575" y="14160"/>
                  </a:cubicBezTo>
                  <a:cubicBezTo>
                    <a:pt x="1295" y="11520"/>
                    <a:pt x="2735" y="8640"/>
                    <a:pt x="5695" y="6480"/>
                  </a:cubicBezTo>
                  <a:cubicBezTo>
                    <a:pt x="8655" y="4320"/>
                    <a:pt x="13135" y="2880"/>
                    <a:pt x="16015" y="2400"/>
                  </a:cubicBezTo>
                  <a:cubicBezTo>
                    <a:pt x="18895" y="1920"/>
                    <a:pt x="20175" y="2400"/>
                    <a:pt x="21455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2465844" y="5237386"/>
              <a:ext cx="177801" cy="12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0" y="6410"/>
                  </a:moveTo>
                  <a:cubicBezTo>
                    <a:pt x="771" y="4945"/>
                    <a:pt x="1543" y="3481"/>
                    <a:pt x="2700" y="2383"/>
                  </a:cubicBezTo>
                  <a:cubicBezTo>
                    <a:pt x="3857" y="1284"/>
                    <a:pt x="5400" y="552"/>
                    <a:pt x="6814" y="186"/>
                  </a:cubicBezTo>
                  <a:cubicBezTo>
                    <a:pt x="8229" y="-180"/>
                    <a:pt x="9514" y="-180"/>
                    <a:pt x="10157" y="1834"/>
                  </a:cubicBezTo>
                  <a:cubicBezTo>
                    <a:pt x="10800" y="3847"/>
                    <a:pt x="10800" y="7874"/>
                    <a:pt x="10414" y="10620"/>
                  </a:cubicBezTo>
                  <a:cubicBezTo>
                    <a:pt x="10029" y="13366"/>
                    <a:pt x="9257" y="14830"/>
                    <a:pt x="8486" y="16478"/>
                  </a:cubicBezTo>
                  <a:cubicBezTo>
                    <a:pt x="7714" y="18125"/>
                    <a:pt x="6943" y="19956"/>
                    <a:pt x="7457" y="20688"/>
                  </a:cubicBezTo>
                  <a:cubicBezTo>
                    <a:pt x="7971" y="21420"/>
                    <a:pt x="9771" y="21054"/>
                    <a:pt x="12343" y="20505"/>
                  </a:cubicBezTo>
                  <a:cubicBezTo>
                    <a:pt x="14914" y="19956"/>
                    <a:pt x="18257" y="19223"/>
                    <a:pt x="21600" y="18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2878594" y="5458595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2903994" y="5541145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3494544" y="5198245"/>
              <a:ext cx="12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68"/>
                    <a:pt x="0" y="10537"/>
                    <a:pt x="3600" y="14137"/>
                  </a:cubicBezTo>
                  <a:cubicBezTo>
                    <a:pt x="7200" y="17737"/>
                    <a:pt x="14400" y="196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3507244" y="5287145"/>
              <a:ext cx="1333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532"/>
                    <a:pt x="11314" y="7064"/>
                    <a:pt x="7714" y="10664"/>
                  </a:cubicBezTo>
                  <a:cubicBezTo>
                    <a:pt x="4114" y="14264"/>
                    <a:pt x="2057" y="179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3577094" y="5463743"/>
              <a:ext cx="144349" cy="15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77" fill="norm" stroke="1" extrusionOk="0">
                  <a:moveTo>
                    <a:pt x="0" y="8688"/>
                  </a:moveTo>
                  <a:cubicBezTo>
                    <a:pt x="939" y="7551"/>
                    <a:pt x="1878" y="6414"/>
                    <a:pt x="2504" y="6556"/>
                  </a:cubicBezTo>
                  <a:cubicBezTo>
                    <a:pt x="3130" y="6698"/>
                    <a:pt x="3443" y="8119"/>
                    <a:pt x="3443" y="9682"/>
                  </a:cubicBezTo>
                  <a:cubicBezTo>
                    <a:pt x="3443" y="11245"/>
                    <a:pt x="3130" y="12951"/>
                    <a:pt x="2504" y="15082"/>
                  </a:cubicBezTo>
                  <a:cubicBezTo>
                    <a:pt x="1878" y="17214"/>
                    <a:pt x="939" y="19772"/>
                    <a:pt x="470" y="20198"/>
                  </a:cubicBezTo>
                  <a:cubicBezTo>
                    <a:pt x="0" y="20624"/>
                    <a:pt x="0" y="18919"/>
                    <a:pt x="1722" y="15509"/>
                  </a:cubicBezTo>
                  <a:cubicBezTo>
                    <a:pt x="3443" y="12098"/>
                    <a:pt x="6887" y="6982"/>
                    <a:pt x="9861" y="3998"/>
                  </a:cubicBezTo>
                  <a:cubicBezTo>
                    <a:pt x="12835" y="1014"/>
                    <a:pt x="15339" y="161"/>
                    <a:pt x="17374" y="19"/>
                  </a:cubicBezTo>
                  <a:cubicBezTo>
                    <a:pt x="19409" y="-123"/>
                    <a:pt x="20974" y="445"/>
                    <a:pt x="21287" y="4140"/>
                  </a:cubicBezTo>
                  <a:cubicBezTo>
                    <a:pt x="21600" y="7835"/>
                    <a:pt x="20661" y="14656"/>
                    <a:pt x="19722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3897680" y="5274445"/>
              <a:ext cx="193765" cy="26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26" fill="norm" stroke="1" extrusionOk="0">
                  <a:moveTo>
                    <a:pt x="21492" y="0"/>
                  </a:moveTo>
                  <a:cubicBezTo>
                    <a:pt x="17501" y="2265"/>
                    <a:pt x="13509" y="4529"/>
                    <a:pt x="10222" y="6097"/>
                  </a:cubicBezTo>
                  <a:cubicBezTo>
                    <a:pt x="6935" y="7665"/>
                    <a:pt x="4353" y="8535"/>
                    <a:pt x="2592" y="9232"/>
                  </a:cubicBezTo>
                  <a:cubicBezTo>
                    <a:pt x="831" y="9929"/>
                    <a:pt x="-108" y="10452"/>
                    <a:pt x="9" y="10713"/>
                  </a:cubicBezTo>
                  <a:cubicBezTo>
                    <a:pt x="127" y="10974"/>
                    <a:pt x="1301" y="10974"/>
                    <a:pt x="2475" y="10974"/>
                  </a:cubicBezTo>
                  <a:cubicBezTo>
                    <a:pt x="3649" y="10974"/>
                    <a:pt x="4822" y="10974"/>
                    <a:pt x="6114" y="11061"/>
                  </a:cubicBezTo>
                  <a:cubicBezTo>
                    <a:pt x="7405" y="11148"/>
                    <a:pt x="8814" y="11323"/>
                    <a:pt x="9518" y="11845"/>
                  </a:cubicBezTo>
                  <a:cubicBezTo>
                    <a:pt x="10222" y="12368"/>
                    <a:pt x="10222" y="13239"/>
                    <a:pt x="9753" y="13935"/>
                  </a:cubicBezTo>
                  <a:cubicBezTo>
                    <a:pt x="9283" y="14632"/>
                    <a:pt x="8344" y="15155"/>
                    <a:pt x="7288" y="15765"/>
                  </a:cubicBezTo>
                  <a:cubicBezTo>
                    <a:pt x="6231" y="16374"/>
                    <a:pt x="5057" y="17071"/>
                    <a:pt x="4001" y="17855"/>
                  </a:cubicBezTo>
                  <a:cubicBezTo>
                    <a:pt x="2944" y="18639"/>
                    <a:pt x="2005" y="19510"/>
                    <a:pt x="2005" y="20206"/>
                  </a:cubicBezTo>
                  <a:cubicBezTo>
                    <a:pt x="2005" y="20903"/>
                    <a:pt x="2944" y="21426"/>
                    <a:pt x="5409" y="21513"/>
                  </a:cubicBezTo>
                  <a:cubicBezTo>
                    <a:pt x="7875" y="21600"/>
                    <a:pt x="11866" y="21252"/>
                    <a:pt x="15857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4224794" y="5331595"/>
              <a:ext cx="152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2400"/>
                    <a:pt x="10200" y="4800"/>
                    <a:pt x="13800" y="7745"/>
                  </a:cubicBezTo>
                  <a:cubicBezTo>
                    <a:pt x="17400" y="10691"/>
                    <a:pt x="19500" y="14182"/>
                    <a:pt x="20550" y="16582"/>
                  </a:cubicBezTo>
                  <a:cubicBezTo>
                    <a:pt x="21600" y="18982"/>
                    <a:pt x="216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4250194" y="5299845"/>
              <a:ext cx="158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3979"/>
                    <a:pt x="11232" y="7958"/>
                    <a:pt x="7632" y="11558"/>
                  </a:cubicBezTo>
                  <a:cubicBezTo>
                    <a:pt x="4032" y="15158"/>
                    <a:pt x="2016" y="18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4427994" y="5483995"/>
              <a:ext cx="82551" cy="16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0"/>
                  </a:moveTo>
                  <a:cubicBezTo>
                    <a:pt x="20492" y="4590"/>
                    <a:pt x="19385" y="9180"/>
                    <a:pt x="18831" y="12285"/>
                  </a:cubicBezTo>
                  <a:cubicBezTo>
                    <a:pt x="18277" y="15390"/>
                    <a:pt x="18277" y="17010"/>
                    <a:pt x="18000" y="18495"/>
                  </a:cubicBezTo>
                  <a:cubicBezTo>
                    <a:pt x="17723" y="19980"/>
                    <a:pt x="17169" y="21330"/>
                    <a:pt x="14123" y="21465"/>
                  </a:cubicBezTo>
                  <a:cubicBezTo>
                    <a:pt x="11077" y="21600"/>
                    <a:pt x="5538" y="20520"/>
                    <a:pt x="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4510544" y="5414145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4154975" y="5236345"/>
              <a:ext cx="10792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fill="norm" stroke="1" extrusionOk="0">
                  <a:moveTo>
                    <a:pt x="8553" y="0"/>
                  </a:moveTo>
                  <a:cubicBezTo>
                    <a:pt x="5700" y="1067"/>
                    <a:pt x="2847" y="2133"/>
                    <a:pt x="1217" y="4467"/>
                  </a:cubicBezTo>
                  <a:cubicBezTo>
                    <a:pt x="-413" y="6800"/>
                    <a:pt x="-821" y="10400"/>
                    <a:pt x="2643" y="13467"/>
                  </a:cubicBezTo>
                  <a:cubicBezTo>
                    <a:pt x="6107" y="16533"/>
                    <a:pt x="13443" y="19067"/>
                    <a:pt x="207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4605794" y="5293495"/>
              <a:ext cx="109083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723" y="0"/>
                  </a:moveTo>
                  <a:cubicBezTo>
                    <a:pt x="10800" y="0"/>
                    <a:pt x="12877" y="0"/>
                    <a:pt x="14331" y="409"/>
                  </a:cubicBezTo>
                  <a:cubicBezTo>
                    <a:pt x="15785" y="818"/>
                    <a:pt x="16615" y="1636"/>
                    <a:pt x="18069" y="3845"/>
                  </a:cubicBezTo>
                  <a:cubicBezTo>
                    <a:pt x="19523" y="6055"/>
                    <a:pt x="21600" y="9655"/>
                    <a:pt x="21392" y="12518"/>
                  </a:cubicBezTo>
                  <a:cubicBezTo>
                    <a:pt x="21185" y="15382"/>
                    <a:pt x="18692" y="17509"/>
                    <a:pt x="14746" y="18900"/>
                  </a:cubicBezTo>
                  <a:cubicBezTo>
                    <a:pt x="10800" y="20291"/>
                    <a:pt x="5400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4669294" y="5063572"/>
              <a:ext cx="133351" cy="13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4195"/>
                  </a:moveTo>
                  <a:cubicBezTo>
                    <a:pt x="1029" y="2866"/>
                    <a:pt x="2057" y="1537"/>
                    <a:pt x="3943" y="706"/>
                  </a:cubicBezTo>
                  <a:cubicBezTo>
                    <a:pt x="5829" y="-125"/>
                    <a:pt x="8571" y="-457"/>
                    <a:pt x="10286" y="1038"/>
                  </a:cubicBezTo>
                  <a:cubicBezTo>
                    <a:pt x="12000" y="2534"/>
                    <a:pt x="12686" y="5857"/>
                    <a:pt x="12857" y="8349"/>
                  </a:cubicBezTo>
                  <a:cubicBezTo>
                    <a:pt x="13029" y="10841"/>
                    <a:pt x="12686" y="12503"/>
                    <a:pt x="12000" y="13998"/>
                  </a:cubicBezTo>
                  <a:cubicBezTo>
                    <a:pt x="11314" y="15494"/>
                    <a:pt x="10286" y="16823"/>
                    <a:pt x="10629" y="17986"/>
                  </a:cubicBezTo>
                  <a:cubicBezTo>
                    <a:pt x="10971" y="19149"/>
                    <a:pt x="12686" y="20146"/>
                    <a:pt x="14743" y="20645"/>
                  </a:cubicBezTo>
                  <a:cubicBezTo>
                    <a:pt x="16800" y="21143"/>
                    <a:pt x="19200" y="21143"/>
                    <a:pt x="21600" y="21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4948694" y="5528445"/>
              <a:ext cx="1968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4986794" y="5579245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7280"/>
                    <a:pt x="12554" y="12960"/>
                    <a:pt x="16154" y="9360"/>
                  </a:cubicBezTo>
                  <a:cubicBezTo>
                    <a:pt x="19754" y="5760"/>
                    <a:pt x="2067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5170944" y="5445895"/>
              <a:ext cx="7424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0" y="0"/>
                  </a:moveTo>
                  <a:cubicBezTo>
                    <a:pt x="7200" y="1271"/>
                    <a:pt x="14400" y="2541"/>
                    <a:pt x="18000" y="5188"/>
                  </a:cubicBezTo>
                  <a:cubicBezTo>
                    <a:pt x="21600" y="7835"/>
                    <a:pt x="21600" y="11859"/>
                    <a:pt x="20100" y="14824"/>
                  </a:cubicBezTo>
                  <a:cubicBezTo>
                    <a:pt x="18600" y="17788"/>
                    <a:pt x="15600" y="19694"/>
                    <a:pt x="12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5478050" y="5509395"/>
              <a:ext cx="340595" cy="1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93" fill="norm" stroke="1" extrusionOk="0">
                  <a:moveTo>
                    <a:pt x="6573" y="0"/>
                  </a:moveTo>
                  <a:cubicBezTo>
                    <a:pt x="5915" y="5591"/>
                    <a:pt x="5256" y="11181"/>
                    <a:pt x="4598" y="14612"/>
                  </a:cubicBezTo>
                  <a:cubicBezTo>
                    <a:pt x="3939" y="18042"/>
                    <a:pt x="3281" y="19313"/>
                    <a:pt x="2622" y="20202"/>
                  </a:cubicBezTo>
                  <a:cubicBezTo>
                    <a:pt x="1964" y="21092"/>
                    <a:pt x="1305" y="21600"/>
                    <a:pt x="713" y="20329"/>
                  </a:cubicBezTo>
                  <a:cubicBezTo>
                    <a:pt x="120" y="19059"/>
                    <a:pt x="-407" y="16009"/>
                    <a:pt x="449" y="12960"/>
                  </a:cubicBezTo>
                  <a:cubicBezTo>
                    <a:pt x="1305" y="9911"/>
                    <a:pt x="3544" y="6861"/>
                    <a:pt x="6903" y="5464"/>
                  </a:cubicBezTo>
                  <a:cubicBezTo>
                    <a:pt x="10261" y="4066"/>
                    <a:pt x="14739" y="4320"/>
                    <a:pt x="17308" y="4701"/>
                  </a:cubicBezTo>
                  <a:cubicBezTo>
                    <a:pt x="19876" y="5082"/>
                    <a:pt x="20534" y="5591"/>
                    <a:pt x="21193" y="6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5831344" y="5326187"/>
              <a:ext cx="120651" cy="12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2000"/>
                  </a:moveTo>
                  <a:cubicBezTo>
                    <a:pt x="1516" y="920"/>
                    <a:pt x="3032" y="-160"/>
                    <a:pt x="5495" y="20"/>
                  </a:cubicBezTo>
                  <a:cubicBezTo>
                    <a:pt x="7958" y="200"/>
                    <a:pt x="11368" y="1640"/>
                    <a:pt x="13074" y="3440"/>
                  </a:cubicBezTo>
                  <a:cubicBezTo>
                    <a:pt x="14779" y="5240"/>
                    <a:pt x="14779" y="7400"/>
                    <a:pt x="12884" y="9740"/>
                  </a:cubicBezTo>
                  <a:cubicBezTo>
                    <a:pt x="10989" y="12080"/>
                    <a:pt x="7200" y="14600"/>
                    <a:pt x="4547" y="16580"/>
                  </a:cubicBezTo>
                  <a:cubicBezTo>
                    <a:pt x="1895" y="18560"/>
                    <a:pt x="379" y="20000"/>
                    <a:pt x="1137" y="20720"/>
                  </a:cubicBezTo>
                  <a:cubicBezTo>
                    <a:pt x="1895" y="21440"/>
                    <a:pt x="4926" y="21440"/>
                    <a:pt x="8716" y="21260"/>
                  </a:cubicBezTo>
                  <a:cubicBezTo>
                    <a:pt x="12505" y="21080"/>
                    <a:pt x="17053" y="20720"/>
                    <a:pt x="21600" y="20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6098044" y="5610995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6123444" y="5674495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6561594" y="5439545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6415544" y="5688137"/>
              <a:ext cx="2095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491" y="10932"/>
                    <a:pt x="6982" y="1332"/>
                    <a:pt x="10582" y="132"/>
                  </a:cubicBezTo>
                  <a:cubicBezTo>
                    <a:pt x="14182" y="-1068"/>
                    <a:pt x="17891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6488941" y="5734594"/>
              <a:ext cx="157466" cy="11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958" fill="norm" stroke="1" extrusionOk="0">
                  <a:moveTo>
                    <a:pt x="4640" y="619"/>
                  </a:moveTo>
                  <a:cubicBezTo>
                    <a:pt x="3787" y="4862"/>
                    <a:pt x="2934" y="9105"/>
                    <a:pt x="2082" y="12962"/>
                  </a:cubicBezTo>
                  <a:cubicBezTo>
                    <a:pt x="1229" y="16819"/>
                    <a:pt x="376" y="20291"/>
                    <a:pt x="92" y="20869"/>
                  </a:cubicBezTo>
                  <a:cubicBezTo>
                    <a:pt x="-192" y="21448"/>
                    <a:pt x="92" y="19134"/>
                    <a:pt x="2224" y="15469"/>
                  </a:cubicBezTo>
                  <a:cubicBezTo>
                    <a:pt x="4355" y="11805"/>
                    <a:pt x="8334" y="6791"/>
                    <a:pt x="11034" y="3898"/>
                  </a:cubicBezTo>
                  <a:cubicBezTo>
                    <a:pt x="13734" y="1005"/>
                    <a:pt x="15155" y="234"/>
                    <a:pt x="16719" y="41"/>
                  </a:cubicBezTo>
                  <a:cubicBezTo>
                    <a:pt x="18282" y="-152"/>
                    <a:pt x="19987" y="234"/>
                    <a:pt x="20697" y="3319"/>
                  </a:cubicBezTo>
                  <a:cubicBezTo>
                    <a:pt x="21408" y="6405"/>
                    <a:pt x="21124" y="12191"/>
                    <a:pt x="20840" y="17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6794102" y="5496695"/>
              <a:ext cx="231043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34" y="0"/>
                  </a:moveTo>
                  <a:cubicBezTo>
                    <a:pt x="18096" y="661"/>
                    <a:pt x="14758" y="1322"/>
                    <a:pt x="11812" y="2535"/>
                  </a:cubicBezTo>
                  <a:cubicBezTo>
                    <a:pt x="8867" y="3747"/>
                    <a:pt x="6314" y="5510"/>
                    <a:pt x="4743" y="6943"/>
                  </a:cubicBezTo>
                  <a:cubicBezTo>
                    <a:pt x="3172" y="8376"/>
                    <a:pt x="2583" y="9478"/>
                    <a:pt x="2779" y="10029"/>
                  </a:cubicBezTo>
                  <a:cubicBezTo>
                    <a:pt x="2976" y="10580"/>
                    <a:pt x="3958" y="10580"/>
                    <a:pt x="4841" y="10910"/>
                  </a:cubicBezTo>
                  <a:cubicBezTo>
                    <a:pt x="5725" y="11241"/>
                    <a:pt x="6510" y="11902"/>
                    <a:pt x="6609" y="12673"/>
                  </a:cubicBezTo>
                  <a:cubicBezTo>
                    <a:pt x="6707" y="13445"/>
                    <a:pt x="6118" y="14327"/>
                    <a:pt x="5136" y="15318"/>
                  </a:cubicBezTo>
                  <a:cubicBezTo>
                    <a:pt x="4154" y="16310"/>
                    <a:pt x="2779" y="17412"/>
                    <a:pt x="1699" y="18404"/>
                  </a:cubicBezTo>
                  <a:cubicBezTo>
                    <a:pt x="619" y="19396"/>
                    <a:pt x="-166" y="20278"/>
                    <a:pt x="30" y="20829"/>
                  </a:cubicBezTo>
                  <a:cubicBezTo>
                    <a:pt x="227" y="21380"/>
                    <a:pt x="1405" y="21600"/>
                    <a:pt x="3663" y="21600"/>
                  </a:cubicBezTo>
                  <a:cubicBezTo>
                    <a:pt x="5921" y="21600"/>
                    <a:pt x="9259" y="21380"/>
                    <a:pt x="12598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7014803" y="5492170"/>
              <a:ext cx="156392" cy="22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31" fill="norm" stroke="1" extrusionOk="0">
                  <a:moveTo>
                    <a:pt x="21279" y="424"/>
                  </a:moveTo>
                  <a:cubicBezTo>
                    <a:pt x="19839" y="27"/>
                    <a:pt x="18399" y="-369"/>
                    <a:pt x="15951" y="622"/>
                  </a:cubicBezTo>
                  <a:cubicBezTo>
                    <a:pt x="13503" y="1613"/>
                    <a:pt x="10047" y="3991"/>
                    <a:pt x="7167" y="6864"/>
                  </a:cubicBezTo>
                  <a:cubicBezTo>
                    <a:pt x="4287" y="9737"/>
                    <a:pt x="1983" y="13106"/>
                    <a:pt x="831" y="15286"/>
                  </a:cubicBezTo>
                  <a:cubicBezTo>
                    <a:pt x="-321" y="17466"/>
                    <a:pt x="-321" y="18457"/>
                    <a:pt x="1119" y="19249"/>
                  </a:cubicBezTo>
                  <a:cubicBezTo>
                    <a:pt x="2559" y="20042"/>
                    <a:pt x="5439" y="20637"/>
                    <a:pt x="8319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7190244" y="5528445"/>
              <a:ext cx="82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7162166" y="5522095"/>
              <a:ext cx="15507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1385" y="0"/>
                  </a:moveTo>
                  <a:cubicBezTo>
                    <a:pt x="15255" y="4364"/>
                    <a:pt x="9126" y="8727"/>
                    <a:pt x="5477" y="12000"/>
                  </a:cubicBezTo>
                  <a:cubicBezTo>
                    <a:pt x="1828" y="15273"/>
                    <a:pt x="661" y="17455"/>
                    <a:pt x="223" y="18873"/>
                  </a:cubicBezTo>
                  <a:cubicBezTo>
                    <a:pt x="-215" y="20291"/>
                    <a:pt x="77" y="20945"/>
                    <a:pt x="3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7272794" y="5674495"/>
              <a:ext cx="49099" cy="15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211" fill="norm" stroke="1" extrusionOk="0">
                  <a:moveTo>
                    <a:pt x="16200" y="0"/>
                  </a:moveTo>
                  <a:cubicBezTo>
                    <a:pt x="18900" y="5472"/>
                    <a:pt x="21600" y="10944"/>
                    <a:pt x="20700" y="14688"/>
                  </a:cubicBezTo>
                  <a:cubicBezTo>
                    <a:pt x="19800" y="18432"/>
                    <a:pt x="15300" y="20448"/>
                    <a:pt x="11250" y="21024"/>
                  </a:cubicBezTo>
                  <a:cubicBezTo>
                    <a:pt x="7200" y="21600"/>
                    <a:pt x="3600" y="20736"/>
                    <a:pt x="0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7304544" y="5604645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7412494" y="5477645"/>
              <a:ext cx="6738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5891" y="0"/>
                  </a:moveTo>
                  <a:cubicBezTo>
                    <a:pt x="11127" y="2769"/>
                    <a:pt x="16364" y="5538"/>
                    <a:pt x="18982" y="8677"/>
                  </a:cubicBezTo>
                  <a:cubicBezTo>
                    <a:pt x="21600" y="11815"/>
                    <a:pt x="21600" y="15323"/>
                    <a:pt x="18000" y="17538"/>
                  </a:cubicBezTo>
                  <a:cubicBezTo>
                    <a:pt x="14400" y="19754"/>
                    <a:pt x="7200" y="206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7475994" y="5351654"/>
              <a:ext cx="127001" cy="11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3231"/>
                  </a:moveTo>
                  <a:cubicBezTo>
                    <a:pt x="1440" y="2094"/>
                    <a:pt x="2880" y="957"/>
                    <a:pt x="4500" y="388"/>
                  </a:cubicBezTo>
                  <a:cubicBezTo>
                    <a:pt x="6120" y="-180"/>
                    <a:pt x="7920" y="-180"/>
                    <a:pt x="9000" y="767"/>
                  </a:cubicBezTo>
                  <a:cubicBezTo>
                    <a:pt x="10080" y="1715"/>
                    <a:pt x="10440" y="3609"/>
                    <a:pt x="9540" y="6262"/>
                  </a:cubicBezTo>
                  <a:cubicBezTo>
                    <a:pt x="8640" y="8915"/>
                    <a:pt x="6480" y="12325"/>
                    <a:pt x="4680" y="14599"/>
                  </a:cubicBezTo>
                  <a:cubicBezTo>
                    <a:pt x="2880" y="16873"/>
                    <a:pt x="1440" y="18009"/>
                    <a:pt x="1800" y="18767"/>
                  </a:cubicBezTo>
                  <a:cubicBezTo>
                    <a:pt x="2160" y="19525"/>
                    <a:pt x="4320" y="19904"/>
                    <a:pt x="7920" y="20283"/>
                  </a:cubicBezTo>
                  <a:cubicBezTo>
                    <a:pt x="11520" y="20662"/>
                    <a:pt x="16560" y="21041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7647444" y="5699895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7825244" y="5603515"/>
              <a:ext cx="298451" cy="23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1532" y="18617"/>
                    <a:pt x="3064" y="15724"/>
                    <a:pt x="4672" y="12542"/>
                  </a:cubicBezTo>
                  <a:cubicBezTo>
                    <a:pt x="6281" y="9360"/>
                    <a:pt x="7966" y="5889"/>
                    <a:pt x="9038" y="3574"/>
                  </a:cubicBezTo>
                  <a:cubicBezTo>
                    <a:pt x="10111" y="1260"/>
                    <a:pt x="10570" y="103"/>
                    <a:pt x="10494" y="6"/>
                  </a:cubicBezTo>
                  <a:cubicBezTo>
                    <a:pt x="10417" y="-90"/>
                    <a:pt x="9804" y="874"/>
                    <a:pt x="9268" y="2803"/>
                  </a:cubicBezTo>
                  <a:cubicBezTo>
                    <a:pt x="8732" y="4731"/>
                    <a:pt x="8272" y="7624"/>
                    <a:pt x="8119" y="9553"/>
                  </a:cubicBezTo>
                  <a:cubicBezTo>
                    <a:pt x="7966" y="11481"/>
                    <a:pt x="8119" y="12446"/>
                    <a:pt x="8579" y="12928"/>
                  </a:cubicBezTo>
                  <a:cubicBezTo>
                    <a:pt x="9038" y="13410"/>
                    <a:pt x="9804" y="13410"/>
                    <a:pt x="11106" y="12349"/>
                  </a:cubicBezTo>
                  <a:cubicBezTo>
                    <a:pt x="12409" y="11289"/>
                    <a:pt x="14247" y="9167"/>
                    <a:pt x="15549" y="7721"/>
                  </a:cubicBezTo>
                  <a:cubicBezTo>
                    <a:pt x="16851" y="6274"/>
                    <a:pt x="17617" y="5503"/>
                    <a:pt x="18000" y="5889"/>
                  </a:cubicBezTo>
                  <a:cubicBezTo>
                    <a:pt x="18383" y="6274"/>
                    <a:pt x="18383" y="7817"/>
                    <a:pt x="18536" y="9071"/>
                  </a:cubicBezTo>
                  <a:cubicBezTo>
                    <a:pt x="18689" y="10324"/>
                    <a:pt x="18996" y="11289"/>
                    <a:pt x="19532" y="11771"/>
                  </a:cubicBezTo>
                  <a:cubicBezTo>
                    <a:pt x="20068" y="12253"/>
                    <a:pt x="20834" y="12253"/>
                    <a:pt x="21600" y="12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8110733" y="5420495"/>
              <a:ext cx="16536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33" y="0"/>
                  </a:moveTo>
                  <a:cubicBezTo>
                    <a:pt x="1401" y="0"/>
                    <a:pt x="2768" y="0"/>
                    <a:pt x="3588" y="1000"/>
                  </a:cubicBezTo>
                  <a:cubicBezTo>
                    <a:pt x="4408" y="2000"/>
                    <a:pt x="4682" y="4000"/>
                    <a:pt x="4682" y="6000"/>
                  </a:cubicBezTo>
                  <a:cubicBezTo>
                    <a:pt x="4682" y="8000"/>
                    <a:pt x="4408" y="10000"/>
                    <a:pt x="3314" y="12400"/>
                  </a:cubicBezTo>
                  <a:cubicBezTo>
                    <a:pt x="2221" y="14800"/>
                    <a:pt x="307" y="17600"/>
                    <a:pt x="33" y="19000"/>
                  </a:cubicBezTo>
                  <a:cubicBezTo>
                    <a:pt x="-240" y="20400"/>
                    <a:pt x="1127" y="20400"/>
                    <a:pt x="4955" y="20600"/>
                  </a:cubicBezTo>
                  <a:cubicBezTo>
                    <a:pt x="8783" y="20800"/>
                    <a:pt x="15071" y="21200"/>
                    <a:pt x="21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5518974" y="5270432"/>
              <a:ext cx="140921" cy="20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21" fill="norm" stroke="1" extrusionOk="0">
                  <a:moveTo>
                    <a:pt x="5988" y="6890"/>
                  </a:moveTo>
                  <a:cubicBezTo>
                    <a:pt x="4376" y="10130"/>
                    <a:pt x="2764" y="13370"/>
                    <a:pt x="1636" y="15962"/>
                  </a:cubicBezTo>
                  <a:cubicBezTo>
                    <a:pt x="508" y="18554"/>
                    <a:pt x="-137" y="20498"/>
                    <a:pt x="24" y="20930"/>
                  </a:cubicBezTo>
                  <a:cubicBezTo>
                    <a:pt x="185" y="21362"/>
                    <a:pt x="1153" y="20282"/>
                    <a:pt x="3409" y="17150"/>
                  </a:cubicBezTo>
                  <a:cubicBezTo>
                    <a:pt x="5666" y="14018"/>
                    <a:pt x="9212" y="8834"/>
                    <a:pt x="11469" y="5810"/>
                  </a:cubicBezTo>
                  <a:cubicBezTo>
                    <a:pt x="13726" y="2786"/>
                    <a:pt x="14693" y="1922"/>
                    <a:pt x="15821" y="1166"/>
                  </a:cubicBezTo>
                  <a:cubicBezTo>
                    <a:pt x="16950" y="410"/>
                    <a:pt x="18239" y="-238"/>
                    <a:pt x="19045" y="86"/>
                  </a:cubicBezTo>
                  <a:cubicBezTo>
                    <a:pt x="19851" y="410"/>
                    <a:pt x="20173" y="1706"/>
                    <a:pt x="20496" y="5162"/>
                  </a:cubicBezTo>
                  <a:cubicBezTo>
                    <a:pt x="20818" y="8618"/>
                    <a:pt x="21141" y="14234"/>
                    <a:pt x="21463" y="19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5583694" y="5752812"/>
              <a:ext cx="170442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0" y="21600"/>
                  </a:moveTo>
                  <a:cubicBezTo>
                    <a:pt x="1867" y="16298"/>
                    <a:pt x="3733" y="10996"/>
                    <a:pt x="5067" y="7658"/>
                  </a:cubicBezTo>
                  <a:cubicBezTo>
                    <a:pt x="6400" y="4320"/>
                    <a:pt x="7200" y="2945"/>
                    <a:pt x="8133" y="1865"/>
                  </a:cubicBezTo>
                  <a:cubicBezTo>
                    <a:pt x="9067" y="785"/>
                    <a:pt x="10133" y="0"/>
                    <a:pt x="11067" y="0"/>
                  </a:cubicBezTo>
                  <a:cubicBezTo>
                    <a:pt x="12000" y="0"/>
                    <a:pt x="12800" y="785"/>
                    <a:pt x="13200" y="1669"/>
                  </a:cubicBezTo>
                  <a:cubicBezTo>
                    <a:pt x="13600" y="2553"/>
                    <a:pt x="13600" y="3535"/>
                    <a:pt x="14267" y="4025"/>
                  </a:cubicBezTo>
                  <a:cubicBezTo>
                    <a:pt x="14933" y="4516"/>
                    <a:pt x="16267" y="4516"/>
                    <a:pt x="17600" y="3927"/>
                  </a:cubicBezTo>
                  <a:cubicBezTo>
                    <a:pt x="18933" y="3338"/>
                    <a:pt x="20267" y="2160"/>
                    <a:pt x="20933" y="2062"/>
                  </a:cubicBezTo>
                  <a:cubicBezTo>
                    <a:pt x="21600" y="1964"/>
                    <a:pt x="21600" y="2945"/>
                    <a:pt x="21200" y="5204"/>
                  </a:cubicBezTo>
                  <a:cubicBezTo>
                    <a:pt x="20800" y="7462"/>
                    <a:pt x="20000" y="10996"/>
                    <a:pt x="19200" y="1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5764933" y="5768632"/>
              <a:ext cx="123562" cy="17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96" fill="norm" stroke="1" extrusionOk="0">
                  <a:moveTo>
                    <a:pt x="4896" y="9392"/>
                  </a:moveTo>
                  <a:cubicBezTo>
                    <a:pt x="4164" y="11964"/>
                    <a:pt x="3432" y="14535"/>
                    <a:pt x="2517" y="16721"/>
                  </a:cubicBezTo>
                  <a:cubicBezTo>
                    <a:pt x="1602" y="18907"/>
                    <a:pt x="503" y="20707"/>
                    <a:pt x="137" y="20964"/>
                  </a:cubicBezTo>
                  <a:cubicBezTo>
                    <a:pt x="-229" y="21221"/>
                    <a:pt x="137" y="19935"/>
                    <a:pt x="1235" y="17235"/>
                  </a:cubicBezTo>
                  <a:cubicBezTo>
                    <a:pt x="2334" y="14535"/>
                    <a:pt x="4164" y="10421"/>
                    <a:pt x="5629" y="7592"/>
                  </a:cubicBezTo>
                  <a:cubicBezTo>
                    <a:pt x="7093" y="4764"/>
                    <a:pt x="8191" y="3221"/>
                    <a:pt x="9290" y="1935"/>
                  </a:cubicBezTo>
                  <a:cubicBezTo>
                    <a:pt x="10388" y="650"/>
                    <a:pt x="11486" y="-379"/>
                    <a:pt x="12768" y="135"/>
                  </a:cubicBezTo>
                  <a:cubicBezTo>
                    <a:pt x="14049" y="650"/>
                    <a:pt x="15513" y="2707"/>
                    <a:pt x="16978" y="3221"/>
                  </a:cubicBezTo>
                  <a:cubicBezTo>
                    <a:pt x="18442" y="3735"/>
                    <a:pt x="19907" y="2707"/>
                    <a:pt x="20456" y="2964"/>
                  </a:cubicBezTo>
                  <a:cubicBezTo>
                    <a:pt x="21005" y="3221"/>
                    <a:pt x="20639" y="4764"/>
                    <a:pt x="20639" y="7464"/>
                  </a:cubicBezTo>
                  <a:cubicBezTo>
                    <a:pt x="20639" y="10164"/>
                    <a:pt x="21005" y="14021"/>
                    <a:pt x="21371" y="17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5929486" y="5782445"/>
              <a:ext cx="9235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20944" y="0"/>
                  </a:moveTo>
                  <a:cubicBezTo>
                    <a:pt x="18544" y="0"/>
                    <a:pt x="16144" y="0"/>
                    <a:pt x="12544" y="2348"/>
                  </a:cubicBezTo>
                  <a:cubicBezTo>
                    <a:pt x="8944" y="4696"/>
                    <a:pt x="4144" y="9391"/>
                    <a:pt x="1744" y="12522"/>
                  </a:cubicBezTo>
                  <a:cubicBezTo>
                    <a:pt x="-656" y="15652"/>
                    <a:pt x="-656" y="17217"/>
                    <a:pt x="2224" y="18470"/>
                  </a:cubicBezTo>
                  <a:cubicBezTo>
                    <a:pt x="5104" y="19722"/>
                    <a:pt x="10864" y="20661"/>
                    <a:pt x="166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5939294" y="5877695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7857905" y="5448982"/>
              <a:ext cx="132440" cy="11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13" fill="norm" stroke="1" extrusionOk="0">
                  <a:moveTo>
                    <a:pt x="2938" y="11632"/>
                  </a:moveTo>
                  <a:cubicBezTo>
                    <a:pt x="1909" y="13262"/>
                    <a:pt x="881" y="14892"/>
                    <a:pt x="366" y="16726"/>
                  </a:cubicBezTo>
                  <a:cubicBezTo>
                    <a:pt x="-148" y="18560"/>
                    <a:pt x="-148" y="20598"/>
                    <a:pt x="538" y="20598"/>
                  </a:cubicBezTo>
                  <a:cubicBezTo>
                    <a:pt x="1223" y="20598"/>
                    <a:pt x="2595" y="18560"/>
                    <a:pt x="4481" y="15300"/>
                  </a:cubicBezTo>
                  <a:cubicBezTo>
                    <a:pt x="6366" y="12039"/>
                    <a:pt x="8766" y="7556"/>
                    <a:pt x="10652" y="4500"/>
                  </a:cubicBezTo>
                  <a:cubicBezTo>
                    <a:pt x="12538" y="1443"/>
                    <a:pt x="13909" y="-187"/>
                    <a:pt x="15109" y="17"/>
                  </a:cubicBezTo>
                  <a:cubicBezTo>
                    <a:pt x="16309" y="221"/>
                    <a:pt x="17338" y="2258"/>
                    <a:pt x="18366" y="6130"/>
                  </a:cubicBezTo>
                  <a:cubicBezTo>
                    <a:pt x="19395" y="10002"/>
                    <a:pt x="20423" y="15707"/>
                    <a:pt x="21452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7977644" y="5827892"/>
              <a:ext cx="164436" cy="1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22" fill="norm" stroke="1" extrusionOk="0">
                  <a:moveTo>
                    <a:pt x="0" y="21422"/>
                  </a:moveTo>
                  <a:cubicBezTo>
                    <a:pt x="2461" y="15738"/>
                    <a:pt x="4922" y="10054"/>
                    <a:pt x="6972" y="6075"/>
                  </a:cubicBezTo>
                  <a:cubicBezTo>
                    <a:pt x="9023" y="2096"/>
                    <a:pt x="10663" y="-178"/>
                    <a:pt x="11484" y="11"/>
                  </a:cubicBezTo>
                  <a:cubicBezTo>
                    <a:pt x="12304" y="201"/>
                    <a:pt x="12304" y="2854"/>
                    <a:pt x="12987" y="3801"/>
                  </a:cubicBezTo>
                  <a:cubicBezTo>
                    <a:pt x="13671" y="4748"/>
                    <a:pt x="15038" y="3990"/>
                    <a:pt x="16678" y="3233"/>
                  </a:cubicBezTo>
                  <a:cubicBezTo>
                    <a:pt x="18319" y="2475"/>
                    <a:pt x="20233" y="1717"/>
                    <a:pt x="20916" y="2854"/>
                  </a:cubicBezTo>
                  <a:cubicBezTo>
                    <a:pt x="21600" y="3990"/>
                    <a:pt x="21053" y="7022"/>
                    <a:pt x="20643" y="9864"/>
                  </a:cubicBezTo>
                  <a:cubicBezTo>
                    <a:pt x="20233" y="12706"/>
                    <a:pt x="19959" y="15359"/>
                    <a:pt x="19686" y="18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8176082" y="5839032"/>
              <a:ext cx="100013" cy="9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893" fill="norm" stroke="1" extrusionOk="0">
                  <a:moveTo>
                    <a:pt x="17212" y="1470"/>
                  </a:moveTo>
                  <a:cubicBezTo>
                    <a:pt x="14962" y="570"/>
                    <a:pt x="12712" y="-330"/>
                    <a:pt x="10687" y="120"/>
                  </a:cubicBezTo>
                  <a:cubicBezTo>
                    <a:pt x="8662" y="570"/>
                    <a:pt x="6862" y="2370"/>
                    <a:pt x="5062" y="4395"/>
                  </a:cubicBezTo>
                  <a:cubicBezTo>
                    <a:pt x="3262" y="6420"/>
                    <a:pt x="1462" y="8670"/>
                    <a:pt x="562" y="11370"/>
                  </a:cubicBezTo>
                  <a:cubicBezTo>
                    <a:pt x="-338" y="14070"/>
                    <a:pt x="-338" y="17220"/>
                    <a:pt x="1912" y="19020"/>
                  </a:cubicBezTo>
                  <a:cubicBezTo>
                    <a:pt x="4162" y="20820"/>
                    <a:pt x="8662" y="21270"/>
                    <a:pt x="12262" y="20595"/>
                  </a:cubicBezTo>
                  <a:cubicBezTo>
                    <a:pt x="15862" y="19920"/>
                    <a:pt x="18562" y="18120"/>
                    <a:pt x="21262" y="16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8168144" y="5909445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7817000" y="5873069"/>
              <a:ext cx="147945" cy="12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07" fill="norm" stroke="1" extrusionOk="0">
                  <a:moveTo>
                    <a:pt x="272" y="21307"/>
                  </a:moveTo>
                  <a:cubicBezTo>
                    <a:pt x="-32" y="19507"/>
                    <a:pt x="-336" y="17707"/>
                    <a:pt x="881" y="14467"/>
                  </a:cubicBezTo>
                  <a:cubicBezTo>
                    <a:pt x="2098" y="11227"/>
                    <a:pt x="4836" y="6547"/>
                    <a:pt x="6813" y="3667"/>
                  </a:cubicBezTo>
                  <a:cubicBezTo>
                    <a:pt x="8791" y="787"/>
                    <a:pt x="10008" y="-293"/>
                    <a:pt x="10464" y="67"/>
                  </a:cubicBezTo>
                  <a:cubicBezTo>
                    <a:pt x="10920" y="427"/>
                    <a:pt x="10616" y="2227"/>
                    <a:pt x="10160" y="4027"/>
                  </a:cubicBezTo>
                  <a:cubicBezTo>
                    <a:pt x="9703" y="5827"/>
                    <a:pt x="9095" y="7627"/>
                    <a:pt x="10312" y="7807"/>
                  </a:cubicBezTo>
                  <a:cubicBezTo>
                    <a:pt x="11529" y="7987"/>
                    <a:pt x="14571" y="6547"/>
                    <a:pt x="16549" y="6547"/>
                  </a:cubicBezTo>
                  <a:cubicBezTo>
                    <a:pt x="18526" y="6547"/>
                    <a:pt x="19439" y="7987"/>
                    <a:pt x="20047" y="10327"/>
                  </a:cubicBezTo>
                  <a:cubicBezTo>
                    <a:pt x="20656" y="12667"/>
                    <a:pt x="20960" y="15907"/>
                    <a:pt x="21264" y="19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1119644" y="6670882"/>
              <a:ext cx="2857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00" y="11375"/>
                    <a:pt x="11200" y="2735"/>
                    <a:pt x="14800" y="575"/>
                  </a:cubicBezTo>
                  <a:cubicBezTo>
                    <a:pt x="18400" y="-1585"/>
                    <a:pt x="200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1087894" y="6785745"/>
              <a:ext cx="3302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2" y="17365"/>
                    <a:pt x="6923" y="13129"/>
                    <a:pt x="10523" y="9529"/>
                  </a:cubicBezTo>
                  <a:cubicBezTo>
                    <a:pt x="14123" y="5929"/>
                    <a:pt x="17862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1351963" y="6666743"/>
              <a:ext cx="102773" cy="195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419" fill="norm" stroke="1" extrusionOk="0">
                  <a:moveTo>
                    <a:pt x="1762" y="2606"/>
                  </a:moveTo>
                  <a:cubicBezTo>
                    <a:pt x="516" y="1677"/>
                    <a:pt x="-730" y="748"/>
                    <a:pt x="516" y="284"/>
                  </a:cubicBezTo>
                  <a:cubicBezTo>
                    <a:pt x="1762" y="-181"/>
                    <a:pt x="5501" y="-181"/>
                    <a:pt x="9862" y="1096"/>
                  </a:cubicBezTo>
                  <a:cubicBezTo>
                    <a:pt x="14224" y="2374"/>
                    <a:pt x="19208" y="4929"/>
                    <a:pt x="20039" y="8529"/>
                  </a:cubicBezTo>
                  <a:cubicBezTo>
                    <a:pt x="20870" y="12129"/>
                    <a:pt x="17547" y="16774"/>
                    <a:pt x="14224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1360944" y="6576195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4457"/>
                    <a:pt x="9318" y="8914"/>
                    <a:pt x="12918" y="12514"/>
                  </a:cubicBezTo>
                  <a:cubicBezTo>
                    <a:pt x="16518" y="16114"/>
                    <a:pt x="19059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1985001" y="6582545"/>
              <a:ext cx="404644" cy="16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36" fill="norm" stroke="1" extrusionOk="0">
                  <a:moveTo>
                    <a:pt x="6254" y="0"/>
                  </a:moveTo>
                  <a:cubicBezTo>
                    <a:pt x="5809" y="5333"/>
                    <a:pt x="5363" y="10667"/>
                    <a:pt x="4695" y="14267"/>
                  </a:cubicBezTo>
                  <a:cubicBezTo>
                    <a:pt x="4027" y="17867"/>
                    <a:pt x="3137" y="19733"/>
                    <a:pt x="2413" y="20667"/>
                  </a:cubicBezTo>
                  <a:cubicBezTo>
                    <a:pt x="1689" y="21600"/>
                    <a:pt x="1132" y="21600"/>
                    <a:pt x="631" y="20400"/>
                  </a:cubicBezTo>
                  <a:cubicBezTo>
                    <a:pt x="130" y="19200"/>
                    <a:pt x="-315" y="16800"/>
                    <a:pt x="297" y="14133"/>
                  </a:cubicBezTo>
                  <a:cubicBezTo>
                    <a:pt x="910" y="11467"/>
                    <a:pt x="2580" y="8533"/>
                    <a:pt x="4807" y="6667"/>
                  </a:cubicBezTo>
                  <a:cubicBezTo>
                    <a:pt x="7033" y="4800"/>
                    <a:pt x="9817" y="4000"/>
                    <a:pt x="12656" y="3867"/>
                  </a:cubicBezTo>
                  <a:cubicBezTo>
                    <a:pt x="15495" y="3733"/>
                    <a:pt x="18390" y="4267"/>
                    <a:pt x="21285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2421394" y="6412104"/>
              <a:ext cx="146051" cy="14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4614"/>
                  </a:moveTo>
                  <a:cubicBezTo>
                    <a:pt x="0" y="3025"/>
                    <a:pt x="0" y="1437"/>
                    <a:pt x="783" y="643"/>
                  </a:cubicBezTo>
                  <a:cubicBezTo>
                    <a:pt x="1565" y="-151"/>
                    <a:pt x="3130" y="-151"/>
                    <a:pt x="4539" y="325"/>
                  </a:cubicBezTo>
                  <a:cubicBezTo>
                    <a:pt x="5948" y="802"/>
                    <a:pt x="7200" y="1755"/>
                    <a:pt x="7983" y="3820"/>
                  </a:cubicBezTo>
                  <a:cubicBezTo>
                    <a:pt x="8765" y="5884"/>
                    <a:pt x="9078" y="9061"/>
                    <a:pt x="8765" y="11284"/>
                  </a:cubicBezTo>
                  <a:cubicBezTo>
                    <a:pt x="8452" y="13508"/>
                    <a:pt x="7513" y="14778"/>
                    <a:pt x="6730" y="16208"/>
                  </a:cubicBezTo>
                  <a:cubicBezTo>
                    <a:pt x="5948" y="17637"/>
                    <a:pt x="5322" y="19225"/>
                    <a:pt x="5791" y="20178"/>
                  </a:cubicBezTo>
                  <a:cubicBezTo>
                    <a:pt x="6261" y="21131"/>
                    <a:pt x="7826" y="21449"/>
                    <a:pt x="10643" y="21131"/>
                  </a:cubicBezTo>
                  <a:cubicBezTo>
                    <a:pt x="13461" y="20814"/>
                    <a:pt x="17530" y="19861"/>
                    <a:pt x="21600" y="18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2104505" y="6245720"/>
              <a:ext cx="177190" cy="20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090" fill="norm" stroke="1" extrusionOk="0">
                  <a:moveTo>
                    <a:pt x="3783" y="11156"/>
                  </a:moveTo>
                  <a:cubicBezTo>
                    <a:pt x="2755" y="13556"/>
                    <a:pt x="1726" y="15956"/>
                    <a:pt x="1083" y="17810"/>
                  </a:cubicBezTo>
                  <a:cubicBezTo>
                    <a:pt x="440" y="19665"/>
                    <a:pt x="183" y="20974"/>
                    <a:pt x="55" y="21083"/>
                  </a:cubicBezTo>
                  <a:cubicBezTo>
                    <a:pt x="-74" y="21192"/>
                    <a:pt x="-74" y="20101"/>
                    <a:pt x="1212" y="16937"/>
                  </a:cubicBezTo>
                  <a:cubicBezTo>
                    <a:pt x="2497" y="13774"/>
                    <a:pt x="5069" y="8537"/>
                    <a:pt x="6740" y="5374"/>
                  </a:cubicBezTo>
                  <a:cubicBezTo>
                    <a:pt x="8412" y="2210"/>
                    <a:pt x="9183" y="1119"/>
                    <a:pt x="10212" y="465"/>
                  </a:cubicBezTo>
                  <a:cubicBezTo>
                    <a:pt x="11240" y="-190"/>
                    <a:pt x="12526" y="-408"/>
                    <a:pt x="13940" y="1556"/>
                  </a:cubicBezTo>
                  <a:cubicBezTo>
                    <a:pt x="15355" y="3519"/>
                    <a:pt x="16897" y="7665"/>
                    <a:pt x="18183" y="10828"/>
                  </a:cubicBezTo>
                  <a:cubicBezTo>
                    <a:pt x="19469" y="13992"/>
                    <a:pt x="20497" y="16174"/>
                    <a:pt x="21526" y="18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2376944" y="6737062"/>
              <a:ext cx="146051" cy="2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971"/>
                    <a:pt x="0" y="14342"/>
                    <a:pt x="626" y="10973"/>
                  </a:cubicBezTo>
                  <a:cubicBezTo>
                    <a:pt x="1252" y="7603"/>
                    <a:pt x="2504" y="4493"/>
                    <a:pt x="3600" y="2592"/>
                  </a:cubicBezTo>
                  <a:cubicBezTo>
                    <a:pt x="4696" y="691"/>
                    <a:pt x="5635" y="0"/>
                    <a:pt x="6574" y="0"/>
                  </a:cubicBezTo>
                  <a:cubicBezTo>
                    <a:pt x="7513" y="0"/>
                    <a:pt x="8452" y="691"/>
                    <a:pt x="8922" y="1555"/>
                  </a:cubicBezTo>
                  <a:cubicBezTo>
                    <a:pt x="9391" y="2419"/>
                    <a:pt x="9391" y="3456"/>
                    <a:pt x="9391" y="4406"/>
                  </a:cubicBezTo>
                  <a:cubicBezTo>
                    <a:pt x="9391" y="5357"/>
                    <a:pt x="9391" y="6221"/>
                    <a:pt x="10174" y="6480"/>
                  </a:cubicBezTo>
                  <a:cubicBezTo>
                    <a:pt x="10957" y="6739"/>
                    <a:pt x="12522" y="6394"/>
                    <a:pt x="13617" y="5789"/>
                  </a:cubicBezTo>
                  <a:cubicBezTo>
                    <a:pt x="14713" y="5184"/>
                    <a:pt x="15339" y="4320"/>
                    <a:pt x="16278" y="3629"/>
                  </a:cubicBezTo>
                  <a:cubicBezTo>
                    <a:pt x="17217" y="2938"/>
                    <a:pt x="18470" y="2419"/>
                    <a:pt x="19096" y="2765"/>
                  </a:cubicBezTo>
                  <a:cubicBezTo>
                    <a:pt x="19722" y="3110"/>
                    <a:pt x="19722" y="4320"/>
                    <a:pt x="20035" y="6394"/>
                  </a:cubicBezTo>
                  <a:cubicBezTo>
                    <a:pt x="20348" y="8467"/>
                    <a:pt x="20974" y="11405"/>
                    <a:pt x="21600" y="14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2583500" y="6735942"/>
              <a:ext cx="149045" cy="22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06" fill="norm" stroke="1" extrusionOk="0">
                  <a:moveTo>
                    <a:pt x="3168" y="3506"/>
                  </a:moveTo>
                  <a:cubicBezTo>
                    <a:pt x="2560" y="8506"/>
                    <a:pt x="1952" y="13506"/>
                    <a:pt x="1495" y="16606"/>
                  </a:cubicBezTo>
                  <a:cubicBezTo>
                    <a:pt x="1039" y="19706"/>
                    <a:pt x="735" y="20906"/>
                    <a:pt x="430" y="20906"/>
                  </a:cubicBezTo>
                  <a:cubicBezTo>
                    <a:pt x="126" y="20906"/>
                    <a:pt x="-178" y="19706"/>
                    <a:pt x="126" y="17506"/>
                  </a:cubicBezTo>
                  <a:cubicBezTo>
                    <a:pt x="430" y="15306"/>
                    <a:pt x="1343" y="12106"/>
                    <a:pt x="2712" y="9706"/>
                  </a:cubicBezTo>
                  <a:cubicBezTo>
                    <a:pt x="4081" y="7306"/>
                    <a:pt x="5907" y="5706"/>
                    <a:pt x="6819" y="5406"/>
                  </a:cubicBezTo>
                  <a:cubicBezTo>
                    <a:pt x="7732" y="5106"/>
                    <a:pt x="7732" y="6106"/>
                    <a:pt x="8492" y="6406"/>
                  </a:cubicBezTo>
                  <a:cubicBezTo>
                    <a:pt x="9253" y="6706"/>
                    <a:pt x="10774" y="6306"/>
                    <a:pt x="11991" y="5506"/>
                  </a:cubicBezTo>
                  <a:cubicBezTo>
                    <a:pt x="13208" y="4706"/>
                    <a:pt x="14121" y="3506"/>
                    <a:pt x="15490" y="2306"/>
                  </a:cubicBezTo>
                  <a:cubicBezTo>
                    <a:pt x="16859" y="1106"/>
                    <a:pt x="18684" y="-94"/>
                    <a:pt x="19597" y="6"/>
                  </a:cubicBezTo>
                  <a:cubicBezTo>
                    <a:pt x="20509" y="106"/>
                    <a:pt x="20509" y="1506"/>
                    <a:pt x="20661" y="5306"/>
                  </a:cubicBezTo>
                  <a:cubicBezTo>
                    <a:pt x="20814" y="9106"/>
                    <a:pt x="21118" y="15306"/>
                    <a:pt x="21422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2832792" y="6703288"/>
              <a:ext cx="128353" cy="20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161" fill="norm" stroke="1" extrusionOk="0">
                  <a:moveTo>
                    <a:pt x="21126" y="2583"/>
                  </a:moveTo>
                  <a:cubicBezTo>
                    <a:pt x="20429" y="1503"/>
                    <a:pt x="19732" y="423"/>
                    <a:pt x="18513" y="99"/>
                  </a:cubicBezTo>
                  <a:cubicBezTo>
                    <a:pt x="17294" y="-225"/>
                    <a:pt x="15552" y="207"/>
                    <a:pt x="12939" y="2043"/>
                  </a:cubicBezTo>
                  <a:cubicBezTo>
                    <a:pt x="10326" y="3879"/>
                    <a:pt x="6842" y="7119"/>
                    <a:pt x="4578" y="9819"/>
                  </a:cubicBezTo>
                  <a:cubicBezTo>
                    <a:pt x="2313" y="12519"/>
                    <a:pt x="1268" y="14679"/>
                    <a:pt x="571" y="16515"/>
                  </a:cubicBezTo>
                  <a:cubicBezTo>
                    <a:pt x="-126" y="18351"/>
                    <a:pt x="-474" y="19863"/>
                    <a:pt x="1268" y="20619"/>
                  </a:cubicBezTo>
                  <a:cubicBezTo>
                    <a:pt x="3010" y="21375"/>
                    <a:pt x="6842" y="21375"/>
                    <a:pt x="10500" y="20403"/>
                  </a:cubicBezTo>
                  <a:cubicBezTo>
                    <a:pt x="14158" y="19431"/>
                    <a:pt x="17642" y="17487"/>
                    <a:pt x="21126" y="15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2858438" y="6823845"/>
              <a:ext cx="10905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7694" y="21600"/>
                  </a:moveTo>
                  <a:cubicBezTo>
                    <a:pt x="3956" y="21600"/>
                    <a:pt x="217" y="21600"/>
                    <a:pt x="10" y="19440"/>
                  </a:cubicBezTo>
                  <a:cubicBezTo>
                    <a:pt x="-198" y="17280"/>
                    <a:pt x="3125" y="12960"/>
                    <a:pt x="7279" y="9360"/>
                  </a:cubicBezTo>
                  <a:cubicBezTo>
                    <a:pt x="11433" y="5760"/>
                    <a:pt x="16417" y="2880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3380244" y="6538095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3391818" y="6671445"/>
              <a:ext cx="140827" cy="1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700" fill="norm" stroke="1" extrusionOk="0">
                  <a:moveTo>
                    <a:pt x="2075" y="0"/>
                  </a:moveTo>
                  <a:cubicBezTo>
                    <a:pt x="805" y="7200"/>
                    <a:pt x="-466" y="14400"/>
                    <a:pt x="169" y="18000"/>
                  </a:cubicBezTo>
                  <a:cubicBezTo>
                    <a:pt x="805" y="21600"/>
                    <a:pt x="3346" y="21600"/>
                    <a:pt x="7158" y="18000"/>
                  </a:cubicBezTo>
                  <a:cubicBezTo>
                    <a:pt x="10969" y="14400"/>
                    <a:pt x="16052" y="7200"/>
                    <a:pt x="211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3977144" y="6389929"/>
              <a:ext cx="12337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2227"/>
                  </a:moveTo>
                  <a:cubicBezTo>
                    <a:pt x="7200" y="1113"/>
                    <a:pt x="14400" y="0"/>
                    <a:pt x="18000" y="0"/>
                  </a:cubicBezTo>
                  <a:cubicBezTo>
                    <a:pt x="21600" y="0"/>
                    <a:pt x="21600" y="1113"/>
                    <a:pt x="19800" y="4899"/>
                  </a:cubicBezTo>
                  <a:cubicBezTo>
                    <a:pt x="18000" y="8685"/>
                    <a:pt x="14400" y="15142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3862844" y="6683582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33" y="11375"/>
                    <a:pt x="9067" y="2735"/>
                    <a:pt x="12667" y="575"/>
                  </a:cubicBezTo>
                  <a:cubicBezTo>
                    <a:pt x="16267" y="-1585"/>
                    <a:pt x="1893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3941160" y="6743412"/>
              <a:ext cx="153729" cy="14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26" fill="norm" stroke="1" extrusionOk="0">
                  <a:moveTo>
                    <a:pt x="5030" y="1565"/>
                  </a:moveTo>
                  <a:cubicBezTo>
                    <a:pt x="3551" y="7200"/>
                    <a:pt x="2071" y="12835"/>
                    <a:pt x="1184" y="16435"/>
                  </a:cubicBezTo>
                  <a:cubicBezTo>
                    <a:pt x="296" y="20035"/>
                    <a:pt x="0" y="21600"/>
                    <a:pt x="0" y="21287"/>
                  </a:cubicBezTo>
                  <a:cubicBezTo>
                    <a:pt x="0" y="20974"/>
                    <a:pt x="296" y="18783"/>
                    <a:pt x="1479" y="15339"/>
                  </a:cubicBezTo>
                  <a:cubicBezTo>
                    <a:pt x="2663" y="11896"/>
                    <a:pt x="4734" y="7200"/>
                    <a:pt x="7693" y="4226"/>
                  </a:cubicBezTo>
                  <a:cubicBezTo>
                    <a:pt x="10652" y="1252"/>
                    <a:pt x="14499" y="0"/>
                    <a:pt x="16866" y="0"/>
                  </a:cubicBezTo>
                  <a:cubicBezTo>
                    <a:pt x="19233" y="0"/>
                    <a:pt x="20121" y="1252"/>
                    <a:pt x="20712" y="2974"/>
                  </a:cubicBezTo>
                  <a:cubicBezTo>
                    <a:pt x="21304" y="4696"/>
                    <a:pt x="21600" y="6887"/>
                    <a:pt x="21452" y="8922"/>
                  </a:cubicBezTo>
                  <a:cubicBezTo>
                    <a:pt x="21304" y="10957"/>
                    <a:pt x="20712" y="12835"/>
                    <a:pt x="20121" y="14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4274462" y="6448656"/>
              <a:ext cx="204333" cy="2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7" fill="norm" stroke="1" extrusionOk="0">
                  <a:moveTo>
                    <a:pt x="17488" y="1754"/>
                  </a:moveTo>
                  <a:cubicBezTo>
                    <a:pt x="18156" y="996"/>
                    <a:pt x="18824" y="238"/>
                    <a:pt x="18601" y="48"/>
                  </a:cubicBezTo>
                  <a:cubicBezTo>
                    <a:pt x="18378" y="-141"/>
                    <a:pt x="17265" y="238"/>
                    <a:pt x="14593" y="996"/>
                  </a:cubicBezTo>
                  <a:cubicBezTo>
                    <a:pt x="11921" y="1754"/>
                    <a:pt x="7690" y="2891"/>
                    <a:pt x="5240" y="3838"/>
                  </a:cubicBezTo>
                  <a:cubicBezTo>
                    <a:pt x="2791" y="4785"/>
                    <a:pt x="2123" y="5543"/>
                    <a:pt x="2234" y="6206"/>
                  </a:cubicBezTo>
                  <a:cubicBezTo>
                    <a:pt x="2345" y="6870"/>
                    <a:pt x="3236" y="7438"/>
                    <a:pt x="5129" y="7912"/>
                  </a:cubicBezTo>
                  <a:cubicBezTo>
                    <a:pt x="7022" y="8385"/>
                    <a:pt x="9917" y="8764"/>
                    <a:pt x="11921" y="9048"/>
                  </a:cubicBezTo>
                  <a:cubicBezTo>
                    <a:pt x="13925" y="9333"/>
                    <a:pt x="15038" y="9522"/>
                    <a:pt x="15261" y="9996"/>
                  </a:cubicBezTo>
                  <a:cubicBezTo>
                    <a:pt x="15484" y="10470"/>
                    <a:pt x="14816" y="11227"/>
                    <a:pt x="12923" y="12364"/>
                  </a:cubicBezTo>
                  <a:cubicBezTo>
                    <a:pt x="11030" y="13501"/>
                    <a:pt x="7912" y="15017"/>
                    <a:pt x="5908" y="16059"/>
                  </a:cubicBezTo>
                  <a:cubicBezTo>
                    <a:pt x="3904" y="17101"/>
                    <a:pt x="3014" y="17670"/>
                    <a:pt x="2011" y="18427"/>
                  </a:cubicBezTo>
                  <a:cubicBezTo>
                    <a:pt x="1009" y="19185"/>
                    <a:pt x="-104" y="20133"/>
                    <a:pt x="7" y="20701"/>
                  </a:cubicBezTo>
                  <a:cubicBezTo>
                    <a:pt x="119" y="21270"/>
                    <a:pt x="1455" y="21459"/>
                    <a:pt x="5240" y="21364"/>
                  </a:cubicBezTo>
                  <a:cubicBezTo>
                    <a:pt x="9026" y="21270"/>
                    <a:pt x="15261" y="20891"/>
                    <a:pt x="21496" y="2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4551945" y="6409660"/>
              <a:ext cx="161800" cy="27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15" fill="norm" stroke="1" extrusionOk="0">
                  <a:moveTo>
                    <a:pt x="21168" y="3011"/>
                  </a:moveTo>
                  <a:cubicBezTo>
                    <a:pt x="20614" y="2044"/>
                    <a:pt x="20060" y="1077"/>
                    <a:pt x="19091" y="512"/>
                  </a:cubicBezTo>
                  <a:cubicBezTo>
                    <a:pt x="18122" y="-52"/>
                    <a:pt x="16737" y="-213"/>
                    <a:pt x="14799" y="351"/>
                  </a:cubicBezTo>
                  <a:cubicBezTo>
                    <a:pt x="12860" y="915"/>
                    <a:pt x="10368" y="2205"/>
                    <a:pt x="7737" y="4945"/>
                  </a:cubicBezTo>
                  <a:cubicBezTo>
                    <a:pt x="5106" y="7686"/>
                    <a:pt x="2337" y="11877"/>
                    <a:pt x="953" y="14697"/>
                  </a:cubicBezTo>
                  <a:cubicBezTo>
                    <a:pt x="-432" y="17518"/>
                    <a:pt x="-432" y="18969"/>
                    <a:pt x="1783" y="19936"/>
                  </a:cubicBezTo>
                  <a:cubicBezTo>
                    <a:pt x="3999" y="20903"/>
                    <a:pt x="8430" y="21387"/>
                    <a:pt x="11614" y="21306"/>
                  </a:cubicBezTo>
                  <a:cubicBezTo>
                    <a:pt x="14799" y="21226"/>
                    <a:pt x="16737" y="20581"/>
                    <a:pt x="18676" y="1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4751844" y="6436495"/>
              <a:ext cx="1397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1980"/>
                    <a:pt x="2618" y="3960"/>
                    <a:pt x="5727" y="6930"/>
                  </a:cubicBezTo>
                  <a:cubicBezTo>
                    <a:pt x="8836" y="9900"/>
                    <a:pt x="13745" y="13860"/>
                    <a:pt x="16691" y="16470"/>
                  </a:cubicBezTo>
                  <a:cubicBezTo>
                    <a:pt x="19636" y="19080"/>
                    <a:pt x="20618" y="20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4783594" y="6417445"/>
              <a:ext cx="158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882"/>
                    <a:pt x="15840" y="1763"/>
                    <a:pt x="12384" y="4114"/>
                  </a:cubicBezTo>
                  <a:cubicBezTo>
                    <a:pt x="8928" y="6465"/>
                    <a:pt x="4896" y="10286"/>
                    <a:pt x="2736" y="13445"/>
                  </a:cubicBezTo>
                  <a:cubicBezTo>
                    <a:pt x="576" y="16604"/>
                    <a:pt x="288" y="19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4872494" y="6652395"/>
              <a:ext cx="100806" cy="13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061" fill="norm" stroke="1" extrusionOk="0">
                  <a:moveTo>
                    <a:pt x="18900" y="0"/>
                  </a:moveTo>
                  <a:cubicBezTo>
                    <a:pt x="19800" y="5158"/>
                    <a:pt x="20700" y="10316"/>
                    <a:pt x="21150" y="13701"/>
                  </a:cubicBezTo>
                  <a:cubicBezTo>
                    <a:pt x="21600" y="17087"/>
                    <a:pt x="21600" y="18699"/>
                    <a:pt x="20475" y="19827"/>
                  </a:cubicBezTo>
                  <a:cubicBezTo>
                    <a:pt x="19350" y="20955"/>
                    <a:pt x="17100" y="21600"/>
                    <a:pt x="13500" y="20472"/>
                  </a:cubicBezTo>
                  <a:cubicBezTo>
                    <a:pt x="9900" y="19343"/>
                    <a:pt x="4950" y="16442"/>
                    <a:pt x="0" y="13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4942344" y="655714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5012194" y="6398395"/>
              <a:ext cx="102738" cy="33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372" fill="norm" stroke="1" extrusionOk="0">
                  <a:moveTo>
                    <a:pt x="0" y="0"/>
                  </a:moveTo>
                  <a:cubicBezTo>
                    <a:pt x="6912" y="2187"/>
                    <a:pt x="13824" y="4375"/>
                    <a:pt x="17496" y="7246"/>
                  </a:cubicBezTo>
                  <a:cubicBezTo>
                    <a:pt x="21168" y="10116"/>
                    <a:pt x="21600" y="13671"/>
                    <a:pt x="20304" y="16132"/>
                  </a:cubicBezTo>
                  <a:cubicBezTo>
                    <a:pt x="19008" y="18592"/>
                    <a:pt x="15984" y="19959"/>
                    <a:pt x="13392" y="20711"/>
                  </a:cubicBezTo>
                  <a:cubicBezTo>
                    <a:pt x="10800" y="21463"/>
                    <a:pt x="8640" y="21600"/>
                    <a:pt x="6696" y="20985"/>
                  </a:cubicBezTo>
                  <a:cubicBezTo>
                    <a:pt x="4752" y="20370"/>
                    <a:pt x="3024" y="19003"/>
                    <a:pt x="1296" y="17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5037594" y="6291768"/>
              <a:ext cx="146051" cy="1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5175"/>
                  </a:moveTo>
                  <a:cubicBezTo>
                    <a:pt x="939" y="3375"/>
                    <a:pt x="1878" y="1575"/>
                    <a:pt x="3913" y="675"/>
                  </a:cubicBezTo>
                  <a:cubicBezTo>
                    <a:pt x="5948" y="-225"/>
                    <a:pt x="9078" y="-225"/>
                    <a:pt x="11113" y="675"/>
                  </a:cubicBezTo>
                  <a:cubicBezTo>
                    <a:pt x="13148" y="1575"/>
                    <a:pt x="14087" y="3375"/>
                    <a:pt x="13930" y="5895"/>
                  </a:cubicBezTo>
                  <a:cubicBezTo>
                    <a:pt x="13774" y="8415"/>
                    <a:pt x="12522" y="11655"/>
                    <a:pt x="10800" y="14355"/>
                  </a:cubicBezTo>
                  <a:cubicBezTo>
                    <a:pt x="9078" y="17055"/>
                    <a:pt x="6887" y="19215"/>
                    <a:pt x="6887" y="20295"/>
                  </a:cubicBezTo>
                  <a:cubicBezTo>
                    <a:pt x="6887" y="21375"/>
                    <a:pt x="9078" y="21375"/>
                    <a:pt x="11896" y="21375"/>
                  </a:cubicBezTo>
                  <a:cubicBezTo>
                    <a:pt x="14713" y="21375"/>
                    <a:pt x="18157" y="21375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5372027" y="6660028"/>
              <a:ext cx="300568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1521" y="2873"/>
                  </a:moveTo>
                  <a:cubicBezTo>
                    <a:pt x="761" y="1673"/>
                    <a:pt x="0" y="473"/>
                    <a:pt x="0" y="1073"/>
                  </a:cubicBezTo>
                  <a:cubicBezTo>
                    <a:pt x="0" y="1673"/>
                    <a:pt x="761" y="4073"/>
                    <a:pt x="3118" y="6473"/>
                  </a:cubicBezTo>
                  <a:cubicBezTo>
                    <a:pt x="5476" y="8873"/>
                    <a:pt x="9431" y="11273"/>
                    <a:pt x="12473" y="10073"/>
                  </a:cubicBezTo>
                  <a:cubicBezTo>
                    <a:pt x="15515" y="8873"/>
                    <a:pt x="17645" y="4073"/>
                    <a:pt x="19166" y="1673"/>
                  </a:cubicBezTo>
                  <a:cubicBezTo>
                    <a:pt x="20687" y="-727"/>
                    <a:pt x="21600" y="-727"/>
                    <a:pt x="21600" y="2873"/>
                  </a:cubicBezTo>
                  <a:cubicBezTo>
                    <a:pt x="21600" y="6473"/>
                    <a:pt x="20687" y="13673"/>
                    <a:pt x="19775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6066294" y="6519045"/>
              <a:ext cx="1392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469"/>
                    <a:pt x="21600" y="8938"/>
                    <a:pt x="20057" y="12538"/>
                  </a:cubicBezTo>
                  <a:cubicBezTo>
                    <a:pt x="18514" y="16138"/>
                    <a:pt x="9257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5990094" y="6734945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7200"/>
                    <a:pt x="8441" y="14400"/>
                    <a:pt x="12041" y="18000"/>
                  </a:cubicBezTo>
                  <a:cubicBezTo>
                    <a:pt x="15641" y="21600"/>
                    <a:pt x="1862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6038813" y="6783666"/>
              <a:ext cx="141782" cy="1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998" fill="norm" stroke="1" extrusionOk="0">
                  <a:moveTo>
                    <a:pt x="4124" y="3462"/>
                  </a:moveTo>
                  <a:cubicBezTo>
                    <a:pt x="3806" y="7729"/>
                    <a:pt x="3489" y="11996"/>
                    <a:pt x="2853" y="15196"/>
                  </a:cubicBezTo>
                  <a:cubicBezTo>
                    <a:pt x="2218" y="18396"/>
                    <a:pt x="1265" y="20529"/>
                    <a:pt x="630" y="20929"/>
                  </a:cubicBezTo>
                  <a:cubicBezTo>
                    <a:pt x="-5" y="21329"/>
                    <a:pt x="-323" y="19996"/>
                    <a:pt x="471" y="17329"/>
                  </a:cubicBezTo>
                  <a:cubicBezTo>
                    <a:pt x="1265" y="14662"/>
                    <a:pt x="3171" y="10662"/>
                    <a:pt x="5553" y="7596"/>
                  </a:cubicBezTo>
                  <a:cubicBezTo>
                    <a:pt x="7936" y="4529"/>
                    <a:pt x="10795" y="2396"/>
                    <a:pt x="13177" y="1196"/>
                  </a:cubicBezTo>
                  <a:cubicBezTo>
                    <a:pt x="15559" y="-4"/>
                    <a:pt x="17465" y="-271"/>
                    <a:pt x="18736" y="262"/>
                  </a:cubicBezTo>
                  <a:cubicBezTo>
                    <a:pt x="20006" y="796"/>
                    <a:pt x="20642" y="2129"/>
                    <a:pt x="20959" y="4929"/>
                  </a:cubicBezTo>
                  <a:cubicBezTo>
                    <a:pt x="21277" y="7729"/>
                    <a:pt x="21277" y="11996"/>
                    <a:pt x="21277" y="16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6318177" y="6582495"/>
              <a:ext cx="211668" cy="23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21600" y="588"/>
                  </a:moveTo>
                  <a:cubicBezTo>
                    <a:pt x="20520" y="199"/>
                    <a:pt x="19440" y="-190"/>
                    <a:pt x="18576" y="102"/>
                  </a:cubicBezTo>
                  <a:cubicBezTo>
                    <a:pt x="17712" y="394"/>
                    <a:pt x="17064" y="1367"/>
                    <a:pt x="15120" y="3021"/>
                  </a:cubicBezTo>
                  <a:cubicBezTo>
                    <a:pt x="13176" y="4675"/>
                    <a:pt x="9936" y="7010"/>
                    <a:pt x="7776" y="8372"/>
                  </a:cubicBezTo>
                  <a:cubicBezTo>
                    <a:pt x="5616" y="9734"/>
                    <a:pt x="4536" y="10124"/>
                    <a:pt x="3564" y="10610"/>
                  </a:cubicBezTo>
                  <a:cubicBezTo>
                    <a:pt x="2592" y="11096"/>
                    <a:pt x="1728" y="11680"/>
                    <a:pt x="1836" y="11972"/>
                  </a:cubicBezTo>
                  <a:cubicBezTo>
                    <a:pt x="1944" y="12264"/>
                    <a:pt x="3024" y="12264"/>
                    <a:pt x="4104" y="12264"/>
                  </a:cubicBezTo>
                  <a:cubicBezTo>
                    <a:pt x="5184" y="12264"/>
                    <a:pt x="6264" y="12264"/>
                    <a:pt x="7776" y="12361"/>
                  </a:cubicBezTo>
                  <a:cubicBezTo>
                    <a:pt x="9288" y="12459"/>
                    <a:pt x="11232" y="12653"/>
                    <a:pt x="11664" y="13140"/>
                  </a:cubicBezTo>
                  <a:cubicBezTo>
                    <a:pt x="12096" y="13626"/>
                    <a:pt x="11016" y="14405"/>
                    <a:pt x="9180" y="15280"/>
                  </a:cubicBezTo>
                  <a:cubicBezTo>
                    <a:pt x="7344" y="16156"/>
                    <a:pt x="4752" y="17129"/>
                    <a:pt x="2916" y="18102"/>
                  </a:cubicBezTo>
                  <a:cubicBezTo>
                    <a:pt x="1080" y="19075"/>
                    <a:pt x="0" y="20048"/>
                    <a:pt x="0" y="20632"/>
                  </a:cubicBezTo>
                  <a:cubicBezTo>
                    <a:pt x="0" y="21215"/>
                    <a:pt x="1080" y="21410"/>
                    <a:pt x="4212" y="21021"/>
                  </a:cubicBezTo>
                  <a:cubicBezTo>
                    <a:pt x="7344" y="20632"/>
                    <a:pt x="12528" y="19659"/>
                    <a:pt x="17712" y="18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6548894" y="6633345"/>
              <a:ext cx="158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4629"/>
                    <a:pt x="10368" y="9257"/>
                    <a:pt x="13392" y="12214"/>
                  </a:cubicBezTo>
                  <a:cubicBezTo>
                    <a:pt x="16416" y="15171"/>
                    <a:pt x="17280" y="16457"/>
                    <a:pt x="18000" y="17743"/>
                  </a:cubicBezTo>
                  <a:cubicBezTo>
                    <a:pt x="18720" y="19029"/>
                    <a:pt x="19296" y="20314"/>
                    <a:pt x="19872" y="20957"/>
                  </a:cubicBezTo>
                  <a:cubicBezTo>
                    <a:pt x="20448" y="21600"/>
                    <a:pt x="2102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6568939" y="6639695"/>
              <a:ext cx="18315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21239" y="0"/>
                  </a:moveTo>
                  <a:cubicBezTo>
                    <a:pt x="20012" y="0"/>
                    <a:pt x="18784" y="0"/>
                    <a:pt x="16084" y="2073"/>
                  </a:cubicBezTo>
                  <a:cubicBezTo>
                    <a:pt x="13384" y="4145"/>
                    <a:pt x="9212" y="8291"/>
                    <a:pt x="6144" y="11455"/>
                  </a:cubicBezTo>
                  <a:cubicBezTo>
                    <a:pt x="3075" y="14618"/>
                    <a:pt x="1112" y="16800"/>
                    <a:pt x="375" y="18327"/>
                  </a:cubicBezTo>
                  <a:cubicBezTo>
                    <a:pt x="-361" y="19855"/>
                    <a:pt x="130" y="20727"/>
                    <a:pt x="6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6720344" y="6753995"/>
              <a:ext cx="69209" cy="21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37" fill="norm" stroke="1" extrusionOk="0">
                  <a:moveTo>
                    <a:pt x="17673" y="0"/>
                  </a:moveTo>
                  <a:cubicBezTo>
                    <a:pt x="18982" y="5184"/>
                    <a:pt x="20291" y="10368"/>
                    <a:pt x="20945" y="13608"/>
                  </a:cubicBezTo>
                  <a:cubicBezTo>
                    <a:pt x="21600" y="16848"/>
                    <a:pt x="21600" y="18144"/>
                    <a:pt x="20618" y="19224"/>
                  </a:cubicBezTo>
                  <a:cubicBezTo>
                    <a:pt x="19636" y="20304"/>
                    <a:pt x="17673" y="21168"/>
                    <a:pt x="15055" y="21384"/>
                  </a:cubicBezTo>
                  <a:cubicBezTo>
                    <a:pt x="12436" y="21600"/>
                    <a:pt x="9164" y="21168"/>
                    <a:pt x="6545" y="19872"/>
                  </a:cubicBezTo>
                  <a:cubicBezTo>
                    <a:pt x="3927" y="18576"/>
                    <a:pt x="1964" y="16416"/>
                    <a:pt x="0" y="14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6802894" y="6696845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6758444" y="6506345"/>
              <a:ext cx="22680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14268" y="0"/>
                  </a:moveTo>
                  <a:cubicBezTo>
                    <a:pt x="16051" y="1569"/>
                    <a:pt x="17835" y="3138"/>
                    <a:pt x="19222" y="5031"/>
                  </a:cubicBezTo>
                  <a:cubicBezTo>
                    <a:pt x="20609" y="6923"/>
                    <a:pt x="21600" y="9138"/>
                    <a:pt x="21105" y="11215"/>
                  </a:cubicBezTo>
                  <a:cubicBezTo>
                    <a:pt x="20609" y="13292"/>
                    <a:pt x="18628" y="15231"/>
                    <a:pt x="14862" y="16938"/>
                  </a:cubicBezTo>
                  <a:cubicBezTo>
                    <a:pt x="11097" y="18646"/>
                    <a:pt x="5549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5789985" y="6499995"/>
              <a:ext cx="26361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7005" y="0"/>
                  </a:moveTo>
                  <a:cubicBezTo>
                    <a:pt x="5277" y="1600"/>
                    <a:pt x="3549" y="3200"/>
                    <a:pt x="2253" y="5350"/>
                  </a:cubicBezTo>
                  <a:cubicBezTo>
                    <a:pt x="957" y="7500"/>
                    <a:pt x="93" y="10200"/>
                    <a:pt x="6" y="12500"/>
                  </a:cubicBezTo>
                  <a:cubicBezTo>
                    <a:pt x="-80" y="14800"/>
                    <a:pt x="611" y="16700"/>
                    <a:pt x="4326" y="18150"/>
                  </a:cubicBezTo>
                  <a:cubicBezTo>
                    <a:pt x="8042" y="19600"/>
                    <a:pt x="14781" y="20600"/>
                    <a:pt x="21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7025144" y="6367588"/>
              <a:ext cx="177801" cy="154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2497"/>
                  </a:moveTo>
                  <a:cubicBezTo>
                    <a:pt x="1286" y="1329"/>
                    <a:pt x="2571" y="162"/>
                    <a:pt x="4371" y="16"/>
                  </a:cubicBezTo>
                  <a:cubicBezTo>
                    <a:pt x="6171" y="-130"/>
                    <a:pt x="8486" y="746"/>
                    <a:pt x="9643" y="1913"/>
                  </a:cubicBezTo>
                  <a:cubicBezTo>
                    <a:pt x="10800" y="3081"/>
                    <a:pt x="10800" y="4540"/>
                    <a:pt x="9514" y="7021"/>
                  </a:cubicBezTo>
                  <a:cubicBezTo>
                    <a:pt x="8229" y="9502"/>
                    <a:pt x="5657" y="13005"/>
                    <a:pt x="4114" y="15486"/>
                  </a:cubicBezTo>
                  <a:cubicBezTo>
                    <a:pt x="2571" y="17967"/>
                    <a:pt x="2057" y="19427"/>
                    <a:pt x="2571" y="20302"/>
                  </a:cubicBezTo>
                  <a:cubicBezTo>
                    <a:pt x="3086" y="21178"/>
                    <a:pt x="4629" y="21470"/>
                    <a:pt x="7971" y="21324"/>
                  </a:cubicBezTo>
                  <a:cubicBezTo>
                    <a:pt x="11314" y="21178"/>
                    <a:pt x="16457" y="20594"/>
                    <a:pt x="21600" y="20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715577" y="5973891"/>
              <a:ext cx="3816195" cy="126270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0" name="Drawing"/>
          <p:cNvGrpSpPr/>
          <p:nvPr/>
        </p:nvGrpSpPr>
        <p:grpSpPr>
          <a:xfrm>
            <a:off x="850899" y="2114549"/>
            <a:ext cx="11978952" cy="7632701"/>
            <a:chOff x="0" y="0"/>
            <a:chExt cx="11978950" cy="7632699"/>
          </a:xfrm>
        </p:grpSpPr>
        <p:sp>
          <p:nvSpPr>
            <p:cNvPr id="2960" name="Line"/>
            <p:cNvSpPr/>
            <p:nvPr/>
          </p:nvSpPr>
          <p:spPr>
            <a:xfrm>
              <a:off x="96044" y="678232"/>
              <a:ext cx="205670" cy="42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90" fill="norm" stroke="1" extrusionOk="0">
                  <a:moveTo>
                    <a:pt x="9174" y="1331"/>
                  </a:moveTo>
                  <a:cubicBezTo>
                    <a:pt x="8072" y="1755"/>
                    <a:pt x="6970" y="2179"/>
                    <a:pt x="6970" y="2390"/>
                  </a:cubicBezTo>
                  <a:cubicBezTo>
                    <a:pt x="6970" y="2602"/>
                    <a:pt x="8072" y="2602"/>
                    <a:pt x="10276" y="2231"/>
                  </a:cubicBezTo>
                  <a:cubicBezTo>
                    <a:pt x="12480" y="1861"/>
                    <a:pt x="15786" y="1120"/>
                    <a:pt x="17990" y="643"/>
                  </a:cubicBezTo>
                  <a:cubicBezTo>
                    <a:pt x="20195" y="167"/>
                    <a:pt x="21297" y="-45"/>
                    <a:pt x="21407" y="8"/>
                  </a:cubicBezTo>
                  <a:cubicBezTo>
                    <a:pt x="21517" y="61"/>
                    <a:pt x="20635" y="379"/>
                    <a:pt x="18652" y="1279"/>
                  </a:cubicBezTo>
                  <a:cubicBezTo>
                    <a:pt x="16668" y="2179"/>
                    <a:pt x="13582" y="3661"/>
                    <a:pt x="11709" y="4667"/>
                  </a:cubicBezTo>
                  <a:cubicBezTo>
                    <a:pt x="9835" y="5673"/>
                    <a:pt x="9174" y="6202"/>
                    <a:pt x="9395" y="6731"/>
                  </a:cubicBezTo>
                  <a:cubicBezTo>
                    <a:pt x="9615" y="7261"/>
                    <a:pt x="10717" y="7790"/>
                    <a:pt x="10827" y="8637"/>
                  </a:cubicBezTo>
                  <a:cubicBezTo>
                    <a:pt x="10937" y="9484"/>
                    <a:pt x="10056" y="10649"/>
                    <a:pt x="8293" y="12237"/>
                  </a:cubicBezTo>
                  <a:cubicBezTo>
                    <a:pt x="6529" y="13826"/>
                    <a:pt x="3884" y="15837"/>
                    <a:pt x="2341" y="17108"/>
                  </a:cubicBezTo>
                  <a:cubicBezTo>
                    <a:pt x="799" y="18379"/>
                    <a:pt x="358" y="18908"/>
                    <a:pt x="137" y="19490"/>
                  </a:cubicBezTo>
                  <a:cubicBezTo>
                    <a:pt x="-83" y="20073"/>
                    <a:pt x="-83" y="20708"/>
                    <a:pt x="468" y="21079"/>
                  </a:cubicBezTo>
                  <a:cubicBezTo>
                    <a:pt x="1019" y="21449"/>
                    <a:pt x="2121" y="21555"/>
                    <a:pt x="5648" y="21026"/>
                  </a:cubicBezTo>
                  <a:cubicBezTo>
                    <a:pt x="9174" y="20496"/>
                    <a:pt x="15125" y="19331"/>
                    <a:pt x="21076" y="18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295456" y="836083"/>
              <a:ext cx="256995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2" fill="norm" stroke="1" extrusionOk="0">
                  <a:moveTo>
                    <a:pt x="250" y="8073"/>
                  </a:moveTo>
                  <a:cubicBezTo>
                    <a:pt x="73" y="6982"/>
                    <a:pt x="-104" y="5891"/>
                    <a:pt x="73" y="4909"/>
                  </a:cubicBezTo>
                  <a:cubicBezTo>
                    <a:pt x="250" y="3927"/>
                    <a:pt x="781" y="3055"/>
                    <a:pt x="2109" y="3164"/>
                  </a:cubicBezTo>
                  <a:cubicBezTo>
                    <a:pt x="3437" y="3273"/>
                    <a:pt x="5562" y="4364"/>
                    <a:pt x="6535" y="6764"/>
                  </a:cubicBezTo>
                  <a:cubicBezTo>
                    <a:pt x="7509" y="9164"/>
                    <a:pt x="7332" y="12873"/>
                    <a:pt x="6801" y="15491"/>
                  </a:cubicBezTo>
                  <a:cubicBezTo>
                    <a:pt x="6270" y="18109"/>
                    <a:pt x="5385" y="19636"/>
                    <a:pt x="4499" y="20509"/>
                  </a:cubicBezTo>
                  <a:cubicBezTo>
                    <a:pt x="3614" y="21382"/>
                    <a:pt x="2729" y="21600"/>
                    <a:pt x="2375" y="21164"/>
                  </a:cubicBezTo>
                  <a:cubicBezTo>
                    <a:pt x="2021" y="20727"/>
                    <a:pt x="2198" y="19636"/>
                    <a:pt x="3703" y="16364"/>
                  </a:cubicBezTo>
                  <a:cubicBezTo>
                    <a:pt x="5207" y="13091"/>
                    <a:pt x="8040" y="7636"/>
                    <a:pt x="9722" y="4364"/>
                  </a:cubicBezTo>
                  <a:cubicBezTo>
                    <a:pt x="11404" y="1091"/>
                    <a:pt x="11935" y="0"/>
                    <a:pt x="12024" y="0"/>
                  </a:cubicBezTo>
                  <a:cubicBezTo>
                    <a:pt x="12112" y="0"/>
                    <a:pt x="11758" y="1091"/>
                    <a:pt x="11404" y="2945"/>
                  </a:cubicBezTo>
                  <a:cubicBezTo>
                    <a:pt x="11050" y="4800"/>
                    <a:pt x="10696" y="7418"/>
                    <a:pt x="10785" y="9164"/>
                  </a:cubicBezTo>
                  <a:cubicBezTo>
                    <a:pt x="10873" y="10909"/>
                    <a:pt x="11404" y="11782"/>
                    <a:pt x="13263" y="12000"/>
                  </a:cubicBezTo>
                  <a:cubicBezTo>
                    <a:pt x="15122" y="12218"/>
                    <a:pt x="18309" y="11782"/>
                    <a:pt x="21496" y="1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864689" y="571500"/>
              <a:ext cx="157661" cy="20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30" fill="norm" stroke="1" extrusionOk="0">
                  <a:moveTo>
                    <a:pt x="5900" y="0"/>
                  </a:moveTo>
                  <a:cubicBezTo>
                    <a:pt x="4748" y="661"/>
                    <a:pt x="3596" y="1322"/>
                    <a:pt x="2588" y="4188"/>
                  </a:cubicBezTo>
                  <a:cubicBezTo>
                    <a:pt x="1580" y="7053"/>
                    <a:pt x="716" y="12122"/>
                    <a:pt x="284" y="15318"/>
                  </a:cubicBezTo>
                  <a:cubicBezTo>
                    <a:pt x="-148" y="18514"/>
                    <a:pt x="-148" y="19837"/>
                    <a:pt x="716" y="20608"/>
                  </a:cubicBezTo>
                  <a:cubicBezTo>
                    <a:pt x="1580" y="21380"/>
                    <a:pt x="3308" y="21600"/>
                    <a:pt x="6476" y="20939"/>
                  </a:cubicBezTo>
                  <a:cubicBezTo>
                    <a:pt x="9644" y="20278"/>
                    <a:pt x="14252" y="18735"/>
                    <a:pt x="16988" y="17522"/>
                  </a:cubicBezTo>
                  <a:cubicBezTo>
                    <a:pt x="19724" y="16310"/>
                    <a:pt x="20588" y="15429"/>
                    <a:pt x="21452" y="1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990600" y="698500"/>
              <a:ext cx="381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36"/>
                    <a:pt x="9600" y="873"/>
                    <a:pt x="6000" y="4473"/>
                  </a:cubicBezTo>
                  <a:cubicBezTo>
                    <a:pt x="2400" y="8073"/>
                    <a:pt x="1200" y="14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27000" y="1035050"/>
              <a:ext cx="73660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62" y="19200"/>
                    <a:pt x="3724" y="16800"/>
                    <a:pt x="5679" y="14400"/>
                  </a:cubicBezTo>
                  <a:cubicBezTo>
                    <a:pt x="7634" y="12000"/>
                    <a:pt x="9683" y="9600"/>
                    <a:pt x="12010" y="7371"/>
                  </a:cubicBezTo>
                  <a:cubicBezTo>
                    <a:pt x="14338" y="5143"/>
                    <a:pt x="16945" y="3086"/>
                    <a:pt x="18590" y="1886"/>
                  </a:cubicBezTo>
                  <a:cubicBezTo>
                    <a:pt x="20234" y="686"/>
                    <a:pt x="20917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503543" y="1079500"/>
              <a:ext cx="391807" cy="17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91" fill="norm" stroke="1" extrusionOk="0">
                  <a:moveTo>
                    <a:pt x="1986" y="19821"/>
                  </a:moveTo>
                  <a:cubicBezTo>
                    <a:pt x="1057" y="20584"/>
                    <a:pt x="128" y="21346"/>
                    <a:pt x="12" y="21473"/>
                  </a:cubicBezTo>
                  <a:cubicBezTo>
                    <a:pt x="-104" y="21600"/>
                    <a:pt x="593" y="21092"/>
                    <a:pt x="2625" y="19059"/>
                  </a:cubicBezTo>
                  <a:cubicBezTo>
                    <a:pt x="4657" y="17026"/>
                    <a:pt x="8025" y="13468"/>
                    <a:pt x="11393" y="10038"/>
                  </a:cubicBezTo>
                  <a:cubicBezTo>
                    <a:pt x="14761" y="6607"/>
                    <a:pt x="18128" y="3304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203012" y="768349"/>
              <a:ext cx="3523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4800"/>
                    <a:pt x="-1623" y="9600"/>
                    <a:pt x="777" y="13200"/>
                  </a:cubicBezTo>
                  <a:cubicBezTo>
                    <a:pt x="3177" y="16800"/>
                    <a:pt x="11577" y="19200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270000" y="8953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2463800" y="412750"/>
              <a:ext cx="28575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400"/>
                    <a:pt x="6400" y="4800"/>
                    <a:pt x="9600" y="7771"/>
                  </a:cubicBezTo>
                  <a:cubicBezTo>
                    <a:pt x="12800" y="10743"/>
                    <a:pt x="16000" y="14286"/>
                    <a:pt x="18000" y="16686"/>
                  </a:cubicBezTo>
                  <a:cubicBezTo>
                    <a:pt x="20000" y="19086"/>
                    <a:pt x="20800" y="20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2538059" y="360818"/>
              <a:ext cx="224192" cy="4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77" fill="norm" stroke="1" extrusionOk="0">
                  <a:moveTo>
                    <a:pt x="21381" y="924"/>
                  </a:moveTo>
                  <a:cubicBezTo>
                    <a:pt x="21381" y="439"/>
                    <a:pt x="21381" y="-45"/>
                    <a:pt x="21078" y="3"/>
                  </a:cubicBezTo>
                  <a:cubicBezTo>
                    <a:pt x="20775" y="52"/>
                    <a:pt x="20170" y="633"/>
                    <a:pt x="18454" y="2425"/>
                  </a:cubicBezTo>
                  <a:cubicBezTo>
                    <a:pt x="16738" y="4217"/>
                    <a:pt x="13912" y="7220"/>
                    <a:pt x="11187" y="9932"/>
                  </a:cubicBezTo>
                  <a:cubicBezTo>
                    <a:pt x="8461" y="12644"/>
                    <a:pt x="5837" y="15065"/>
                    <a:pt x="4020" y="16760"/>
                  </a:cubicBezTo>
                  <a:cubicBezTo>
                    <a:pt x="2203" y="18455"/>
                    <a:pt x="1194" y="19424"/>
                    <a:pt x="588" y="20151"/>
                  </a:cubicBezTo>
                  <a:cubicBezTo>
                    <a:pt x="-17" y="20877"/>
                    <a:pt x="-219" y="21361"/>
                    <a:pt x="286" y="21458"/>
                  </a:cubicBezTo>
                  <a:cubicBezTo>
                    <a:pt x="790" y="21555"/>
                    <a:pt x="2002" y="21264"/>
                    <a:pt x="3213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2901950" y="546099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4400"/>
                    <a:pt x="10643" y="7200"/>
                    <a:pt x="14243" y="3600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2910184" y="704849"/>
              <a:ext cx="156866" cy="2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019" fill="norm" stroke="1" extrusionOk="0">
                  <a:moveTo>
                    <a:pt x="3200" y="0"/>
                  </a:moveTo>
                  <a:cubicBezTo>
                    <a:pt x="1472" y="8308"/>
                    <a:pt x="-256" y="16615"/>
                    <a:pt x="32" y="19108"/>
                  </a:cubicBezTo>
                  <a:cubicBezTo>
                    <a:pt x="320" y="21600"/>
                    <a:pt x="2624" y="18277"/>
                    <a:pt x="6512" y="17446"/>
                  </a:cubicBezTo>
                  <a:cubicBezTo>
                    <a:pt x="10400" y="16615"/>
                    <a:pt x="15872" y="18277"/>
                    <a:pt x="2134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3517384" y="158220"/>
              <a:ext cx="216417" cy="68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76" fill="norm" stroke="1" extrusionOk="0">
                  <a:moveTo>
                    <a:pt x="19554" y="615"/>
                  </a:moveTo>
                  <a:cubicBezTo>
                    <a:pt x="18924" y="349"/>
                    <a:pt x="18295" y="83"/>
                    <a:pt x="15989" y="16"/>
                  </a:cubicBezTo>
                  <a:cubicBezTo>
                    <a:pt x="13682" y="-50"/>
                    <a:pt x="9697" y="83"/>
                    <a:pt x="6761" y="415"/>
                  </a:cubicBezTo>
                  <a:cubicBezTo>
                    <a:pt x="3825" y="748"/>
                    <a:pt x="1938" y="1279"/>
                    <a:pt x="994" y="1711"/>
                  </a:cubicBezTo>
                  <a:cubicBezTo>
                    <a:pt x="51" y="2143"/>
                    <a:pt x="51" y="2476"/>
                    <a:pt x="575" y="2708"/>
                  </a:cubicBezTo>
                  <a:cubicBezTo>
                    <a:pt x="1099" y="2941"/>
                    <a:pt x="2148" y="3074"/>
                    <a:pt x="4350" y="3539"/>
                  </a:cubicBezTo>
                  <a:cubicBezTo>
                    <a:pt x="6552" y="4004"/>
                    <a:pt x="9907" y="4802"/>
                    <a:pt x="11585" y="5566"/>
                  </a:cubicBezTo>
                  <a:cubicBezTo>
                    <a:pt x="13262" y="6330"/>
                    <a:pt x="13262" y="7061"/>
                    <a:pt x="11899" y="7826"/>
                  </a:cubicBezTo>
                  <a:cubicBezTo>
                    <a:pt x="10536" y="8590"/>
                    <a:pt x="7810" y="9388"/>
                    <a:pt x="5503" y="9820"/>
                  </a:cubicBezTo>
                  <a:cubicBezTo>
                    <a:pt x="3196" y="10252"/>
                    <a:pt x="1309" y="10318"/>
                    <a:pt x="785" y="10218"/>
                  </a:cubicBezTo>
                  <a:cubicBezTo>
                    <a:pt x="260" y="10119"/>
                    <a:pt x="1099" y="9853"/>
                    <a:pt x="2148" y="9720"/>
                  </a:cubicBezTo>
                  <a:cubicBezTo>
                    <a:pt x="3196" y="9587"/>
                    <a:pt x="4455" y="9587"/>
                    <a:pt x="5503" y="9687"/>
                  </a:cubicBezTo>
                  <a:cubicBezTo>
                    <a:pt x="6552" y="9786"/>
                    <a:pt x="7391" y="9986"/>
                    <a:pt x="7810" y="10285"/>
                  </a:cubicBezTo>
                  <a:cubicBezTo>
                    <a:pt x="8229" y="10584"/>
                    <a:pt x="8229" y="10983"/>
                    <a:pt x="7181" y="12179"/>
                  </a:cubicBezTo>
                  <a:cubicBezTo>
                    <a:pt x="6132" y="13375"/>
                    <a:pt x="4035" y="15369"/>
                    <a:pt x="2567" y="16798"/>
                  </a:cubicBezTo>
                  <a:cubicBezTo>
                    <a:pt x="1099" y="18227"/>
                    <a:pt x="260" y="19091"/>
                    <a:pt x="51" y="19722"/>
                  </a:cubicBezTo>
                  <a:cubicBezTo>
                    <a:pt x="-159" y="20354"/>
                    <a:pt x="260" y="20752"/>
                    <a:pt x="1624" y="21052"/>
                  </a:cubicBezTo>
                  <a:cubicBezTo>
                    <a:pt x="2987" y="21351"/>
                    <a:pt x="5293" y="21550"/>
                    <a:pt x="8754" y="21450"/>
                  </a:cubicBezTo>
                  <a:cubicBezTo>
                    <a:pt x="12214" y="21351"/>
                    <a:pt x="16827" y="20952"/>
                    <a:pt x="21441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4114799" y="0"/>
              <a:ext cx="571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4539"/>
                    <a:pt x="3200" y="9078"/>
                    <a:pt x="6800" y="12678"/>
                  </a:cubicBezTo>
                  <a:cubicBezTo>
                    <a:pt x="10400" y="16278"/>
                    <a:pt x="16000" y="18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4900083" y="120650"/>
              <a:ext cx="143934" cy="13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38" fill="norm" stroke="1" extrusionOk="0">
                  <a:moveTo>
                    <a:pt x="1252" y="0"/>
                  </a:moveTo>
                  <a:cubicBezTo>
                    <a:pt x="626" y="5564"/>
                    <a:pt x="0" y="11127"/>
                    <a:pt x="0" y="14891"/>
                  </a:cubicBezTo>
                  <a:cubicBezTo>
                    <a:pt x="0" y="18655"/>
                    <a:pt x="626" y="20618"/>
                    <a:pt x="1565" y="21109"/>
                  </a:cubicBezTo>
                  <a:cubicBezTo>
                    <a:pt x="2504" y="21600"/>
                    <a:pt x="3757" y="20618"/>
                    <a:pt x="4696" y="19309"/>
                  </a:cubicBezTo>
                  <a:cubicBezTo>
                    <a:pt x="5635" y="18000"/>
                    <a:pt x="6261" y="16364"/>
                    <a:pt x="6887" y="14727"/>
                  </a:cubicBezTo>
                  <a:cubicBezTo>
                    <a:pt x="7513" y="13091"/>
                    <a:pt x="8139" y="11455"/>
                    <a:pt x="8452" y="11455"/>
                  </a:cubicBezTo>
                  <a:cubicBezTo>
                    <a:pt x="8765" y="11455"/>
                    <a:pt x="8765" y="13091"/>
                    <a:pt x="9235" y="14564"/>
                  </a:cubicBezTo>
                  <a:cubicBezTo>
                    <a:pt x="9704" y="16036"/>
                    <a:pt x="10643" y="17345"/>
                    <a:pt x="12052" y="18000"/>
                  </a:cubicBezTo>
                  <a:cubicBezTo>
                    <a:pt x="13461" y="18655"/>
                    <a:pt x="15339" y="18655"/>
                    <a:pt x="17061" y="17018"/>
                  </a:cubicBezTo>
                  <a:cubicBezTo>
                    <a:pt x="18783" y="15382"/>
                    <a:pt x="20348" y="12109"/>
                    <a:pt x="20974" y="9655"/>
                  </a:cubicBezTo>
                  <a:cubicBezTo>
                    <a:pt x="21600" y="7200"/>
                    <a:pt x="21287" y="5564"/>
                    <a:pt x="20035" y="5073"/>
                  </a:cubicBezTo>
                  <a:cubicBezTo>
                    <a:pt x="18783" y="4582"/>
                    <a:pt x="16591" y="5236"/>
                    <a:pt x="144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5073650" y="177800"/>
              <a:ext cx="698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5237527" y="52687"/>
              <a:ext cx="96982" cy="44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313" fill="norm" stroke="1" extrusionOk="0">
                  <a:moveTo>
                    <a:pt x="9710" y="6051"/>
                  </a:moveTo>
                  <a:cubicBezTo>
                    <a:pt x="8810" y="9122"/>
                    <a:pt x="7910" y="12193"/>
                    <a:pt x="7460" y="14343"/>
                  </a:cubicBezTo>
                  <a:cubicBezTo>
                    <a:pt x="7010" y="16493"/>
                    <a:pt x="7010" y="17721"/>
                    <a:pt x="6785" y="18847"/>
                  </a:cubicBezTo>
                  <a:cubicBezTo>
                    <a:pt x="6560" y="19973"/>
                    <a:pt x="6110" y="20997"/>
                    <a:pt x="5435" y="21253"/>
                  </a:cubicBezTo>
                  <a:cubicBezTo>
                    <a:pt x="4760" y="21509"/>
                    <a:pt x="3860" y="20997"/>
                    <a:pt x="2735" y="18796"/>
                  </a:cubicBezTo>
                  <a:cubicBezTo>
                    <a:pt x="1610" y="16595"/>
                    <a:pt x="260" y="12705"/>
                    <a:pt x="35" y="9532"/>
                  </a:cubicBezTo>
                  <a:cubicBezTo>
                    <a:pt x="-190" y="6358"/>
                    <a:pt x="710" y="3901"/>
                    <a:pt x="1610" y="2417"/>
                  </a:cubicBezTo>
                  <a:cubicBezTo>
                    <a:pt x="2510" y="933"/>
                    <a:pt x="3410" y="421"/>
                    <a:pt x="4985" y="165"/>
                  </a:cubicBezTo>
                  <a:cubicBezTo>
                    <a:pt x="6560" y="-91"/>
                    <a:pt x="8810" y="-91"/>
                    <a:pt x="11960" y="472"/>
                  </a:cubicBezTo>
                  <a:cubicBezTo>
                    <a:pt x="15110" y="1035"/>
                    <a:pt x="19160" y="2161"/>
                    <a:pt x="20285" y="3748"/>
                  </a:cubicBezTo>
                  <a:cubicBezTo>
                    <a:pt x="21410" y="5335"/>
                    <a:pt x="19610" y="7382"/>
                    <a:pt x="16010" y="8866"/>
                  </a:cubicBezTo>
                  <a:cubicBezTo>
                    <a:pt x="12410" y="10351"/>
                    <a:pt x="7010" y="11272"/>
                    <a:pt x="1610" y="12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5365750" y="203200"/>
              <a:ext cx="44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5974276" y="14183"/>
              <a:ext cx="382074" cy="36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08" fill="norm" stroke="1" extrusionOk="0">
                  <a:moveTo>
                    <a:pt x="10742" y="3265"/>
                  </a:moveTo>
                  <a:cubicBezTo>
                    <a:pt x="10742" y="2520"/>
                    <a:pt x="10742" y="1775"/>
                    <a:pt x="10504" y="1216"/>
                  </a:cubicBezTo>
                  <a:cubicBezTo>
                    <a:pt x="10267" y="658"/>
                    <a:pt x="9792" y="285"/>
                    <a:pt x="9258" y="99"/>
                  </a:cubicBezTo>
                  <a:cubicBezTo>
                    <a:pt x="8724" y="-87"/>
                    <a:pt x="8131" y="-87"/>
                    <a:pt x="6944" y="782"/>
                  </a:cubicBezTo>
                  <a:cubicBezTo>
                    <a:pt x="5757" y="1651"/>
                    <a:pt x="3977" y="3389"/>
                    <a:pt x="2612" y="5996"/>
                  </a:cubicBezTo>
                  <a:cubicBezTo>
                    <a:pt x="1247" y="8603"/>
                    <a:pt x="298" y="12079"/>
                    <a:pt x="60" y="14685"/>
                  </a:cubicBezTo>
                  <a:cubicBezTo>
                    <a:pt x="-177" y="17292"/>
                    <a:pt x="298" y="19030"/>
                    <a:pt x="1307" y="20085"/>
                  </a:cubicBezTo>
                  <a:cubicBezTo>
                    <a:pt x="2315" y="21141"/>
                    <a:pt x="3858" y="21513"/>
                    <a:pt x="5638" y="21203"/>
                  </a:cubicBezTo>
                  <a:cubicBezTo>
                    <a:pt x="7419" y="20892"/>
                    <a:pt x="9436" y="19899"/>
                    <a:pt x="10920" y="18037"/>
                  </a:cubicBezTo>
                  <a:cubicBezTo>
                    <a:pt x="12403" y="16175"/>
                    <a:pt x="13353" y="13444"/>
                    <a:pt x="13768" y="10527"/>
                  </a:cubicBezTo>
                  <a:cubicBezTo>
                    <a:pt x="14183" y="7610"/>
                    <a:pt x="14065" y="4506"/>
                    <a:pt x="13709" y="2644"/>
                  </a:cubicBezTo>
                  <a:cubicBezTo>
                    <a:pt x="13353" y="782"/>
                    <a:pt x="12759" y="161"/>
                    <a:pt x="11513" y="37"/>
                  </a:cubicBezTo>
                  <a:cubicBezTo>
                    <a:pt x="10267" y="-87"/>
                    <a:pt x="8368" y="285"/>
                    <a:pt x="7122" y="1465"/>
                  </a:cubicBezTo>
                  <a:cubicBezTo>
                    <a:pt x="5876" y="2644"/>
                    <a:pt x="5282" y="4630"/>
                    <a:pt x="5401" y="6120"/>
                  </a:cubicBezTo>
                  <a:cubicBezTo>
                    <a:pt x="5520" y="7610"/>
                    <a:pt x="6350" y="8603"/>
                    <a:pt x="8131" y="9223"/>
                  </a:cubicBezTo>
                  <a:cubicBezTo>
                    <a:pt x="9911" y="9844"/>
                    <a:pt x="12641" y="10092"/>
                    <a:pt x="15014" y="9906"/>
                  </a:cubicBezTo>
                  <a:cubicBezTo>
                    <a:pt x="17388" y="9720"/>
                    <a:pt x="19405" y="9099"/>
                    <a:pt x="21423" y="8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4057649" y="745269"/>
              <a:ext cx="247651" cy="28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4993"/>
                  </a:moveTo>
                  <a:cubicBezTo>
                    <a:pt x="0" y="4211"/>
                    <a:pt x="0" y="3428"/>
                    <a:pt x="1015" y="2567"/>
                  </a:cubicBezTo>
                  <a:cubicBezTo>
                    <a:pt x="2031" y="1706"/>
                    <a:pt x="4062" y="767"/>
                    <a:pt x="5538" y="298"/>
                  </a:cubicBezTo>
                  <a:cubicBezTo>
                    <a:pt x="7015" y="-172"/>
                    <a:pt x="7938" y="-172"/>
                    <a:pt x="8585" y="924"/>
                  </a:cubicBezTo>
                  <a:cubicBezTo>
                    <a:pt x="9231" y="2019"/>
                    <a:pt x="9600" y="4211"/>
                    <a:pt x="8769" y="6871"/>
                  </a:cubicBezTo>
                  <a:cubicBezTo>
                    <a:pt x="7938" y="9532"/>
                    <a:pt x="5908" y="12663"/>
                    <a:pt x="4431" y="14698"/>
                  </a:cubicBezTo>
                  <a:cubicBezTo>
                    <a:pt x="2954" y="16732"/>
                    <a:pt x="2031" y="17671"/>
                    <a:pt x="1385" y="18611"/>
                  </a:cubicBezTo>
                  <a:cubicBezTo>
                    <a:pt x="738" y="19550"/>
                    <a:pt x="369" y="20489"/>
                    <a:pt x="923" y="20958"/>
                  </a:cubicBezTo>
                  <a:cubicBezTo>
                    <a:pt x="1477" y="21428"/>
                    <a:pt x="2954" y="21428"/>
                    <a:pt x="6554" y="21037"/>
                  </a:cubicBezTo>
                  <a:cubicBezTo>
                    <a:pt x="10154" y="20645"/>
                    <a:pt x="15877" y="19863"/>
                    <a:pt x="21600" y="1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5022849" y="774699"/>
              <a:ext cx="168558" cy="17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89" fill="norm" stroke="1" extrusionOk="0">
                  <a:moveTo>
                    <a:pt x="2430" y="0"/>
                  </a:moveTo>
                  <a:cubicBezTo>
                    <a:pt x="1620" y="3049"/>
                    <a:pt x="810" y="6099"/>
                    <a:pt x="405" y="9021"/>
                  </a:cubicBezTo>
                  <a:cubicBezTo>
                    <a:pt x="0" y="11944"/>
                    <a:pt x="0" y="14739"/>
                    <a:pt x="0" y="16899"/>
                  </a:cubicBezTo>
                  <a:cubicBezTo>
                    <a:pt x="0" y="19059"/>
                    <a:pt x="0" y="20584"/>
                    <a:pt x="675" y="21092"/>
                  </a:cubicBezTo>
                  <a:cubicBezTo>
                    <a:pt x="1350" y="21600"/>
                    <a:pt x="2700" y="21092"/>
                    <a:pt x="4320" y="19948"/>
                  </a:cubicBezTo>
                  <a:cubicBezTo>
                    <a:pt x="5940" y="18805"/>
                    <a:pt x="7830" y="17026"/>
                    <a:pt x="9315" y="15755"/>
                  </a:cubicBezTo>
                  <a:cubicBezTo>
                    <a:pt x="10800" y="14485"/>
                    <a:pt x="11880" y="13722"/>
                    <a:pt x="13635" y="14231"/>
                  </a:cubicBezTo>
                  <a:cubicBezTo>
                    <a:pt x="15390" y="14739"/>
                    <a:pt x="17820" y="16518"/>
                    <a:pt x="19305" y="16772"/>
                  </a:cubicBezTo>
                  <a:cubicBezTo>
                    <a:pt x="20790" y="17026"/>
                    <a:pt x="21330" y="15755"/>
                    <a:pt x="21465" y="12960"/>
                  </a:cubicBezTo>
                  <a:cubicBezTo>
                    <a:pt x="21600" y="10165"/>
                    <a:pt x="21330" y="5845"/>
                    <a:pt x="21060" y="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5283200" y="882650"/>
              <a:ext cx="25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5404213" y="708765"/>
              <a:ext cx="109270" cy="49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400" fill="norm" stroke="1" extrusionOk="0">
                  <a:moveTo>
                    <a:pt x="4731" y="6476"/>
                  </a:moveTo>
                  <a:cubicBezTo>
                    <a:pt x="4331" y="9707"/>
                    <a:pt x="3931" y="12937"/>
                    <a:pt x="3731" y="15199"/>
                  </a:cubicBezTo>
                  <a:cubicBezTo>
                    <a:pt x="3531" y="17460"/>
                    <a:pt x="3531" y="18753"/>
                    <a:pt x="3131" y="19768"/>
                  </a:cubicBezTo>
                  <a:cubicBezTo>
                    <a:pt x="2731" y="20784"/>
                    <a:pt x="1931" y="21522"/>
                    <a:pt x="1331" y="21384"/>
                  </a:cubicBezTo>
                  <a:cubicBezTo>
                    <a:pt x="731" y="21245"/>
                    <a:pt x="331" y="20230"/>
                    <a:pt x="131" y="17922"/>
                  </a:cubicBezTo>
                  <a:cubicBezTo>
                    <a:pt x="-69" y="15614"/>
                    <a:pt x="-69" y="12014"/>
                    <a:pt x="331" y="9199"/>
                  </a:cubicBezTo>
                  <a:cubicBezTo>
                    <a:pt x="731" y="6384"/>
                    <a:pt x="1531" y="4353"/>
                    <a:pt x="2731" y="2968"/>
                  </a:cubicBezTo>
                  <a:cubicBezTo>
                    <a:pt x="3931" y="1584"/>
                    <a:pt x="5531" y="845"/>
                    <a:pt x="7731" y="430"/>
                  </a:cubicBezTo>
                  <a:cubicBezTo>
                    <a:pt x="9931" y="14"/>
                    <a:pt x="12731" y="-78"/>
                    <a:pt x="14731" y="60"/>
                  </a:cubicBezTo>
                  <a:cubicBezTo>
                    <a:pt x="16731" y="199"/>
                    <a:pt x="17931" y="568"/>
                    <a:pt x="19131" y="1676"/>
                  </a:cubicBezTo>
                  <a:cubicBezTo>
                    <a:pt x="20331" y="2784"/>
                    <a:pt x="21531" y="4630"/>
                    <a:pt x="19731" y="6245"/>
                  </a:cubicBezTo>
                  <a:cubicBezTo>
                    <a:pt x="17931" y="7860"/>
                    <a:pt x="13131" y="9245"/>
                    <a:pt x="9731" y="10030"/>
                  </a:cubicBezTo>
                  <a:cubicBezTo>
                    <a:pt x="6331" y="10814"/>
                    <a:pt x="4331" y="10999"/>
                    <a:pt x="2331" y="1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5556250" y="857250"/>
              <a:ext cx="444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6149186" y="632322"/>
              <a:ext cx="111915" cy="32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96" fill="norm" stroke="1" extrusionOk="0">
                  <a:moveTo>
                    <a:pt x="21149" y="180"/>
                  </a:moveTo>
                  <a:cubicBezTo>
                    <a:pt x="17549" y="38"/>
                    <a:pt x="13949" y="-104"/>
                    <a:pt x="11349" y="109"/>
                  </a:cubicBezTo>
                  <a:cubicBezTo>
                    <a:pt x="8749" y="322"/>
                    <a:pt x="7149" y="891"/>
                    <a:pt x="5149" y="3378"/>
                  </a:cubicBezTo>
                  <a:cubicBezTo>
                    <a:pt x="3149" y="5864"/>
                    <a:pt x="749" y="10270"/>
                    <a:pt x="149" y="13325"/>
                  </a:cubicBezTo>
                  <a:cubicBezTo>
                    <a:pt x="-451" y="16380"/>
                    <a:pt x="749" y="18085"/>
                    <a:pt x="3949" y="19222"/>
                  </a:cubicBezTo>
                  <a:cubicBezTo>
                    <a:pt x="7149" y="20359"/>
                    <a:pt x="12349" y="20928"/>
                    <a:pt x="17549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6407099" y="641350"/>
              <a:ext cx="25452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200"/>
                    <a:pt x="3363" y="6400"/>
                    <a:pt x="870" y="10000"/>
                  </a:cubicBezTo>
                  <a:cubicBezTo>
                    <a:pt x="-1622" y="13600"/>
                    <a:pt x="1701" y="1760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6464300" y="781050"/>
              <a:ext cx="1524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709"/>
                    <a:pt x="4800" y="9818"/>
                    <a:pt x="8400" y="6218"/>
                  </a:cubicBezTo>
                  <a:cubicBezTo>
                    <a:pt x="12000" y="2618"/>
                    <a:pt x="168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6783623" y="629500"/>
              <a:ext cx="271228" cy="27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44" fill="norm" stroke="1" extrusionOk="0">
                  <a:moveTo>
                    <a:pt x="13921" y="5825"/>
                  </a:moveTo>
                  <a:cubicBezTo>
                    <a:pt x="13419" y="4352"/>
                    <a:pt x="12916" y="2879"/>
                    <a:pt x="12247" y="2143"/>
                  </a:cubicBezTo>
                  <a:cubicBezTo>
                    <a:pt x="11577" y="1407"/>
                    <a:pt x="10740" y="1407"/>
                    <a:pt x="9316" y="2225"/>
                  </a:cubicBezTo>
                  <a:cubicBezTo>
                    <a:pt x="7893" y="3043"/>
                    <a:pt x="5884" y="4679"/>
                    <a:pt x="4209" y="6889"/>
                  </a:cubicBezTo>
                  <a:cubicBezTo>
                    <a:pt x="2535" y="9098"/>
                    <a:pt x="1196" y="11879"/>
                    <a:pt x="526" y="13843"/>
                  </a:cubicBezTo>
                  <a:cubicBezTo>
                    <a:pt x="-144" y="15807"/>
                    <a:pt x="-144" y="16952"/>
                    <a:pt x="358" y="18098"/>
                  </a:cubicBezTo>
                  <a:cubicBezTo>
                    <a:pt x="861" y="19243"/>
                    <a:pt x="1865" y="20389"/>
                    <a:pt x="3289" y="20961"/>
                  </a:cubicBezTo>
                  <a:cubicBezTo>
                    <a:pt x="4712" y="21534"/>
                    <a:pt x="6554" y="21534"/>
                    <a:pt x="8647" y="20470"/>
                  </a:cubicBezTo>
                  <a:cubicBezTo>
                    <a:pt x="10740" y="19407"/>
                    <a:pt x="13084" y="17279"/>
                    <a:pt x="14507" y="14498"/>
                  </a:cubicBezTo>
                  <a:cubicBezTo>
                    <a:pt x="15930" y="11716"/>
                    <a:pt x="16433" y="8279"/>
                    <a:pt x="16098" y="5907"/>
                  </a:cubicBezTo>
                  <a:cubicBezTo>
                    <a:pt x="15763" y="3534"/>
                    <a:pt x="14591" y="2225"/>
                    <a:pt x="13586" y="1407"/>
                  </a:cubicBezTo>
                  <a:cubicBezTo>
                    <a:pt x="12582" y="589"/>
                    <a:pt x="11744" y="261"/>
                    <a:pt x="10823" y="98"/>
                  </a:cubicBezTo>
                  <a:cubicBezTo>
                    <a:pt x="9903" y="-66"/>
                    <a:pt x="8898" y="-66"/>
                    <a:pt x="8144" y="425"/>
                  </a:cubicBezTo>
                  <a:cubicBezTo>
                    <a:pt x="7391" y="916"/>
                    <a:pt x="6889" y="1898"/>
                    <a:pt x="6721" y="2798"/>
                  </a:cubicBezTo>
                  <a:cubicBezTo>
                    <a:pt x="6554" y="3698"/>
                    <a:pt x="6721" y="4516"/>
                    <a:pt x="9233" y="5498"/>
                  </a:cubicBezTo>
                  <a:cubicBezTo>
                    <a:pt x="11744" y="6479"/>
                    <a:pt x="16600" y="7625"/>
                    <a:pt x="21456" y="8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7080250" y="546100"/>
              <a:ext cx="116046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600" fill="norm" stroke="1" extrusionOk="0">
                  <a:moveTo>
                    <a:pt x="3411" y="0"/>
                  </a:moveTo>
                  <a:cubicBezTo>
                    <a:pt x="9474" y="2753"/>
                    <a:pt x="15537" y="5506"/>
                    <a:pt x="18568" y="8418"/>
                  </a:cubicBezTo>
                  <a:cubicBezTo>
                    <a:pt x="21600" y="11329"/>
                    <a:pt x="21600" y="14400"/>
                    <a:pt x="18000" y="16624"/>
                  </a:cubicBezTo>
                  <a:cubicBezTo>
                    <a:pt x="14400" y="18847"/>
                    <a:pt x="7200" y="202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8857318" y="331646"/>
              <a:ext cx="244738" cy="38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463" fill="norm" stroke="1" extrusionOk="0">
                  <a:moveTo>
                    <a:pt x="13579" y="5288"/>
                  </a:moveTo>
                  <a:cubicBezTo>
                    <a:pt x="13939" y="4095"/>
                    <a:pt x="14299" y="2901"/>
                    <a:pt x="14479" y="2006"/>
                  </a:cubicBezTo>
                  <a:cubicBezTo>
                    <a:pt x="14659" y="1111"/>
                    <a:pt x="14659" y="515"/>
                    <a:pt x="14119" y="216"/>
                  </a:cubicBezTo>
                  <a:cubicBezTo>
                    <a:pt x="13579" y="-82"/>
                    <a:pt x="12499" y="-82"/>
                    <a:pt x="11059" y="276"/>
                  </a:cubicBezTo>
                  <a:cubicBezTo>
                    <a:pt x="9619" y="634"/>
                    <a:pt x="7819" y="1350"/>
                    <a:pt x="5839" y="3259"/>
                  </a:cubicBezTo>
                  <a:cubicBezTo>
                    <a:pt x="3859" y="5169"/>
                    <a:pt x="1699" y="8272"/>
                    <a:pt x="709" y="11315"/>
                  </a:cubicBezTo>
                  <a:cubicBezTo>
                    <a:pt x="-281" y="14358"/>
                    <a:pt x="-101" y="17341"/>
                    <a:pt x="439" y="19131"/>
                  </a:cubicBezTo>
                  <a:cubicBezTo>
                    <a:pt x="979" y="20921"/>
                    <a:pt x="1879" y="21518"/>
                    <a:pt x="3949" y="21458"/>
                  </a:cubicBezTo>
                  <a:cubicBezTo>
                    <a:pt x="6019" y="21399"/>
                    <a:pt x="9259" y="20683"/>
                    <a:pt x="12409" y="18654"/>
                  </a:cubicBezTo>
                  <a:cubicBezTo>
                    <a:pt x="15559" y="16625"/>
                    <a:pt x="18619" y="13284"/>
                    <a:pt x="19969" y="10479"/>
                  </a:cubicBezTo>
                  <a:cubicBezTo>
                    <a:pt x="21319" y="7675"/>
                    <a:pt x="20959" y="5408"/>
                    <a:pt x="19519" y="3856"/>
                  </a:cubicBezTo>
                  <a:cubicBezTo>
                    <a:pt x="18079" y="2305"/>
                    <a:pt x="15559" y="1469"/>
                    <a:pt x="13309" y="1111"/>
                  </a:cubicBezTo>
                  <a:cubicBezTo>
                    <a:pt x="11059" y="753"/>
                    <a:pt x="9079" y="873"/>
                    <a:pt x="7639" y="1231"/>
                  </a:cubicBezTo>
                  <a:cubicBezTo>
                    <a:pt x="6199" y="1589"/>
                    <a:pt x="5299" y="2185"/>
                    <a:pt x="4759" y="2961"/>
                  </a:cubicBezTo>
                  <a:cubicBezTo>
                    <a:pt x="4219" y="3737"/>
                    <a:pt x="4039" y="4691"/>
                    <a:pt x="4849" y="5706"/>
                  </a:cubicBezTo>
                  <a:cubicBezTo>
                    <a:pt x="5659" y="6720"/>
                    <a:pt x="7459" y="7794"/>
                    <a:pt x="9529" y="8988"/>
                  </a:cubicBezTo>
                  <a:cubicBezTo>
                    <a:pt x="11599" y="10181"/>
                    <a:pt x="13939" y="11494"/>
                    <a:pt x="15379" y="13343"/>
                  </a:cubicBezTo>
                  <a:cubicBezTo>
                    <a:pt x="16819" y="15193"/>
                    <a:pt x="17359" y="17580"/>
                    <a:pt x="17899" y="19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9334500" y="387349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9328150" y="60960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9883686" y="301559"/>
              <a:ext cx="346165" cy="37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0983" fill="norm" stroke="1" extrusionOk="0">
                  <a:moveTo>
                    <a:pt x="12847" y="2997"/>
                  </a:moveTo>
                  <a:cubicBezTo>
                    <a:pt x="12057" y="2058"/>
                    <a:pt x="11267" y="1119"/>
                    <a:pt x="10147" y="532"/>
                  </a:cubicBezTo>
                  <a:cubicBezTo>
                    <a:pt x="9028" y="-55"/>
                    <a:pt x="7579" y="-290"/>
                    <a:pt x="5999" y="532"/>
                  </a:cubicBezTo>
                  <a:cubicBezTo>
                    <a:pt x="4418" y="1353"/>
                    <a:pt x="2706" y="3232"/>
                    <a:pt x="1586" y="6108"/>
                  </a:cubicBezTo>
                  <a:cubicBezTo>
                    <a:pt x="467" y="8984"/>
                    <a:pt x="-60" y="12858"/>
                    <a:pt x="6" y="15440"/>
                  </a:cubicBezTo>
                  <a:cubicBezTo>
                    <a:pt x="72" y="18023"/>
                    <a:pt x="730" y="19314"/>
                    <a:pt x="1916" y="20136"/>
                  </a:cubicBezTo>
                  <a:cubicBezTo>
                    <a:pt x="3101" y="20958"/>
                    <a:pt x="4813" y="21310"/>
                    <a:pt x="6920" y="20606"/>
                  </a:cubicBezTo>
                  <a:cubicBezTo>
                    <a:pt x="9028" y="19901"/>
                    <a:pt x="11530" y="18140"/>
                    <a:pt x="13506" y="15969"/>
                  </a:cubicBezTo>
                  <a:cubicBezTo>
                    <a:pt x="15481" y="13797"/>
                    <a:pt x="16930" y="11214"/>
                    <a:pt x="17655" y="9219"/>
                  </a:cubicBezTo>
                  <a:cubicBezTo>
                    <a:pt x="18379" y="7223"/>
                    <a:pt x="18379" y="5814"/>
                    <a:pt x="17852" y="4582"/>
                  </a:cubicBezTo>
                  <a:cubicBezTo>
                    <a:pt x="17325" y="3349"/>
                    <a:pt x="16272" y="2293"/>
                    <a:pt x="14955" y="1530"/>
                  </a:cubicBezTo>
                  <a:cubicBezTo>
                    <a:pt x="13638" y="767"/>
                    <a:pt x="12057" y="297"/>
                    <a:pt x="10016" y="708"/>
                  </a:cubicBezTo>
                  <a:cubicBezTo>
                    <a:pt x="7974" y="1119"/>
                    <a:pt x="5472" y="2410"/>
                    <a:pt x="4023" y="3408"/>
                  </a:cubicBezTo>
                  <a:cubicBezTo>
                    <a:pt x="2574" y="4406"/>
                    <a:pt x="2179" y="5110"/>
                    <a:pt x="2047" y="5756"/>
                  </a:cubicBezTo>
                  <a:cubicBezTo>
                    <a:pt x="1916" y="6401"/>
                    <a:pt x="2047" y="6988"/>
                    <a:pt x="2508" y="7458"/>
                  </a:cubicBezTo>
                  <a:cubicBezTo>
                    <a:pt x="2969" y="7927"/>
                    <a:pt x="3760" y="8280"/>
                    <a:pt x="5603" y="8280"/>
                  </a:cubicBezTo>
                  <a:cubicBezTo>
                    <a:pt x="7447" y="8280"/>
                    <a:pt x="10345" y="7927"/>
                    <a:pt x="13177" y="7340"/>
                  </a:cubicBezTo>
                  <a:cubicBezTo>
                    <a:pt x="16008" y="6753"/>
                    <a:pt x="18774" y="5932"/>
                    <a:pt x="21540" y="5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10023223" y="78090"/>
              <a:ext cx="124077" cy="18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66" fill="norm" stroke="1" extrusionOk="0">
                  <a:moveTo>
                    <a:pt x="6084" y="10090"/>
                  </a:moveTo>
                  <a:cubicBezTo>
                    <a:pt x="4619" y="12790"/>
                    <a:pt x="3155" y="15490"/>
                    <a:pt x="2057" y="17576"/>
                  </a:cubicBezTo>
                  <a:cubicBezTo>
                    <a:pt x="958" y="19663"/>
                    <a:pt x="226" y="21136"/>
                    <a:pt x="43" y="21258"/>
                  </a:cubicBezTo>
                  <a:cubicBezTo>
                    <a:pt x="-140" y="21381"/>
                    <a:pt x="226" y="20154"/>
                    <a:pt x="1691" y="16840"/>
                  </a:cubicBezTo>
                  <a:cubicBezTo>
                    <a:pt x="3155" y="13526"/>
                    <a:pt x="5718" y="8126"/>
                    <a:pt x="8280" y="4690"/>
                  </a:cubicBezTo>
                  <a:cubicBezTo>
                    <a:pt x="10843" y="1254"/>
                    <a:pt x="13406" y="-219"/>
                    <a:pt x="15053" y="26"/>
                  </a:cubicBezTo>
                  <a:cubicBezTo>
                    <a:pt x="16701" y="272"/>
                    <a:pt x="17433" y="2236"/>
                    <a:pt x="18348" y="5917"/>
                  </a:cubicBezTo>
                  <a:cubicBezTo>
                    <a:pt x="19263" y="9599"/>
                    <a:pt x="20362" y="14999"/>
                    <a:pt x="21460" y="20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10128249" y="638085"/>
              <a:ext cx="198073" cy="25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17" fill="norm" stroke="1" extrusionOk="0">
                  <a:moveTo>
                    <a:pt x="0" y="21517"/>
                  </a:moveTo>
                  <a:cubicBezTo>
                    <a:pt x="1379" y="15890"/>
                    <a:pt x="2757" y="10263"/>
                    <a:pt x="3677" y="6996"/>
                  </a:cubicBezTo>
                  <a:cubicBezTo>
                    <a:pt x="4596" y="3729"/>
                    <a:pt x="5055" y="2821"/>
                    <a:pt x="5515" y="1914"/>
                  </a:cubicBezTo>
                  <a:cubicBezTo>
                    <a:pt x="5974" y="1006"/>
                    <a:pt x="6434" y="99"/>
                    <a:pt x="7009" y="8"/>
                  </a:cubicBezTo>
                  <a:cubicBezTo>
                    <a:pt x="7583" y="-83"/>
                    <a:pt x="8272" y="643"/>
                    <a:pt x="8732" y="1551"/>
                  </a:cubicBezTo>
                  <a:cubicBezTo>
                    <a:pt x="9191" y="2458"/>
                    <a:pt x="9421" y="3547"/>
                    <a:pt x="9766" y="4818"/>
                  </a:cubicBezTo>
                  <a:cubicBezTo>
                    <a:pt x="10111" y="6088"/>
                    <a:pt x="10570" y="7541"/>
                    <a:pt x="11374" y="8085"/>
                  </a:cubicBezTo>
                  <a:cubicBezTo>
                    <a:pt x="12179" y="8630"/>
                    <a:pt x="13328" y="8267"/>
                    <a:pt x="14591" y="7087"/>
                  </a:cubicBezTo>
                  <a:cubicBezTo>
                    <a:pt x="15855" y="5907"/>
                    <a:pt x="17234" y="3910"/>
                    <a:pt x="18268" y="2549"/>
                  </a:cubicBezTo>
                  <a:cubicBezTo>
                    <a:pt x="19302" y="1188"/>
                    <a:pt x="19991" y="462"/>
                    <a:pt x="20566" y="643"/>
                  </a:cubicBezTo>
                  <a:cubicBezTo>
                    <a:pt x="21140" y="825"/>
                    <a:pt x="21600" y="1914"/>
                    <a:pt x="21485" y="4999"/>
                  </a:cubicBezTo>
                  <a:cubicBezTo>
                    <a:pt x="21370" y="8085"/>
                    <a:pt x="20681" y="13167"/>
                    <a:pt x="19991" y="18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10390716" y="631771"/>
              <a:ext cx="188384" cy="22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4126" y="6719"/>
                  </a:moveTo>
                  <a:cubicBezTo>
                    <a:pt x="3398" y="8665"/>
                    <a:pt x="2670" y="10611"/>
                    <a:pt x="2063" y="12070"/>
                  </a:cubicBezTo>
                  <a:cubicBezTo>
                    <a:pt x="1456" y="13530"/>
                    <a:pt x="971" y="14503"/>
                    <a:pt x="607" y="16157"/>
                  </a:cubicBezTo>
                  <a:cubicBezTo>
                    <a:pt x="243" y="17811"/>
                    <a:pt x="0" y="20146"/>
                    <a:pt x="0" y="20827"/>
                  </a:cubicBezTo>
                  <a:cubicBezTo>
                    <a:pt x="0" y="21508"/>
                    <a:pt x="243" y="20535"/>
                    <a:pt x="1456" y="17324"/>
                  </a:cubicBezTo>
                  <a:cubicBezTo>
                    <a:pt x="2670" y="14113"/>
                    <a:pt x="4854" y="8665"/>
                    <a:pt x="6189" y="5162"/>
                  </a:cubicBezTo>
                  <a:cubicBezTo>
                    <a:pt x="7524" y="1659"/>
                    <a:pt x="8009" y="103"/>
                    <a:pt x="8009" y="5"/>
                  </a:cubicBezTo>
                  <a:cubicBezTo>
                    <a:pt x="8009" y="-92"/>
                    <a:pt x="7524" y="1270"/>
                    <a:pt x="7281" y="2438"/>
                  </a:cubicBezTo>
                  <a:cubicBezTo>
                    <a:pt x="7038" y="3605"/>
                    <a:pt x="7038" y="4578"/>
                    <a:pt x="7645" y="5162"/>
                  </a:cubicBezTo>
                  <a:cubicBezTo>
                    <a:pt x="8252" y="5746"/>
                    <a:pt x="9465" y="5940"/>
                    <a:pt x="10679" y="5746"/>
                  </a:cubicBezTo>
                  <a:cubicBezTo>
                    <a:pt x="11892" y="5551"/>
                    <a:pt x="13106" y="4967"/>
                    <a:pt x="14198" y="4286"/>
                  </a:cubicBezTo>
                  <a:cubicBezTo>
                    <a:pt x="15290" y="3605"/>
                    <a:pt x="16261" y="2827"/>
                    <a:pt x="17353" y="2340"/>
                  </a:cubicBezTo>
                  <a:cubicBezTo>
                    <a:pt x="18445" y="1854"/>
                    <a:pt x="19658" y="1659"/>
                    <a:pt x="20265" y="2049"/>
                  </a:cubicBezTo>
                  <a:cubicBezTo>
                    <a:pt x="20872" y="2438"/>
                    <a:pt x="20872" y="3411"/>
                    <a:pt x="20993" y="6622"/>
                  </a:cubicBezTo>
                  <a:cubicBezTo>
                    <a:pt x="21115" y="9832"/>
                    <a:pt x="21357" y="15281"/>
                    <a:pt x="21600" y="20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10621877" y="658523"/>
              <a:ext cx="211223" cy="18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097" fill="norm" stroke="1" extrusionOk="0">
                  <a:moveTo>
                    <a:pt x="16208" y="3163"/>
                  </a:moveTo>
                  <a:cubicBezTo>
                    <a:pt x="16422" y="1936"/>
                    <a:pt x="16636" y="709"/>
                    <a:pt x="16101" y="218"/>
                  </a:cubicBezTo>
                  <a:cubicBezTo>
                    <a:pt x="15567" y="-273"/>
                    <a:pt x="14284" y="-28"/>
                    <a:pt x="11931" y="1936"/>
                  </a:cubicBezTo>
                  <a:cubicBezTo>
                    <a:pt x="9579" y="3900"/>
                    <a:pt x="6157" y="7582"/>
                    <a:pt x="3911" y="10527"/>
                  </a:cubicBezTo>
                  <a:cubicBezTo>
                    <a:pt x="1666" y="13472"/>
                    <a:pt x="596" y="15682"/>
                    <a:pt x="169" y="17400"/>
                  </a:cubicBezTo>
                  <a:cubicBezTo>
                    <a:pt x="-259" y="19118"/>
                    <a:pt x="-45" y="20345"/>
                    <a:pt x="2842" y="20836"/>
                  </a:cubicBezTo>
                  <a:cubicBezTo>
                    <a:pt x="5729" y="21327"/>
                    <a:pt x="11290" y="21082"/>
                    <a:pt x="14818" y="20468"/>
                  </a:cubicBezTo>
                  <a:cubicBezTo>
                    <a:pt x="18347" y="19854"/>
                    <a:pt x="19844" y="18872"/>
                    <a:pt x="21341" y="1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10674349" y="766233"/>
              <a:ext cx="1778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0800"/>
                    <a:pt x="8743" y="0"/>
                    <a:pt x="12343" y="0"/>
                  </a:cubicBezTo>
                  <a:cubicBezTo>
                    <a:pt x="15943" y="0"/>
                    <a:pt x="187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2598097" y="1536700"/>
              <a:ext cx="170503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8281" y="2257"/>
                  </a:moveTo>
                  <a:cubicBezTo>
                    <a:pt x="18014" y="1719"/>
                    <a:pt x="17748" y="1182"/>
                    <a:pt x="15881" y="752"/>
                  </a:cubicBezTo>
                  <a:cubicBezTo>
                    <a:pt x="14014" y="322"/>
                    <a:pt x="10548" y="0"/>
                    <a:pt x="8014" y="0"/>
                  </a:cubicBezTo>
                  <a:cubicBezTo>
                    <a:pt x="5481" y="0"/>
                    <a:pt x="3881" y="322"/>
                    <a:pt x="2548" y="645"/>
                  </a:cubicBezTo>
                  <a:cubicBezTo>
                    <a:pt x="1214" y="967"/>
                    <a:pt x="148" y="1290"/>
                    <a:pt x="14" y="1666"/>
                  </a:cubicBezTo>
                  <a:cubicBezTo>
                    <a:pt x="-119" y="2042"/>
                    <a:pt x="681" y="2472"/>
                    <a:pt x="3214" y="3063"/>
                  </a:cubicBezTo>
                  <a:cubicBezTo>
                    <a:pt x="5748" y="3654"/>
                    <a:pt x="10014" y="4406"/>
                    <a:pt x="13081" y="5319"/>
                  </a:cubicBezTo>
                  <a:cubicBezTo>
                    <a:pt x="16148" y="6233"/>
                    <a:pt x="18014" y="7307"/>
                    <a:pt x="18548" y="8382"/>
                  </a:cubicBezTo>
                  <a:cubicBezTo>
                    <a:pt x="19081" y="9457"/>
                    <a:pt x="18281" y="10531"/>
                    <a:pt x="16681" y="11391"/>
                  </a:cubicBezTo>
                  <a:cubicBezTo>
                    <a:pt x="15081" y="12251"/>
                    <a:pt x="12681" y="12896"/>
                    <a:pt x="10814" y="13218"/>
                  </a:cubicBezTo>
                  <a:cubicBezTo>
                    <a:pt x="8948" y="13540"/>
                    <a:pt x="7614" y="13540"/>
                    <a:pt x="6548" y="13325"/>
                  </a:cubicBezTo>
                  <a:cubicBezTo>
                    <a:pt x="5481" y="13110"/>
                    <a:pt x="4681" y="12681"/>
                    <a:pt x="4948" y="12358"/>
                  </a:cubicBezTo>
                  <a:cubicBezTo>
                    <a:pt x="5214" y="12036"/>
                    <a:pt x="6548" y="11821"/>
                    <a:pt x="7481" y="12036"/>
                  </a:cubicBezTo>
                  <a:cubicBezTo>
                    <a:pt x="8414" y="12251"/>
                    <a:pt x="8948" y="12896"/>
                    <a:pt x="9348" y="14239"/>
                  </a:cubicBezTo>
                  <a:cubicBezTo>
                    <a:pt x="9748" y="15582"/>
                    <a:pt x="10014" y="17624"/>
                    <a:pt x="10548" y="18967"/>
                  </a:cubicBezTo>
                  <a:cubicBezTo>
                    <a:pt x="11081" y="20310"/>
                    <a:pt x="11881" y="20955"/>
                    <a:pt x="13748" y="21278"/>
                  </a:cubicBezTo>
                  <a:cubicBezTo>
                    <a:pt x="15614" y="21600"/>
                    <a:pt x="18548" y="21600"/>
                    <a:pt x="214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2882900" y="1663700"/>
              <a:ext cx="1778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582"/>
                    <a:pt x="8229" y="9164"/>
                    <a:pt x="11829" y="12764"/>
                  </a:cubicBezTo>
                  <a:cubicBezTo>
                    <a:pt x="15429" y="16364"/>
                    <a:pt x="18514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2933700" y="1638300"/>
              <a:ext cx="16510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2" y="0"/>
                    <a:pt x="17723" y="0"/>
                    <a:pt x="15785" y="1055"/>
                  </a:cubicBezTo>
                  <a:cubicBezTo>
                    <a:pt x="13846" y="2110"/>
                    <a:pt x="11908" y="4221"/>
                    <a:pt x="9415" y="7076"/>
                  </a:cubicBezTo>
                  <a:cubicBezTo>
                    <a:pt x="6923" y="9931"/>
                    <a:pt x="3877" y="13531"/>
                    <a:pt x="2215" y="16076"/>
                  </a:cubicBezTo>
                  <a:cubicBezTo>
                    <a:pt x="554" y="18621"/>
                    <a:pt x="277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3187700" y="1866900"/>
              <a:ext cx="190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39"/>
                    <a:pt x="9600" y="12077"/>
                    <a:pt x="13200" y="15677"/>
                  </a:cubicBezTo>
                  <a:cubicBezTo>
                    <a:pt x="16800" y="19277"/>
                    <a:pt x="192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3632200" y="2012950"/>
              <a:ext cx="120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4400"/>
                    <a:pt x="3032" y="7200"/>
                    <a:pt x="6632" y="3600"/>
                  </a:cubicBezTo>
                  <a:cubicBezTo>
                    <a:pt x="10232" y="0"/>
                    <a:pt x="159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3943350" y="1999027"/>
              <a:ext cx="1397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27" y="11040"/>
                    <a:pt x="7855" y="1783"/>
                    <a:pt x="11455" y="240"/>
                  </a:cubicBezTo>
                  <a:cubicBezTo>
                    <a:pt x="15055" y="-1303"/>
                    <a:pt x="1832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4641850" y="1670050"/>
              <a:ext cx="2603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90" y="3877"/>
                    <a:pt x="8780" y="7754"/>
                    <a:pt x="12380" y="11354"/>
                  </a:cubicBezTo>
                  <a:cubicBezTo>
                    <a:pt x="15980" y="14954"/>
                    <a:pt x="1879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4768850" y="1581150"/>
              <a:ext cx="1460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218"/>
                    <a:pt x="18470" y="436"/>
                    <a:pt x="16278" y="1855"/>
                  </a:cubicBezTo>
                  <a:cubicBezTo>
                    <a:pt x="14087" y="3273"/>
                    <a:pt x="11270" y="5891"/>
                    <a:pt x="8609" y="8564"/>
                  </a:cubicBezTo>
                  <a:cubicBezTo>
                    <a:pt x="5948" y="11236"/>
                    <a:pt x="3443" y="13964"/>
                    <a:pt x="2035" y="16145"/>
                  </a:cubicBezTo>
                  <a:cubicBezTo>
                    <a:pt x="626" y="18327"/>
                    <a:pt x="313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4953015" y="1887576"/>
              <a:ext cx="126985" cy="12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653" fill="norm" stroke="1" extrusionOk="0">
                  <a:moveTo>
                    <a:pt x="5309" y="5816"/>
                  </a:moveTo>
                  <a:cubicBezTo>
                    <a:pt x="4954" y="7503"/>
                    <a:pt x="4600" y="9191"/>
                    <a:pt x="3538" y="12229"/>
                  </a:cubicBezTo>
                  <a:cubicBezTo>
                    <a:pt x="2476" y="15266"/>
                    <a:pt x="705" y="19653"/>
                    <a:pt x="174" y="20497"/>
                  </a:cubicBezTo>
                  <a:cubicBezTo>
                    <a:pt x="-357" y="21341"/>
                    <a:pt x="351" y="18641"/>
                    <a:pt x="1945" y="15097"/>
                  </a:cubicBezTo>
                  <a:cubicBezTo>
                    <a:pt x="3538" y="11553"/>
                    <a:pt x="6017" y="7166"/>
                    <a:pt x="7964" y="4466"/>
                  </a:cubicBezTo>
                  <a:cubicBezTo>
                    <a:pt x="9912" y="1766"/>
                    <a:pt x="11328" y="753"/>
                    <a:pt x="12922" y="247"/>
                  </a:cubicBezTo>
                  <a:cubicBezTo>
                    <a:pt x="14515" y="-259"/>
                    <a:pt x="16286" y="-259"/>
                    <a:pt x="17702" y="2947"/>
                  </a:cubicBezTo>
                  <a:cubicBezTo>
                    <a:pt x="19118" y="6153"/>
                    <a:pt x="20181" y="12566"/>
                    <a:pt x="21243" y="18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5187950" y="1574943"/>
              <a:ext cx="122368" cy="41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84" fill="norm" stroke="1" extrusionOk="0">
                  <a:moveTo>
                    <a:pt x="0" y="1295"/>
                  </a:moveTo>
                  <a:cubicBezTo>
                    <a:pt x="732" y="752"/>
                    <a:pt x="1464" y="210"/>
                    <a:pt x="2746" y="47"/>
                  </a:cubicBezTo>
                  <a:cubicBezTo>
                    <a:pt x="4027" y="-116"/>
                    <a:pt x="5858" y="101"/>
                    <a:pt x="7688" y="1404"/>
                  </a:cubicBezTo>
                  <a:cubicBezTo>
                    <a:pt x="9519" y="2706"/>
                    <a:pt x="11349" y="5094"/>
                    <a:pt x="12447" y="6831"/>
                  </a:cubicBezTo>
                  <a:cubicBezTo>
                    <a:pt x="13546" y="8567"/>
                    <a:pt x="13912" y="9653"/>
                    <a:pt x="15376" y="10793"/>
                  </a:cubicBezTo>
                  <a:cubicBezTo>
                    <a:pt x="16841" y="11932"/>
                    <a:pt x="19403" y="13126"/>
                    <a:pt x="20502" y="14592"/>
                  </a:cubicBezTo>
                  <a:cubicBezTo>
                    <a:pt x="21600" y="16057"/>
                    <a:pt x="21234" y="17794"/>
                    <a:pt x="20136" y="18988"/>
                  </a:cubicBezTo>
                  <a:cubicBezTo>
                    <a:pt x="19037" y="20181"/>
                    <a:pt x="17207" y="20833"/>
                    <a:pt x="15376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5818046" y="1794538"/>
              <a:ext cx="303354" cy="12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0354" fill="norm" stroke="1" extrusionOk="0">
                  <a:moveTo>
                    <a:pt x="2148" y="11360"/>
                  </a:moveTo>
                  <a:cubicBezTo>
                    <a:pt x="1398" y="10695"/>
                    <a:pt x="648" y="10031"/>
                    <a:pt x="273" y="8369"/>
                  </a:cubicBezTo>
                  <a:cubicBezTo>
                    <a:pt x="-102" y="6708"/>
                    <a:pt x="-102" y="4049"/>
                    <a:pt x="348" y="2222"/>
                  </a:cubicBezTo>
                  <a:cubicBezTo>
                    <a:pt x="798" y="394"/>
                    <a:pt x="1698" y="-603"/>
                    <a:pt x="3273" y="394"/>
                  </a:cubicBezTo>
                  <a:cubicBezTo>
                    <a:pt x="4848" y="1391"/>
                    <a:pt x="7098" y="4382"/>
                    <a:pt x="8898" y="8203"/>
                  </a:cubicBezTo>
                  <a:cubicBezTo>
                    <a:pt x="10698" y="12025"/>
                    <a:pt x="12048" y="16677"/>
                    <a:pt x="13098" y="18837"/>
                  </a:cubicBezTo>
                  <a:cubicBezTo>
                    <a:pt x="14148" y="20997"/>
                    <a:pt x="14898" y="20665"/>
                    <a:pt x="15723" y="19003"/>
                  </a:cubicBezTo>
                  <a:cubicBezTo>
                    <a:pt x="16548" y="17342"/>
                    <a:pt x="17448" y="14351"/>
                    <a:pt x="18273" y="11360"/>
                  </a:cubicBezTo>
                  <a:cubicBezTo>
                    <a:pt x="19098" y="8369"/>
                    <a:pt x="19848" y="5379"/>
                    <a:pt x="20373" y="3717"/>
                  </a:cubicBezTo>
                  <a:cubicBezTo>
                    <a:pt x="20898" y="2055"/>
                    <a:pt x="21198" y="1723"/>
                    <a:pt x="21498" y="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5949950" y="1612900"/>
              <a:ext cx="190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5943600" y="15240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6038850" y="159385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6038849" y="153035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6097650" y="1432566"/>
              <a:ext cx="174500" cy="28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060" fill="norm" stroke="1" extrusionOk="0">
                  <a:moveTo>
                    <a:pt x="12913" y="15570"/>
                  </a:moveTo>
                  <a:cubicBezTo>
                    <a:pt x="11885" y="14483"/>
                    <a:pt x="10856" y="13395"/>
                    <a:pt x="9699" y="12851"/>
                  </a:cubicBezTo>
                  <a:cubicBezTo>
                    <a:pt x="8542" y="12307"/>
                    <a:pt x="7256" y="12307"/>
                    <a:pt x="5585" y="13317"/>
                  </a:cubicBezTo>
                  <a:cubicBezTo>
                    <a:pt x="3913" y="14327"/>
                    <a:pt x="1856" y="16347"/>
                    <a:pt x="828" y="17746"/>
                  </a:cubicBezTo>
                  <a:cubicBezTo>
                    <a:pt x="-201" y="19144"/>
                    <a:pt x="-201" y="19921"/>
                    <a:pt x="442" y="20465"/>
                  </a:cubicBezTo>
                  <a:cubicBezTo>
                    <a:pt x="1085" y="21009"/>
                    <a:pt x="2370" y="21320"/>
                    <a:pt x="4942" y="20776"/>
                  </a:cubicBezTo>
                  <a:cubicBezTo>
                    <a:pt x="7513" y="20232"/>
                    <a:pt x="11370" y="18834"/>
                    <a:pt x="14328" y="15881"/>
                  </a:cubicBezTo>
                  <a:cubicBezTo>
                    <a:pt x="17285" y="12929"/>
                    <a:pt x="19342" y="8422"/>
                    <a:pt x="20370" y="5625"/>
                  </a:cubicBezTo>
                  <a:cubicBezTo>
                    <a:pt x="21399" y="2828"/>
                    <a:pt x="21399" y="1740"/>
                    <a:pt x="20756" y="963"/>
                  </a:cubicBezTo>
                  <a:cubicBezTo>
                    <a:pt x="20113" y="186"/>
                    <a:pt x="18828" y="-280"/>
                    <a:pt x="17670" y="186"/>
                  </a:cubicBezTo>
                  <a:cubicBezTo>
                    <a:pt x="16513" y="652"/>
                    <a:pt x="15485" y="2051"/>
                    <a:pt x="15228" y="4382"/>
                  </a:cubicBezTo>
                  <a:cubicBezTo>
                    <a:pt x="14970" y="6713"/>
                    <a:pt x="15485" y="9976"/>
                    <a:pt x="16128" y="11996"/>
                  </a:cubicBezTo>
                  <a:cubicBezTo>
                    <a:pt x="16770" y="14016"/>
                    <a:pt x="17542" y="14793"/>
                    <a:pt x="18313" y="15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6489700" y="1619250"/>
              <a:ext cx="1778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100"/>
                    <a:pt x="6171" y="4200"/>
                    <a:pt x="9643" y="7200"/>
                  </a:cubicBezTo>
                  <a:cubicBezTo>
                    <a:pt x="13114" y="10200"/>
                    <a:pt x="16971" y="14100"/>
                    <a:pt x="19029" y="16650"/>
                  </a:cubicBezTo>
                  <a:cubicBezTo>
                    <a:pt x="21086" y="19200"/>
                    <a:pt x="21343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6534150" y="1631950"/>
              <a:ext cx="17780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6714" y="1113"/>
                  </a:cubicBezTo>
                  <a:cubicBezTo>
                    <a:pt x="14400" y="2225"/>
                    <a:pt x="11057" y="4451"/>
                    <a:pt x="8229" y="6873"/>
                  </a:cubicBezTo>
                  <a:cubicBezTo>
                    <a:pt x="5400" y="9295"/>
                    <a:pt x="3086" y="11913"/>
                    <a:pt x="1800" y="14400"/>
                  </a:cubicBezTo>
                  <a:cubicBezTo>
                    <a:pt x="514" y="16887"/>
                    <a:pt x="257" y="19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757830" y="1609638"/>
              <a:ext cx="144620" cy="3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35" fill="norm" stroke="1" extrusionOk="0">
                  <a:moveTo>
                    <a:pt x="21083" y="1498"/>
                  </a:moveTo>
                  <a:cubicBezTo>
                    <a:pt x="20157" y="788"/>
                    <a:pt x="19232" y="77"/>
                    <a:pt x="17997" y="6"/>
                  </a:cubicBezTo>
                  <a:cubicBezTo>
                    <a:pt x="16763" y="-65"/>
                    <a:pt x="15220" y="503"/>
                    <a:pt x="12289" y="2564"/>
                  </a:cubicBezTo>
                  <a:cubicBezTo>
                    <a:pt x="9357" y="4624"/>
                    <a:pt x="5037" y="8177"/>
                    <a:pt x="2569" y="11090"/>
                  </a:cubicBezTo>
                  <a:cubicBezTo>
                    <a:pt x="100" y="14003"/>
                    <a:pt x="-517" y="16277"/>
                    <a:pt x="409" y="17911"/>
                  </a:cubicBezTo>
                  <a:cubicBezTo>
                    <a:pt x="1334" y="19546"/>
                    <a:pt x="3803" y="20540"/>
                    <a:pt x="5809" y="21038"/>
                  </a:cubicBezTo>
                  <a:cubicBezTo>
                    <a:pt x="7814" y="21535"/>
                    <a:pt x="9357" y="21535"/>
                    <a:pt x="109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6929374" y="1630009"/>
              <a:ext cx="208026" cy="29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69" fill="norm" stroke="1" extrusionOk="0">
                  <a:moveTo>
                    <a:pt x="16207" y="6935"/>
                  </a:moveTo>
                  <a:cubicBezTo>
                    <a:pt x="15988" y="6029"/>
                    <a:pt x="15770" y="5123"/>
                    <a:pt x="15116" y="4594"/>
                  </a:cubicBezTo>
                  <a:cubicBezTo>
                    <a:pt x="14461" y="4065"/>
                    <a:pt x="13370" y="3914"/>
                    <a:pt x="11734" y="4443"/>
                  </a:cubicBezTo>
                  <a:cubicBezTo>
                    <a:pt x="10098" y="4972"/>
                    <a:pt x="7916" y="6180"/>
                    <a:pt x="5843" y="8521"/>
                  </a:cubicBezTo>
                  <a:cubicBezTo>
                    <a:pt x="3770" y="10863"/>
                    <a:pt x="1807" y="14337"/>
                    <a:pt x="825" y="16451"/>
                  </a:cubicBezTo>
                  <a:cubicBezTo>
                    <a:pt x="-157" y="18566"/>
                    <a:pt x="-157" y="19321"/>
                    <a:pt x="279" y="20001"/>
                  </a:cubicBezTo>
                  <a:cubicBezTo>
                    <a:pt x="716" y="20681"/>
                    <a:pt x="1588" y="21285"/>
                    <a:pt x="3661" y="21360"/>
                  </a:cubicBezTo>
                  <a:cubicBezTo>
                    <a:pt x="5734" y="21436"/>
                    <a:pt x="9007" y="20983"/>
                    <a:pt x="12061" y="19548"/>
                  </a:cubicBezTo>
                  <a:cubicBezTo>
                    <a:pt x="15116" y="18113"/>
                    <a:pt x="17952" y="15696"/>
                    <a:pt x="19261" y="12675"/>
                  </a:cubicBezTo>
                  <a:cubicBezTo>
                    <a:pt x="20570" y="9654"/>
                    <a:pt x="20352" y="6029"/>
                    <a:pt x="18934" y="3763"/>
                  </a:cubicBezTo>
                  <a:cubicBezTo>
                    <a:pt x="17516" y="1498"/>
                    <a:pt x="14898" y="591"/>
                    <a:pt x="12934" y="214"/>
                  </a:cubicBezTo>
                  <a:cubicBezTo>
                    <a:pt x="10970" y="-164"/>
                    <a:pt x="9661" y="-13"/>
                    <a:pt x="8570" y="440"/>
                  </a:cubicBezTo>
                  <a:cubicBezTo>
                    <a:pt x="7479" y="893"/>
                    <a:pt x="6607" y="1649"/>
                    <a:pt x="6498" y="2706"/>
                  </a:cubicBezTo>
                  <a:cubicBezTo>
                    <a:pt x="6388" y="3763"/>
                    <a:pt x="7043" y="5123"/>
                    <a:pt x="9661" y="6180"/>
                  </a:cubicBezTo>
                  <a:cubicBezTo>
                    <a:pt x="12279" y="7237"/>
                    <a:pt x="16861" y="7993"/>
                    <a:pt x="21443" y="8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7194550" y="1562100"/>
              <a:ext cx="138110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600" fill="norm" stroke="1" extrusionOk="0">
                  <a:moveTo>
                    <a:pt x="7513" y="0"/>
                  </a:moveTo>
                  <a:cubicBezTo>
                    <a:pt x="11583" y="1974"/>
                    <a:pt x="15652" y="3948"/>
                    <a:pt x="18157" y="6329"/>
                  </a:cubicBezTo>
                  <a:cubicBezTo>
                    <a:pt x="20661" y="8710"/>
                    <a:pt x="21600" y="11497"/>
                    <a:pt x="18313" y="14110"/>
                  </a:cubicBezTo>
                  <a:cubicBezTo>
                    <a:pt x="15026" y="16723"/>
                    <a:pt x="7513" y="191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0" y="2012950"/>
              <a:ext cx="984885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21268"/>
                    <a:pt x="353" y="20935"/>
                    <a:pt x="536" y="20769"/>
                  </a:cubicBezTo>
                  <a:cubicBezTo>
                    <a:pt x="720" y="20603"/>
                    <a:pt x="910" y="20603"/>
                    <a:pt x="1091" y="20603"/>
                  </a:cubicBezTo>
                  <a:cubicBezTo>
                    <a:pt x="1272" y="20603"/>
                    <a:pt x="1444" y="20603"/>
                    <a:pt x="1632" y="20603"/>
                  </a:cubicBezTo>
                  <a:cubicBezTo>
                    <a:pt x="1820" y="20603"/>
                    <a:pt x="2024" y="20603"/>
                    <a:pt x="2224" y="20603"/>
                  </a:cubicBezTo>
                  <a:cubicBezTo>
                    <a:pt x="2423" y="20603"/>
                    <a:pt x="2618" y="20603"/>
                    <a:pt x="2783" y="20548"/>
                  </a:cubicBezTo>
                  <a:cubicBezTo>
                    <a:pt x="2948" y="20492"/>
                    <a:pt x="3082" y="20382"/>
                    <a:pt x="3222" y="20271"/>
                  </a:cubicBezTo>
                  <a:cubicBezTo>
                    <a:pt x="3361" y="20160"/>
                    <a:pt x="3505" y="20049"/>
                    <a:pt x="3658" y="19938"/>
                  </a:cubicBezTo>
                  <a:cubicBezTo>
                    <a:pt x="3811" y="19828"/>
                    <a:pt x="3974" y="19717"/>
                    <a:pt x="4138" y="19606"/>
                  </a:cubicBezTo>
                  <a:cubicBezTo>
                    <a:pt x="4303" y="19495"/>
                    <a:pt x="4470" y="19385"/>
                    <a:pt x="4642" y="19218"/>
                  </a:cubicBezTo>
                  <a:cubicBezTo>
                    <a:pt x="4814" y="19052"/>
                    <a:pt x="4990" y="18831"/>
                    <a:pt x="5174" y="18609"/>
                  </a:cubicBezTo>
                  <a:cubicBezTo>
                    <a:pt x="5357" y="18388"/>
                    <a:pt x="5547" y="18166"/>
                    <a:pt x="5740" y="17889"/>
                  </a:cubicBezTo>
                  <a:cubicBezTo>
                    <a:pt x="5933" y="17612"/>
                    <a:pt x="6128" y="17280"/>
                    <a:pt x="6276" y="17058"/>
                  </a:cubicBezTo>
                  <a:cubicBezTo>
                    <a:pt x="6425" y="16837"/>
                    <a:pt x="6527" y="16726"/>
                    <a:pt x="6634" y="16560"/>
                  </a:cubicBezTo>
                  <a:cubicBezTo>
                    <a:pt x="6740" y="16394"/>
                    <a:pt x="6852" y="16172"/>
                    <a:pt x="6959" y="15951"/>
                  </a:cubicBezTo>
                  <a:cubicBezTo>
                    <a:pt x="7065" y="15729"/>
                    <a:pt x="7168" y="15508"/>
                    <a:pt x="7286" y="15231"/>
                  </a:cubicBezTo>
                  <a:cubicBezTo>
                    <a:pt x="7404" y="14954"/>
                    <a:pt x="7539" y="14622"/>
                    <a:pt x="7660" y="14400"/>
                  </a:cubicBezTo>
                  <a:cubicBezTo>
                    <a:pt x="7780" y="14178"/>
                    <a:pt x="7887" y="14068"/>
                    <a:pt x="8008" y="13846"/>
                  </a:cubicBezTo>
                  <a:cubicBezTo>
                    <a:pt x="8128" y="13625"/>
                    <a:pt x="8263" y="13292"/>
                    <a:pt x="8391" y="13015"/>
                  </a:cubicBezTo>
                  <a:cubicBezTo>
                    <a:pt x="8518" y="12738"/>
                    <a:pt x="8639" y="12517"/>
                    <a:pt x="8762" y="12240"/>
                  </a:cubicBezTo>
                  <a:cubicBezTo>
                    <a:pt x="8885" y="11963"/>
                    <a:pt x="9010" y="11631"/>
                    <a:pt x="9147" y="11243"/>
                  </a:cubicBezTo>
                  <a:cubicBezTo>
                    <a:pt x="9284" y="10855"/>
                    <a:pt x="9433" y="10412"/>
                    <a:pt x="9577" y="10025"/>
                  </a:cubicBezTo>
                  <a:cubicBezTo>
                    <a:pt x="9721" y="9637"/>
                    <a:pt x="9860" y="9305"/>
                    <a:pt x="10069" y="8806"/>
                  </a:cubicBezTo>
                  <a:cubicBezTo>
                    <a:pt x="10278" y="8308"/>
                    <a:pt x="10556" y="7643"/>
                    <a:pt x="10768" y="7145"/>
                  </a:cubicBezTo>
                  <a:cubicBezTo>
                    <a:pt x="10979" y="6646"/>
                    <a:pt x="11123" y="6314"/>
                    <a:pt x="11269" y="6037"/>
                  </a:cubicBezTo>
                  <a:cubicBezTo>
                    <a:pt x="11415" y="5760"/>
                    <a:pt x="11564" y="5538"/>
                    <a:pt x="11705" y="5317"/>
                  </a:cubicBezTo>
                  <a:cubicBezTo>
                    <a:pt x="11847" y="5095"/>
                    <a:pt x="11981" y="4874"/>
                    <a:pt x="12123" y="4652"/>
                  </a:cubicBezTo>
                  <a:cubicBezTo>
                    <a:pt x="12265" y="4431"/>
                    <a:pt x="12413" y="4209"/>
                    <a:pt x="12566" y="3988"/>
                  </a:cubicBezTo>
                  <a:cubicBezTo>
                    <a:pt x="12720" y="3766"/>
                    <a:pt x="12877" y="3545"/>
                    <a:pt x="13033" y="3323"/>
                  </a:cubicBezTo>
                  <a:cubicBezTo>
                    <a:pt x="13188" y="3102"/>
                    <a:pt x="13342" y="2880"/>
                    <a:pt x="13488" y="2658"/>
                  </a:cubicBezTo>
                  <a:cubicBezTo>
                    <a:pt x="13634" y="2437"/>
                    <a:pt x="13773" y="2215"/>
                    <a:pt x="13922" y="2049"/>
                  </a:cubicBezTo>
                  <a:cubicBezTo>
                    <a:pt x="14070" y="1883"/>
                    <a:pt x="14228" y="1772"/>
                    <a:pt x="14381" y="1662"/>
                  </a:cubicBezTo>
                  <a:cubicBezTo>
                    <a:pt x="14535" y="1551"/>
                    <a:pt x="14683" y="1440"/>
                    <a:pt x="14832" y="1329"/>
                  </a:cubicBezTo>
                  <a:cubicBezTo>
                    <a:pt x="14980" y="1218"/>
                    <a:pt x="15129" y="1108"/>
                    <a:pt x="15270" y="997"/>
                  </a:cubicBezTo>
                  <a:cubicBezTo>
                    <a:pt x="15412" y="886"/>
                    <a:pt x="15547" y="775"/>
                    <a:pt x="15693" y="720"/>
                  </a:cubicBezTo>
                  <a:cubicBezTo>
                    <a:pt x="15839" y="665"/>
                    <a:pt x="15997" y="665"/>
                    <a:pt x="16145" y="665"/>
                  </a:cubicBezTo>
                  <a:cubicBezTo>
                    <a:pt x="16294" y="665"/>
                    <a:pt x="16433" y="665"/>
                    <a:pt x="16575" y="665"/>
                  </a:cubicBezTo>
                  <a:cubicBezTo>
                    <a:pt x="16716" y="665"/>
                    <a:pt x="16860" y="665"/>
                    <a:pt x="17004" y="554"/>
                  </a:cubicBezTo>
                  <a:cubicBezTo>
                    <a:pt x="17148" y="443"/>
                    <a:pt x="17292" y="222"/>
                    <a:pt x="17441" y="111"/>
                  </a:cubicBezTo>
                  <a:cubicBezTo>
                    <a:pt x="17589" y="0"/>
                    <a:pt x="17742" y="0"/>
                    <a:pt x="17889" y="0"/>
                  </a:cubicBezTo>
                  <a:cubicBezTo>
                    <a:pt x="18035" y="0"/>
                    <a:pt x="18174" y="0"/>
                    <a:pt x="18381" y="55"/>
                  </a:cubicBezTo>
                  <a:cubicBezTo>
                    <a:pt x="18587" y="111"/>
                    <a:pt x="18861" y="222"/>
                    <a:pt x="19130" y="388"/>
                  </a:cubicBezTo>
                  <a:cubicBezTo>
                    <a:pt x="19400" y="554"/>
                    <a:pt x="19664" y="775"/>
                    <a:pt x="19908" y="1052"/>
                  </a:cubicBezTo>
                  <a:cubicBezTo>
                    <a:pt x="20152" y="1329"/>
                    <a:pt x="20374" y="1662"/>
                    <a:pt x="20597" y="2049"/>
                  </a:cubicBezTo>
                  <a:cubicBezTo>
                    <a:pt x="20820" y="2437"/>
                    <a:pt x="21043" y="2880"/>
                    <a:pt x="21210" y="3212"/>
                  </a:cubicBezTo>
                  <a:cubicBezTo>
                    <a:pt x="21377" y="3545"/>
                    <a:pt x="21489" y="3766"/>
                    <a:pt x="21600" y="3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11010900" y="488949"/>
              <a:ext cx="292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4400"/>
                    <a:pt x="8765" y="7200"/>
                    <a:pt x="12365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11087100" y="647699"/>
              <a:ext cx="165100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0"/>
                  </a:moveTo>
                  <a:cubicBezTo>
                    <a:pt x="277" y="7200"/>
                    <a:pt x="554" y="14400"/>
                    <a:pt x="1523" y="18000"/>
                  </a:cubicBezTo>
                  <a:cubicBezTo>
                    <a:pt x="2492" y="21600"/>
                    <a:pt x="4154" y="21600"/>
                    <a:pt x="7615" y="20880"/>
                  </a:cubicBezTo>
                  <a:cubicBezTo>
                    <a:pt x="11077" y="20160"/>
                    <a:pt x="16338" y="18720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1423649" y="252931"/>
              <a:ext cx="208935" cy="40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34" fill="norm" stroke="1" extrusionOk="0">
                  <a:moveTo>
                    <a:pt x="0" y="4065"/>
                  </a:moveTo>
                  <a:cubicBezTo>
                    <a:pt x="0" y="3397"/>
                    <a:pt x="0" y="2729"/>
                    <a:pt x="1728" y="1949"/>
                  </a:cubicBezTo>
                  <a:cubicBezTo>
                    <a:pt x="3456" y="1170"/>
                    <a:pt x="6912" y="279"/>
                    <a:pt x="10368" y="57"/>
                  </a:cubicBezTo>
                  <a:cubicBezTo>
                    <a:pt x="13824" y="-166"/>
                    <a:pt x="17280" y="279"/>
                    <a:pt x="19224" y="1281"/>
                  </a:cubicBezTo>
                  <a:cubicBezTo>
                    <a:pt x="21168" y="2283"/>
                    <a:pt x="21600" y="3842"/>
                    <a:pt x="21168" y="5345"/>
                  </a:cubicBezTo>
                  <a:cubicBezTo>
                    <a:pt x="20736" y="6848"/>
                    <a:pt x="19440" y="8296"/>
                    <a:pt x="17172" y="9688"/>
                  </a:cubicBezTo>
                  <a:cubicBezTo>
                    <a:pt x="14904" y="11079"/>
                    <a:pt x="11664" y="12415"/>
                    <a:pt x="9720" y="13807"/>
                  </a:cubicBezTo>
                  <a:cubicBezTo>
                    <a:pt x="7776" y="15199"/>
                    <a:pt x="7128" y="16646"/>
                    <a:pt x="7992" y="17927"/>
                  </a:cubicBezTo>
                  <a:cubicBezTo>
                    <a:pt x="8856" y="19207"/>
                    <a:pt x="11232" y="20321"/>
                    <a:pt x="13608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1470216" y="850900"/>
              <a:ext cx="74085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0"/>
                    <a:pt x="15429" y="0"/>
                    <a:pt x="12651" y="1543"/>
                  </a:cubicBezTo>
                  <a:cubicBezTo>
                    <a:pt x="9874" y="3086"/>
                    <a:pt x="7406" y="6171"/>
                    <a:pt x="4937" y="9771"/>
                  </a:cubicBezTo>
                  <a:cubicBezTo>
                    <a:pt x="2469" y="13371"/>
                    <a:pt x="0" y="17486"/>
                    <a:pt x="0" y="18000"/>
                  </a:cubicBezTo>
                  <a:cubicBezTo>
                    <a:pt x="0" y="18514"/>
                    <a:pt x="2469" y="15429"/>
                    <a:pt x="4937" y="12343"/>
                  </a:cubicBezTo>
                  <a:cubicBezTo>
                    <a:pt x="7406" y="9257"/>
                    <a:pt x="9874" y="6171"/>
                    <a:pt x="9874" y="6171"/>
                  </a:cubicBezTo>
                  <a:cubicBezTo>
                    <a:pt x="9874" y="6171"/>
                    <a:pt x="7406" y="9257"/>
                    <a:pt x="6480" y="12343"/>
                  </a:cubicBezTo>
                  <a:cubicBezTo>
                    <a:pt x="5554" y="15429"/>
                    <a:pt x="6171" y="18514"/>
                    <a:pt x="67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1054100" y="2800871"/>
              <a:ext cx="57150" cy="3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2474"/>
                  </a:moveTo>
                  <a:cubicBezTo>
                    <a:pt x="800" y="1359"/>
                    <a:pt x="1600" y="244"/>
                    <a:pt x="2800" y="35"/>
                  </a:cubicBezTo>
                  <a:cubicBezTo>
                    <a:pt x="4000" y="-174"/>
                    <a:pt x="5600" y="523"/>
                    <a:pt x="6800" y="2683"/>
                  </a:cubicBezTo>
                  <a:cubicBezTo>
                    <a:pt x="8000" y="4843"/>
                    <a:pt x="8800" y="8466"/>
                    <a:pt x="9600" y="11601"/>
                  </a:cubicBezTo>
                  <a:cubicBezTo>
                    <a:pt x="10400" y="14737"/>
                    <a:pt x="11200" y="17385"/>
                    <a:pt x="12000" y="19057"/>
                  </a:cubicBezTo>
                  <a:cubicBezTo>
                    <a:pt x="12800" y="20729"/>
                    <a:pt x="13600" y="21426"/>
                    <a:pt x="15200" y="21287"/>
                  </a:cubicBezTo>
                  <a:cubicBezTo>
                    <a:pt x="16800" y="21147"/>
                    <a:pt x="19200" y="20172"/>
                    <a:pt x="21600" y="19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1101467" y="2830439"/>
              <a:ext cx="136783" cy="17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295" fill="norm" stroke="1" extrusionOk="0">
                  <a:moveTo>
                    <a:pt x="21149" y="197"/>
                  </a:moveTo>
                  <a:cubicBezTo>
                    <a:pt x="19513" y="-54"/>
                    <a:pt x="17876" y="-305"/>
                    <a:pt x="15913" y="1076"/>
                  </a:cubicBezTo>
                  <a:cubicBezTo>
                    <a:pt x="13949" y="2458"/>
                    <a:pt x="11658" y="5472"/>
                    <a:pt x="9204" y="8360"/>
                  </a:cubicBezTo>
                  <a:cubicBezTo>
                    <a:pt x="6749" y="11248"/>
                    <a:pt x="4131" y="14011"/>
                    <a:pt x="2331" y="16021"/>
                  </a:cubicBezTo>
                  <a:cubicBezTo>
                    <a:pt x="531" y="18030"/>
                    <a:pt x="-451" y="19286"/>
                    <a:pt x="204" y="20039"/>
                  </a:cubicBezTo>
                  <a:cubicBezTo>
                    <a:pt x="858" y="20793"/>
                    <a:pt x="3149" y="21044"/>
                    <a:pt x="6749" y="21169"/>
                  </a:cubicBezTo>
                  <a:cubicBezTo>
                    <a:pt x="10349" y="21295"/>
                    <a:pt x="15258" y="21295"/>
                    <a:pt x="20167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1346200" y="2908300"/>
              <a:ext cx="101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1403350" y="2990850"/>
              <a:ext cx="139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1777999" y="2800350"/>
              <a:ext cx="444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116"/>
                    <a:pt x="4114" y="10232"/>
                    <a:pt x="7714" y="13832"/>
                  </a:cubicBezTo>
                  <a:cubicBezTo>
                    <a:pt x="11314" y="17432"/>
                    <a:pt x="16457" y="195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4859866" y="2762250"/>
              <a:ext cx="378885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9" y="3848"/>
                    <a:pt x="17497" y="7697"/>
                    <a:pt x="15325" y="10614"/>
                  </a:cubicBezTo>
                  <a:cubicBezTo>
                    <a:pt x="13153" y="13531"/>
                    <a:pt x="10860" y="15517"/>
                    <a:pt x="8930" y="16697"/>
                  </a:cubicBezTo>
                  <a:cubicBezTo>
                    <a:pt x="6999" y="17876"/>
                    <a:pt x="5430" y="18248"/>
                    <a:pt x="4284" y="18434"/>
                  </a:cubicBezTo>
                  <a:cubicBezTo>
                    <a:pt x="3137" y="18621"/>
                    <a:pt x="2413" y="18621"/>
                    <a:pt x="1810" y="18372"/>
                  </a:cubicBezTo>
                  <a:cubicBezTo>
                    <a:pt x="1207" y="18124"/>
                    <a:pt x="724" y="17628"/>
                    <a:pt x="422" y="17069"/>
                  </a:cubicBezTo>
                  <a:cubicBezTo>
                    <a:pt x="121" y="16510"/>
                    <a:pt x="0" y="15890"/>
                    <a:pt x="0" y="15269"/>
                  </a:cubicBezTo>
                  <a:cubicBezTo>
                    <a:pt x="0" y="14648"/>
                    <a:pt x="121" y="14028"/>
                    <a:pt x="845" y="13407"/>
                  </a:cubicBezTo>
                  <a:cubicBezTo>
                    <a:pt x="1569" y="12786"/>
                    <a:pt x="2896" y="12166"/>
                    <a:pt x="4284" y="12166"/>
                  </a:cubicBezTo>
                  <a:cubicBezTo>
                    <a:pt x="5672" y="12166"/>
                    <a:pt x="7120" y="12786"/>
                    <a:pt x="8507" y="14028"/>
                  </a:cubicBezTo>
                  <a:cubicBezTo>
                    <a:pt x="9895" y="15269"/>
                    <a:pt x="11222" y="17131"/>
                    <a:pt x="12369" y="18497"/>
                  </a:cubicBezTo>
                  <a:cubicBezTo>
                    <a:pt x="13515" y="19862"/>
                    <a:pt x="14480" y="20731"/>
                    <a:pt x="15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5257799" y="307340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5070215" y="2596649"/>
              <a:ext cx="136786" cy="11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766" fill="norm" stroke="1" extrusionOk="0">
                  <a:moveTo>
                    <a:pt x="7518" y="4557"/>
                  </a:moveTo>
                  <a:cubicBezTo>
                    <a:pt x="5524" y="7909"/>
                    <a:pt x="3530" y="11260"/>
                    <a:pt x="2201" y="14426"/>
                  </a:cubicBezTo>
                  <a:cubicBezTo>
                    <a:pt x="872" y="17591"/>
                    <a:pt x="207" y="20571"/>
                    <a:pt x="41" y="20757"/>
                  </a:cubicBezTo>
                  <a:cubicBezTo>
                    <a:pt x="-125" y="20943"/>
                    <a:pt x="207" y="18336"/>
                    <a:pt x="1204" y="15171"/>
                  </a:cubicBezTo>
                  <a:cubicBezTo>
                    <a:pt x="2201" y="12005"/>
                    <a:pt x="3863" y="8281"/>
                    <a:pt x="5192" y="5674"/>
                  </a:cubicBezTo>
                  <a:cubicBezTo>
                    <a:pt x="6521" y="3067"/>
                    <a:pt x="7518" y="1577"/>
                    <a:pt x="8847" y="646"/>
                  </a:cubicBezTo>
                  <a:cubicBezTo>
                    <a:pt x="10177" y="-285"/>
                    <a:pt x="11838" y="-657"/>
                    <a:pt x="13998" y="2695"/>
                  </a:cubicBezTo>
                  <a:cubicBezTo>
                    <a:pt x="16158" y="6046"/>
                    <a:pt x="18817" y="13122"/>
                    <a:pt x="21475" y="20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5454650" y="2984500"/>
              <a:ext cx="101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5391149" y="3117850"/>
              <a:ext cx="158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6299200" y="2692400"/>
              <a:ext cx="27845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3508"/>
                    <a:pt x="21600" y="7015"/>
                    <a:pt x="18514" y="10615"/>
                  </a:cubicBezTo>
                  <a:cubicBezTo>
                    <a:pt x="15429" y="14215"/>
                    <a:pt x="7714" y="179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6197600" y="3046777"/>
              <a:ext cx="2032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075" y="11040"/>
                    <a:pt x="12150" y="1783"/>
                    <a:pt x="15750" y="240"/>
                  </a:cubicBezTo>
                  <a:cubicBezTo>
                    <a:pt x="19350" y="-1303"/>
                    <a:pt x="2047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6262011" y="3133850"/>
              <a:ext cx="145140" cy="1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19" fill="norm" stroke="1" extrusionOk="0">
                  <a:moveTo>
                    <a:pt x="2682" y="4615"/>
                  </a:moveTo>
                  <a:cubicBezTo>
                    <a:pt x="2682" y="9125"/>
                    <a:pt x="2682" y="13634"/>
                    <a:pt x="2213" y="16601"/>
                  </a:cubicBezTo>
                  <a:cubicBezTo>
                    <a:pt x="1743" y="19568"/>
                    <a:pt x="804" y="20993"/>
                    <a:pt x="335" y="21111"/>
                  </a:cubicBezTo>
                  <a:cubicBezTo>
                    <a:pt x="-135" y="21230"/>
                    <a:pt x="-135" y="20043"/>
                    <a:pt x="491" y="17432"/>
                  </a:cubicBezTo>
                  <a:cubicBezTo>
                    <a:pt x="1117" y="14821"/>
                    <a:pt x="2369" y="10786"/>
                    <a:pt x="4874" y="7582"/>
                  </a:cubicBezTo>
                  <a:cubicBezTo>
                    <a:pt x="7378" y="4377"/>
                    <a:pt x="11135" y="2004"/>
                    <a:pt x="13795" y="817"/>
                  </a:cubicBezTo>
                  <a:cubicBezTo>
                    <a:pt x="16456" y="-370"/>
                    <a:pt x="18022" y="-370"/>
                    <a:pt x="19117" y="1529"/>
                  </a:cubicBezTo>
                  <a:cubicBezTo>
                    <a:pt x="20213" y="3428"/>
                    <a:pt x="20839" y="7226"/>
                    <a:pt x="21152" y="9718"/>
                  </a:cubicBezTo>
                  <a:cubicBezTo>
                    <a:pt x="21465" y="12210"/>
                    <a:pt x="21465" y="13397"/>
                    <a:pt x="21465" y="14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6669860" y="2800350"/>
              <a:ext cx="257991" cy="28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11" fill="norm" stroke="1" extrusionOk="0">
                  <a:moveTo>
                    <a:pt x="21404" y="0"/>
                  </a:moveTo>
                  <a:cubicBezTo>
                    <a:pt x="19472" y="0"/>
                    <a:pt x="17541" y="0"/>
                    <a:pt x="14555" y="800"/>
                  </a:cubicBezTo>
                  <a:cubicBezTo>
                    <a:pt x="11570" y="1600"/>
                    <a:pt x="7531" y="3200"/>
                    <a:pt x="5160" y="4240"/>
                  </a:cubicBezTo>
                  <a:cubicBezTo>
                    <a:pt x="2789" y="5280"/>
                    <a:pt x="2087" y="5760"/>
                    <a:pt x="1824" y="6400"/>
                  </a:cubicBezTo>
                  <a:cubicBezTo>
                    <a:pt x="1560" y="7040"/>
                    <a:pt x="1736" y="7840"/>
                    <a:pt x="2350" y="8240"/>
                  </a:cubicBezTo>
                  <a:cubicBezTo>
                    <a:pt x="2965" y="8640"/>
                    <a:pt x="4019" y="8640"/>
                    <a:pt x="5950" y="8720"/>
                  </a:cubicBezTo>
                  <a:cubicBezTo>
                    <a:pt x="7882" y="8800"/>
                    <a:pt x="10692" y="8960"/>
                    <a:pt x="12448" y="9280"/>
                  </a:cubicBezTo>
                  <a:cubicBezTo>
                    <a:pt x="14204" y="9600"/>
                    <a:pt x="14906" y="10080"/>
                    <a:pt x="14994" y="10640"/>
                  </a:cubicBezTo>
                  <a:cubicBezTo>
                    <a:pt x="15082" y="11200"/>
                    <a:pt x="14555" y="11840"/>
                    <a:pt x="12799" y="12880"/>
                  </a:cubicBezTo>
                  <a:cubicBezTo>
                    <a:pt x="11043" y="13920"/>
                    <a:pt x="8058" y="15360"/>
                    <a:pt x="5863" y="16480"/>
                  </a:cubicBezTo>
                  <a:cubicBezTo>
                    <a:pt x="3667" y="17600"/>
                    <a:pt x="2263" y="18400"/>
                    <a:pt x="1297" y="19200"/>
                  </a:cubicBezTo>
                  <a:cubicBezTo>
                    <a:pt x="331" y="20000"/>
                    <a:pt x="-196" y="20800"/>
                    <a:pt x="67" y="21200"/>
                  </a:cubicBezTo>
                  <a:cubicBezTo>
                    <a:pt x="331" y="21600"/>
                    <a:pt x="1384" y="21600"/>
                    <a:pt x="4370" y="21280"/>
                  </a:cubicBezTo>
                  <a:cubicBezTo>
                    <a:pt x="7355" y="20960"/>
                    <a:pt x="12272" y="20320"/>
                    <a:pt x="17189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7010400" y="2832216"/>
              <a:ext cx="171450" cy="21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2505"/>
                  </a:moveTo>
                  <a:cubicBezTo>
                    <a:pt x="0" y="1457"/>
                    <a:pt x="0" y="408"/>
                    <a:pt x="800" y="94"/>
                  </a:cubicBezTo>
                  <a:cubicBezTo>
                    <a:pt x="1600" y="-221"/>
                    <a:pt x="3200" y="198"/>
                    <a:pt x="5467" y="2296"/>
                  </a:cubicBezTo>
                  <a:cubicBezTo>
                    <a:pt x="7733" y="4393"/>
                    <a:pt x="10667" y="8167"/>
                    <a:pt x="13467" y="11628"/>
                  </a:cubicBezTo>
                  <a:cubicBezTo>
                    <a:pt x="16267" y="15088"/>
                    <a:pt x="18933" y="18233"/>
                    <a:pt x="2160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7029450" y="2799127"/>
              <a:ext cx="209550" cy="29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544"/>
                  </a:moveTo>
                  <a:cubicBezTo>
                    <a:pt x="20509" y="240"/>
                    <a:pt x="19418" y="-64"/>
                    <a:pt x="18327" y="12"/>
                  </a:cubicBezTo>
                  <a:cubicBezTo>
                    <a:pt x="17236" y="88"/>
                    <a:pt x="16145" y="544"/>
                    <a:pt x="13745" y="2902"/>
                  </a:cubicBezTo>
                  <a:cubicBezTo>
                    <a:pt x="11345" y="5260"/>
                    <a:pt x="7636" y="9519"/>
                    <a:pt x="5127" y="12942"/>
                  </a:cubicBezTo>
                  <a:cubicBezTo>
                    <a:pt x="2618" y="16364"/>
                    <a:pt x="1309" y="18950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7194549" y="3054350"/>
              <a:ext cx="108515" cy="20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16" fill="norm" stroke="1" extrusionOk="0">
                  <a:moveTo>
                    <a:pt x="19938" y="0"/>
                  </a:moveTo>
                  <a:cubicBezTo>
                    <a:pt x="20769" y="4752"/>
                    <a:pt x="21600" y="9504"/>
                    <a:pt x="21185" y="12960"/>
                  </a:cubicBezTo>
                  <a:cubicBezTo>
                    <a:pt x="20769" y="16416"/>
                    <a:pt x="19108" y="18576"/>
                    <a:pt x="17238" y="19872"/>
                  </a:cubicBezTo>
                  <a:cubicBezTo>
                    <a:pt x="15369" y="21168"/>
                    <a:pt x="13292" y="21600"/>
                    <a:pt x="10800" y="20844"/>
                  </a:cubicBezTo>
                  <a:cubicBezTo>
                    <a:pt x="8308" y="20088"/>
                    <a:pt x="5400" y="18144"/>
                    <a:pt x="3531" y="16524"/>
                  </a:cubicBezTo>
                  <a:cubicBezTo>
                    <a:pt x="1662" y="14904"/>
                    <a:pt x="831" y="13608"/>
                    <a:pt x="0" y="12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7283450" y="29654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4798267" y="4108449"/>
              <a:ext cx="39603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0"/>
                  </a:moveTo>
                  <a:cubicBezTo>
                    <a:pt x="19084" y="3857"/>
                    <a:pt x="16671" y="7714"/>
                    <a:pt x="14259" y="10350"/>
                  </a:cubicBezTo>
                  <a:cubicBezTo>
                    <a:pt x="11846" y="12986"/>
                    <a:pt x="9433" y="14400"/>
                    <a:pt x="7250" y="15043"/>
                  </a:cubicBezTo>
                  <a:cubicBezTo>
                    <a:pt x="5067" y="15686"/>
                    <a:pt x="3114" y="15557"/>
                    <a:pt x="1908" y="15236"/>
                  </a:cubicBezTo>
                  <a:cubicBezTo>
                    <a:pt x="701" y="14914"/>
                    <a:pt x="242" y="14400"/>
                    <a:pt x="69" y="13757"/>
                  </a:cubicBezTo>
                  <a:cubicBezTo>
                    <a:pt x="-103" y="13114"/>
                    <a:pt x="12" y="12343"/>
                    <a:pt x="816" y="11571"/>
                  </a:cubicBezTo>
                  <a:cubicBezTo>
                    <a:pt x="1620" y="10800"/>
                    <a:pt x="3114" y="10029"/>
                    <a:pt x="5125" y="9643"/>
                  </a:cubicBezTo>
                  <a:cubicBezTo>
                    <a:pt x="7135" y="9257"/>
                    <a:pt x="9663" y="9257"/>
                    <a:pt x="11559" y="9836"/>
                  </a:cubicBezTo>
                  <a:cubicBezTo>
                    <a:pt x="13454" y="10414"/>
                    <a:pt x="14718" y="11571"/>
                    <a:pt x="15408" y="13179"/>
                  </a:cubicBezTo>
                  <a:cubicBezTo>
                    <a:pt x="16097" y="14786"/>
                    <a:pt x="16212" y="16843"/>
                    <a:pt x="16269" y="18193"/>
                  </a:cubicBezTo>
                  <a:cubicBezTo>
                    <a:pt x="16327" y="19543"/>
                    <a:pt x="16327" y="20186"/>
                    <a:pt x="16614" y="20636"/>
                  </a:cubicBezTo>
                  <a:cubicBezTo>
                    <a:pt x="16901" y="21086"/>
                    <a:pt x="17476" y="21343"/>
                    <a:pt x="18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5314950" y="440055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5530850" y="4277222"/>
              <a:ext cx="1270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40" y="12302"/>
                    <a:pt x="10080" y="4448"/>
                    <a:pt x="13680" y="1502"/>
                  </a:cubicBezTo>
                  <a:cubicBezTo>
                    <a:pt x="17280" y="-1443"/>
                    <a:pt x="1944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5511800" y="4438650"/>
              <a:ext cx="1143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084521" y="4122095"/>
              <a:ext cx="265480" cy="41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01" fill="norm" stroke="1" extrusionOk="0">
                  <a:moveTo>
                    <a:pt x="21501" y="938"/>
                  </a:moveTo>
                  <a:cubicBezTo>
                    <a:pt x="20987" y="499"/>
                    <a:pt x="20472" y="61"/>
                    <a:pt x="19015" y="6"/>
                  </a:cubicBezTo>
                  <a:cubicBezTo>
                    <a:pt x="17558" y="-49"/>
                    <a:pt x="15158" y="280"/>
                    <a:pt x="12501" y="1047"/>
                  </a:cubicBezTo>
                  <a:cubicBezTo>
                    <a:pt x="9844" y="1815"/>
                    <a:pt x="6930" y="3021"/>
                    <a:pt x="5044" y="4721"/>
                  </a:cubicBezTo>
                  <a:cubicBezTo>
                    <a:pt x="3158" y="6420"/>
                    <a:pt x="2301" y="8613"/>
                    <a:pt x="1615" y="11025"/>
                  </a:cubicBezTo>
                  <a:cubicBezTo>
                    <a:pt x="930" y="13437"/>
                    <a:pt x="415" y="16069"/>
                    <a:pt x="158" y="17659"/>
                  </a:cubicBezTo>
                  <a:cubicBezTo>
                    <a:pt x="-99" y="19248"/>
                    <a:pt x="-99" y="19797"/>
                    <a:pt x="587" y="20345"/>
                  </a:cubicBezTo>
                  <a:cubicBezTo>
                    <a:pt x="1272" y="20893"/>
                    <a:pt x="2644" y="21441"/>
                    <a:pt x="4530" y="21496"/>
                  </a:cubicBezTo>
                  <a:cubicBezTo>
                    <a:pt x="6415" y="21551"/>
                    <a:pt x="8815" y="21112"/>
                    <a:pt x="11215" y="20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6076950" y="4349750"/>
              <a:ext cx="2159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6800"/>
                    <a:pt x="8471" y="12000"/>
                    <a:pt x="12071" y="8400"/>
                  </a:cubicBezTo>
                  <a:cubicBezTo>
                    <a:pt x="15671" y="4800"/>
                    <a:pt x="1863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6452129" y="4109629"/>
              <a:ext cx="374122" cy="41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30" fill="norm" stroke="1" extrusionOk="0">
                  <a:moveTo>
                    <a:pt x="21448" y="1568"/>
                  </a:moveTo>
                  <a:cubicBezTo>
                    <a:pt x="20841" y="1025"/>
                    <a:pt x="20235" y="483"/>
                    <a:pt x="18839" y="211"/>
                  </a:cubicBezTo>
                  <a:cubicBezTo>
                    <a:pt x="17444" y="-60"/>
                    <a:pt x="15259" y="-60"/>
                    <a:pt x="13196" y="157"/>
                  </a:cubicBezTo>
                  <a:cubicBezTo>
                    <a:pt x="11133" y="374"/>
                    <a:pt x="9192" y="808"/>
                    <a:pt x="7857" y="1188"/>
                  </a:cubicBezTo>
                  <a:cubicBezTo>
                    <a:pt x="6522" y="1568"/>
                    <a:pt x="5794" y="1894"/>
                    <a:pt x="5309" y="2871"/>
                  </a:cubicBezTo>
                  <a:cubicBezTo>
                    <a:pt x="4823" y="3848"/>
                    <a:pt x="4581" y="5476"/>
                    <a:pt x="4399" y="7375"/>
                  </a:cubicBezTo>
                  <a:cubicBezTo>
                    <a:pt x="4217" y="9275"/>
                    <a:pt x="4095" y="11446"/>
                    <a:pt x="3428" y="13616"/>
                  </a:cubicBezTo>
                  <a:cubicBezTo>
                    <a:pt x="2760" y="15787"/>
                    <a:pt x="1547" y="17958"/>
                    <a:pt x="819" y="19315"/>
                  </a:cubicBezTo>
                  <a:cubicBezTo>
                    <a:pt x="91" y="20672"/>
                    <a:pt x="-152" y="21214"/>
                    <a:pt x="91" y="21377"/>
                  </a:cubicBezTo>
                  <a:cubicBezTo>
                    <a:pt x="333" y="21540"/>
                    <a:pt x="1061" y="21323"/>
                    <a:pt x="3549" y="20834"/>
                  </a:cubicBezTo>
                  <a:cubicBezTo>
                    <a:pt x="6037" y="20346"/>
                    <a:pt x="10284" y="19586"/>
                    <a:pt x="14531" y="18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6800850" y="4235450"/>
              <a:ext cx="2286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527"/>
                    <a:pt x="4400" y="1054"/>
                    <a:pt x="7400" y="3600"/>
                  </a:cubicBezTo>
                  <a:cubicBezTo>
                    <a:pt x="10400" y="6146"/>
                    <a:pt x="14200" y="10712"/>
                    <a:pt x="16700" y="14049"/>
                  </a:cubicBezTo>
                  <a:cubicBezTo>
                    <a:pt x="19200" y="17385"/>
                    <a:pt x="20400" y="19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6861719" y="4235450"/>
              <a:ext cx="16138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1113" y="0"/>
                  </a:moveTo>
                  <a:cubicBezTo>
                    <a:pt x="19728" y="0"/>
                    <a:pt x="18344" y="0"/>
                    <a:pt x="15851" y="1800"/>
                  </a:cubicBezTo>
                  <a:cubicBezTo>
                    <a:pt x="13359" y="3600"/>
                    <a:pt x="9759" y="7200"/>
                    <a:pt x="6713" y="10500"/>
                  </a:cubicBezTo>
                  <a:cubicBezTo>
                    <a:pt x="3667" y="13800"/>
                    <a:pt x="1175" y="16800"/>
                    <a:pt x="344" y="18600"/>
                  </a:cubicBezTo>
                  <a:cubicBezTo>
                    <a:pt x="-487" y="20400"/>
                    <a:pt x="344" y="21000"/>
                    <a:pt x="11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7102073" y="4195804"/>
              <a:ext cx="168677" cy="34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33" fill="norm" stroke="1" extrusionOk="0">
                  <a:moveTo>
                    <a:pt x="21251" y="96"/>
                  </a:moveTo>
                  <a:cubicBezTo>
                    <a:pt x="19384" y="-35"/>
                    <a:pt x="17518" y="-167"/>
                    <a:pt x="15384" y="689"/>
                  </a:cubicBezTo>
                  <a:cubicBezTo>
                    <a:pt x="13251" y="1545"/>
                    <a:pt x="10851" y="3389"/>
                    <a:pt x="8184" y="6287"/>
                  </a:cubicBezTo>
                  <a:cubicBezTo>
                    <a:pt x="5518" y="9184"/>
                    <a:pt x="2584" y="13135"/>
                    <a:pt x="1118" y="15572"/>
                  </a:cubicBezTo>
                  <a:cubicBezTo>
                    <a:pt x="-349" y="18009"/>
                    <a:pt x="-349" y="18931"/>
                    <a:pt x="984" y="19655"/>
                  </a:cubicBezTo>
                  <a:cubicBezTo>
                    <a:pt x="2318" y="20379"/>
                    <a:pt x="4984" y="20906"/>
                    <a:pt x="7651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7329488" y="4237151"/>
              <a:ext cx="207963" cy="30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80" fill="norm" stroke="1" extrusionOk="0">
                  <a:moveTo>
                    <a:pt x="20127" y="1656"/>
                  </a:moveTo>
                  <a:cubicBezTo>
                    <a:pt x="19472" y="1065"/>
                    <a:pt x="18818" y="473"/>
                    <a:pt x="17836" y="177"/>
                  </a:cubicBezTo>
                  <a:cubicBezTo>
                    <a:pt x="16854" y="-119"/>
                    <a:pt x="15545" y="-119"/>
                    <a:pt x="13581" y="769"/>
                  </a:cubicBezTo>
                  <a:cubicBezTo>
                    <a:pt x="11618" y="1656"/>
                    <a:pt x="9000" y="3432"/>
                    <a:pt x="6600" y="6169"/>
                  </a:cubicBezTo>
                  <a:cubicBezTo>
                    <a:pt x="4200" y="8906"/>
                    <a:pt x="2018" y="12604"/>
                    <a:pt x="927" y="15119"/>
                  </a:cubicBezTo>
                  <a:cubicBezTo>
                    <a:pt x="-164" y="17634"/>
                    <a:pt x="-164" y="18966"/>
                    <a:pt x="272" y="19854"/>
                  </a:cubicBezTo>
                  <a:cubicBezTo>
                    <a:pt x="709" y="20741"/>
                    <a:pt x="1581" y="21185"/>
                    <a:pt x="3218" y="21333"/>
                  </a:cubicBezTo>
                  <a:cubicBezTo>
                    <a:pt x="4854" y="21481"/>
                    <a:pt x="7254" y="21333"/>
                    <a:pt x="9872" y="20149"/>
                  </a:cubicBezTo>
                  <a:cubicBezTo>
                    <a:pt x="12491" y="18966"/>
                    <a:pt x="15327" y="16747"/>
                    <a:pt x="16963" y="14232"/>
                  </a:cubicBezTo>
                  <a:cubicBezTo>
                    <a:pt x="18600" y="11717"/>
                    <a:pt x="19036" y="8906"/>
                    <a:pt x="18163" y="6834"/>
                  </a:cubicBezTo>
                  <a:cubicBezTo>
                    <a:pt x="17291" y="4763"/>
                    <a:pt x="15109" y="3432"/>
                    <a:pt x="12491" y="2692"/>
                  </a:cubicBezTo>
                  <a:cubicBezTo>
                    <a:pt x="9872" y="1952"/>
                    <a:pt x="6818" y="1804"/>
                    <a:pt x="4963" y="2026"/>
                  </a:cubicBezTo>
                  <a:cubicBezTo>
                    <a:pt x="3109" y="2248"/>
                    <a:pt x="2454" y="2840"/>
                    <a:pt x="2127" y="3580"/>
                  </a:cubicBezTo>
                  <a:cubicBezTo>
                    <a:pt x="1800" y="4319"/>
                    <a:pt x="1800" y="5207"/>
                    <a:pt x="4527" y="6317"/>
                  </a:cubicBezTo>
                  <a:cubicBezTo>
                    <a:pt x="7254" y="7426"/>
                    <a:pt x="12709" y="8758"/>
                    <a:pt x="15981" y="9423"/>
                  </a:cubicBezTo>
                  <a:cubicBezTo>
                    <a:pt x="19254" y="10089"/>
                    <a:pt x="20345" y="10089"/>
                    <a:pt x="21436" y="10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7569200" y="4216400"/>
              <a:ext cx="171450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00" y="0"/>
                  </a:moveTo>
                  <a:cubicBezTo>
                    <a:pt x="10933" y="2090"/>
                    <a:pt x="13867" y="4181"/>
                    <a:pt x="16533" y="6213"/>
                  </a:cubicBezTo>
                  <a:cubicBezTo>
                    <a:pt x="19200" y="8245"/>
                    <a:pt x="21600" y="10219"/>
                    <a:pt x="21600" y="12368"/>
                  </a:cubicBezTo>
                  <a:cubicBezTo>
                    <a:pt x="21600" y="14516"/>
                    <a:pt x="19200" y="16839"/>
                    <a:pt x="15200" y="18406"/>
                  </a:cubicBezTo>
                  <a:cubicBezTo>
                    <a:pt x="11200" y="19974"/>
                    <a:pt x="5600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7848599" y="4047865"/>
              <a:ext cx="223471" cy="58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04" fill="norm" stroke="1" extrusionOk="0">
                  <a:moveTo>
                    <a:pt x="0" y="2232"/>
                  </a:moveTo>
                  <a:cubicBezTo>
                    <a:pt x="3057" y="1609"/>
                    <a:pt x="6113" y="985"/>
                    <a:pt x="9068" y="595"/>
                  </a:cubicBezTo>
                  <a:cubicBezTo>
                    <a:pt x="12023" y="205"/>
                    <a:pt x="14875" y="49"/>
                    <a:pt x="16811" y="10"/>
                  </a:cubicBezTo>
                  <a:cubicBezTo>
                    <a:pt x="18747" y="-29"/>
                    <a:pt x="19766" y="49"/>
                    <a:pt x="20479" y="283"/>
                  </a:cubicBezTo>
                  <a:cubicBezTo>
                    <a:pt x="21192" y="517"/>
                    <a:pt x="21600" y="907"/>
                    <a:pt x="21498" y="2115"/>
                  </a:cubicBezTo>
                  <a:cubicBezTo>
                    <a:pt x="21396" y="3324"/>
                    <a:pt x="20785" y="5352"/>
                    <a:pt x="20275" y="7574"/>
                  </a:cubicBezTo>
                  <a:cubicBezTo>
                    <a:pt x="19766" y="9796"/>
                    <a:pt x="19358" y="12214"/>
                    <a:pt x="19053" y="14163"/>
                  </a:cubicBezTo>
                  <a:cubicBezTo>
                    <a:pt x="18747" y="16113"/>
                    <a:pt x="18543" y="17594"/>
                    <a:pt x="18340" y="18608"/>
                  </a:cubicBezTo>
                  <a:cubicBezTo>
                    <a:pt x="18136" y="19622"/>
                    <a:pt x="17932" y="20167"/>
                    <a:pt x="17525" y="20596"/>
                  </a:cubicBezTo>
                  <a:cubicBezTo>
                    <a:pt x="17117" y="21025"/>
                    <a:pt x="16506" y="21337"/>
                    <a:pt x="14875" y="21454"/>
                  </a:cubicBezTo>
                  <a:cubicBezTo>
                    <a:pt x="13245" y="21571"/>
                    <a:pt x="10596" y="21493"/>
                    <a:pt x="8355" y="21142"/>
                  </a:cubicBezTo>
                  <a:cubicBezTo>
                    <a:pt x="6113" y="20791"/>
                    <a:pt x="4279" y="20167"/>
                    <a:pt x="2445" y="1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312150" y="4350758"/>
              <a:ext cx="215900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424" y="13714"/>
                    <a:pt x="847" y="6514"/>
                    <a:pt x="3600" y="2914"/>
                  </a:cubicBezTo>
                  <a:cubicBezTo>
                    <a:pt x="6353" y="-686"/>
                    <a:pt x="11435" y="-686"/>
                    <a:pt x="14824" y="1474"/>
                  </a:cubicBezTo>
                  <a:cubicBezTo>
                    <a:pt x="18212" y="3634"/>
                    <a:pt x="19906" y="7954"/>
                    <a:pt x="21600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8324849" y="4508499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8926218" y="4216400"/>
              <a:ext cx="452732" cy="37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46" fill="norm" stroke="1" extrusionOk="0">
                  <a:moveTo>
                    <a:pt x="20885" y="0"/>
                  </a:moveTo>
                  <a:cubicBezTo>
                    <a:pt x="19881" y="366"/>
                    <a:pt x="18876" y="732"/>
                    <a:pt x="16917" y="1464"/>
                  </a:cubicBezTo>
                  <a:cubicBezTo>
                    <a:pt x="14958" y="2197"/>
                    <a:pt x="12044" y="3295"/>
                    <a:pt x="9834" y="4149"/>
                  </a:cubicBezTo>
                  <a:cubicBezTo>
                    <a:pt x="7624" y="5003"/>
                    <a:pt x="6117" y="5614"/>
                    <a:pt x="5162" y="6102"/>
                  </a:cubicBezTo>
                  <a:cubicBezTo>
                    <a:pt x="4208" y="6590"/>
                    <a:pt x="3806" y="6956"/>
                    <a:pt x="3856" y="7261"/>
                  </a:cubicBezTo>
                  <a:cubicBezTo>
                    <a:pt x="3907" y="7566"/>
                    <a:pt x="4409" y="7810"/>
                    <a:pt x="5514" y="7993"/>
                  </a:cubicBezTo>
                  <a:cubicBezTo>
                    <a:pt x="6619" y="8176"/>
                    <a:pt x="8327" y="8298"/>
                    <a:pt x="9482" y="8359"/>
                  </a:cubicBezTo>
                  <a:cubicBezTo>
                    <a:pt x="10638" y="8420"/>
                    <a:pt x="11241" y="8420"/>
                    <a:pt x="11693" y="8664"/>
                  </a:cubicBezTo>
                  <a:cubicBezTo>
                    <a:pt x="12145" y="8908"/>
                    <a:pt x="12446" y="9397"/>
                    <a:pt x="12446" y="9885"/>
                  </a:cubicBezTo>
                  <a:cubicBezTo>
                    <a:pt x="12446" y="10373"/>
                    <a:pt x="12145" y="10861"/>
                    <a:pt x="10889" y="11776"/>
                  </a:cubicBezTo>
                  <a:cubicBezTo>
                    <a:pt x="9633" y="12692"/>
                    <a:pt x="7423" y="14034"/>
                    <a:pt x="5765" y="15010"/>
                  </a:cubicBezTo>
                  <a:cubicBezTo>
                    <a:pt x="4108" y="15986"/>
                    <a:pt x="3002" y="16597"/>
                    <a:pt x="2148" y="17207"/>
                  </a:cubicBezTo>
                  <a:cubicBezTo>
                    <a:pt x="1295" y="17817"/>
                    <a:pt x="692" y="18427"/>
                    <a:pt x="340" y="19037"/>
                  </a:cubicBezTo>
                  <a:cubicBezTo>
                    <a:pt x="-12" y="19647"/>
                    <a:pt x="-112" y="20258"/>
                    <a:pt x="139" y="20746"/>
                  </a:cubicBezTo>
                  <a:cubicBezTo>
                    <a:pt x="390" y="21234"/>
                    <a:pt x="993" y="21600"/>
                    <a:pt x="3053" y="21539"/>
                  </a:cubicBezTo>
                  <a:cubicBezTo>
                    <a:pt x="5112" y="21478"/>
                    <a:pt x="8628" y="20990"/>
                    <a:pt x="11944" y="20685"/>
                  </a:cubicBezTo>
                  <a:cubicBezTo>
                    <a:pt x="15259" y="20380"/>
                    <a:pt x="18374" y="20258"/>
                    <a:pt x="21488" y="2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8821092" y="4723184"/>
              <a:ext cx="246708" cy="12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94" fill="norm" stroke="1" extrusionOk="0">
                  <a:moveTo>
                    <a:pt x="1026" y="2291"/>
                  </a:moveTo>
                  <a:cubicBezTo>
                    <a:pt x="1949" y="1942"/>
                    <a:pt x="2872" y="1594"/>
                    <a:pt x="3887" y="2987"/>
                  </a:cubicBezTo>
                  <a:cubicBezTo>
                    <a:pt x="4903" y="4381"/>
                    <a:pt x="6010" y="7517"/>
                    <a:pt x="6472" y="9955"/>
                  </a:cubicBezTo>
                  <a:cubicBezTo>
                    <a:pt x="6933" y="12394"/>
                    <a:pt x="6749" y="14136"/>
                    <a:pt x="6195" y="15704"/>
                  </a:cubicBezTo>
                  <a:cubicBezTo>
                    <a:pt x="5641" y="17271"/>
                    <a:pt x="4718" y="18665"/>
                    <a:pt x="3795" y="19710"/>
                  </a:cubicBezTo>
                  <a:cubicBezTo>
                    <a:pt x="2872" y="20755"/>
                    <a:pt x="1949" y="21452"/>
                    <a:pt x="1210" y="21104"/>
                  </a:cubicBezTo>
                  <a:cubicBezTo>
                    <a:pt x="472" y="20755"/>
                    <a:pt x="-82" y="19362"/>
                    <a:pt x="10" y="17968"/>
                  </a:cubicBezTo>
                  <a:cubicBezTo>
                    <a:pt x="103" y="16575"/>
                    <a:pt x="841" y="15181"/>
                    <a:pt x="3241" y="12568"/>
                  </a:cubicBezTo>
                  <a:cubicBezTo>
                    <a:pt x="5641" y="9955"/>
                    <a:pt x="9703" y="6123"/>
                    <a:pt x="12103" y="3684"/>
                  </a:cubicBezTo>
                  <a:cubicBezTo>
                    <a:pt x="14503" y="1246"/>
                    <a:pt x="15241" y="200"/>
                    <a:pt x="15149" y="26"/>
                  </a:cubicBezTo>
                  <a:cubicBezTo>
                    <a:pt x="15056" y="-148"/>
                    <a:pt x="14133" y="549"/>
                    <a:pt x="12841" y="2465"/>
                  </a:cubicBezTo>
                  <a:cubicBezTo>
                    <a:pt x="11549" y="4381"/>
                    <a:pt x="9887" y="7517"/>
                    <a:pt x="8872" y="10129"/>
                  </a:cubicBezTo>
                  <a:cubicBezTo>
                    <a:pt x="7856" y="12742"/>
                    <a:pt x="7487" y="14833"/>
                    <a:pt x="7672" y="16400"/>
                  </a:cubicBezTo>
                  <a:cubicBezTo>
                    <a:pt x="7856" y="17968"/>
                    <a:pt x="8595" y="19013"/>
                    <a:pt x="10995" y="19187"/>
                  </a:cubicBezTo>
                  <a:cubicBezTo>
                    <a:pt x="13395" y="19362"/>
                    <a:pt x="17456" y="18665"/>
                    <a:pt x="21518" y="17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9021042" y="4754033"/>
              <a:ext cx="148358" cy="11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0962" fill="norm" stroke="1" extrusionOk="0">
                  <a:moveTo>
                    <a:pt x="21323" y="392"/>
                  </a:moveTo>
                  <a:cubicBezTo>
                    <a:pt x="17977" y="0"/>
                    <a:pt x="14630" y="-393"/>
                    <a:pt x="11588" y="785"/>
                  </a:cubicBezTo>
                  <a:cubicBezTo>
                    <a:pt x="8546" y="1963"/>
                    <a:pt x="5808" y="4712"/>
                    <a:pt x="3982" y="7265"/>
                  </a:cubicBezTo>
                  <a:cubicBezTo>
                    <a:pt x="2157" y="9818"/>
                    <a:pt x="1244" y="12174"/>
                    <a:pt x="636" y="14334"/>
                  </a:cubicBezTo>
                  <a:cubicBezTo>
                    <a:pt x="27" y="16494"/>
                    <a:pt x="-277" y="18458"/>
                    <a:pt x="331" y="19636"/>
                  </a:cubicBezTo>
                  <a:cubicBezTo>
                    <a:pt x="940" y="20814"/>
                    <a:pt x="2461" y="21207"/>
                    <a:pt x="5960" y="20814"/>
                  </a:cubicBezTo>
                  <a:cubicBezTo>
                    <a:pt x="9458" y="20422"/>
                    <a:pt x="14934" y="19243"/>
                    <a:pt x="20410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9048750" y="4819650"/>
              <a:ext cx="1270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182100" y="4711700"/>
              <a:ext cx="33020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1" y="18960"/>
                    <a:pt x="5262" y="16320"/>
                    <a:pt x="6923" y="14760"/>
                  </a:cubicBezTo>
                  <a:cubicBezTo>
                    <a:pt x="8585" y="13200"/>
                    <a:pt x="9277" y="12720"/>
                    <a:pt x="9762" y="11880"/>
                  </a:cubicBezTo>
                  <a:cubicBezTo>
                    <a:pt x="10246" y="11040"/>
                    <a:pt x="10523" y="9840"/>
                    <a:pt x="10315" y="8880"/>
                  </a:cubicBezTo>
                  <a:cubicBezTo>
                    <a:pt x="10108" y="7920"/>
                    <a:pt x="9415" y="7200"/>
                    <a:pt x="8446" y="6240"/>
                  </a:cubicBezTo>
                  <a:cubicBezTo>
                    <a:pt x="7477" y="5280"/>
                    <a:pt x="6231" y="4080"/>
                    <a:pt x="5262" y="3120"/>
                  </a:cubicBezTo>
                  <a:cubicBezTo>
                    <a:pt x="4292" y="2160"/>
                    <a:pt x="3600" y="1440"/>
                    <a:pt x="3669" y="960"/>
                  </a:cubicBezTo>
                  <a:cubicBezTo>
                    <a:pt x="3738" y="480"/>
                    <a:pt x="4569" y="240"/>
                    <a:pt x="6162" y="120"/>
                  </a:cubicBezTo>
                  <a:cubicBezTo>
                    <a:pt x="7754" y="0"/>
                    <a:pt x="10108" y="0"/>
                    <a:pt x="11631" y="0"/>
                  </a:cubicBezTo>
                  <a:cubicBezTo>
                    <a:pt x="13154" y="0"/>
                    <a:pt x="13846" y="0"/>
                    <a:pt x="14400" y="480"/>
                  </a:cubicBezTo>
                  <a:cubicBezTo>
                    <a:pt x="14954" y="960"/>
                    <a:pt x="15369" y="1920"/>
                    <a:pt x="15162" y="3240"/>
                  </a:cubicBezTo>
                  <a:cubicBezTo>
                    <a:pt x="14954" y="4560"/>
                    <a:pt x="14123" y="6240"/>
                    <a:pt x="13085" y="8040"/>
                  </a:cubicBezTo>
                  <a:cubicBezTo>
                    <a:pt x="12046" y="9840"/>
                    <a:pt x="10800" y="11760"/>
                    <a:pt x="10108" y="13320"/>
                  </a:cubicBezTo>
                  <a:cubicBezTo>
                    <a:pt x="9415" y="14880"/>
                    <a:pt x="9277" y="16080"/>
                    <a:pt x="9554" y="16800"/>
                  </a:cubicBezTo>
                  <a:cubicBezTo>
                    <a:pt x="9831" y="17520"/>
                    <a:pt x="10523" y="17760"/>
                    <a:pt x="12600" y="17520"/>
                  </a:cubicBezTo>
                  <a:cubicBezTo>
                    <a:pt x="14677" y="17280"/>
                    <a:pt x="18138" y="16560"/>
                    <a:pt x="21600" y="15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9650194" y="4324080"/>
              <a:ext cx="211365" cy="1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93" fill="norm" stroke="1" extrusionOk="0">
                  <a:moveTo>
                    <a:pt x="181" y="8575"/>
                  </a:moveTo>
                  <a:cubicBezTo>
                    <a:pt x="-31" y="6439"/>
                    <a:pt x="-243" y="4303"/>
                    <a:pt x="710" y="2641"/>
                  </a:cubicBezTo>
                  <a:cubicBezTo>
                    <a:pt x="1663" y="980"/>
                    <a:pt x="3781" y="-207"/>
                    <a:pt x="6110" y="30"/>
                  </a:cubicBezTo>
                  <a:cubicBezTo>
                    <a:pt x="8439" y="268"/>
                    <a:pt x="10981" y="1929"/>
                    <a:pt x="12357" y="4066"/>
                  </a:cubicBezTo>
                  <a:cubicBezTo>
                    <a:pt x="13733" y="6202"/>
                    <a:pt x="13945" y="8813"/>
                    <a:pt x="12992" y="11424"/>
                  </a:cubicBezTo>
                  <a:cubicBezTo>
                    <a:pt x="12039" y="14035"/>
                    <a:pt x="9922" y="16646"/>
                    <a:pt x="8228" y="17951"/>
                  </a:cubicBezTo>
                  <a:cubicBezTo>
                    <a:pt x="6533" y="19257"/>
                    <a:pt x="5263" y="19257"/>
                    <a:pt x="4945" y="18782"/>
                  </a:cubicBezTo>
                  <a:cubicBezTo>
                    <a:pt x="4628" y="18307"/>
                    <a:pt x="5263" y="17358"/>
                    <a:pt x="7486" y="15103"/>
                  </a:cubicBezTo>
                  <a:cubicBezTo>
                    <a:pt x="9710" y="12848"/>
                    <a:pt x="13522" y="9288"/>
                    <a:pt x="15957" y="7151"/>
                  </a:cubicBezTo>
                  <a:cubicBezTo>
                    <a:pt x="18392" y="5015"/>
                    <a:pt x="19451" y="4303"/>
                    <a:pt x="20192" y="3353"/>
                  </a:cubicBezTo>
                  <a:cubicBezTo>
                    <a:pt x="20933" y="2404"/>
                    <a:pt x="21357" y="1217"/>
                    <a:pt x="21039" y="1098"/>
                  </a:cubicBezTo>
                  <a:cubicBezTo>
                    <a:pt x="20722" y="980"/>
                    <a:pt x="19663" y="1929"/>
                    <a:pt x="18710" y="4422"/>
                  </a:cubicBezTo>
                  <a:cubicBezTo>
                    <a:pt x="17757" y="6914"/>
                    <a:pt x="16910" y="10949"/>
                    <a:pt x="16486" y="13560"/>
                  </a:cubicBezTo>
                  <a:cubicBezTo>
                    <a:pt x="16063" y="16171"/>
                    <a:pt x="16063" y="17358"/>
                    <a:pt x="16804" y="18426"/>
                  </a:cubicBezTo>
                  <a:cubicBezTo>
                    <a:pt x="17545" y="19494"/>
                    <a:pt x="19028" y="20444"/>
                    <a:pt x="2051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9994899" y="44513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10150223" y="4274729"/>
              <a:ext cx="170805" cy="56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555" fill="norm" stroke="1" extrusionOk="0">
                  <a:moveTo>
                    <a:pt x="11352" y="10634"/>
                  </a:moveTo>
                  <a:cubicBezTo>
                    <a:pt x="9790" y="12171"/>
                    <a:pt x="8229" y="13708"/>
                    <a:pt x="6928" y="15366"/>
                  </a:cubicBezTo>
                  <a:cubicBezTo>
                    <a:pt x="5626" y="17025"/>
                    <a:pt x="4585" y="18804"/>
                    <a:pt x="3674" y="19937"/>
                  </a:cubicBezTo>
                  <a:cubicBezTo>
                    <a:pt x="2764" y="21070"/>
                    <a:pt x="1983" y="21555"/>
                    <a:pt x="1332" y="21555"/>
                  </a:cubicBezTo>
                  <a:cubicBezTo>
                    <a:pt x="682" y="21555"/>
                    <a:pt x="161" y="21070"/>
                    <a:pt x="31" y="19533"/>
                  </a:cubicBezTo>
                  <a:cubicBezTo>
                    <a:pt x="-99" y="17995"/>
                    <a:pt x="161" y="15407"/>
                    <a:pt x="1202" y="12616"/>
                  </a:cubicBezTo>
                  <a:cubicBezTo>
                    <a:pt x="2243" y="9825"/>
                    <a:pt x="4065" y="6831"/>
                    <a:pt x="5626" y="4890"/>
                  </a:cubicBezTo>
                  <a:cubicBezTo>
                    <a:pt x="7188" y="2948"/>
                    <a:pt x="8489" y="2058"/>
                    <a:pt x="9790" y="1411"/>
                  </a:cubicBezTo>
                  <a:cubicBezTo>
                    <a:pt x="11091" y="764"/>
                    <a:pt x="12393" y="359"/>
                    <a:pt x="13694" y="157"/>
                  </a:cubicBezTo>
                  <a:cubicBezTo>
                    <a:pt x="14995" y="-45"/>
                    <a:pt x="16296" y="-45"/>
                    <a:pt x="17337" y="117"/>
                  </a:cubicBezTo>
                  <a:cubicBezTo>
                    <a:pt x="18378" y="279"/>
                    <a:pt x="19159" y="602"/>
                    <a:pt x="19940" y="1573"/>
                  </a:cubicBezTo>
                  <a:cubicBezTo>
                    <a:pt x="20720" y="2544"/>
                    <a:pt x="21501" y="4162"/>
                    <a:pt x="20590" y="5416"/>
                  </a:cubicBezTo>
                  <a:cubicBezTo>
                    <a:pt x="19679" y="6670"/>
                    <a:pt x="17077" y="7559"/>
                    <a:pt x="13564" y="8207"/>
                  </a:cubicBezTo>
                  <a:cubicBezTo>
                    <a:pt x="10050" y="8854"/>
                    <a:pt x="5626" y="9258"/>
                    <a:pt x="1202" y="9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10437126" y="4234099"/>
              <a:ext cx="148325" cy="25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0990" fill="norm" stroke="1" extrusionOk="0">
                  <a:moveTo>
                    <a:pt x="21022" y="2746"/>
                  </a:moveTo>
                  <a:cubicBezTo>
                    <a:pt x="20122" y="1868"/>
                    <a:pt x="19222" y="990"/>
                    <a:pt x="17722" y="463"/>
                  </a:cubicBezTo>
                  <a:cubicBezTo>
                    <a:pt x="16222" y="-63"/>
                    <a:pt x="14122" y="-239"/>
                    <a:pt x="11572" y="463"/>
                  </a:cubicBezTo>
                  <a:cubicBezTo>
                    <a:pt x="9022" y="1166"/>
                    <a:pt x="6022" y="2746"/>
                    <a:pt x="3622" y="5029"/>
                  </a:cubicBezTo>
                  <a:cubicBezTo>
                    <a:pt x="1222" y="7312"/>
                    <a:pt x="-578" y="10298"/>
                    <a:pt x="172" y="13195"/>
                  </a:cubicBezTo>
                  <a:cubicBezTo>
                    <a:pt x="922" y="16093"/>
                    <a:pt x="4222" y="18902"/>
                    <a:pt x="7522" y="20132"/>
                  </a:cubicBezTo>
                  <a:cubicBezTo>
                    <a:pt x="10822" y="21361"/>
                    <a:pt x="14122" y="21010"/>
                    <a:pt x="17422" y="20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10598150" y="4270224"/>
              <a:ext cx="209550" cy="19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0" y="5753"/>
                  </a:moveTo>
                  <a:cubicBezTo>
                    <a:pt x="218" y="3728"/>
                    <a:pt x="436" y="1703"/>
                    <a:pt x="1091" y="691"/>
                  </a:cubicBezTo>
                  <a:cubicBezTo>
                    <a:pt x="1745" y="-322"/>
                    <a:pt x="2836" y="-322"/>
                    <a:pt x="4255" y="1366"/>
                  </a:cubicBezTo>
                  <a:cubicBezTo>
                    <a:pt x="5673" y="3053"/>
                    <a:pt x="7418" y="6428"/>
                    <a:pt x="8182" y="9465"/>
                  </a:cubicBezTo>
                  <a:cubicBezTo>
                    <a:pt x="8945" y="12503"/>
                    <a:pt x="8727" y="15203"/>
                    <a:pt x="8182" y="16890"/>
                  </a:cubicBezTo>
                  <a:cubicBezTo>
                    <a:pt x="7636" y="18578"/>
                    <a:pt x="6764" y="19253"/>
                    <a:pt x="5673" y="19928"/>
                  </a:cubicBezTo>
                  <a:cubicBezTo>
                    <a:pt x="4582" y="20603"/>
                    <a:pt x="3273" y="21278"/>
                    <a:pt x="2509" y="21053"/>
                  </a:cubicBezTo>
                  <a:cubicBezTo>
                    <a:pt x="1745" y="20828"/>
                    <a:pt x="1527" y="19703"/>
                    <a:pt x="2291" y="17228"/>
                  </a:cubicBezTo>
                  <a:cubicBezTo>
                    <a:pt x="3055" y="14753"/>
                    <a:pt x="4800" y="10928"/>
                    <a:pt x="6109" y="8566"/>
                  </a:cubicBezTo>
                  <a:cubicBezTo>
                    <a:pt x="7418" y="6203"/>
                    <a:pt x="8291" y="5303"/>
                    <a:pt x="9382" y="4516"/>
                  </a:cubicBezTo>
                  <a:cubicBezTo>
                    <a:pt x="10473" y="3728"/>
                    <a:pt x="11782" y="3053"/>
                    <a:pt x="12545" y="3390"/>
                  </a:cubicBezTo>
                  <a:cubicBezTo>
                    <a:pt x="13309" y="3728"/>
                    <a:pt x="13527" y="5078"/>
                    <a:pt x="14073" y="7103"/>
                  </a:cubicBezTo>
                  <a:cubicBezTo>
                    <a:pt x="14618" y="9128"/>
                    <a:pt x="15491" y="11828"/>
                    <a:pt x="16800" y="13628"/>
                  </a:cubicBezTo>
                  <a:cubicBezTo>
                    <a:pt x="18109" y="15428"/>
                    <a:pt x="19855" y="16328"/>
                    <a:pt x="21600" y="17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10839450" y="4241799"/>
              <a:ext cx="15720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1782" y="0"/>
                  </a:moveTo>
                  <a:cubicBezTo>
                    <a:pt x="15429" y="3000"/>
                    <a:pt x="19075" y="6000"/>
                    <a:pt x="20338" y="8520"/>
                  </a:cubicBezTo>
                  <a:cubicBezTo>
                    <a:pt x="21600" y="11040"/>
                    <a:pt x="20478" y="13080"/>
                    <a:pt x="16691" y="15180"/>
                  </a:cubicBezTo>
                  <a:cubicBezTo>
                    <a:pt x="12904" y="17280"/>
                    <a:pt x="6452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8115300" y="5486400"/>
              <a:ext cx="2095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82" y="14400"/>
                    <a:pt x="13964" y="7200"/>
                    <a:pt x="17564" y="3600"/>
                  </a:cubicBezTo>
                  <a:cubicBezTo>
                    <a:pt x="21164" y="0"/>
                    <a:pt x="213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8089899" y="5562600"/>
              <a:ext cx="3492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1" y="16062"/>
                    <a:pt x="8902" y="10523"/>
                    <a:pt x="12502" y="6923"/>
                  </a:cubicBezTo>
                  <a:cubicBezTo>
                    <a:pt x="16102" y="3323"/>
                    <a:pt x="18851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8845550" y="5262033"/>
              <a:ext cx="22495" cy="29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0" y="1554"/>
                  </a:moveTo>
                  <a:cubicBezTo>
                    <a:pt x="3927" y="777"/>
                    <a:pt x="7855" y="0"/>
                    <a:pt x="11782" y="0"/>
                  </a:cubicBezTo>
                  <a:cubicBezTo>
                    <a:pt x="15709" y="0"/>
                    <a:pt x="19636" y="777"/>
                    <a:pt x="20618" y="2875"/>
                  </a:cubicBezTo>
                  <a:cubicBezTo>
                    <a:pt x="21600" y="4973"/>
                    <a:pt x="19636" y="8391"/>
                    <a:pt x="15709" y="11732"/>
                  </a:cubicBezTo>
                  <a:cubicBezTo>
                    <a:pt x="11782" y="15073"/>
                    <a:pt x="5891" y="18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8902700" y="546735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9082147" y="5306618"/>
              <a:ext cx="315854" cy="28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17" fill="norm" stroke="1" extrusionOk="0">
                  <a:moveTo>
                    <a:pt x="11552" y="2039"/>
                  </a:moveTo>
                  <a:cubicBezTo>
                    <a:pt x="11264" y="1251"/>
                    <a:pt x="10976" y="463"/>
                    <a:pt x="10472" y="147"/>
                  </a:cubicBezTo>
                  <a:cubicBezTo>
                    <a:pt x="9968" y="-168"/>
                    <a:pt x="9248" y="-10"/>
                    <a:pt x="8240" y="936"/>
                  </a:cubicBezTo>
                  <a:cubicBezTo>
                    <a:pt x="7232" y="1882"/>
                    <a:pt x="5936" y="3616"/>
                    <a:pt x="4496" y="6296"/>
                  </a:cubicBezTo>
                  <a:cubicBezTo>
                    <a:pt x="3056" y="8977"/>
                    <a:pt x="1472" y="12603"/>
                    <a:pt x="680" y="15047"/>
                  </a:cubicBezTo>
                  <a:cubicBezTo>
                    <a:pt x="-112" y="17490"/>
                    <a:pt x="-112" y="18752"/>
                    <a:pt x="176" y="19619"/>
                  </a:cubicBezTo>
                  <a:cubicBezTo>
                    <a:pt x="464" y="20486"/>
                    <a:pt x="1040" y="20959"/>
                    <a:pt x="1760" y="21196"/>
                  </a:cubicBezTo>
                  <a:cubicBezTo>
                    <a:pt x="2480" y="21432"/>
                    <a:pt x="3344" y="21432"/>
                    <a:pt x="5144" y="20171"/>
                  </a:cubicBezTo>
                  <a:cubicBezTo>
                    <a:pt x="6944" y="18909"/>
                    <a:pt x="9680" y="16387"/>
                    <a:pt x="11336" y="14416"/>
                  </a:cubicBezTo>
                  <a:cubicBezTo>
                    <a:pt x="12992" y="12445"/>
                    <a:pt x="13568" y="11026"/>
                    <a:pt x="13712" y="9292"/>
                  </a:cubicBezTo>
                  <a:cubicBezTo>
                    <a:pt x="13856" y="7558"/>
                    <a:pt x="13568" y="5508"/>
                    <a:pt x="12776" y="4089"/>
                  </a:cubicBezTo>
                  <a:cubicBezTo>
                    <a:pt x="11984" y="2670"/>
                    <a:pt x="10688" y="1882"/>
                    <a:pt x="9608" y="1409"/>
                  </a:cubicBezTo>
                  <a:cubicBezTo>
                    <a:pt x="8528" y="936"/>
                    <a:pt x="7664" y="778"/>
                    <a:pt x="6800" y="857"/>
                  </a:cubicBezTo>
                  <a:cubicBezTo>
                    <a:pt x="5936" y="936"/>
                    <a:pt x="5072" y="1251"/>
                    <a:pt x="4496" y="1882"/>
                  </a:cubicBezTo>
                  <a:cubicBezTo>
                    <a:pt x="3920" y="2512"/>
                    <a:pt x="3632" y="3458"/>
                    <a:pt x="3776" y="4247"/>
                  </a:cubicBezTo>
                  <a:cubicBezTo>
                    <a:pt x="3920" y="5035"/>
                    <a:pt x="4496" y="5666"/>
                    <a:pt x="5864" y="6296"/>
                  </a:cubicBezTo>
                  <a:cubicBezTo>
                    <a:pt x="7232" y="6927"/>
                    <a:pt x="9392" y="7558"/>
                    <a:pt x="12128" y="7636"/>
                  </a:cubicBezTo>
                  <a:cubicBezTo>
                    <a:pt x="14864" y="7715"/>
                    <a:pt x="18176" y="7242"/>
                    <a:pt x="21488" y="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9537699" y="5416550"/>
              <a:ext cx="266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9693456" y="5359400"/>
              <a:ext cx="15695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718"/>
                    <a:pt x="-1582" y="11435"/>
                    <a:pt x="1118" y="15035"/>
                  </a:cubicBezTo>
                  <a:cubicBezTo>
                    <a:pt x="3818" y="18635"/>
                    <a:pt x="11918" y="2011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9931399" y="5234908"/>
              <a:ext cx="234951" cy="27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4645"/>
                  </a:moveTo>
                  <a:cubicBezTo>
                    <a:pt x="3308" y="3033"/>
                    <a:pt x="6616" y="1421"/>
                    <a:pt x="9243" y="615"/>
                  </a:cubicBezTo>
                  <a:cubicBezTo>
                    <a:pt x="11870" y="-191"/>
                    <a:pt x="13816" y="-191"/>
                    <a:pt x="15276" y="534"/>
                  </a:cubicBezTo>
                  <a:cubicBezTo>
                    <a:pt x="16735" y="1260"/>
                    <a:pt x="17708" y="2710"/>
                    <a:pt x="16541" y="5531"/>
                  </a:cubicBezTo>
                  <a:cubicBezTo>
                    <a:pt x="15373" y="8352"/>
                    <a:pt x="12065" y="12543"/>
                    <a:pt x="10119" y="15042"/>
                  </a:cubicBezTo>
                  <a:cubicBezTo>
                    <a:pt x="8173" y="17540"/>
                    <a:pt x="7589" y="18346"/>
                    <a:pt x="7005" y="19072"/>
                  </a:cubicBezTo>
                  <a:cubicBezTo>
                    <a:pt x="6422" y="19797"/>
                    <a:pt x="5838" y="20442"/>
                    <a:pt x="6032" y="20845"/>
                  </a:cubicBezTo>
                  <a:cubicBezTo>
                    <a:pt x="6227" y="21248"/>
                    <a:pt x="7200" y="21409"/>
                    <a:pt x="9924" y="21248"/>
                  </a:cubicBezTo>
                  <a:cubicBezTo>
                    <a:pt x="12649" y="21087"/>
                    <a:pt x="17124" y="20603"/>
                    <a:pt x="21600" y="20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0267950" y="5441950"/>
              <a:ext cx="31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10469387" y="5186746"/>
              <a:ext cx="173214" cy="33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42" fill="norm" stroke="1" extrusionOk="0">
                  <a:moveTo>
                    <a:pt x="20795" y="887"/>
                  </a:moveTo>
                  <a:cubicBezTo>
                    <a:pt x="19270" y="482"/>
                    <a:pt x="17746" y="77"/>
                    <a:pt x="16348" y="10"/>
                  </a:cubicBezTo>
                  <a:cubicBezTo>
                    <a:pt x="14950" y="-58"/>
                    <a:pt x="13680" y="212"/>
                    <a:pt x="11011" y="1832"/>
                  </a:cubicBezTo>
                  <a:cubicBezTo>
                    <a:pt x="8343" y="3452"/>
                    <a:pt x="4277" y="6422"/>
                    <a:pt x="1990" y="9190"/>
                  </a:cubicBezTo>
                  <a:cubicBezTo>
                    <a:pt x="-297" y="11957"/>
                    <a:pt x="-805" y="14522"/>
                    <a:pt x="1482" y="16547"/>
                  </a:cubicBezTo>
                  <a:cubicBezTo>
                    <a:pt x="3769" y="18572"/>
                    <a:pt x="8851" y="20057"/>
                    <a:pt x="13934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10722156" y="5264150"/>
              <a:ext cx="1569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171"/>
                    <a:pt x="3818" y="12343"/>
                    <a:pt x="1118" y="15943"/>
                  </a:cubicBezTo>
                  <a:cubicBezTo>
                    <a:pt x="-1582" y="19543"/>
                    <a:pt x="1118" y="20571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10807700" y="5397500"/>
              <a:ext cx="1587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11089758" y="5283705"/>
              <a:ext cx="289442" cy="24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68" fill="norm" stroke="1" extrusionOk="0">
                  <a:moveTo>
                    <a:pt x="15299" y="3899"/>
                  </a:moveTo>
                  <a:cubicBezTo>
                    <a:pt x="14673" y="2772"/>
                    <a:pt x="14046" y="1645"/>
                    <a:pt x="13342" y="1082"/>
                  </a:cubicBezTo>
                  <a:cubicBezTo>
                    <a:pt x="12638" y="518"/>
                    <a:pt x="11855" y="518"/>
                    <a:pt x="10212" y="1270"/>
                  </a:cubicBezTo>
                  <a:cubicBezTo>
                    <a:pt x="8568" y="2021"/>
                    <a:pt x="6064" y="3524"/>
                    <a:pt x="4186" y="5402"/>
                  </a:cubicBezTo>
                  <a:cubicBezTo>
                    <a:pt x="2307" y="7280"/>
                    <a:pt x="1055" y="9534"/>
                    <a:pt x="429" y="11976"/>
                  </a:cubicBezTo>
                  <a:cubicBezTo>
                    <a:pt x="-197" y="14418"/>
                    <a:pt x="-197" y="17047"/>
                    <a:pt x="820" y="18832"/>
                  </a:cubicBezTo>
                  <a:cubicBezTo>
                    <a:pt x="1838" y="20616"/>
                    <a:pt x="3873" y="21555"/>
                    <a:pt x="5751" y="21461"/>
                  </a:cubicBezTo>
                  <a:cubicBezTo>
                    <a:pt x="7629" y="21367"/>
                    <a:pt x="9351" y="20240"/>
                    <a:pt x="10760" y="17798"/>
                  </a:cubicBezTo>
                  <a:cubicBezTo>
                    <a:pt x="12168" y="15357"/>
                    <a:pt x="13264" y="11600"/>
                    <a:pt x="13812" y="9065"/>
                  </a:cubicBezTo>
                  <a:cubicBezTo>
                    <a:pt x="14360" y="6529"/>
                    <a:pt x="14360" y="5214"/>
                    <a:pt x="13342" y="3993"/>
                  </a:cubicBezTo>
                  <a:cubicBezTo>
                    <a:pt x="12325" y="2772"/>
                    <a:pt x="10290" y="1645"/>
                    <a:pt x="8881" y="988"/>
                  </a:cubicBezTo>
                  <a:cubicBezTo>
                    <a:pt x="7473" y="331"/>
                    <a:pt x="6690" y="143"/>
                    <a:pt x="5829" y="49"/>
                  </a:cubicBezTo>
                  <a:cubicBezTo>
                    <a:pt x="4968" y="-45"/>
                    <a:pt x="4029" y="-45"/>
                    <a:pt x="3560" y="425"/>
                  </a:cubicBezTo>
                  <a:cubicBezTo>
                    <a:pt x="3090" y="894"/>
                    <a:pt x="3090" y="1833"/>
                    <a:pt x="3951" y="2866"/>
                  </a:cubicBezTo>
                  <a:cubicBezTo>
                    <a:pt x="4812" y="3899"/>
                    <a:pt x="6533" y="5026"/>
                    <a:pt x="9586" y="5965"/>
                  </a:cubicBezTo>
                  <a:cubicBezTo>
                    <a:pt x="12638" y="6905"/>
                    <a:pt x="17020" y="7656"/>
                    <a:pt x="21403" y="8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1404599" y="5207000"/>
              <a:ext cx="159845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558" y="0"/>
                  </a:moveTo>
                  <a:cubicBezTo>
                    <a:pt x="6537" y="505"/>
                    <a:pt x="10516" y="1011"/>
                    <a:pt x="14211" y="2653"/>
                  </a:cubicBezTo>
                  <a:cubicBezTo>
                    <a:pt x="17905" y="4295"/>
                    <a:pt x="21316" y="7074"/>
                    <a:pt x="21458" y="9663"/>
                  </a:cubicBezTo>
                  <a:cubicBezTo>
                    <a:pt x="21600" y="12253"/>
                    <a:pt x="18474" y="14653"/>
                    <a:pt x="14353" y="16611"/>
                  </a:cubicBezTo>
                  <a:cubicBezTo>
                    <a:pt x="10232" y="18568"/>
                    <a:pt x="5116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8242300" y="6074272"/>
              <a:ext cx="2857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800" y="12302"/>
                    <a:pt x="9600" y="4448"/>
                    <a:pt x="13200" y="1502"/>
                  </a:cubicBezTo>
                  <a:cubicBezTo>
                    <a:pt x="16800" y="-1443"/>
                    <a:pt x="192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8293100" y="6153150"/>
              <a:ext cx="2413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5200"/>
                    <a:pt x="9853" y="8800"/>
                    <a:pt x="13453" y="5200"/>
                  </a:cubicBezTo>
                  <a:cubicBezTo>
                    <a:pt x="17053" y="1600"/>
                    <a:pt x="1932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8993323" y="5908273"/>
              <a:ext cx="252278" cy="28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17" fill="norm" stroke="1" extrusionOk="0">
                  <a:moveTo>
                    <a:pt x="1473" y="4491"/>
                  </a:moveTo>
                  <a:cubicBezTo>
                    <a:pt x="3993" y="2925"/>
                    <a:pt x="6513" y="1360"/>
                    <a:pt x="8763" y="578"/>
                  </a:cubicBezTo>
                  <a:cubicBezTo>
                    <a:pt x="11013" y="-205"/>
                    <a:pt x="12993" y="-205"/>
                    <a:pt x="14433" y="656"/>
                  </a:cubicBezTo>
                  <a:cubicBezTo>
                    <a:pt x="15873" y="1517"/>
                    <a:pt x="16773" y="3238"/>
                    <a:pt x="15603" y="5743"/>
                  </a:cubicBezTo>
                  <a:cubicBezTo>
                    <a:pt x="14433" y="8247"/>
                    <a:pt x="11193" y="11534"/>
                    <a:pt x="8403" y="13960"/>
                  </a:cubicBezTo>
                  <a:cubicBezTo>
                    <a:pt x="5613" y="16386"/>
                    <a:pt x="3273" y="17952"/>
                    <a:pt x="1833" y="19047"/>
                  </a:cubicBezTo>
                  <a:cubicBezTo>
                    <a:pt x="393" y="20143"/>
                    <a:pt x="-147" y="20769"/>
                    <a:pt x="33" y="21082"/>
                  </a:cubicBezTo>
                  <a:cubicBezTo>
                    <a:pt x="213" y="21395"/>
                    <a:pt x="1113" y="21395"/>
                    <a:pt x="4353" y="21082"/>
                  </a:cubicBezTo>
                  <a:cubicBezTo>
                    <a:pt x="7593" y="20769"/>
                    <a:pt x="13173" y="20143"/>
                    <a:pt x="16413" y="19752"/>
                  </a:cubicBezTo>
                  <a:cubicBezTo>
                    <a:pt x="19653" y="19360"/>
                    <a:pt x="20553" y="19204"/>
                    <a:pt x="21453" y="19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9309099" y="608965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4400"/>
                    <a:pt x="1543" y="7200"/>
                    <a:pt x="5143" y="3600"/>
                  </a:cubicBezTo>
                  <a:cubicBezTo>
                    <a:pt x="8743" y="0"/>
                    <a:pt x="151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9599920" y="5924005"/>
              <a:ext cx="401331" cy="25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39" fill="norm" stroke="1" extrusionOk="0">
                  <a:moveTo>
                    <a:pt x="11264" y="5271"/>
                  </a:moveTo>
                  <a:cubicBezTo>
                    <a:pt x="10925" y="4226"/>
                    <a:pt x="10585" y="3181"/>
                    <a:pt x="10077" y="2571"/>
                  </a:cubicBezTo>
                  <a:cubicBezTo>
                    <a:pt x="9568" y="1961"/>
                    <a:pt x="8889" y="1787"/>
                    <a:pt x="7645" y="2745"/>
                  </a:cubicBezTo>
                  <a:cubicBezTo>
                    <a:pt x="6401" y="3703"/>
                    <a:pt x="4592" y="5794"/>
                    <a:pt x="3235" y="7623"/>
                  </a:cubicBezTo>
                  <a:cubicBezTo>
                    <a:pt x="1878" y="9452"/>
                    <a:pt x="973" y="11019"/>
                    <a:pt x="464" y="12674"/>
                  </a:cubicBezTo>
                  <a:cubicBezTo>
                    <a:pt x="-45" y="14329"/>
                    <a:pt x="-158" y="16071"/>
                    <a:pt x="238" y="17552"/>
                  </a:cubicBezTo>
                  <a:cubicBezTo>
                    <a:pt x="634" y="19032"/>
                    <a:pt x="1538" y="20252"/>
                    <a:pt x="3178" y="20861"/>
                  </a:cubicBezTo>
                  <a:cubicBezTo>
                    <a:pt x="4818" y="21471"/>
                    <a:pt x="7193" y="21471"/>
                    <a:pt x="9172" y="19903"/>
                  </a:cubicBezTo>
                  <a:cubicBezTo>
                    <a:pt x="11151" y="18336"/>
                    <a:pt x="12734" y="15200"/>
                    <a:pt x="13639" y="12152"/>
                  </a:cubicBezTo>
                  <a:cubicBezTo>
                    <a:pt x="14544" y="9103"/>
                    <a:pt x="14770" y="6142"/>
                    <a:pt x="14826" y="4226"/>
                  </a:cubicBezTo>
                  <a:cubicBezTo>
                    <a:pt x="14883" y="2310"/>
                    <a:pt x="14770" y="1439"/>
                    <a:pt x="14374" y="829"/>
                  </a:cubicBezTo>
                  <a:cubicBezTo>
                    <a:pt x="13978" y="219"/>
                    <a:pt x="13300" y="-129"/>
                    <a:pt x="12395" y="45"/>
                  </a:cubicBezTo>
                  <a:cubicBezTo>
                    <a:pt x="11490" y="219"/>
                    <a:pt x="10359" y="916"/>
                    <a:pt x="9511" y="1700"/>
                  </a:cubicBezTo>
                  <a:cubicBezTo>
                    <a:pt x="8663" y="2484"/>
                    <a:pt x="8097" y="3355"/>
                    <a:pt x="7871" y="4313"/>
                  </a:cubicBezTo>
                  <a:cubicBezTo>
                    <a:pt x="7645" y="5271"/>
                    <a:pt x="7758" y="6316"/>
                    <a:pt x="8550" y="7187"/>
                  </a:cubicBezTo>
                  <a:cubicBezTo>
                    <a:pt x="9341" y="8058"/>
                    <a:pt x="10812" y="8755"/>
                    <a:pt x="13073" y="9539"/>
                  </a:cubicBezTo>
                  <a:cubicBezTo>
                    <a:pt x="15335" y="10323"/>
                    <a:pt x="18389" y="11194"/>
                    <a:pt x="21442" y="12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9080500" y="6407944"/>
              <a:ext cx="539750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2795" y="13860"/>
                    <a:pt x="5591" y="6660"/>
                    <a:pt x="8682" y="3060"/>
                  </a:cubicBezTo>
                  <a:cubicBezTo>
                    <a:pt x="11774" y="-540"/>
                    <a:pt x="15162" y="-540"/>
                    <a:pt x="17365" y="900"/>
                  </a:cubicBezTo>
                  <a:cubicBezTo>
                    <a:pt x="19567" y="2340"/>
                    <a:pt x="20584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9137649" y="6499406"/>
              <a:ext cx="704851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2335" y="16354"/>
                    <a:pt x="4670" y="11659"/>
                    <a:pt x="7297" y="7902"/>
                  </a:cubicBezTo>
                  <a:cubicBezTo>
                    <a:pt x="9924" y="4146"/>
                    <a:pt x="12843" y="1328"/>
                    <a:pt x="15276" y="389"/>
                  </a:cubicBezTo>
                  <a:cubicBezTo>
                    <a:pt x="17708" y="-550"/>
                    <a:pt x="19654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8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52057" y="2297484"/>
              <a:ext cx="1791886" cy="1323235"/>
            </a:xfrm>
            <a:prstGeom prst="rect">
              <a:avLst/>
            </a:prstGeom>
            <a:effectLst/>
          </p:spPr>
        </p:pic>
        <p:pic>
          <p:nvPicPr>
            <p:cNvPr id="309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718371" y="5674592"/>
              <a:ext cx="1690304" cy="859558"/>
            </a:xfrm>
            <a:prstGeom prst="rect">
              <a:avLst/>
            </a:prstGeom>
            <a:effectLst/>
          </p:spPr>
        </p:pic>
        <p:sp>
          <p:nvSpPr>
            <p:cNvPr id="3093" name="Line"/>
            <p:cNvSpPr/>
            <p:nvPr/>
          </p:nvSpPr>
          <p:spPr>
            <a:xfrm>
              <a:off x="1041400" y="6140450"/>
              <a:ext cx="1" cy="260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876300" y="6470649"/>
              <a:ext cx="292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4400"/>
                    <a:pt x="6887" y="7200"/>
                    <a:pt x="10487" y="3600"/>
                  </a:cubicBezTo>
                  <a:cubicBezTo>
                    <a:pt x="14087" y="0"/>
                    <a:pt x="178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009650" y="6535886"/>
              <a:ext cx="184150" cy="20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2979" y="3711"/>
                  </a:moveTo>
                  <a:cubicBezTo>
                    <a:pt x="1986" y="4359"/>
                    <a:pt x="993" y="5007"/>
                    <a:pt x="497" y="7599"/>
                  </a:cubicBezTo>
                  <a:cubicBezTo>
                    <a:pt x="0" y="10191"/>
                    <a:pt x="0" y="14727"/>
                    <a:pt x="0" y="17535"/>
                  </a:cubicBezTo>
                  <a:cubicBezTo>
                    <a:pt x="0" y="20343"/>
                    <a:pt x="0" y="21423"/>
                    <a:pt x="248" y="21099"/>
                  </a:cubicBezTo>
                  <a:cubicBezTo>
                    <a:pt x="497" y="20775"/>
                    <a:pt x="993" y="19047"/>
                    <a:pt x="2483" y="15699"/>
                  </a:cubicBezTo>
                  <a:cubicBezTo>
                    <a:pt x="3972" y="12351"/>
                    <a:pt x="6455" y="7383"/>
                    <a:pt x="8814" y="4359"/>
                  </a:cubicBezTo>
                  <a:cubicBezTo>
                    <a:pt x="11172" y="1335"/>
                    <a:pt x="13407" y="255"/>
                    <a:pt x="15145" y="39"/>
                  </a:cubicBezTo>
                  <a:cubicBezTo>
                    <a:pt x="16883" y="-177"/>
                    <a:pt x="18124" y="471"/>
                    <a:pt x="19117" y="2955"/>
                  </a:cubicBezTo>
                  <a:cubicBezTo>
                    <a:pt x="20110" y="5439"/>
                    <a:pt x="20855" y="9759"/>
                    <a:pt x="21600" y="14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382047" y="6210889"/>
              <a:ext cx="275304" cy="32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17" fill="norm" stroke="1" extrusionOk="0">
                  <a:moveTo>
                    <a:pt x="19467" y="2025"/>
                  </a:moveTo>
                  <a:cubicBezTo>
                    <a:pt x="20127" y="1200"/>
                    <a:pt x="20786" y="374"/>
                    <a:pt x="20622" y="99"/>
                  </a:cubicBezTo>
                  <a:cubicBezTo>
                    <a:pt x="20457" y="-176"/>
                    <a:pt x="19467" y="99"/>
                    <a:pt x="17159" y="1200"/>
                  </a:cubicBezTo>
                  <a:cubicBezTo>
                    <a:pt x="14851" y="2300"/>
                    <a:pt x="11223" y="4227"/>
                    <a:pt x="8502" y="5534"/>
                  </a:cubicBezTo>
                  <a:cubicBezTo>
                    <a:pt x="5782" y="6841"/>
                    <a:pt x="3968" y="7528"/>
                    <a:pt x="2649" y="8285"/>
                  </a:cubicBezTo>
                  <a:cubicBezTo>
                    <a:pt x="1330" y="9042"/>
                    <a:pt x="506" y="9867"/>
                    <a:pt x="506" y="10280"/>
                  </a:cubicBezTo>
                  <a:cubicBezTo>
                    <a:pt x="506" y="10693"/>
                    <a:pt x="1330" y="10693"/>
                    <a:pt x="2731" y="10693"/>
                  </a:cubicBezTo>
                  <a:cubicBezTo>
                    <a:pt x="4133" y="10693"/>
                    <a:pt x="6112" y="10693"/>
                    <a:pt x="7431" y="10899"/>
                  </a:cubicBezTo>
                  <a:cubicBezTo>
                    <a:pt x="8750" y="11106"/>
                    <a:pt x="9409" y="11518"/>
                    <a:pt x="9409" y="12069"/>
                  </a:cubicBezTo>
                  <a:cubicBezTo>
                    <a:pt x="9409" y="12619"/>
                    <a:pt x="8750" y="13307"/>
                    <a:pt x="7431" y="14270"/>
                  </a:cubicBezTo>
                  <a:cubicBezTo>
                    <a:pt x="6112" y="15233"/>
                    <a:pt x="4133" y="16471"/>
                    <a:pt x="2814" y="17365"/>
                  </a:cubicBezTo>
                  <a:cubicBezTo>
                    <a:pt x="1495" y="18260"/>
                    <a:pt x="835" y="18810"/>
                    <a:pt x="423" y="19429"/>
                  </a:cubicBezTo>
                  <a:cubicBezTo>
                    <a:pt x="11" y="20048"/>
                    <a:pt x="-154" y="20736"/>
                    <a:pt x="176" y="21080"/>
                  </a:cubicBezTo>
                  <a:cubicBezTo>
                    <a:pt x="506" y="21424"/>
                    <a:pt x="1330" y="21424"/>
                    <a:pt x="4298" y="20874"/>
                  </a:cubicBezTo>
                  <a:cubicBezTo>
                    <a:pt x="7266" y="20323"/>
                    <a:pt x="12377" y="19223"/>
                    <a:pt x="15593" y="18535"/>
                  </a:cubicBezTo>
                  <a:cubicBezTo>
                    <a:pt x="18808" y="17847"/>
                    <a:pt x="20127" y="17572"/>
                    <a:pt x="21446" y="1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682749" y="6275261"/>
              <a:ext cx="222251" cy="24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423"/>
                  </a:moveTo>
                  <a:cubicBezTo>
                    <a:pt x="1029" y="57"/>
                    <a:pt x="2057" y="-309"/>
                    <a:pt x="3909" y="423"/>
                  </a:cubicBezTo>
                  <a:cubicBezTo>
                    <a:pt x="5760" y="1155"/>
                    <a:pt x="8434" y="2986"/>
                    <a:pt x="11211" y="6189"/>
                  </a:cubicBezTo>
                  <a:cubicBezTo>
                    <a:pt x="13989" y="9393"/>
                    <a:pt x="16869" y="13969"/>
                    <a:pt x="18617" y="16715"/>
                  </a:cubicBezTo>
                  <a:cubicBezTo>
                    <a:pt x="20366" y="19460"/>
                    <a:pt x="20983" y="20376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771649" y="6212728"/>
              <a:ext cx="177801" cy="34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1814"/>
                  </a:moveTo>
                  <a:cubicBezTo>
                    <a:pt x="21343" y="1028"/>
                    <a:pt x="21086" y="243"/>
                    <a:pt x="20443" y="46"/>
                  </a:cubicBezTo>
                  <a:cubicBezTo>
                    <a:pt x="19800" y="-150"/>
                    <a:pt x="18771" y="243"/>
                    <a:pt x="16071" y="1945"/>
                  </a:cubicBezTo>
                  <a:cubicBezTo>
                    <a:pt x="13371" y="3646"/>
                    <a:pt x="9000" y="6657"/>
                    <a:pt x="6043" y="10126"/>
                  </a:cubicBezTo>
                  <a:cubicBezTo>
                    <a:pt x="3086" y="13595"/>
                    <a:pt x="1543" y="17523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1987550" y="6521449"/>
              <a:ext cx="94273" cy="16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137" fill="norm" stroke="1" extrusionOk="0">
                  <a:moveTo>
                    <a:pt x="18720" y="0"/>
                  </a:moveTo>
                  <a:cubicBezTo>
                    <a:pt x="19680" y="5195"/>
                    <a:pt x="20640" y="10390"/>
                    <a:pt x="21120" y="13808"/>
                  </a:cubicBezTo>
                  <a:cubicBezTo>
                    <a:pt x="21600" y="17225"/>
                    <a:pt x="21600" y="18866"/>
                    <a:pt x="19440" y="19959"/>
                  </a:cubicBezTo>
                  <a:cubicBezTo>
                    <a:pt x="17280" y="21053"/>
                    <a:pt x="12960" y="21600"/>
                    <a:pt x="9360" y="20643"/>
                  </a:cubicBezTo>
                  <a:cubicBezTo>
                    <a:pt x="5760" y="19686"/>
                    <a:pt x="2880" y="17225"/>
                    <a:pt x="0" y="14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057400" y="6337299"/>
              <a:ext cx="50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2051049" y="6102350"/>
              <a:ext cx="372804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3470" y="0"/>
                  </a:moveTo>
                  <a:cubicBezTo>
                    <a:pt x="15775" y="1362"/>
                    <a:pt x="18081" y="2724"/>
                    <a:pt x="19537" y="4346"/>
                  </a:cubicBezTo>
                  <a:cubicBezTo>
                    <a:pt x="20993" y="5968"/>
                    <a:pt x="21600" y="7849"/>
                    <a:pt x="21297" y="9697"/>
                  </a:cubicBezTo>
                  <a:cubicBezTo>
                    <a:pt x="20993" y="11546"/>
                    <a:pt x="19780" y="13362"/>
                    <a:pt x="17110" y="15114"/>
                  </a:cubicBezTo>
                  <a:cubicBezTo>
                    <a:pt x="14440" y="16865"/>
                    <a:pt x="10315" y="18551"/>
                    <a:pt x="7220" y="19622"/>
                  </a:cubicBezTo>
                  <a:cubicBezTo>
                    <a:pt x="4126" y="20692"/>
                    <a:pt x="2063" y="211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614820" y="6191250"/>
              <a:ext cx="369431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5249" y="0"/>
                  </a:moveTo>
                  <a:cubicBezTo>
                    <a:pt x="4015" y="1262"/>
                    <a:pt x="2781" y="2524"/>
                    <a:pt x="1793" y="4454"/>
                  </a:cubicBezTo>
                  <a:cubicBezTo>
                    <a:pt x="806" y="6384"/>
                    <a:pt x="65" y="8981"/>
                    <a:pt x="4" y="11431"/>
                  </a:cubicBezTo>
                  <a:cubicBezTo>
                    <a:pt x="-58" y="13880"/>
                    <a:pt x="559" y="16181"/>
                    <a:pt x="2472" y="17814"/>
                  </a:cubicBezTo>
                  <a:cubicBezTo>
                    <a:pt x="4385" y="19447"/>
                    <a:pt x="7595" y="20412"/>
                    <a:pt x="10989" y="20932"/>
                  </a:cubicBezTo>
                  <a:cubicBezTo>
                    <a:pt x="14383" y="21452"/>
                    <a:pt x="17963" y="21526"/>
                    <a:pt x="21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2623799" y="6318250"/>
              <a:ext cx="170202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6957" y="21600"/>
                  </a:moveTo>
                  <a:cubicBezTo>
                    <a:pt x="4849" y="18240"/>
                    <a:pt x="2742" y="14880"/>
                    <a:pt x="1425" y="11280"/>
                  </a:cubicBezTo>
                  <a:cubicBezTo>
                    <a:pt x="108" y="7680"/>
                    <a:pt x="-419" y="3840"/>
                    <a:pt x="371" y="1920"/>
                  </a:cubicBezTo>
                  <a:cubicBezTo>
                    <a:pt x="1161" y="0"/>
                    <a:pt x="3269" y="0"/>
                    <a:pt x="6957" y="0"/>
                  </a:cubicBezTo>
                  <a:cubicBezTo>
                    <a:pt x="10644" y="0"/>
                    <a:pt x="15913" y="0"/>
                    <a:pt x="211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2616200" y="6432549"/>
              <a:ext cx="209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8720"/>
                    <a:pt x="8291" y="15840"/>
                    <a:pt x="11891" y="12240"/>
                  </a:cubicBezTo>
                  <a:cubicBezTo>
                    <a:pt x="15491" y="8640"/>
                    <a:pt x="1854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3126530" y="6119645"/>
              <a:ext cx="289770" cy="39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65" fill="norm" stroke="1" extrusionOk="0">
                  <a:moveTo>
                    <a:pt x="767" y="1474"/>
                  </a:moveTo>
                  <a:cubicBezTo>
                    <a:pt x="298" y="899"/>
                    <a:pt x="-172" y="325"/>
                    <a:pt x="63" y="95"/>
                  </a:cubicBezTo>
                  <a:cubicBezTo>
                    <a:pt x="298" y="-135"/>
                    <a:pt x="1237" y="-20"/>
                    <a:pt x="3506" y="1244"/>
                  </a:cubicBezTo>
                  <a:cubicBezTo>
                    <a:pt x="5776" y="2508"/>
                    <a:pt x="9376" y="4920"/>
                    <a:pt x="12350" y="7563"/>
                  </a:cubicBezTo>
                  <a:cubicBezTo>
                    <a:pt x="15324" y="10205"/>
                    <a:pt x="17671" y="13078"/>
                    <a:pt x="19080" y="15433"/>
                  </a:cubicBezTo>
                  <a:cubicBezTo>
                    <a:pt x="20489" y="17788"/>
                    <a:pt x="20958" y="19627"/>
                    <a:pt x="21428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162300" y="6076950"/>
              <a:ext cx="260350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22" y="0"/>
                    <a:pt x="19844" y="0"/>
                    <a:pt x="18527" y="672"/>
                  </a:cubicBezTo>
                  <a:cubicBezTo>
                    <a:pt x="17210" y="1344"/>
                    <a:pt x="15454" y="2688"/>
                    <a:pt x="13346" y="4464"/>
                  </a:cubicBezTo>
                  <a:cubicBezTo>
                    <a:pt x="11239" y="6240"/>
                    <a:pt x="8780" y="8448"/>
                    <a:pt x="6498" y="11376"/>
                  </a:cubicBezTo>
                  <a:cubicBezTo>
                    <a:pt x="4215" y="14304"/>
                    <a:pt x="2107" y="179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3003550" y="5943600"/>
              <a:ext cx="4826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6094"/>
                    <a:pt x="6442" y="10588"/>
                    <a:pt x="10042" y="6988"/>
                  </a:cubicBezTo>
                  <a:cubicBezTo>
                    <a:pt x="13642" y="3388"/>
                    <a:pt x="17621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3892550" y="6292850"/>
              <a:ext cx="1968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9" y="2880"/>
                    <a:pt x="12077" y="5760"/>
                    <a:pt x="15677" y="9360"/>
                  </a:cubicBezTo>
                  <a:cubicBezTo>
                    <a:pt x="19277" y="12960"/>
                    <a:pt x="20439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3941233" y="6400800"/>
              <a:ext cx="230717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3171" y="7200"/>
                  </a:moveTo>
                  <a:cubicBezTo>
                    <a:pt x="1585" y="12000"/>
                    <a:pt x="0" y="16800"/>
                    <a:pt x="0" y="19200"/>
                  </a:cubicBezTo>
                  <a:cubicBezTo>
                    <a:pt x="0" y="21600"/>
                    <a:pt x="1585" y="21600"/>
                    <a:pt x="5450" y="18000"/>
                  </a:cubicBezTo>
                  <a:cubicBezTo>
                    <a:pt x="9314" y="14400"/>
                    <a:pt x="1545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4445942" y="6179916"/>
              <a:ext cx="278458" cy="27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31" fill="norm" stroke="1" extrusionOk="0">
                  <a:moveTo>
                    <a:pt x="909" y="5255"/>
                  </a:moveTo>
                  <a:cubicBezTo>
                    <a:pt x="418" y="4280"/>
                    <a:pt x="-73" y="3306"/>
                    <a:pt x="9" y="2494"/>
                  </a:cubicBezTo>
                  <a:cubicBezTo>
                    <a:pt x="91" y="1682"/>
                    <a:pt x="745" y="1032"/>
                    <a:pt x="2791" y="545"/>
                  </a:cubicBezTo>
                  <a:cubicBezTo>
                    <a:pt x="4836" y="58"/>
                    <a:pt x="8272" y="-267"/>
                    <a:pt x="10563" y="301"/>
                  </a:cubicBezTo>
                  <a:cubicBezTo>
                    <a:pt x="12854" y="870"/>
                    <a:pt x="14000" y="2331"/>
                    <a:pt x="13509" y="4686"/>
                  </a:cubicBezTo>
                  <a:cubicBezTo>
                    <a:pt x="13018" y="7041"/>
                    <a:pt x="10891" y="10289"/>
                    <a:pt x="9009" y="12807"/>
                  </a:cubicBezTo>
                  <a:cubicBezTo>
                    <a:pt x="7127" y="15324"/>
                    <a:pt x="5491" y="17110"/>
                    <a:pt x="4427" y="18410"/>
                  </a:cubicBezTo>
                  <a:cubicBezTo>
                    <a:pt x="3363" y="19709"/>
                    <a:pt x="2872" y="20521"/>
                    <a:pt x="3118" y="20927"/>
                  </a:cubicBezTo>
                  <a:cubicBezTo>
                    <a:pt x="3363" y="21333"/>
                    <a:pt x="4345" y="21333"/>
                    <a:pt x="7536" y="20927"/>
                  </a:cubicBezTo>
                  <a:cubicBezTo>
                    <a:pt x="10727" y="20521"/>
                    <a:pt x="16127" y="19709"/>
                    <a:pt x="21527" y="18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4851400" y="6330950"/>
              <a:ext cx="1905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5429"/>
                    <a:pt x="3840" y="9257"/>
                    <a:pt x="7440" y="5657"/>
                  </a:cubicBezTo>
                  <a:cubicBezTo>
                    <a:pt x="11040" y="2057"/>
                    <a:pt x="1632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5237294" y="6193204"/>
              <a:ext cx="445956" cy="3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67" fill="norm" stroke="1" extrusionOk="0">
                  <a:moveTo>
                    <a:pt x="10157" y="2040"/>
                  </a:moveTo>
                  <a:cubicBezTo>
                    <a:pt x="9953" y="1316"/>
                    <a:pt x="9749" y="591"/>
                    <a:pt x="9392" y="228"/>
                  </a:cubicBezTo>
                  <a:cubicBezTo>
                    <a:pt x="9036" y="-134"/>
                    <a:pt x="8526" y="-134"/>
                    <a:pt x="7406" y="736"/>
                  </a:cubicBezTo>
                  <a:cubicBezTo>
                    <a:pt x="6285" y="1606"/>
                    <a:pt x="4553" y="3345"/>
                    <a:pt x="3228" y="5157"/>
                  </a:cubicBezTo>
                  <a:cubicBezTo>
                    <a:pt x="1904" y="6969"/>
                    <a:pt x="987" y="8854"/>
                    <a:pt x="477" y="10811"/>
                  </a:cubicBezTo>
                  <a:cubicBezTo>
                    <a:pt x="-32" y="12768"/>
                    <a:pt x="-134" y="14798"/>
                    <a:pt x="172" y="16610"/>
                  </a:cubicBezTo>
                  <a:cubicBezTo>
                    <a:pt x="477" y="18422"/>
                    <a:pt x="1191" y="20016"/>
                    <a:pt x="2617" y="20741"/>
                  </a:cubicBezTo>
                  <a:cubicBezTo>
                    <a:pt x="4043" y="21466"/>
                    <a:pt x="6183" y="21321"/>
                    <a:pt x="8170" y="19871"/>
                  </a:cubicBezTo>
                  <a:cubicBezTo>
                    <a:pt x="10157" y="18422"/>
                    <a:pt x="11991" y="15667"/>
                    <a:pt x="13009" y="12840"/>
                  </a:cubicBezTo>
                  <a:cubicBezTo>
                    <a:pt x="14028" y="10014"/>
                    <a:pt x="14232" y="7114"/>
                    <a:pt x="13824" y="5085"/>
                  </a:cubicBezTo>
                  <a:cubicBezTo>
                    <a:pt x="13417" y="3055"/>
                    <a:pt x="12398" y="1896"/>
                    <a:pt x="10819" y="1243"/>
                  </a:cubicBezTo>
                  <a:cubicBezTo>
                    <a:pt x="9240" y="591"/>
                    <a:pt x="7100" y="446"/>
                    <a:pt x="5724" y="518"/>
                  </a:cubicBezTo>
                  <a:cubicBezTo>
                    <a:pt x="4349" y="591"/>
                    <a:pt x="3738" y="881"/>
                    <a:pt x="3381" y="1388"/>
                  </a:cubicBezTo>
                  <a:cubicBezTo>
                    <a:pt x="3024" y="1896"/>
                    <a:pt x="2923" y="2620"/>
                    <a:pt x="3126" y="3200"/>
                  </a:cubicBezTo>
                  <a:cubicBezTo>
                    <a:pt x="3330" y="3780"/>
                    <a:pt x="3840" y="4215"/>
                    <a:pt x="5826" y="4795"/>
                  </a:cubicBezTo>
                  <a:cubicBezTo>
                    <a:pt x="7813" y="5375"/>
                    <a:pt x="11277" y="6100"/>
                    <a:pt x="14130" y="6607"/>
                  </a:cubicBezTo>
                  <a:cubicBezTo>
                    <a:pt x="16983" y="7114"/>
                    <a:pt x="19224" y="7404"/>
                    <a:pt x="21466" y="7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3771900" y="7004049"/>
              <a:ext cx="463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2" y="14400"/>
                    <a:pt x="6904" y="7200"/>
                    <a:pt x="10504" y="3600"/>
                  </a:cubicBezTo>
                  <a:cubicBezTo>
                    <a:pt x="14104" y="0"/>
                    <a:pt x="1785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3848099" y="7023100"/>
              <a:ext cx="412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2" y="17550"/>
                    <a:pt x="6425" y="13500"/>
                    <a:pt x="10025" y="9900"/>
                  </a:cubicBezTo>
                  <a:cubicBezTo>
                    <a:pt x="13625" y="6300"/>
                    <a:pt x="17612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4203700" y="6858000"/>
              <a:ext cx="17633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4828" y="706"/>
                    <a:pt x="9656" y="1412"/>
                    <a:pt x="13595" y="2965"/>
                  </a:cubicBezTo>
                  <a:cubicBezTo>
                    <a:pt x="17534" y="4518"/>
                    <a:pt x="20584" y="6918"/>
                    <a:pt x="21092" y="9106"/>
                  </a:cubicBezTo>
                  <a:cubicBezTo>
                    <a:pt x="21600" y="11294"/>
                    <a:pt x="19567" y="13271"/>
                    <a:pt x="16264" y="15318"/>
                  </a:cubicBezTo>
                  <a:cubicBezTo>
                    <a:pt x="12960" y="17365"/>
                    <a:pt x="8386" y="19482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4960798" y="6843999"/>
              <a:ext cx="347803" cy="29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07" fill="norm" stroke="1" extrusionOk="0">
                  <a:moveTo>
                    <a:pt x="13263" y="1453"/>
                  </a:moveTo>
                  <a:cubicBezTo>
                    <a:pt x="10514" y="2812"/>
                    <a:pt x="7765" y="4171"/>
                    <a:pt x="5539" y="6588"/>
                  </a:cubicBezTo>
                  <a:cubicBezTo>
                    <a:pt x="3314" y="9005"/>
                    <a:pt x="1612" y="12479"/>
                    <a:pt x="761" y="14820"/>
                  </a:cubicBezTo>
                  <a:cubicBezTo>
                    <a:pt x="-90" y="17162"/>
                    <a:pt x="-90" y="18370"/>
                    <a:pt x="106" y="19276"/>
                  </a:cubicBezTo>
                  <a:cubicBezTo>
                    <a:pt x="303" y="20183"/>
                    <a:pt x="695" y="20787"/>
                    <a:pt x="2070" y="21013"/>
                  </a:cubicBezTo>
                  <a:cubicBezTo>
                    <a:pt x="3445" y="21240"/>
                    <a:pt x="5801" y="21089"/>
                    <a:pt x="8157" y="20183"/>
                  </a:cubicBezTo>
                  <a:cubicBezTo>
                    <a:pt x="10514" y="19276"/>
                    <a:pt x="12870" y="17615"/>
                    <a:pt x="14441" y="15123"/>
                  </a:cubicBezTo>
                  <a:cubicBezTo>
                    <a:pt x="16012" y="12630"/>
                    <a:pt x="16797" y="9307"/>
                    <a:pt x="16928" y="6739"/>
                  </a:cubicBezTo>
                  <a:cubicBezTo>
                    <a:pt x="17059" y="4171"/>
                    <a:pt x="16535" y="2359"/>
                    <a:pt x="14834" y="1226"/>
                  </a:cubicBezTo>
                  <a:cubicBezTo>
                    <a:pt x="13132" y="93"/>
                    <a:pt x="10252" y="-360"/>
                    <a:pt x="7895" y="320"/>
                  </a:cubicBezTo>
                  <a:cubicBezTo>
                    <a:pt x="5539" y="999"/>
                    <a:pt x="3706" y="2812"/>
                    <a:pt x="2725" y="4323"/>
                  </a:cubicBezTo>
                  <a:cubicBezTo>
                    <a:pt x="1743" y="5833"/>
                    <a:pt x="1612" y="7041"/>
                    <a:pt x="1743" y="7948"/>
                  </a:cubicBezTo>
                  <a:cubicBezTo>
                    <a:pt x="1874" y="8854"/>
                    <a:pt x="2266" y="9458"/>
                    <a:pt x="5277" y="9987"/>
                  </a:cubicBezTo>
                  <a:cubicBezTo>
                    <a:pt x="8288" y="10516"/>
                    <a:pt x="13917" y="10969"/>
                    <a:pt x="17059" y="11120"/>
                  </a:cubicBezTo>
                  <a:cubicBezTo>
                    <a:pt x="20201" y="11271"/>
                    <a:pt x="20855" y="11120"/>
                    <a:pt x="21510" y="1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5353049" y="6957155"/>
              <a:ext cx="1905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160" y="12582"/>
                    <a:pt x="4320" y="4867"/>
                    <a:pt x="7920" y="1782"/>
                  </a:cubicBezTo>
                  <a:cubicBezTo>
                    <a:pt x="11520" y="-1304"/>
                    <a:pt x="1656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5365750" y="7086600"/>
              <a:ext cx="2159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5939593" y="6860773"/>
              <a:ext cx="270708" cy="22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94" fill="norm" stroke="1" extrusionOk="0">
                  <a:moveTo>
                    <a:pt x="820" y="5738"/>
                  </a:moveTo>
                  <a:cubicBezTo>
                    <a:pt x="2494" y="3738"/>
                    <a:pt x="4168" y="1738"/>
                    <a:pt x="6010" y="738"/>
                  </a:cubicBezTo>
                  <a:cubicBezTo>
                    <a:pt x="7852" y="-262"/>
                    <a:pt x="9862" y="-262"/>
                    <a:pt x="11117" y="838"/>
                  </a:cubicBezTo>
                  <a:cubicBezTo>
                    <a:pt x="12373" y="1938"/>
                    <a:pt x="12875" y="4138"/>
                    <a:pt x="11452" y="6938"/>
                  </a:cubicBezTo>
                  <a:cubicBezTo>
                    <a:pt x="10029" y="9738"/>
                    <a:pt x="6680" y="13138"/>
                    <a:pt x="4587" y="15238"/>
                  </a:cubicBezTo>
                  <a:cubicBezTo>
                    <a:pt x="2494" y="17338"/>
                    <a:pt x="1657" y="18138"/>
                    <a:pt x="987" y="18938"/>
                  </a:cubicBezTo>
                  <a:cubicBezTo>
                    <a:pt x="317" y="19738"/>
                    <a:pt x="-185" y="20538"/>
                    <a:pt x="66" y="20938"/>
                  </a:cubicBezTo>
                  <a:cubicBezTo>
                    <a:pt x="317" y="21338"/>
                    <a:pt x="1322" y="21338"/>
                    <a:pt x="5006" y="21238"/>
                  </a:cubicBezTo>
                  <a:cubicBezTo>
                    <a:pt x="8689" y="21138"/>
                    <a:pt x="15052" y="20938"/>
                    <a:pt x="21415" y="20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6261100" y="6985000"/>
              <a:ext cx="1968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6457"/>
                    <a:pt x="1394" y="11314"/>
                    <a:pt x="4994" y="7714"/>
                  </a:cubicBezTo>
                  <a:cubicBezTo>
                    <a:pt x="8594" y="4114"/>
                    <a:pt x="1509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6546850" y="6883399"/>
              <a:ext cx="2476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114"/>
                    <a:pt x="6646" y="6227"/>
                    <a:pt x="10246" y="9827"/>
                  </a:cubicBezTo>
                  <a:cubicBezTo>
                    <a:pt x="13846" y="13427"/>
                    <a:pt x="17723" y="17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6553200" y="6883400"/>
              <a:ext cx="22860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504"/>
                    <a:pt x="13600" y="5009"/>
                    <a:pt x="10000" y="7748"/>
                  </a:cubicBezTo>
                  <a:cubicBezTo>
                    <a:pt x="6400" y="10487"/>
                    <a:pt x="3200" y="13461"/>
                    <a:pt x="1600" y="15809"/>
                  </a:cubicBezTo>
                  <a:cubicBezTo>
                    <a:pt x="0" y="18157"/>
                    <a:pt x="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6483350" y="6781800"/>
              <a:ext cx="450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9" y="18000"/>
                    <a:pt x="7099" y="14400"/>
                    <a:pt x="10699" y="10800"/>
                  </a:cubicBezTo>
                  <a:cubicBezTo>
                    <a:pt x="14299" y="7200"/>
                    <a:pt x="1794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5028693" y="6632487"/>
              <a:ext cx="131741" cy="15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23" fill="norm" stroke="1" extrusionOk="0">
                  <a:moveTo>
                    <a:pt x="8310" y="10362"/>
                  </a:moveTo>
                  <a:cubicBezTo>
                    <a:pt x="6596" y="13062"/>
                    <a:pt x="4882" y="15762"/>
                    <a:pt x="3339" y="17862"/>
                  </a:cubicBezTo>
                  <a:cubicBezTo>
                    <a:pt x="1796" y="19962"/>
                    <a:pt x="425" y="21462"/>
                    <a:pt x="82" y="21312"/>
                  </a:cubicBezTo>
                  <a:cubicBezTo>
                    <a:pt x="-261" y="21162"/>
                    <a:pt x="425" y="19362"/>
                    <a:pt x="2996" y="15912"/>
                  </a:cubicBezTo>
                  <a:cubicBezTo>
                    <a:pt x="5568" y="12462"/>
                    <a:pt x="10025" y="7362"/>
                    <a:pt x="13282" y="4212"/>
                  </a:cubicBezTo>
                  <a:cubicBezTo>
                    <a:pt x="16539" y="1062"/>
                    <a:pt x="18596" y="-138"/>
                    <a:pt x="19796" y="12"/>
                  </a:cubicBezTo>
                  <a:cubicBezTo>
                    <a:pt x="20996" y="162"/>
                    <a:pt x="21339" y="1662"/>
                    <a:pt x="21339" y="4812"/>
                  </a:cubicBezTo>
                  <a:cubicBezTo>
                    <a:pt x="21339" y="7962"/>
                    <a:pt x="20996" y="12762"/>
                    <a:pt x="20653" y="17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5048755" y="7159537"/>
              <a:ext cx="122733" cy="16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345" fill="norm" stroke="1" extrusionOk="0">
                  <a:moveTo>
                    <a:pt x="3208" y="13546"/>
                  </a:moveTo>
                  <a:cubicBezTo>
                    <a:pt x="2476" y="14913"/>
                    <a:pt x="1744" y="16280"/>
                    <a:pt x="1194" y="17921"/>
                  </a:cubicBezTo>
                  <a:cubicBezTo>
                    <a:pt x="645" y="19561"/>
                    <a:pt x="279" y="21475"/>
                    <a:pt x="96" y="21338"/>
                  </a:cubicBezTo>
                  <a:cubicBezTo>
                    <a:pt x="-87" y="21202"/>
                    <a:pt x="-87" y="19014"/>
                    <a:pt x="828" y="15460"/>
                  </a:cubicBezTo>
                  <a:cubicBezTo>
                    <a:pt x="1744" y="11905"/>
                    <a:pt x="3574" y="6984"/>
                    <a:pt x="5038" y="3976"/>
                  </a:cubicBezTo>
                  <a:cubicBezTo>
                    <a:pt x="6503" y="969"/>
                    <a:pt x="7601" y="-125"/>
                    <a:pt x="8516" y="12"/>
                  </a:cubicBezTo>
                  <a:cubicBezTo>
                    <a:pt x="9432" y="148"/>
                    <a:pt x="10164" y="1516"/>
                    <a:pt x="10713" y="2883"/>
                  </a:cubicBezTo>
                  <a:cubicBezTo>
                    <a:pt x="11262" y="4250"/>
                    <a:pt x="11628" y="5617"/>
                    <a:pt x="12727" y="6300"/>
                  </a:cubicBezTo>
                  <a:cubicBezTo>
                    <a:pt x="13825" y="6984"/>
                    <a:pt x="15655" y="6984"/>
                    <a:pt x="17303" y="6574"/>
                  </a:cubicBezTo>
                  <a:cubicBezTo>
                    <a:pt x="18950" y="6164"/>
                    <a:pt x="20415" y="5343"/>
                    <a:pt x="20964" y="5890"/>
                  </a:cubicBezTo>
                  <a:cubicBezTo>
                    <a:pt x="21513" y="6437"/>
                    <a:pt x="21147" y="8351"/>
                    <a:pt x="20415" y="10948"/>
                  </a:cubicBezTo>
                  <a:cubicBezTo>
                    <a:pt x="19682" y="13546"/>
                    <a:pt x="18584" y="16827"/>
                    <a:pt x="17486" y="20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5202766" y="7189903"/>
              <a:ext cx="127765" cy="15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68" fill="norm" stroke="1" extrusionOk="0">
                  <a:moveTo>
                    <a:pt x="6020" y="3224"/>
                  </a:moveTo>
                  <a:cubicBezTo>
                    <a:pt x="4249" y="6104"/>
                    <a:pt x="2479" y="8984"/>
                    <a:pt x="1416" y="11720"/>
                  </a:cubicBezTo>
                  <a:cubicBezTo>
                    <a:pt x="354" y="14456"/>
                    <a:pt x="0" y="17048"/>
                    <a:pt x="0" y="17480"/>
                  </a:cubicBezTo>
                  <a:cubicBezTo>
                    <a:pt x="0" y="17912"/>
                    <a:pt x="354" y="16184"/>
                    <a:pt x="885" y="14312"/>
                  </a:cubicBezTo>
                  <a:cubicBezTo>
                    <a:pt x="1416" y="12440"/>
                    <a:pt x="2125" y="10424"/>
                    <a:pt x="3010" y="8408"/>
                  </a:cubicBezTo>
                  <a:cubicBezTo>
                    <a:pt x="3895" y="6392"/>
                    <a:pt x="4957" y="4376"/>
                    <a:pt x="6197" y="3800"/>
                  </a:cubicBezTo>
                  <a:cubicBezTo>
                    <a:pt x="7436" y="3224"/>
                    <a:pt x="8852" y="4088"/>
                    <a:pt x="10092" y="3944"/>
                  </a:cubicBezTo>
                  <a:cubicBezTo>
                    <a:pt x="11331" y="3800"/>
                    <a:pt x="12393" y="2648"/>
                    <a:pt x="14164" y="1640"/>
                  </a:cubicBezTo>
                  <a:cubicBezTo>
                    <a:pt x="15934" y="632"/>
                    <a:pt x="18413" y="-232"/>
                    <a:pt x="19830" y="56"/>
                  </a:cubicBezTo>
                  <a:cubicBezTo>
                    <a:pt x="21246" y="344"/>
                    <a:pt x="21600" y="1784"/>
                    <a:pt x="21246" y="4808"/>
                  </a:cubicBezTo>
                  <a:cubicBezTo>
                    <a:pt x="20892" y="7832"/>
                    <a:pt x="19830" y="12440"/>
                    <a:pt x="19298" y="15464"/>
                  </a:cubicBezTo>
                  <a:cubicBezTo>
                    <a:pt x="18767" y="18488"/>
                    <a:pt x="18767" y="19928"/>
                    <a:pt x="18767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5345883" y="7209493"/>
              <a:ext cx="140518" cy="12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859" fill="norm" stroke="1" extrusionOk="0">
                  <a:moveTo>
                    <a:pt x="16322" y="699"/>
                  </a:moveTo>
                  <a:cubicBezTo>
                    <a:pt x="14734" y="-21"/>
                    <a:pt x="13146" y="-741"/>
                    <a:pt x="10287" y="1599"/>
                  </a:cubicBezTo>
                  <a:cubicBezTo>
                    <a:pt x="7428" y="3939"/>
                    <a:pt x="3299" y="9339"/>
                    <a:pt x="1393" y="12939"/>
                  </a:cubicBezTo>
                  <a:cubicBezTo>
                    <a:pt x="-513" y="16539"/>
                    <a:pt x="-195" y="18339"/>
                    <a:pt x="758" y="19419"/>
                  </a:cubicBezTo>
                  <a:cubicBezTo>
                    <a:pt x="1711" y="20499"/>
                    <a:pt x="3299" y="20859"/>
                    <a:pt x="6793" y="20859"/>
                  </a:cubicBezTo>
                  <a:cubicBezTo>
                    <a:pt x="10287" y="20859"/>
                    <a:pt x="15687" y="20499"/>
                    <a:pt x="21087" y="20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5391150" y="7270750"/>
              <a:ext cx="1651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15600"/>
                    <a:pt x="10523" y="9600"/>
                    <a:pt x="14123" y="6000"/>
                  </a:cubicBezTo>
                  <a:cubicBezTo>
                    <a:pt x="17723" y="2400"/>
                    <a:pt x="1966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4583569" y="6525171"/>
              <a:ext cx="2803091" cy="98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48" fill="norm" stroke="1" extrusionOk="0">
                  <a:moveTo>
                    <a:pt x="9279" y="3117"/>
                  </a:moveTo>
                  <a:cubicBezTo>
                    <a:pt x="9198" y="3117"/>
                    <a:pt x="9117" y="3117"/>
                    <a:pt x="8987" y="3001"/>
                  </a:cubicBezTo>
                  <a:cubicBezTo>
                    <a:pt x="8856" y="2885"/>
                    <a:pt x="8678" y="2653"/>
                    <a:pt x="8336" y="2445"/>
                  </a:cubicBezTo>
                  <a:cubicBezTo>
                    <a:pt x="7994" y="2236"/>
                    <a:pt x="7490" y="2051"/>
                    <a:pt x="7027" y="1935"/>
                  </a:cubicBezTo>
                  <a:cubicBezTo>
                    <a:pt x="6563" y="1819"/>
                    <a:pt x="6140" y="1773"/>
                    <a:pt x="5742" y="1518"/>
                  </a:cubicBezTo>
                  <a:cubicBezTo>
                    <a:pt x="5343" y="1263"/>
                    <a:pt x="4969" y="799"/>
                    <a:pt x="4595" y="568"/>
                  </a:cubicBezTo>
                  <a:cubicBezTo>
                    <a:pt x="4221" y="336"/>
                    <a:pt x="3847" y="336"/>
                    <a:pt x="3416" y="475"/>
                  </a:cubicBezTo>
                  <a:cubicBezTo>
                    <a:pt x="2985" y="614"/>
                    <a:pt x="2497" y="892"/>
                    <a:pt x="2106" y="1240"/>
                  </a:cubicBezTo>
                  <a:cubicBezTo>
                    <a:pt x="1716" y="1587"/>
                    <a:pt x="1423" y="2004"/>
                    <a:pt x="1114" y="2700"/>
                  </a:cubicBezTo>
                  <a:cubicBezTo>
                    <a:pt x="805" y="3395"/>
                    <a:pt x="480" y="4368"/>
                    <a:pt x="277" y="5458"/>
                  </a:cubicBezTo>
                  <a:cubicBezTo>
                    <a:pt x="73" y="6547"/>
                    <a:pt x="-8" y="7752"/>
                    <a:pt x="0" y="9189"/>
                  </a:cubicBezTo>
                  <a:cubicBezTo>
                    <a:pt x="8" y="10626"/>
                    <a:pt x="106" y="12295"/>
                    <a:pt x="277" y="13592"/>
                  </a:cubicBezTo>
                  <a:cubicBezTo>
                    <a:pt x="447" y="14890"/>
                    <a:pt x="691" y="15817"/>
                    <a:pt x="1033" y="16675"/>
                  </a:cubicBezTo>
                  <a:cubicBezTo>
                    <a:pt x="1375" y="17532"/>
                    <a:pt x="1814" y="18320"/>
                    <a:pt x="2277" y="18923"/>
                  </a:cubicBezTo>
                  <a:cubicBezTo>
                    <a:pt x="2741" y="19526"/>
                    <a:pt x="3229" y="19943"/>
                    <a:pt x="3790" y="20267"/>
                  </a:cubicBezTo>
                  <a:cubicBezTo>
                    <a:pt x="4351" y="20592"/>
                    <a:pt x="4985" y="20823"/>
                    <a:pt x="5644" y="21009"/>
                  </a:cubicBezTo>
                  <a:cubicBezTo>
                    <a:pt x="6303" y="21194"/>
                    <a:pt x="6986" y="21333"/>
                    <a:pt x="7604" y="21426"/>
                  </a:cubicBezTo>
                  <a:cubicBezTo>
                    <a:pt x="8222" y="21519"/>
                    <a:pt x="8775" y="21565"/>
                    <a:pt x="9385" y="21542"/>
                  </a:cubicBezTo>
                  <a:cubicBezTo>
                    <a:pt x="9995" y="21519"/>
                    <a:pt x="10662" y="21426"/>
                    <a:pt x="11296" y="21333"/>
                  </a:cubicBezTo>
                  <a:cubicBezTo>
                    <a:pt x="11931" y="21241"/>
                    <a:pt x="12532" y="21148"/>
                    <a:pt x="13118" y="21055"/>
                  </a:cubicBezTo>
                  <a:cubicBezTo>
                    <a:pt x="13703" y="20962"/>
                    <a:pt x="14273" y="20870"/>
                    <a:pt x="14826" y="20777"/>
                  </a:cubicBezTo>
                  <a:cubicBezTo>
                    <a:pt x="15379" y="20684"/>
                    <a:pt x="15915" y="20592"/>
                    <a:pt x="16485" y="20383"/>
                  </a:cubicBezTo>
                  <a:cubicBezTo>
                    <a:pt x="17054" y="20174"/>
                    <a:pt x="17656" y="19850"/>
                    <a:pt x="18176" y="19433"/>
                  </a:cubicBezTo>
                  <a:cubicBezTo>
                    <a:pt x="18697" y="19016"/>
                    <a:pt x="19136" y="18506"/>
                    <a:pt x="19534" y="17695"/>
                  </a:cubicBezTo>
                  <a:cubicBezTo>
                    <a:pt x="19933" y="16883"/>
                    <a:pt x="20291" y="15771"/>
                    <a:pt x="20600" y="14543"/>
                  </a:cubicBezTo>
                  <a:cubicBezTo>
                    <a:pt x="20909" y="13314"/>
                    <a:pt x="21169" y="11970"/>
                    <a:pt x="21340" y="10719"/>
                  </a:cubicBezTo>
                  <a:cubicBezTo>
                    <a:pt x="21511" y="9467"/>
                    <a:pt x="21592" y="8308"/>
                    <a:pt x="21503" y="7196"/>
                  </a:cubicBezTo>
                  <a:cubicBezTo>
                    <a:pt x="21413" y="6083"/>
                    <a:pt x="21153" y="5017"/>
                    <a:pt x="20803" y="4067"/>
                  </a:cubicBezTo>
                  <a:cubicBezTo>
                    <a:pt x="20453" y="3117"/>
                    <a:pt x="20014" y="2283"/>
                    <a:pt x="19543" y="1680"/>
                  </a:cubicBezTo>
                  <a:cubicBezTo>
                    <a:pt x="19071" y="1077"/>
                    <a:pt x="18567" y="707"/>
                    <a:pt x="18006" y="475"/>
                  </a:cubicBezTo>
                  <a:cubicBezTo>
                    <a:pt x="17444" y="243"/>
                    <a:pt x="16826" y="150"/>
                    <a:pt x="16192" y="81"/>
                  </a:cubicBezTo>
                  <a:cubicBezTo>
                    <a:pt x="15558" y="11"/>
                    <a:pt x="14907" y="-35"/>
                    <a:pt x="14281" y="35"/>
                  </a:cubicBezTo>
                  <a:cubicBezTo>
                    <a:pt x="13655" y="104"/>
                    <a:pt x="13053" y="289"/>
                    <a:pt x="12427" y="637"/>
                  </a:cubicBezTo>
                  <a:cubicBezTo>
                    <a:pt x="11800" y="985"/>
                    <a:pt x="11150" y="1495"/>
                    <a:pt x="10581" y="1912"/>
                  </a:cubicBezTo>
                  <a:cubicBezTo>
                    <a:pt x="10011" y="2329"/>
                    <a:pt x="9523" y="2653"/>
                    <a:pt x="9149" y="2932"/>
                  </a:cubicBezTo>
                  <a:cubicBezTo>
                    <a:pt x="8775" y="3210"/>
                    <a:pt x="8515" y="3441"/>
                    <a:pt x="8255" y="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3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15255" y="2328124"/>
              <a:ext cx="264141" cy="491276"/>
            </a:xfrm>
            <a:prstGeom prst="rect">
              <a:avLst/>
            </a:prstGeom>
            <a:effectLst/>
          </p:spPr>
        </p:pic>
        <p:pic>
          <p:nvPicPr>
            <p:cNvPr id="313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59900" y="2520949"/>
              <a:ext cx="215900" cy="114301"/>
            </a:xfrm>
            <a:prstGeom prst="rect">
              <a:avLst/>
            </a:prstGeom>
            <a:effectLst/>
          </p:spPr>
        </p:pic>
        <p:pic>
          <p:nvPicPr>
            <p:cNvPr id="313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391650" y="2635250"/>
              <a:ext cx="241300" cy="101600"/>
            </a:xfrm>
            <a:prstGeom prst="rect">
              <a:avLst/>
            </a:prstGeom>
            <a:effectLst/>
          </p:spPr>
        </p:pic>
        <p:pic>
          <p:nvPicPr>
            <p:cNvPr id="313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02764" y="2283680"/>
              <a:ext cx="298486" cy="634390"/>
            </a:xfrm>
            <a:prstGeom prst="rect">
              <a:avLst/>
            </a:prstGeom>
            <a:effectLst/>
          </p:spPr>
        </p:pic>
        <p:pic>
          <p:nvPicPr>
            <p:cNvPr id="313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971696" y="2383609"/>
              <a:ext cx="283554" cy="401126"/>
            </a:xfrm>
            <a:prstGeom prst="rect">
              <a:avLst/>
            </a:prstGeom>
            <a:effectLst/>
          </p:spPr>
        </p:pic>
        <p:pic>
          <p:nvPicPr>
            <p:cNvPr id="3140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36199" y="2711449"/>
              <a:ext cx="158751" cy="190501"/>
            </a:xfrm>
            <a:prstGeom prst="rect">
              <a:avLst/>
            </a:prstGeom>
            <a:effectLst/>
          </p:spPr>
        </p:pic>
        <p:pic>
          <p:nvPicPr>
            <p:cNvPr id="314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521950" y="2438400"/>
              <a:ext cx="95250" cy="361950"/>
            </a:xfrm>
            <a:prstGeom prst="rect">
              <a:avLst/>
            </a:prstGeom>
            <a:effectLst/>
          </p:spPr>
        </p:pic>
        <p:pic>
          <p:nvPicPr>
            <p:cNvPr id="314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579099" y="2705100"/>
              <a:ext cx="139701" cy="215900"/>
            </a:xfrm>
            <a:prstGeom prst="rect">
              <a:avLst/>
            </a:prstGeom>
            <a:effectLst/>
          </p:spPr>
        </p:pic>
        <p:pic>
          <p:nvPicPr>
            <p:cNvPr id="314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902950" y="2438400"/>
              <a:ext cx="82550" cy="355600"/>
            </a:xfrm>
            <a:prstGeom prst="rect">
              <a:avLst/>
            </a:prstGeom>
            <a:effectLst/>
          </p:spPr>
        </p:pic>
        <p:pic>
          <p:nvPicPr>
            <p:cNvPr id="3148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941049" y="2730499"/>
              <a:ext cx="177801" cy="190501"/>
            </a:xfrm>
            <a:prstGeom prst="rect">
              <a:avLst/>
            </a:prstGeom>
            <a:effectLst/>
          </p:spPr>
        </p:pic>
        <p:pic>
          <p:nvPicPr>
            <p:cNvPr id="315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239499" y="2457450"/>
              <a:ext cx="82551" cy="361950"/>
            </a:xfrm>
            <a:prstGeom prst="rect">
              <a:avLst/>
            </a:prstGeom>
            <a:effectLst/>
          </p:spPr>
        </p:pic>
        <p:pic>
          <p:nvPicPr>
            <p:cNvPr id="3152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03000" y="2755899"/>
              <a:ext cx="152400" cy="177801"/>
            </a:xfrm>
            <a:prstGeom prst="rect">
              <a:avLst/>
            </a:prstGeom>
            <a:effectLst/>
          </p:spPr>
        </p:pic>
        <p:pic>
          <p:nvPicPr>
            <p:cNvPr id="315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487150" y="2456239"/>
              <a:ext cx="285750" cy="401261"/>
            </a:xfrm>
            <a:prstGeom prst="rect">
              <a:avLst/>
            </a:prstGeom>
            <a:effectLst/>
          </p:spPr>
        </p:pic>
        <p:pic>
          <p:nvPicPr>
            <p:cNvPr id="315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671299" y="2281766"/>
              <a:ext cx="307652" cy="753534"/>
            </a:xfrm>
            <a:prstGeom prst="rect">
              <a:avLst/>
            </a:prstGeom>
            <a:effectLst/>
          </p:spPr>
        </p:pic>
        <p:pic>
          <p:nvPicPr>
            <p:cNvPr id="315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854950" y="6953250"/>
              <a:ext cx="349250" cy="139700"/>
            </a:xfrm>
            <a:prstGeom prst="rect">
              <a:avLst/>
            </a:prstGeom>
            <a:effectLst/>
          </p:spPr>
        </p:pic>
        <p:pic>
          <p:nvPicPr>
            <p:cNvPr id="3160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29550" y="7118349"/>
              <a:ext cx="330200" cy="95251"/>
            </a:xfrm>
            <a:prstGeom prst="rect">
              <a:avLst/>
            </a:prstGeom>
            <a:effectLst/>
          </p:spPr>
        </p:pic>
        <p:pic>
          <p:nvPicPr>
            <p:cNvPr id="316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36714" y="6894159"/>
              <a:ext cx="351687" cy="375219"/>
            </a:xfrm>
            <a:prstGeom prst="rect">
              <a:avLst/>
            </a:prstGeom>
            <a:effectLst/>
          </p:spPr>
        </p:pic>
        <p:pic>
          <p:nvPicPr>
            <p:cNvPr id="316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820150" y="7064556"/>
              <a:ext cx="349250" cy="91895"/>
            </a:xfrm>
            <a:prstGeom prst="rect">
              <a:avLst/>
            </a:prstGeom>
            <a:effectLst/>
          </p:spPr>
        </p:pic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11218" y="2991491"/>
              <a:ext cx="1981832" cy="174273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82199" y="3149599"/>
              <a:ext cx="1708151" cy="152401"/>
            </a:xfrm>
            <a:prstGeom prst="rect">
              <a:avLst/>
            </a:prstGeom>
            <a:effectLst/>
          </p:spPr>
        </p:pic>
        <p:pic>
          <p:nvPicPr>
            <p:cNvPr id="317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232900" y="7108543"/>
              <a:ext cx="539750" cy="105058"/>
            </a:xfrm>
            <a:prstGeom prst="rect">
              <a:avLst/>
            </a:prstGeom>
            <a:effectLst/>
          </p:spPr>
        </p:pic>
        <p:pic>
          <p:nvPicPr>
            <p:cNvPr id="317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251949" y="7201325"/>
              <a:ext cx="355601" cy="310726"/>
            </a:xfrm>
            <a:prstGeom prst="rect">
              <a:avLst/>
            </a:prstGeom>
            <a:effectLst/>
          </p:spPr>
        </p:pic>
        <p:pic>
          <p:nvPicPr>
            <p:cNvPr id="317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121900" y="7040927"/>
              <a:ext cx="260350" cy="90123"/>
            </a:xfrm>
            <a:prstGeom prst="rect">
              <a:avLst/>
            </a:prstGeom>
            <a:effectLst/>
          </p:spPr>
        </p:pic>
        <p:pic>
          <p:nvPicPr>
            <p:cNvPr id="317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39350" y="7188200"/>
              <a:ext cx="311150" cy="82550"/>
            </a:xfrm>
            <a:prstGeom prst="rect">
              <a:avLst/>
            </a:prstGeom>
            <a:effectLst/>
          </p:spPr>
        </p:pic>
        <p:pic>
          <p:nvPicPr>
            <p:cNvPr id="317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857277" y="6718299"/>
              <a:ext cx="363174" cy="514915"/>
            </a:xfrm>
            <a:prstGeom prst="rect">
              <a:avLst/>
            </a:prstGeom>
            <a:effectLst/>
          </p:spPr>
        </p:pic>
        <p:pic>
          <p:nvPicPr>
            <p:cNvPr id="318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004549" y="6950572"/>
              <a:ext cx="438151" cy="396379"/>
            </a:xfrm>
            <a:prstGeom prst="rect">
              <a:avLst/>
            </a:prstGeom>
            <a:effectLst/>
          </p:spPr>
        </p:pic>
        <p:pic>
          <p:nvPicPr>
            <p:cNvPr id="318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410700" y="6655593"/>
              <a:ext cx="283796" cy="424657"/>
            </a:xfrm>
            <a:prstGeom prst="rect">
              <a:avLst/>
            </a:prstGeom>
            <a:effectLst/>
          </p:spPr>
        </p:pic>
        <p:pic>
          <p:nvPicPr>
            <p:cNvPr id="318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334499" y="6864350"/>
              <a:ext cx="431801" cy="82550"/>
            </a:xfrm>
            <a:prstGeom prst="rect">
              <a:avLst/>
            </a:prstGeom>
            <a:effectLst/>
          </p:spPr>
        </p:pic>
        <p:pic>
          <p:nvPicPr>
            <p:cNvPr id="318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699749" y="6663266"/>
              <a:ext cx="211074" cy="334435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968096" y="3105679"/>
              <a:ext cx="2350034" cy="348722"/>
            </a:xfrm>
            <a:prstGeom prst="rect">
              <a:avLst/>
            </a:prstGeom>
            <a:effectLst/>
          </p:spPr>
        </p:pic>
        <p:pic>
          <p:nvPicPr>
            <p:cNvPr id="319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57699" y="3632563"/>
              <a:ext cx="2175158" cy="139338"/>
            </a:xfrm>
            <a:prstGeom prst="rect">
              <a:avLst/>
            </a:prstGeom>
            <a:effectLst/>
          </p:spPr>
        </p:pic>
        <p:pic>
          <p:nvPicPr>
            <p:cNvPr id="319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81549" y="4743450"/>
              <a:ext cx="2585584" cy="158750"/>
            </a:xfrm>
            <a:prstGeom prst="rect">
              <a:avLst/>
            </a:prstGeom>
            <a:effectLst/>
          </p:spPr>
        </p:pic>
        <p:pic>
          <p:nvPicPr>
            <p:cNvPr id="319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655050" y="6452326"/>
              <a:ext cx="1206500" cy="196125"/>
            </a:xfrm>
            <a:prstGeom prst="rect">
              <a:avLst/>
            </a:prstGeom>
            <a:effectLst/>
          </p:spPr>
        </p:pic>
        <p:pic>
          <p:nvPicPr>
            <p:cNvPr id="319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61753" y="5340775"/>
              <a:ext cx="7255655" cy="2190376"/>
            </a:xfrm>
            <a:prstGeom prst="rect">
              <a:avLst/>
            </a:prstGeom>
            <a:effectLst/>
          </p:spPr>
        </p:pic>
        <p:pic>
          <p:nvPicPr>
            <p:cNvPr id="319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356600" y="7425266"/>
              <a:ext cx="2384512" cy="2074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8" name="Drawing"/>
          <p:cNvGrpSpPr/>
          <p:nvPr/>
        </p:nvGrpSpPr>
        <p:grpSpPr>
          <a:xfrm>
            <a:off x="44450" y="1086213"/>
            <a:ext cx="12960350" cy="8565787"/>
            <a:chOff x="-12700" y="-12699"/>
            <a:chExt cx="12960350" cy="8565786"/>
          </a:xfrm>
        </p:grpSpPr>
        <p:sp>
          <p:nvSpPr>
            <p:cNvPr id="3202" name="Line"/>
            <p:cNvSpPr/>
            <p:nvPr/>
          </p:nvSpPr>
          <p:spPr>
            <a:xfrm>
              <a:off x="1556942" y="1127105"/>
              <a:ext cx="205670" cy="42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90" fill="norm" stroke="1" extrusionOk="0">
                  <a:moveTo>
                    <a:pt x="9174" y="1331"/>
                  </a:moveTo>
                  <a:cubicBezTo>
                    <a:pt x="8072" y="1755"/>
                    <a:pt x="6970" y="2179"/>
                    <a:pt x="6970" y="2390"/>
                  </a:cubicBezTo>
                  <a:cubicBezTo>
                    <a:pt x="6970" y="2602"/>
                    <a:pt x="8072" y="2602"/>
                    <a:pt x="10276" y="2231"/>
                  </a:cubicBezTo>
                  <a:cubicBezTo>
                    <a:pt x="12480" y="1861"/>
                    <a:pt x="15786" y="1120"/>
                    <a:pt x="17990" y="643"/>
                  </a:cubicBezTo>
                  <a:cubicBezTo>
                    <a:pt x="20195" y="167"/>
                    <a:pt x="21297" y="-45"/>
                    <a:pt x="21407" y="8"/>
                  </a:cubicBezTo>
                  <a:cubicBezTo>
                    <a:pt x="21517" y="61"/>
                    <a:pt x="20635" y="379"/>
                    <a:pt x="18652" y="1279"/>
                  </a:cubicBezTo>
                  <a:cubicBezTo>
                    <a:pt x="16668" y="2179"/>
                    <a:pt x="13582" y="3661"/>
                    <a:pt x="11709" y="4667"/>
                  </a:cubicBezTo>
                  <a:cubicBezTo>
                    <a:pt x="9835" y="5673"/>
                    <a:pt x="9174" y="6202"/>
                    <a:pt x="9395" y="6731"/>
                  </a:cubicBezTo>
                  <a:cubicBezTo>
                    <a:pt x="9615" y="7261"/>
                    <a:pt x="10717" y="7790"/>
                    <a:pt x="10827" y="8637"/>
                  </a:cubicBezTo>
                  <a:cubicBezTo>
                    <a:pt x="10937" y="9484"/>
                    <a:pt x="10056" y="10649"/>
                    <a:pt x="8293" y="12237"/>
                  </a:cubicBezTo>
                  <a:cubicBezTo>
                    <a:pt x="6529" y="13826"/>
                    <a:pt x="3884" y="15837"/>
                    <a:pt x="2341" y="17108"/>
                  </a:cubicBezTo>
                  <a:cubicBezTo>
                    <a:pt x="799" y="18379"/>
                    <a:pt x="358" y="18908"/>
                    <a:pt x="137" y="19490"/>
                  </a:cubicBezTo>
                  <a:cubicBezTo>
                    <a:pt x="-83" y="20073"/>
                    <a:pt x="-83" y="20708"/>
                    <a:pt x="468" y="21079"/>
                  </a:cubicBezTo>
                  <a:cubicBezTo>
                    <a:pt x="1019" y="21449"/>
                    <a:pt x="2121" y="21555"/>
                    <a:pt x="5648" y="21026"/>
                  </a:cubicBezTo>
                  <a:cubicBezTo>
                    <a:pt x="9174" y="20496"/>
                    <a:pt x="15125" y="19331"/>
                    <a:pt x="21076" y="18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1756354" y="1284955"/>
              <a:ext cx="256995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2" fill="norm" stroke="1" extrusionOk="0">
                  <a:moveTo>
                    <a:pt x="250" y="8073"/>
                  </a:moveTo>
                  <a:cubicBezTo>
                    <a:pt x="73" y="6982"/>
                    <a:pt x="-104" y="5891"/>
                    <a:pt x="73" y="4909"/>
                  </a:cubicBezTo>
                  <a:cubicBezTo>
                    <a:pt x="250" y="3927"/>
                    <a:pt x="781" y="3055"/>
                    <a:pt x="2109" y="3164"/>
                  </a:cubicBezTo>
                  <a:cubicBezTo>
                    <a:pt x="3437" y="3273"/>
                    <a:pt x="5562" y="4364"/>
                    <a:pt x="6535" y="6764"/>
                  </a:cubicBezTo>
                  <a:cubicBezTo>
                    <a:pt x="7509" y="9164"/>
                    <a:pt x="7332" y="12873"/>
                    <a:pt x="6801" y="15491"/>
                  </a:cubicBezTo>
                  <a:cubicBezTo>
                    <a:pt x="6270" y="18109"/>
                    <a:pt x="5385" y="19636"/>
                    <a:pt x="4499" y="20509"/>
                  </a:cubicBezTo>
                  <a:cubicBezTo>
                    <a:pt x="3614" y="21382"/>
                    <a:pt x="2729" y="21600"/>
                    <a:pt x="2375" y="21164"/>
                  </a:cubicBezTo>
                  <a:cubicBezTo>
                    <a:pt x="2021" y="20727"/>
                    <a:pt x="2198" y="19636"/>
                    <a:pt x="3703" y="16364"/>
                  </a:cubicBezTo>
                  <a:cubicBezTo>
                    <a:pt x="5207" y="13091"/>
                    <a:pt x="8040" y="7636"/>
                    <a:pt x="9722" y="4364"/>
                  </a:cubicBezTo>
                  <a:cubicBezTo>
                    <a:pt x="11404" y="1091"/>
                    <a:pt x="11935" y="0"/>
                    <a:pt x="12024" y="0"/>
                  </a:cubicBezTo>
                  <a:cubicBezTo>
                    <a:pt x="12112" y="0"/>
                    <a:pt x="11758" y="1091"/>
                    <a:pt x="11404" y="2945"/>
                  </a:cubicBezTo>
                  <a:cubicBezTo>
                    <a:pt x="11050" y="4800"/>
                    <a:pt x="10696" y="7418"/>
                    <a:pt x="10785" y="9164"/>
                  </a:cubicBezTo>
                  <a:cubicBezTo>
                    <a:pt x="10873" y="10909"/>
                    <a:pt x="11404" y="11782"/>
                    <a:pt x="13263" y="12000"/>
                  </a:cubicBezTo>
                  <a:cubicBezTo>
                    <a:pt x="15122" y="12218"/>
                    <a:pt x="18309" y="11782"/>
                    <a:pt x="21496" y="1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2325587" y="1020372"/>
              <a:ext cx="157662" cy="20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30" fill="norm" stroke="1" extrusionOk="0">
                  <a:moveTo>
                    <a:pt x="5900" y="0"/>
                  </a:moveTo>
                  <a:cubicBezTo>
                    <a:pt x="4748" y="661"/>
                    <a:pt x="3596" y="1322"/>
                    <a:pt x="2588" y="4188"/>
                  </a:cubicBezTo>
                  <a:cubicBezTo>
                    <a:pt x="1580" y="7053"/>
                    <a:pt x="716" y="12122"/>
                    <a:pt x="284" y="15318"/>
                  </a:cubicBezTo>
                  <a:cubicBezTo>
                    <a:pt x="-148" y="18514"/>
                    <a:pt x="-148" y="19837"/>
                    <a:pt x="716" y="20608"/>
                  </a:cubicBezTo>
                  <a:cubicBezTo>
                    <a:pt x="1580" y="21380"/>
                    <a:pt x="3308" y="21600"/>
                    <a:pt x="6476" y="20939"/>
                  </a:cubicBezTo>
                  <a:cubicBezTo>
                    <a:pt x="9644" y="20278"/>
                    <a:pt x="14252" y="18735"/>
                    <a:pt x="16988" y="17522"/>
                  </a:cubicBezTo>
                  <a:cubicBezTo>
                    <a:pt x="19724" y="16310"/>
                    <a:pt x="20588" y="15429"/>
                    <a:pt x="21452" y="1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2451498" y="1147372"/>
              <a:ext cx="381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36"/>
                    <a:pt x="9600" y="873"/>
                    <a:pt x="6000" y="4473"/>
                  </a:cubicBezTo>
                  <a:cubicBezTo>
                    <a:pt x="2400" y="8073"/>
                    <a:pt x="1200" y="14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1587898" y="1483922"/>
              <a:ext cx="7366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62" y="19200"/>
                    <a:pt x="3724" y="16800"/>
                    <a:pt x="5679" y="14400"/>
                  </a:cubicBezTo>
                  <a:cubicBezTo>
                    <a:pt x="7634" y="12000"/>
                    <a:pt x="9683" y="9600"/>
                    <a:pt x="12010" y="7371"/>
                  </a:cubicBezTo>
                  <a:cubicBezTo>
                    <a:pt x="14338" y="5143"/>
                    <a:pt x="16945" y="3086"/>
                    <a:pt x="18590" y="1886"/>
                  </a:cubicBezTo>
                  <a:cubicBezTo>
                    <a:pt x="20234" y="686"/>
                    <a:pt x="20917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1964441" y="1528372"/>
              <a:ext cx="391808" cy="17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91" fill="norm" stroke="1" extrusionOk="0">
                  <a:moveTo>
                    <a:pt x="1986" y="19821"/>
                  </a:moveTo>
                  <a:cubicBezTo>
                    <a:pt x="1057" y="20584"/>
                    <a:pt x="128" y="21346"/>
                    <a:pt x="12" y="21473"/>
                  </a:cubicBezTo>
                  <a:cubicBezTo>
                    <a:pt x="-104" y="21600"/>
                    <a:pt x="593" y="21092"/>
                    <a:pt x="2625" y="19059"/>
                  </a:cubicBezTo>
                  <a:cubicBezTo>
                    <a:pt x="4657" y="17026"/>
                    <a:pt x="8025" y="13468"/>
                    <a:pt x="11393" y="10038"/>
                  </a:cubicBezTo>
                  <a:cubicBezTo>
                    <a:pt x="14761" y="6607"/>
                    <a:pt x="18128" y="3304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2663910" y="1217222"/>
              <a:ext cx="3523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4800"/>
                    <a:pt x="-1623" y="9600"/>
                    <a:pt x="777" y="13200"/>
                  </a:cubicBezTo>
                  <a:cubicBezTo>
                    <a:pt x="3177" y="16800"/>
                    <a:pt x="11577" y="19200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2730898" y="1344222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3924698" y="861622"/>
              <a:ext cx="2857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400"/>
                    <a:pt x="6400" y="4800"/>
                    <a:pt x="9600" y="7771"/>
                  </a:cubicBezTo>
                  <a:cubicBezTo>
                    <a:pt x="12800" y="10743"/>
                    <a:pt x="16000" y="14286"/>
                    <a:pt x="18000" y="16686"/>
                  </a:cubicBezTo>
                  <a:cubicBezTo>
                    <a:pt x="20000" y="19086"/>
                    <a:pt x="20800" y="20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3998957" y="809690"/>
              <a:ext cx="224191" cy="46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77" fill="norm" stroke="1" extrusionOk="0">
                  <a:moveTo>
                    <a:pt x="21381" y="924"/>
                  </a:moveTo>
                  <a:cubicBezTo>
                    <a:pt x="21381" y="439"/>
                    <a:pt x="21381" y="-45"/>
                    <a:pt x="21078" y="3"/>
                  </a:cubicBezTo>
                  <a:cubicBezTo>
                    <a:pt x="20775" y="52"/>
                    <a:pt x="20170" y="633"/>
                    <a:pt x="18454" y="2425"/>
                  </a:cubicBezTo>
                  <a:cubicBezTo>
                    <a:pt x="16738" y="4217"/>
                    <a:pt x="13912" y="7220"/>
                    <a:pt x="11187" y="9932"/>
                  </a:cubicBezTo>
                  <a:cubicBezTo>
                    <a:pt x="8461" y="12644"/>
                    <a:pt x="5837" y="15065"/>
                    <a:pt x="4020" y="16760"/>
                  </a:cubicBezTo>
                  <a:cubicBezTo>
                    <a:pt x="2203" y="18455"/>
                    <a:pt x="1194" y="19424"/>
                    <a:pt x="588" y="20151"/>
                  </a:cubicBezTo>
                  <a:cubicBezTo>
                    <a:pt x="-17" y="20877"/>
                    <a:pt x="-219" y="21361"/>
                    <a:pt x="286" y="21458"/>
                  </a:cubicBezTo>
                  <a:cubicBezTo>
                    <a:pt x="790" y="21555"/>
                    <a:pt x="2002" y="21264"/>
                    <a:pt x="3213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4362848" y="994972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4400"/>
                    <a:pt x="10643" y="7200"/>
                    <a:pt x="14243" y="3600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4371082" y="1153722"/>
              <a:ext cx="156867" cy="2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019" fill="norm" stroke="1" extrusionOk="0">
                  <a:moveTo>
                    <a:pt x="3200" y="0"/>
                  </a:moveTo>
                  <a:cubicBezTo>
                    <a:pt x="1472" y="8308"/>
                    <a:pt x="-256" y="16615"/>
                    <a:pt x="32" y="19108"/>
                  </a:cubicBezTo>
                  <a:cubicBezTo>
                    <a:pt x="320" y="21600"/>
                    <a:pt x="2624" y="18277"/>
                    <a:pt x="6512" y="17446"/>
                  </a:cubicBezTo>
                  <a:cubicBezTo>
                    <a:pt x="10400" y="16615"/>
                    <a:pt x="15872" y="18277"/>
                    <a:pt x="2134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4978282" y="607093"/>
              <a:ext cx="216417" cy="68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76" fill="norm" stroke="1" extrusionOk="0">
                  <a:moveTo>
                    <a:pt x="19554" y="615"/>
                  </a:moveTo>
                  <a:cubicBezTo>
                    <a:pt x="18924" y="349"/>
                    <a:pt x="18295" y="83"/>
                    <a:pt x="15989" y="16"/>
                  </a:cubicBezTo>
                  <a:cubicBezTo>
                    <a:pt x="13682" y="-50"/>
                    <a:pt x="9697" y="83"/>
                    <a:pt x="6761" y="415"/>
                  </a:cubicBezTo>
                  <a:cubicBezTo>
                    <a:pt x="3825" y="748"/>
                    <a:pt x="1938" y="1279"/>
                    <a:pt x="994" y="1711"/>
                  </a:cubicBezTo>
                  <a:cubicBezTo>
                    <a:pt x="51" y="2143"/>
                    <a:pt x="51" y="2476"/>
                    <a:pt x="575" y="2708"/>
                  </a:cubicBezTo>
                  <a:cubicBezTo>
                    <a:pt x="1099" y="2941"/>
                    <a:pt x="2148" y="3074"/>
                    <a:pt x="4350" y="3539"/>
                  </a:cubicBezTo>
                  <a:cubicBezTo>
                    <a:pt x="6552" y="4004"/>
                    <a:pt x="9907" y="4802"/>
                    <a:pt x="11585" y="5566"/>
                  </a:cubicBezTo>
                  <a:cubicBezTo>
                    <a:pt x="13262" y="6330"/>
                    <a:pt x="13262" y="7061"/>
                    <a:pt x="11899" y="7826"/>
                  </a:cubicBezTo>
                  <a:cubicBezTo>
                    <a:pt x="10536" y="8590"/>
                    <a:pt x="7810" y="9388"/>
                    <a:pt x="5503" y="9820"/>
                  </a:cubicBezTo>
                  <a:cubicBezTo>
                    <a:pt x="3196" y="10252"/>
                    <a:pt x="1309" y="10318"/>
                    <a:pt x="785" y="10218"/>
                  </a:cubicBezTo>
                  <a:cubicBezTo>
                    <a:pt x="260" y="10119"/>
                    <a:pt x="1099" y="9853"/>
                    <a:pt x="2148" y="9720"/>
                  </a:cubicBezTo>
                  <a:cubicBezTo>
                    <a:pt x="3196" y="9587"/>
                    <a:pt x="4455" y="9587"/>
                    <a:pt x="5503" y="9687"/>
                  </a:cubicBezTo>
                  <a:cubicBezTo>
                    <a:pt x="6552" y="9786"/>
                    <a:pt x="7391" y="9986"/>
                    <a:pt x="7810" y="10285"/>
                  </a:cubicBezTo>
                  <a:cubicBezTo>
                    <a:pt x="8229" y="10584"/>
                    <a:pt x="8229" y="10983"/>
                    <a:pt x="7181" y="12179"/>
                  </a:cubicBezTo>
                  <a:cubicBezTo>
                    <a:pt x="6132" y="13375"/>
                    <a:pt x="4035" y="15369"/>
                    <a:pt x="2567" y="16798"/>
                  </a:cubicBezTo>
                  <a:cubicBezTo>
                    <a:pt x="1099" y="18227"/>
                    <a:pt x="260" y="19091"/>
                    <a:pt x="51" y="19722"/>
                  </a:cubicBezTo>
                  <a:cubicBezTo>
                    <a:pt x="-159" y="20354"/>
                    <a:pt x="260" y="20752"/>
                    <a:pt x="1624" y="21052"/>
                  </a:cubicBezTo>
                  <a:cubicBezTo>
                    <a:pt x="2987" y="21351"/>
                    <a:pt x="5293" y="21550"/>
                    <a:pt x="8754" y="21450"/>
                  </a:cubicBezTo>
                  <a:cubicBezTo>
                    <a:pt x="12214" y="21351"/>
                    <a:pt x="16827" y="20952"/>
                    <a:pt x="21441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5575697" y="448872"/>
              <a:ext cx="571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4539"/>
                    <a:pt x="3200" y="9078"/>
                    <a:pt x="6800" y="12678"/>
                  </a:cubicBezTo>
                  <a:cubicBezTo>
                    <a:pt x="10400" y="16278"/>
                    <a:pt x="16000" y="18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6360981" y="569522"/>
              <a:ext cx="143934" cy="13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38" fill="norm" stroke="1" extrusionOk="0">
                  <a:moveTo>
                    <a:pt x="1252" y="0"/>
                  </a:moveTo>
                  <a:cubicBezTo>
                    <a:pt x="626" y="5564"/>
                    <a:pt x="0" y="11127"/>
                    <a:pt x="0" y="14891"/>
                  </a:cubicBezTo>
                  <a:cubicBezTo>
                    <a:pt x="0" y="18655"/>
                    <a:pt x="626" y="20618"/>
                    <a:pt x="1565" y="21109"/>
                  </a:cubicBezTo>
                  <a:cubicBezTo>
                    <a:pt x="2504" y="21600"/>
                    <a:pt x="3757" y="20618"/>
                    <a:pt x="4696" y="19309"/>
                  </a:cubicBezTo>
                  <a:cubicBezTo>
                    <a:pt x="5635" y="18000"/>
                    <a:pt x="6261" y="16364"/>
                    <a:pt x="6887" y="14727"/>
                  </a:cubicBezTo>
                  <a:cubicBezTo>
                    <a:pt x="7513" y="13091"/>
                    <a:pt x="8139" y="11455"/>
                    <a:pt x="8452" y="11455"/>
                  </a:cubicBezTo>
                  <a:cubicBezTo>
                    <a:pt x="8765" y="11455"/>
                    <a:pt x="8765" y="13091"/>
                    <a:pt x="9235" y="14564"/>
                  </a:cubicBezTo>
                  <a:cubicBezTo>
                    <a:pt x="9704" y="16036"/>
                    <a:pt x="10643" y="17345"/>
                    <a:pt x="12052" y="18000"/>
                  </a:cubicBezTo>
                  <a:cubicBezTo>
                    <a:pt x="13461" y="18655"/>
                    <a:pt x="15339" y="18655"/>
                    <a:pt x="17061" y="17018"/>
                  </a:cubicBezTo>
                  <a:cubicBezTo>
                    <a:pt x="18783" y="15382"/>
                    <a:pt x="20348" y="12109"/>
                    <a:pt x="20974" y="9655"/>
                  </a:cubicBezTo>
                  <a:cubicBezTo>
                    <a:pt x="21600" y="7200"/>
                    <a:pt x="21287" y="5564"/>
                    <a:pt x="20035" y="5073"/>
                  </a:cubicBezTo>
                  <a:cubicBezTo>
                    <a:pt x="18783" y="4582"/>
                    <a:pt x="16591" y="5236"/>
                    <a:pt x="144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6534547" y="626672"/>
              <a:ext cx="69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6698425" y="501560"/>
              <a:ext cx="96981" cy="44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313" fill="norm" stroke="1" extrusionOk="0">
                  <a:moveTo>
                    <a:pt x="9710" y="6051"/>
                  </a:moveTo>
                  <a:cubicBezTo>
                    <a:pt x="8810" y="9122"/>
                    <a:pt x="7910" y="12193"/>
                    <a:pt x="7460" y="14343"/>
                  </a:cubicBezTo>
                  <a:cubicBezTo>
                    <a:pt x="7010" y="16493"/>
                    <a:pt x="7010" y="17721"/>
                    <a:pt x="6785" y="18847"/>
                  </a:cubicBezTo>
                  <a:cubicBezTo>
                    <a:pt x="6560" y="19973"/>
                    <a:pt x="6110" y="20997"/>
                    <a:pt x="5435" y="21253"/>
                  </a:cubicBezTo>
                  <a:cubicBezTo>
                    <a:pt x="4760" y="21509"/>
                    <a:pt x="3860" y="20997"/>
                    <a:pt x="2735" y="18796"/>
                  </a:cubicBezTo>
                  <a:cubicBezTo>
                    <a:pt x="1610" y="16595"/>
                    <a:pt x="260" y="12705"/>
                    <a:pt x="35" y="9532"/>
                  </a:cubicBezTo>
                  <a:cubicBezTo>
                    <a:pt x="-190" y="6358"/>
                    <a:pt x="710" y="3901"/>
                    <a:pt x="1610" y="2417"/>
                  </a:cubicBezTo>
                  <a:cubicBezTo>
                    <a:pt x="2510" y="933"/>
                    <a:pt x="3410" y="421"/>
                    <a:pt x="4985" y="165"/>
                  </a:cubicBezTo>
                  <a:cubicBezTo>
                    <a:pt x="6560" y="-91"/>
                    <a:pt x="8810" y="-91"/>
                    <a:pt x="11960" y="472"/>
                  </a:cubicBezTo>
                  <a:cubicBezTo>
                    <a:pt x="15110" y="1035"/>
                    <a:pt x="19160" y="2161"/>
                    <a:pt x="20285" y="3748"/>
                  </a:cubicBezTo>
                  <a:cubicBezTo>
                    <a:pt x="21410" y="5335"/>
                    <a:pt x="19610" y="7382"/>
                    <a:pt x="16010" y="8866"/>
                  </a:cubicBezTo>
                  <a:cubicBezTo>
                    <a:pt x="12410" y="10351"/>
                    <a:pt x="7010" y="11272"/>
                    <a:pt x="1610" y="12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6826647" y="652072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7435174" y="463056"/>
              <a:ext cx="382075" cy="36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08" fill="norm" stroke="1" extrusionOk="0">
                  <a:moveTo>
                    <a:pt x="10742" y="3265"/>
                  </a:moveTo>
                  <a:cubicBezTo>
                    <a:pt x="10742" y="2520"/>
                    <a:pt x="10742" y="1775"/>
                    <a:pt x="10504" y="1216"/>
                  </a:cubicBezTo>
                  <a:cubicBezTo>
                    <a:pt x="10267" y="658"/>
                    <a:pt x="9792" y="285"/>
                    <a:pt x="9258" y="99"/>
                  </a:cubicBezTo>
                  <a:cubicBezTo>
                    <a:pt x="8724" y="-87"/>
                    <a:pt x="8131" y="-87"/>
                    <a:pt x="6944" y="782"/>
                  </a:cubicBezTo>
                  <a:cubicBezTo>
                    <a:pt x="5757" y="1651"/>
                    <a:pt x="3977" y="3389"/>
                    <a:pt x="2612" y="5996"/>
                  </a:cubicBezTo>
                  <a:cubicBezTo>
                    <a:pt x="1247" y="8603"/>
                    <a:pt x="298" y="12079"/>
                    <a:pt x="60" y="14685"/>
                  </a:cubicBezTo>
                  <a:cubicBezTo>
                    <a:pt x="-177" y="17292"/>
                    <a:pt x="298" y="19030"/>
                    <a:pt x="1307" y="20085"/>
                  </a:cubicBezTo>
                  <a:cubicBezTo>
                    <a:pt x="2315" y="21141"/>
                    <a:pt x="3858" y="21513"/>
                    <a:pt x="5638" y="21203"/>
                  </a:cubicBezTo>
                  <a:cubicBezTo>
                    <a:pt x="7419" y="20892"/>
                    <a:pt x="9436" y="19899"/>
                    <a:pt x="10920" y="18037"/>
                  </a:cubicBezTo>
                  <a:cubicBezTo>
                    <a:pt x="12403" y="16175"/>
                    <a:pt x="13353" y="13444"/>
                    <a:pt x="13768" y="10527"/>
                  </a:cubicBezTo>
                  <a:cubicBezTo>
                    <a:pt x="14183" y="7610"/>
                    <a:pt x="14065" y="4506"/>
                    <a:pt x="13709" y="2644"/>
                  </a:cubicBezTo>
                  <a:cubicBezTo>
                    <a:pt x="13353" y="782"/>
                    <a:pt x="12759" y="161"/>
                    <a:pt x="11513" y="37"/>
                  </a:cubicBezTo>
                  <a:cubicBezTo>
                    <a:pt x="10267" y="-87"/>
                    <a:pt x="8368" y="285"/>
                    <a:pt x="7122" y="1465"/>
                  </a:cubicBezTo>
                  <a:cubicBezTo>
                    <a:pt x="5876" y="2644"/>
                    <a:pt x="5282" y="4630"/>
                    <a:pt x="5401" y="6120"/>
                  </a:cubicBezTo>
                  <a:cubicBezTo>
                    <a:pt x="5520" y="7610"/>
                    <a:pt x="6350" y="8603"/>
                    <a:pt x="8131" y="9223"/>
                  </a:cubicBezTo>
                  <a:cubicBezTo>
                    <a:pt x="9911" y="9844"/>
                    <a:pt x="12641" y="10092"/>
                    <a:pt x="15014" y="9906"/>
                  </a:cubicBezTo>
                  <a:cubicBezTo>
                    <a:pt x="17388" y="9720"/>
                    <a:pt x="19405" y="9099"/>
                    <a:pt x="21423" y="8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5518547" y="1194141"/>
              <a:ext cx="247651" cy="28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4993"/>
                  </a:moveTo>
                  <a:cubicBezTo>
                    <a:pt x="0" y="4211"/>
                    <a:pt x="0" y="3428"/>
                    <a:pt x="1015" y="2567"/>
                  </a:cubicBezTo>
                  <a:cubicBezTo>
                    <a:pt x="2031" y="1706"/>
                    <a:pt x="4062" y="767"/>
                    <a:pt x="5538" y="298"/>
                  </a:cubicBezTo>
                  <a:cubicBezTo>
                    <a:pt x="7015" y="-172"/>
                    <a:pt x="7938" y="-172"/>
                    <a:pt x="8585" y="924"/>
                  </a:cubicBezTo>
                  <a:cubicBezTo>
                    <a:pt x="9231" y="2019"/>
                    <a:pt x="9600" y="4211"/>
                    <a:pt x="8769" y="6871"/>
                  </a:cubicBezTo>
                  <a:cubicBezTo>
                    <a:pt x="7938" y="9532"/>
                    <a:pt x="5908" y="12663"/>
                    <a:pt x="4431" y="14698"/>
                  </a:cubicBezTo>
                  <a:cubicBezTo>
                    <a:pt x="2954" y="16732"/>
                    <a:pt x="2031" y="17671"/>
                    <a:pt x="1385" y="18611"/>
                  </a:cubicBezTo>
                  <a:cubicBezTo>
                    <a:pt x="738" y="19550"/>
                    <a:pt x="369" y="20489"/>
                    <a:pt x="923" y="20958"/>
                  </a:cubicBezTo>
                  <a:cubicBezTo>
                    <a:pt x="1477" y="21428"/>
                    <a:pt x="2954" y="21428"/>
                    <a:pt x="6554" y="21037"/>
                  </a:cubicBezTo>
                  <a:cubicBezTo>
                    <a:pt x="10154" y="20645"/>
                    <a:pt x="15877" y="19863"/>
                    <a:pt x="21600" y="1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6483747" y="1223572"/>
              <a:ext cx="168558" cy="1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89" fill="norm" stroke="1" extrusionOk="0">
                  <a:moveTo>
                    <a:pt x="2430" y="0"/>
                  </a:moveTo>
                  <a:cubicBezTo>
                    <a:pt x="1620" y="3049"/>
                    <a:pt x="810" y="6099"/>
                    <a:pt x="405" y="9021"/>
                  </a:cubicBezTo>
                  <a:cubicBezTo>
                    <a:pt x="0" y="11944"/>
                    <a:pt x="0" y="14739"/>
                    <a:pt x="0" y="16899"/>
                  </a:cubicBezTo>
                  <a:cubicBezTo>
                    <a:pt x="0" y="19059"/>
                    <a:pt x="0" y="20584"/>
                    <a:pt x="675" y="21092"/>
                  </a:cubicBezTo>
                  <a:cubicBezTo>
                    <a:pt x="1350" y="21600"/>
                    <a:pt x="2700" y="21092"/>
                    <a:pt x="4320" y="19948"/>
                  </a:cubicBezTo>
                  <a:cubicBezTo>
                    <a:pt x="5940" y="18805"/>
                    <a:pt x="7830" y="17026"/>
                    <a:pt x="9315" y="15755"/>
                  </a:cubicBezTo>
                  <a:cubicBezTo>
                    <a:pt x="10800" y="14485"/>
                    <a:pt x="11880" y="13722"/>
                    <a:pt x="13635" y="14231"/>
                  </a:cubicBezTo>
                  <a:cubicBezTo>
                    <a:pt x="15390" y="14739"/>
                    <a:pt x="17820" y="16518"/>
                    <a:pt x="19305" y="16772"/>
                  </a:cubicBezTo>
                  <a:cubicBezTo>
                    <a:pt x="20790" y="17026"/>
                    <a:pt x="21330" y="15755"/>
                    <a:pt x="21465" y="12960"/>
                  </a:cubicBezTo>
                  <a:cubicBezTo>
                    <a:pt x="21600" y="10165"/>
                    <a:pt x="21330" y="5845"/>
                    <a:pt x="21060" y="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6744097" y="1331522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6865111" y="1157638"/>
              <a:ext cx="109270" cy="49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400" fill="norm" stroke="1" extrusionOk="0">
                  <a:moveTo>
                    <a:pt x="4731" y="6476"/>
                  </a:moveTo>
                  <a:cubicBezTo>
                    <a:pt x="4331" y="9707"/>
                    <a:pt x="3931" y="12937"/>
                    <a:pt x="3731" y="15199"/>
                  </a:cubicBezTo>
                  <a:cubicBezTo>
                    <a:pt x="3531" y="17460"/>
                    <a:pt x="3531" y="18753"/>
                    <a:pt x="3131" y="19768"/>
                  </a:cubicBezTo>
                  <a:cubicBezTo>
                    <a:pt x="2731" y="20784"/>
                    <a:pt x="1931" y="21522"/>
                    <a:pt x="1331" y="21384"/>
                  </a:cubicBezTo>
                  <a:cubicBezTo>
                    <a:pt x="731" y="21245"/>
                    <a:pt x="331" y="20230"/>
                    <a:pt x="131" y="17922"/>
                  </a:cubicBezTo>
                  <a:cubicBezTo>
                    <a:pt x="-69" y="15614"/>
                    <a:pt x="-69" y="12014"/>
                    <a:pt x="331" y="9199"/>
                  </a:cubicBezTo>
                  <a:cubicBezTo>
                    <a:pt x="731" y="6384"/>
                    <a:pt x="1531" y="4353"/>
                    <a:pt x="2731" y="2968"/>
                  </a:cubicBezTo>
                  <a:cubicBezTo>
                    <a:pt x="3931" y="1584"/>
                    <a:pt x="5531" y="845"/>
                    <a:pt x="7731" y="430"/>
                  </a:cubicBezTo>
                  <a:cubicBezTo>
                    <a:pt x="9931" y="14"/>
                    <a:pt x="12731" y="-78"/>
                    <a:pt x="14731" y="60"/>
                  </a:cubicBezTo>
                  <a:cubicBezTo>
                    <a:pt x="16731" y="199"/>
                    <a:pt x="17931" y="568"/>
                    <a:pt x="19131" y="1676"/>
                  </a:cubicBezTo>
                  <a:cubicBezTo>
                    <a:pt x="20331" y="2784"/>
                    <a:pt x="21531" y="4630"/>
                    <a:pt x="19731" y="6245"/>
                  </a:cubicBezTo>
                  <a:cubicBezTo>
                    <a:pt x="17931" y="7860"/>
                    <a:pt x="13131" y="9245"/>
                    <a:pt x="9731" y="10030"/>
                  </a:cubicBezTo>
                  <a:cubicBezTo>
                    <a:pt x="6331" y="10814"/>
                    <a:pt x="4331" y="10999"/>
                    <a:pt x="2331" y="1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7017147" y="1306122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7610084" y="1081195"/>
              <a:ext cx="111915" cy="32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96" fill="norm" stroke="1" extrusionOk="0">
                  <a:moveTo>
                    <a:pt x="21149" y="180"/>
                  </a:moveTo>
                  <a:cubicBezTo>
                    <a:pt x="17549" y="38"/>
                    <a:pt x="13949" y="-104"/>
                    <a:pt x="11349" y="109"/>
                  </a:cubicBezTo>
                  <a:cubicBezTo>
                    <a:pt x="8749" y="322"/>
                    <a:pt x="7149" y="891"/>
                    <a:pt x="5149" y="3378"/>
                  </a:cubicBezTo>
                  <a:cubicBezTo>
                    <a:pt x="3149" y="5864"/>
                    <a:pt x="749" y="10270"/>
                    <a:pt x="149" y="13325"/>
                  </a:cubicBezTo>
                  <a:cubicBezTo>
                    <a:pt x="-451" y="16380"/>
                    <a:pt x="749" y="18085"/>
                    <a:pt x="3949" y="19222"/>
                  </a:cubicBezTo>
                  <a:cubicBezTo>
                    <a:pt x="7149" y="20359"/>
                    <a:pt x="12349" y="20928"/>
                    <a:pt x="17549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7867997" y="1090222"/>
              <a:ext cx="2545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200"/>
                    <a:pt x="3363" y="6400"/>
                    <a:pt x="870" y="10000"/>
                  </a:cubicBezTo>
                  <a:cubicBezTo>
                    <a:pt x="-1622" y="13600"/>
                    <a:pt x="1701" y="1760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7925197" y="1229922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709"/>
                    <a:pt x="4800" y="9818"/>
                    <a:pt x="8400" y="6218"/>
                  </a:cubicBezTo>
                  <a:cubicBezTo>
                    <a:pt x="12000" y="2618"/>
                    <a:pt x="168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8244521" y="1078373"/>
              <a:ext cx="271228" cy="27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44" fill="norm" stroke="1" extrusionOk="0">
                  <a:moveTo>
                    <a:pt x="13921" y="5825"/>
                  </a:moveTo>
                  <a:cubicBezTo>
                    <a:pt x="13419" y="4352"/>
                    <a:pt x="12916" y="2879"/>
                    <a:pt x="12247" y="2143"/>
                  </a:cubicBezTo>
                  <a:cubicBezTo>
                    <a:pt x="11577" y="1407"/>
                    <a:pt x="10740" y="1407"/>
                    <a:pt x="9316" y="2225"/>
                  </a:cubicBezTo>
                  <a:cubicBezTo>
                    <a:pt x="7893" y="3043"/>
                    <a:pt x="5884" y="4679"/>
                    <a:pt x="4209" y="6889"/>
                  </a:cubicBezTo>
                  <a:cubicBezTo>
                    <a:pt x="2535" y="9098"/>
                    <a:pt x="1196" y="11879"/>
                    <a:pt x="526" y="13843"/>
                  </a:cubicBezTo>
                  <a:cubicBezTo>
                    <a:pt x="-144" y="15807"/>
                    <a:pt x="-144" y="16952"/>
                    <a:pt x="358" y="18098"/>
                  </a:cubicBezTo>
                  <a:cubicBezTo>
                    <a:pt x="861" y="19243"/>
                    <a:pt x="1865" y="20389"/>
                    <a:pt x="3289" y="20961"/>
                  </a:cubicBezTo>
                  <a:cubicBezTo>
                    <a:pt x="4712" y="21534"/>
                    <a:pt x="6554" y="21534"/>
                    <a:pt x="8647" y="20470"/>
                  </a:cubicBezTo>
                  <a:cubicBezTo>
                    <a:pt x="10740" y="19407"/>
                    <a:pt x="13084" y="17279"/>
                    <a:pt x="14507" y="14498"/>
                  </a:cubicBezTo>
                  <a:cubicBezTo>
                    <a:pt x="15930" y="11716"/>
                    <a:pt x="16433" y="8279"/>
                    <a:pt x="16098" y="5907"/>
                  </a:cubicBezTo>
                  <a:cubicBezTo>
                    <a:pt x="15763" y="3534"/>
                    <a:pt x="14591" y="2225"/>
                    <a:pt x="13586" y="1407"/>
                  </a:cubicBezTo>
                  <a:cubicBezTo>
                    <a:pt x="12582" y="589"/>
                    <a:pt x="11744" y="261"/>
                    <a:pt x="10823" y="98"/>
                  </a:cubicBezTo>
                  <a:cubicBezTo>
                    <a:pt x="9903" y="-66"/>
                    <a:pt x="8898" y="-66"/>
                    <a:pt x="8144" y="425"/>
                  </a:cubicBezTo>
                  <a:cubicBezTo>
                    <a:pt x="7391" y="916"/>
                    <a:pt x="6889" y="1898"/>
                    <a:pt x="6721" y="2798"/>
                  </a:cubicBezTo>
                  <a:cubicBezTo>
                    <a:pt x="6554" y="3698"/>
                    <a:pt x="6721" y="4516"/>
                    <a:pt x="9233" y="5498"/>
                  </a:cubicBezTo>
                  <a:cubicBezTo>
                    <a:pt x="11744" y="6479"/>
                    <a:pt x="16600" y="7625"/>
                    <a:pt x="21456" y="8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8541147" y="994972"/>
              <a:ext cx="11604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600" fill="norm" stroke="1" extrusionOk="0">
                  <a:moveTo>
                    <a:pt x="3411" y="0"/>
                  </a:moveTo>
                  <a:cubicBezTo>
                    <a:pt x="9474" y="2753"/>
                    <a:pt x="15537" y="5506"/>
                    <a:pt x="18568" y="8418"/>
                  </a:cubicBezTo>
                  <a:cubicBezTo>
                    <a:pt x="21600" y="11329"/>
                    <a:pt x="21600" y="14400"/>
                    <a:pt x="18000" y="16624"/>
                  </a:cubicBezTo>
                  <a:cubicBezTo>
                    <a:pt x="14400" y="18847"/>
                    <a:pt x="7200" y="202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4058995" y="1985572"/>
              <a:ext cx="170503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8281" y="2257"/>
                  </a:moveTo>
                  <a:cubicBezTo>
                    <a:pt x="18014" y="1719"/>
                    <a:pt x="17748" y="1182"/>
                    <a:pt x="15881" y="752"/>
                  </a:cubicBezTo>
                  <a:cubicBezTo>
                    <a:pt x="14014" y="322"/>
                    <a:pt x="10548" y="0"/>
                    <a:pt x="8014" y="0"/>
                  </a:cubicBezTo>
                  <a:cubicBezTo>
                    <a:pt x="5481" y="0"/>
                    <a:pt x="3881" y="322"/>
                    <a:pt x="2548" y="645"/>
                  </a:cubicBezTo>
                  <a:cubicBezTo>
                    <a:pt x="1214" y="967"/>
                    <a:pt x="148" y="1290"/>
                    <a:pt x="14" y="1666"/>
                  </a:cubicBezTo>
                  <a:cubicBezTo>
                    <a:pt x="-119" y="2042"/>
                    <a:pt x="681" y="2472"/>
                    <a:pt x="3214" y="3063"/>
                  </a:cubicBezTo>
                  <a:cubicBezTo>
                    <a:pt x="5748" y="3654"/>
                    <a:pt x="10014" y="4406"/>
                    <a:pt x="13081" y="5319"/>
                  </a:cubicBezTo>
                  <a:cubicBezTo>
                    <a:pt x="16148" y="6233"/>
                    <a:pt x="18014" y="7307"/>
                    <a:pt x="18548" y="8382"/>
                  </a:cubicBezTo>
                  <a:cubicBezTo>
                    <a:pt x="19081" y="9457"/>
                    <a:pt x="18281" y="10531"/>
                    <a:pt x="16681" y="11391"/>
                  </a:cubicBezTo>
                  <a:cubicBezTo>
                    <a:pt x="15081" y="12251"/>
                    <a:pt x="12681" y="12896"/>
                    <a:pt x="10814" y="13218"/>
                  </a:cubicBezTo>
                  <a:cubicBezTo>
                    <a:pt x="8948" y="13540"/>
                    <a:pt x="7614" y="13540"/>
                    <a:pt x="6548" y="13325"/>
                  </a:cubicBezTo>
                  <a:cubicBezTo>
                    <a:pt x="5481" y="13110"/>
                    <a:pt x="4681" y="12681"/>
                    <a:pt x="4948" y="12358"/>
                  </a:cubicBezTo>
                  <a:cubicBezTo>
                    <a:pt x="5214" y="12036"/>
                    <a:pt x="6548" y="11821"/>
                    <a:pt x="7481" y="12036"/>
                  </a:cubicBezTo>
                  <a:cubicBezTo>
                    <a:pt x="8414" y="12251"/>
                    <a:pt x="8948" y="12896"/>
                    <a:pt x="9348" y="14239"/>
                  </a:cubicBezTo>
                  <a:cubicBezTo>
                    <a:pt x="9748" y="15582"/>
                    <a:pt x="10014" y="17624"/>
                    <a:pt x="10548" y="18967"/>
                  </a:cubicBezTo>
                  <a:cubicBezTo>
                    <a:pt x="11081" y="20310"/>
                    <a:pt x="11881" y="20955"/>
                    <a:pt x="13748" y="21278"/>
                  </a:cubicBezTo>
                  <a:cubicBezTo>
                    <a:pt x="15614" y="21600"/>
                    <a:pt x="18548" y="21600"/>
                    <a:pt x="214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4343798" y="2112572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582"/>
                    <a:pt x="8229" y="9164"/>
                    <a:pt x="11829" y="12764"/>
                  </a:cubicBezTo>
                  <a:cubicBezTo>
                    <a:pt x="15429" y="16364"/>
                    <a:pt x="18514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4394598" y="2087172"/>
              <a:ext cx="1651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2" y="0"/>
                    <a:pt x="17723" y="0"/>
                    <a:pt x="15785" y="1055"/>
                  </a:cubicBezTo>
                  <a:cubicBezTo>
                    <a:pt x="13846" y="2110"/>
                    <a:pt x="11908" y="4221"/>
                    <a:pt x="9415" y="7076"/>
                  </a:cubicBezTo>
                  <a:cubicBezTo>
                    <a:pt x="6923" y="9931"/>
                    <a:pt x="3877" y="13531"/>
                    <a:pt x="2215" y="16076"/>
                  </a:cubicBezTo>
                  <a:cubicBezTo>
                    <a:pt x="554" y="18621"/>
                    <a:pt x="277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4648598" y="2315772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39"/>
                    <a:pt x="9600" y="12077"/>
                    <a:pt x="13200" y="15677"/>
                  </a:cubicBezTo>
                  <a:cubicBezTo>
                    <a:pt x="16800" y="19277"/>
                    <a:pt x="192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5093097" y="2461822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4400"/>
                    <a:pt x="3032" y="7200"/>
                    <a:pt x="6632" y="3600"/>
                  </a:cubicBezTo>
                  <a:cubicBezTo>
                    <a:pt x="10232" y="0"/>
                    <a:pt x="159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5404247" y="2447899"/>
              <a:ext cx="139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27" y="11040"/>
                    <a:pt x="7855" y="1783"/>
                    <a:pt x="11455" y="240"/>
                  </a:cubicBezTo>
                  <a:cubicBezTo>
                    <a:pt x="15055" y="-1303"/>
                    <a:pt x="1832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6102747" y="2118922"/>
              <a:ext cx="260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90" y="3877"/>
                    <a:pt x="8780" y="7754"/>
                    <a:pt x="12380" y="11354"/>
                  </a:cubicBezTo>
                  <a:cubicBezTo>
                    <a:pt x="15980" y="14954"/>
                    <a:pt x="1879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6229747" y="2030022"/>
              <a:ext cx="1460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218"/>
                    <a:pt x="18470" y="436"/>
                    <a:pt x="16278" y="1855"/>
                  </a:cubicBezTo>
                  <a:cubicBezTo>
                    <a:pt x="14087" y="3273"/>
                    <a:pt x="11270" y="5891"/>
                    <a:pt x="8609" y="8564"/>
                  </a:cubicBezTo>
                  <a:cubicBezTo>
                    <a:pt x="5948" y="11236"/>
                    <a:pt x="3443" y="13964"/>
                    <a:pt x="2035" y="16145"/>
                  </a:cubicBezTo>
                  <a:cubicBezTo>
                    <a:pt x="626" y="18327"/>
                    <a:pt x="313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6413914" y="2336448"/>
              <a:ext cx="126985" cy="12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653" fill="norm" stroke="1" extrusionOk="0">
                  <a:moveTo>
                    <a:pt x="5309" y="5816"/>
                  </a:moveTo>
                  <a:cubicBezTo>
                    <a:pt x="4954" y="7503"/>
                    <a:pt x="4600" y="9191"/>
                    <a:pt x="3538" y="12229"/>
                  </a:cubicBezTo>
                  <a:cubicBezTo>
                    <a:pt x="2476" y="15266"/>
                    <a:pt x="705" y="19653"/>
                    <a:pt x="174" y="20497"/>
                  </a:cubicBezTo>
                  <a:cubicBezTo>
                    <a:pt x="-357" y="21341"/>
                    <a:pt x="351" y="18641"/>
                    <a:pt x="1945" y="15097"/>
                  </a:cubicBezTo>
                  <a:cubicBezTo>
                    <a:pt x="3538" y="11553"/>
                    <a:pt x="6017" y="7166"/>
                    <a:pt x="7964" y="4466"/>
                  </a:cubicBezTo>
                  <a:cubicBezTo>
                    <a:pt x="9912" y="1766"/>
                    <a:pt x="11328" y="753"/>
                    <a:pt x="12922" y="247"/>
                  </a:cubicBezTo>
                  <a:cubicBezTo>
                    <a:pt x="14515" y="-259"/>
                    <a:pt x="16286" y="-259"/>
                    <a:pt x="17702" y="2947"/>
                  </a:cubicBezTo>
                  <a:cubicBezTo>
                    <a:pt x="19118" y="6153"/>
                    <a:pt x="20181" y="12566"/>
                    <a:pt x="21243" y="18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6648847" y="2023816"/>
              <a:ext cx="122369" cy="41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84" fill="norm" stroke="1" extrusionOk="0">
                  <a:moveTo>
                    <a:pt x="0" y="1295"/>
                  </a:moveTo>
                  <a:cubicBezTo>
                    <a:pt x="732" y="752"/>
                    <a:pt x="1464" y="210"/>
                    <a:pt x="2746" y="47"/>
                  </a:cubicBezTo>
                  <a:cubicBezTo>
                    <a:pt x="4027" y="-116"/>
                    <a:pt x="5858" y="101"/>
                    <a:pt x="7688" y="1404"/>
                  </a:cubicBezTo>
                  <a:cubicBezTo>
                    <a:pt x="9519" y="2706"/>
                    <a:pt x="11349" y="5094"/>
                    <a:pt x="12447" y="6831"/>
                  </a:cubicBezTo>
                  <a:cubicBezTo>
                    <a:pt x="13546" y="8567"/>
                    <a:pt x="13912" y="9653"/>
                    <a:pt x="15376" y="10793"/>
                  </a:cubicBezTo>
                  <a:cubicBezTo>
                    <a:pt x="16841" y="11932"/>
                    <a:pt x="19403" y="13126"/>
                    <a:pt x="20502" y="14592"/>
                  </a:cubicBezTo>
                  <a:cubicBezTo>
                    <a:pt x="21600" y="16057"/>
                    <a:pt x="21234" y="17794"/>
                    <a:pt x="20136" y="18988"/>
                  </a:cubicBezTo>
                  <a:cubicBezTo>
                    <a:pt x="19037" y="20181"/>
                    <a:pt x="17207" y="20833"/>
                    <a:pt x="15376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7278944" y="2243410"/>
              <a:ext cx="303355" cy="12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0354" fill="norm" stroke="1" extrusionOk="0">
                  <a:moveTo>
                    <a:pt x="2148" y="11360"/>
                  </a:moveTo>
                  <a:cubicBezTo>
                    <a:pt x="1398" y="10695"/>
                    <a:pt x="648" y="10031"/>
                    <a:pt x="273" y="8369"/>
                  </a:cubicBezTo>
                  <a:cubicBezTo>
                    <a:pt x="-102" y="6708"/>
                    <a:pt x="-102" y="4049"/>
                    <a:pt x="348" y="2222"/>
                  </a:cubicBezTo>
                  <a:cubicBezTo>
                    <a:pt x="798" y="394"/>
                    <a:pt x="1698" y="-603"/>
                    <a:pt x="3273" y="394"/>
                  </a:cubicBezTo>
                  <a:cubicBezTo>
                    <a:pt x="4848" y="1391"/>
                    <a:pt x="7098" y="4382"/>
                    <a:pt x="8898" y="8203"/>
                  </a:cubicBezTo>
                  <a:cubicBezTo>
                    <a:pt x="10698" y="12025"/>
                    <a:pt x="12048" y="16677"/>
                    <a:pt x="13098" y="18837"/>
                  </a:cubicBezTo>
                  <a:cubicBezTo>
                    <a:pt x="14148" y="20997"/>
                    <a:pt x="14898" y="20665"/>
                    <a:pt x="15723" y="19003"/>
                  </a:cubicBezTo>
                  <a:cubicBezTo>
                    <a:pt x="16548" y="17342"/>
                    <a:pt x="17448" y="14351"/>
                    <a:pt x="18273" y="11360"/>
                  </a:cubicBezTo>
                  <a:cubicBezTo>
                    <a:pt x="19098" y="8369"/>
                    <a:pt x="19848" y="5379"/>
                    <a:pt x="20373" y="3717"/>
                  </a:cubicBezTo>
                  <a:cubicBezTo>
                    <a:pt x="20898" y="2055"/>
                    <a:pt x="21198" y="1723"/>
                    <a:pt x="21498" y="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7410847" y="2061772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7404497" y="197287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7499747" y="2042722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7499747" y="1979222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7558548" y="1881439"/>
              <a:ext cx="174500" cy="28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060" fill="norm" stroke="1" extrusionOk="0">
                  <a:moveTo>
                    <a:pt x="12913" y="15570"/>
                  </a:moveTo>
                  <a:cubicBezTo>
                    <a:pt x="11885" y="14483"/>
                    <a:pt x="10856" y="13395"/>
                    <a:pt x="9699" y="12851"/>
                  </a:cubicBezTo>
                  <a:cubicBezTo>
                    <a:pt x="8542" y="12307"/>
                    <a:pt x="7256" y="12307"/>
                    <a:pt x="5585" y="13317"/>
                  </a:cubicBezTo>
                  <a:cubicBezTo>
                    <a:pt x="3913" y="14327"/>
                    <a:pt x="1856" y="16347"/>
                    <a:pt x="828" y="17746"/>
                  </a:cubicBezTo>
                  <a:cubicBezTo>
                    <a:pt x="-201" y="19144"/>
                    <a:pt x="-201" y="19921"/>
                    <a:pt x="442" y="20465"/>
                  </a:cubicBezTo>
                  <a:cubicBezTo>
                    <a:pt x="1085" y="21009"/>
                    <a:pt x="2370" y="21320"/>
                    <a:pt x="4942" y="20776"/>
                  </a:cubicBezTo>
                  <a:cubicBezTo>
                    <a:pt x="7513" y="20232"/>
                    <a:pt x="11370" y="18834"/>
                    <a:pt x="14328" y="15881"/>
                  </a:cubicBezTo>
                  <a:cubicBezTo>
                    <a:pt x="17285" y="12929"/>
                    <a:pt x="19342" y="8422"/>
                    <a:pt x="20370" y="5625"/>
                  </a:cubicBezTo>
                  <a:cubicBezTo>
                    <a:pt x="21399" y="2828"/>
                    <a:pt x="21399" y="1740"/>
                    <a:pt x="20756" y="963"/>
                  </a:cubicBezTo>
                  <a:cubicBezTo>
                    <a:pt x="20113" y="186"/>
                    <a:pt x="18828" y="-280"/>
                    <a:pt x="17670" y="186"/>
                  </a:cubicBezTo>
                  <a:cubicBezTo>
                    <a:pt x="16513" y="652"/>
                    <a:pt x="15485" y="2051"/>
                    <a:pt x="15228" y="4382"/>
                  </a:cubicBezTo>
                  <a:cubicBezTo>
                    <a:pt x="14970" y="6713"/>
                    <a:pt x="15485" y="9976"/>
                    <a:pt x="16128" y="11996"/>
                  </a:cubicBezTo>
                  <a:cubicBezTo>
                    <a:pt x="16770" y="14016"/>
                    <a:pt x="17542" y="14793"/>
                    <a:pt x="18313" y="15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7950597" y="2068122"/>
              <a:ext cx="1778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100"/>
                    <a:pt x="6171" y="4200"/>
                    <a:pt x="9643" y="7200"/>
                  </a:cubicBezTo>
                  <a:cubicBezTo>
                    <a:pt x="13114" y="10200"/>
                    <a:pt x="16971" y="14100"/>
                    <a:pt x="19029" y="16650"/>
                  </a:cubicBezTo>
                  <a:cubicBezTo>
                    <a:pt x="21086" y="19200"/>
                    <a:pt x="21343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7995047" y="2080822"/>
              <a:ext cx="177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6714" y="1113"/>
                  </a:cubicBezTo>
                  <a:cubicBezTo>
                    <a:pt x="14400" y="2225"/>
                    <a:pt x="11057" y="4451"/>
                    <a:pt x="8229" y="6873"/>
                  </a:cubicBezTo>
                  <a:cubicBezTo>
                    <a:pt x="5400" y="9295"/>
                    <a:pt x="3086" y="11913"/>
                    <a:pt x="1800" y="14400"/>
                  </a:cubicBezTo>
                  <a:cubicBezTo>
                    <a:pt x="514" y="16887"/>
                    <a:pt x="257" y="19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8218728" y="2058511"/>
              <a:ext cx="144621" cy="32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35" fill="norm" stroke="1" extrusionOk="0">
                  <a:moveTo>
                    <a:pt x="21083" y="1498"/>
                  </a:moveTo>
                  <a:cubicBezTo>
                    <a:pt x="20157" y="788"/>
                    <a:pt x="19232" y="77"/>
                    <a:pt x="17997" y="6"/>
                  </a:cubicBezTo>
                  <a:cubicBezTo>
                    <a:pt x="16763" y="-65"/>
                    <a:pt x="15220" y="503"/>
                    <a:pt x="12289" y="2564"/>
                  </a:cubicBezTo>
                  <a:cubicBezTo>
                    <a:pt x="9357" y="4624"/>
                    <a:pt x="5037" y="8177"/>
                    <a:pt x="2569" y="11090"/>
                  </a:cubicBezTo>
                  <a:cubicBezTo>
                    <a:pt x="100" y="14003"/>
                    <a:pt x="-517" y="16277"/>
                    <a:pt x="409" y="17911"/>
                  </a:cubicBezTo>
                  <a:cubicBezTo>
                    <a:pt x="1334" y="19546"/>
                    <a:pt x="3803" y="20540"/>
                    <a:pt x="5809" y="21038"/>
                  </a:cubicBezTo>
                  <a:cubicBezTo>
                    <a:pt x="7814" y="21535"/>
                    <a:pt x="9357" y="21535"/>
                    <a:pt x="109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8390271" y="2078881"/>
              <a:ext cx="208027" cy="29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69" fill="norm" stroke="1" extrusionOk="0">
                  <a:moveTo>
                    <a:pt x="16207" y="6935"/>
                  </a:moveTo>
                  <a:cubicBezTo>
                    <a:pt x="15988" y="6029"/>
                    <a:pt x="15770" y="5123"/>
                    <a:pt x="15116" y="4594"/>
                  </a:cubicBezTo>
                  <a:cubicBezTo>
                    <a:pt x="14461" y="4065"/>
                    <a:pt x="13370" y="3914"/>
                    <a:pt x="11734" y="4443"/>
                  </a:cubicBezTo>
                  <a:cubicBezTo>
                    <a:pt x="10098" y="4972"/>
                    <a:pt x="7916" y="6180"/>
                    <a:pt x="5843" y="8521"/>
                  </a:cubicBezTo>
                  <a:cubicBezTo>
                    <a:pt x="3770" y="10863"/>
                    <a:pt x="1807" y="14337"/>
                    <a:pt x="825" y="16451"/>
                  </a:cubicBezTo>
                  <a:cubicBezTo>
                    <a:pt x="-157" y="18566"/>
                    <a:pt x="-157" y="19321"/>
                    <a:pt x="279" y="20001"/>
                  </a:cubicBezTo>
                  <a:cubicBezTo>
                    <a:pt x="716" y="20681"/>
                    <a:pt x="1588" y="21285"/>
                    <a:pt x="3661" y="21360"/>
                  </a:cubicBezTo>
                  <a:cubicBezTo>
                    <a:pt x="5734" y="21436"/>
                    <a:pt x="9007" y="20983"/>
                    <a:pt x="12061" y="19548"/>
                  </a:cubicBezTo>
                  <a:cubicBezTo>
                    <a:pt x="15116" y="18113"/>
                    <a:pt x="17952" y="15696"/>
                    <a:pt x="19261" y="12675"/>
                  </a:cubicBezTo>
                  <a:cubicBezTo>
                    <a:pt x="20570" y="9654"/>
                    <a:pt x="20352" y="6029"/>
                    <a:pt x="18934" y="3763"/>
                  </a:cubicBezTo>
                  <a:cubicBezTo>
                    <a:pt x="17516" y="1498"/>
                    <a:pt x="14898" y="591"/>
                    <a:pt x="12934" y="214"/>
                  </a:cubicBezTo>
                  <a:cubicBezTo>
                    <a:pt x="10970" y="-164"/>
                    <a:pt x="9661" y="-13"/>
                    <a:pt x="8570" y="440"/>
                  </a:cubicBezTo>
                  <a:cubicBezTo>
                    <a:pt x="7479" y="893"/>
                    <a:pt x="6607" y="1649"/>
                    <a:pt x="6498" y="2706"/>
                  </a:cubicBezTo>
                  <a:cubicBezTo>
                    <a:pt x="6388" y="3763"/>
                    <a:pt x="7043" y="5123"/>
                    <a:pt x="9661" y="6180"/>
                  </a:cubicBezTo>
                  <a:cubicBezTo>
                    <a:pt x="12279" y="7237"/>
                    <a:pt x="16861" y="7993"/>
                    <a:pt x="21443" y="8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8655447" y="2010972"/>
              <a:ext cx="13811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600" fill="norm" stroke="1" extrusionOk="0">
                  <a:moveTo>
                    <a:pt x="7513" y="0"/>
                  </a:moveTo>
                  <a:cubicBezTo>
                    <a:pt x="11583" y="1974"/>
                    <a:pt x="15652" y="3948"/>
                    <a:pt x="18157" y="6329"/>
                  </a:cubicBezTo>
                  <a:cubicBezTo>
                    <a:pt x="20661" y="8710"/>
                    <a:pt x="21600" y="11497"/>
                    <a:pt x="18313" y="14110"/>
                  </a:cubicBezTo>
                  <a:cubicBezTo>
                    <a:pt x="15026" y="16723"/>
                    <a:pt x="7513" y="191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1403350" y="2882536"/>
              <a:ext cx="95123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60"/>
                  </a:moveTo>
                  <a:cubicBezTo>
                    <a:pt x="163" y="18720"/>
                    <a:pt x="327" y="17280"/>
                    <a:pt x="490" y="17040"/>
                  </a:cubicBezTo>
                  <a:cubicBezTo>
                    <a:pt x="654" y="16800"/>
                    <a:pt x="817" y="17760"/>
                    <a:pt x="978" y="18480"/>
                  </a:cubicBezTo>
                  <a:cubicBezTo>
                    <a:pt x="1139" y="19200"/>
                    <a:pt x="1298" y="19680"/>
                    <a:pt x="1480" y="19920"/>
                  </a:cubicBezTo>
                  <a:cubicBezTo>
                    <a:pt x="1663" y="20160"/>
                    <a:pt x="1870" y="20160"/>
                    <a:pt x="2064" y="20160"/>
                  </a:cubicBezTo>
                  <a:cubicBezTo>
                    <a:pt x="2259" y="20160"/>
                    <a:pt x="2442" y="20160"/>
                    <a:pt x="2629" y="20160"/>
                  </a:cubicBezTo>
                  <a:cubicBezTo>
                    <a:pt x="2817" y="20160"/>
                    <a:pt x="3009" y="20160"/>
                    <a:pt x="3175" y="20160"/>
                  </a:cubicBezTo>
                  <a:cubicBezTo>
                    <a:pt x="3340" y="20160"/>
                    <a:pt x="3480" y="20160"/>
                    <a:pt x="3626" y="19920"/>
                  </a:cubicBezTo>
                  <a:cubicBezTo>
                    <a:pt x="3773" y="19680"/>
                    <a:pt x="3927" y="19200"/>
                    <a:pt x="4081" y="18960"/>
                  </a:cubicBezTo>
                  <a:cubicBezTo>
                    <a:pt x="4234" y="18720"/>
                    <a:pt x="4388" y="18720"/>
                    <a:pt x="4554" y="18480"/>
                  </a:cubicBezTo>
                  <a:cubicBezTo>
                    <a:pt x="4720" y="18240"/>
                    <a:pt x="4898" y="17760"/>
                    <a:pt x="5071" y="17280"/>
                  </a:cubicBezTo>
                  <a:cubicBezTo>
                    <a:pt x="5244" y="16800"/>
                    <a:pt x="5412" y="16320"/>
                    <a:pt x="5595" y="16080"/>
                  </a:cubicBezTo>
                  <a:cubicBezTo>
                    <a:pt x="5777" y="15840"/>
                    <a:pt x="5974" y="15840"/>
                    <a:pt x="6169" y="15600"/>
                  </a:cubicBezTo>
                  <a:cubicBezTo>
                    <a:pt x="6364" y="15360"/>
                    <a:pt x="6556" y="14880"/>
                    <a:pt x="6755" y="14400"/>
                  </a:cubicBezTo>
                  <a:cubicBezTo>
                    <a:pt x="6955" y="13920"/>
                    <a:pt x="7162" y="13440"/>
                    <a:pt x="7371" y="13200"/>
                  </a:cubicBezTo>
                  <a:cubicBezTo>
                    <a:pt x="7580" y="12960"/>
                    <a:pt x="7791" y="12960"/>
                    <a:pt x="7955" y="12720"/>
                  </a:cubicBezTo>
                  <a:cubicBezTo>
                    <a:pt x="8118" y="12480"/>
                    <a:pt x="8233" y="12000"/>
                    <a:pt x="8346" y="11760"/>
                  </a:cubicBezTo>
                  <a:cubicBezTo>
                    <a:pt x="8459" y="11520"/>
                    <a:pt x="8570" y="11520"/>
                    <a:pt x="8690" y="11280"/>
                  </a:cubicBezTo>
                  <a:cubicBezTo>
                    <a:pt x="8810" y="11040"/>
                    <a:pt x="8940" y="10560"/>
                    <a:pt x="9055" y="10320"/>
                  </a:cubicBezTo>
                  <a:cubicBezTo>
                    <a:pt x="9171" y="10080"/>
                    <a:pt x="9272" y="10080"/>
                    <a:pt x="9392" y="9840"/>
                  </a:cubicBezTo>
                  <a:cubicBezTo>
                    <a:pt x="9512" y="9600"/>
                    <a:pt x="9651" y="9120"/>
                    <a:pt x="9786" y="8640"/>
                  </a:cubicBezTo>
                  <a:cubicBezTo>
                    <a:pt x="9920" y="8160"/>
                    <a:pt x="10050" y="7680"/>
                    <a:pt x="10175" y="7200"/>
                  </a:cubicBezTo>
                  <a:cubicBezTo>
                    <a:pt x="10300" y="6720"/>
                    <a:pt x="10420" y="6240"/>
                    <a:pt x="10550" y="5760"/>
                  </a:cubicBezTo>
                  <a:cubicBezTo>
                    <a:pt x="10680" y="5280"/>
                    <a:pt x="10819" y="4800"/>
                    <a:pt x="10963" y="4320"/>
                  </a:cubicBezTo>
                  <a:cubicBezTo>
                    <a:pt x="11108" y="3840"/>
                    <a:pt x="11257" y="3360"/>
                    <a:pt x="11403" y="2880"/>
                  </a:cubicBezTo>
                  <a:cubicBezTo>
                    <a:pt x="11550" y="2400"/>
                    <a:pt x="11694" y="1920"/>
                    <a:pt x="11845" y="1680"/>
                  </a:cubicBezTo>
                  <a:cubicBezTo>
                    <a:pt x="11997" y="1440"/>
                    <a:pt x="12155" y="1440"/>
                    <a:pt x="12307" y="1200"/>
                  </a:cubicBezTo>
                  <a:cubicBezTo>
                    <a:pt x="12458" y="960"/>
                    <a:pt x="12602" y="480"/>
                    <a:pt x="12759" y="240"/>
                  </a:cubicBezTo>
                  <a:cubicBezTo>
                    <a:pt x="12915" y="0"/>
                    <a:pt x="13083" y="0"/>
                    <a:pt x="13249" y="0"/>
                  </a:cubicBezTo>
                  <a:cubicBezTo>
                    <a:pt x="13415" y="0"/>
                    <a:pt x="13578" y="0"/>
                    <a:pt x="13744" y="0"/>
                  </a:cubicBezTo>
                  <a:cubicBezTo>
                    <a:pt x="13910" y="0"/>
                    <a:pt x="14078" y="0"/>
                    <a:pt x="14237" y="0"/>
                  </a:cubicBezTo>
                  <a:cubicBezTo>
                    <a:pt x="14395" y="0"/>
                    <a:pt x="14544" y="0"/>
                    <a:pt x="14703" y="0"/>
                  </a:cubicBezTo>
                  <a:cubicBezTo>
                    <a:pt x="14861" y="0"/>
                    <a:pt x="15030" y="0"/>
                    <a:pt x="15193" y="0"/>
                  </a:cubicBezTo>
                  <a:cubicBezTo>
                    <a:pt x="15356" y="0"/>
                    <a:pt x="15515" y="0"/>
                    <a:pt x="15671" y="240"/>
                  </a:cubicBezTo>
                  <a:cubicBezTo>
                    <a:pt x="15828" y="480"/>
                    <a:pt x="15981" y="960"/>
                    <a:pt x="16126" y="1200"/>
                  </a:cubicBezTo>
                  <a:cubicBezTo>
                    <a:pt x="16270" y="1440"/>
                    <a:pt x="16404" y="1440"/>
                    <a:pt x="16544" y="1680"/>
                  </a:cubicBezTo>
                  <a:cubicBezTo>
                    <a:pt x="16683" y="1920"/>
                    <a:pt x="16827" y="2400"/>
                    <a:pt x="16967" y="2640"/>
                  </a:cubicBezTo>
                  <a:cubicBezTo>
                    <a:pt x="17106" y="2880"/>
                    <a:pt x="17241" y="2880"/>
                    <a:pt x="17370" y="3120"/>
                  </a:cubicBezTo>
                  <a:cubicBezTo>
                    <a:pt x="17500" y="3360"/>
                    <a:pt x="17625" y="3840"/>
                    <a:pt x="17736" y="4080"/>
                  </a:cubicBezTo>
                  <a:cubicBezTo>
                    <a:pt x="17846" y="4320"/>
                    <a:pt x="17942" y="4320"/>
                    <a:pt x="18050" y="4320"/>
                  </a:cubicBezTo>
                  <a:cubicBezTo>
                    <a:pt x="18159" y="4320"/>
                    <a:pt x="18279" y="4320"/>
                    <a:pt x="18440" y="4320"/>
                  </a:cubicBezTo>
                  <a:cubicBezTo>
                    <a:pt x="18601" y="4320"/>
                    <a:pt x="18803" y="4320"/>
                    <a:pt x="18990" y="4320"/>
                  </a:cubicBezTo>
                  <a:cubicBezTo>
                    <a:pt x="19178" y="4320"/>
                    <a:pt x="19351" y="4320"/>
                    <a:pt x="19512" y="4320"/>
                  </a:cubicBezTo>
                  <a:cubicBezTo>
                    <a:pt x="19673" y="4320"/>
                    <a:pt x="19822" y="4320"/>
                    <a:pt x="20002" y="4800"/>
                  </a:cubicBezTo>
                  <a:cubicBezTo>
                    <a:pt x="20182" y="5280"/>
                    <a:pt x="20394" y="6240"/>
                    <a:pt x="20632" y="8400"/>
                  </a:cubicBezTo>
                  <a:cubicBezTo>
                    <a:pt x="20869" y="10560"/>
                    <a:pt x="21134" y="13920"/>
                    <a:pt x="21300" y="16320"/>
                  </a:cubicBezTo>
                  <a:cubicBezTo>
                    <a:pt x="21465" y="18720"/>
                    <a:pt x="21533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1454543" y="3424579"/>
              <a:ext cx="183757" cy="39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24" fill="norm" stroke="1" extrusionOk="0">
                  <a:moveTo>
                    <a:pt x="21070" y="3949"/>
                  </a:moveTo>
                  <a:cubicBezTo>
                    <a:pt x="20827" y="3384"/>
                    <a:pt x="20585" y="2818"/>
                    <a:pt x="19735" y="2140"/>
                  </a:cubicBezTo>
                  <a:cubicBezTo>
                    <a:pt x="18886" y="1461"/>
                    <a:pt x="17430" y="670"/>
                    <a:pt x="15245" y="274"/>
                  </a:cubicBezTo>
                  <a:cubicBezTo>
                    <a:pt x="13061" y="-122"/>
                    <a:pt x="10149" y="-122"/>
                    <a:pt x="7479" y="500"/>
                  </a:cubicBezTo>
                  <a:cubicBezTo>
                    <a:pt x="4809" y="1122"/>
                    <a:pt x="2382" y="2366"/>
                    <a:pt x="1048" y="3553"/>
                  </a:cubicBezTo>
                  <a:cubicBezTo>
                    <a:pt x="-287" y="4741"/>
                    <a:pt x="-530" y="5872"/>
                    <a:pt x="1412" y="7229"/>
                  </a:cubicBezTo>
                  <a:cubicBezTo>
                    <a:pt x="3353" y="8586"/>
                    <a:pt x="7479" y="10169"/>
                    <a:pt x="10877" y="11526"/>
                  </a:cubicBezTo>
                  <a:cubicBezTo>
                    <a:pt x="14274" y="12883"/>
                    <a:pt x="16944" y="14014"/>
                    <a:pt x="18522" y="15145"/>
                  </a:cubicBezTo>
                  <a:cubicBezTo>
                    <a:pt x="20099" y="16276"/>
                    <a:pt x="20585" y="17407"/>
                    <a:pt x="19857" y="18481"/>
                  </a:cubicBezTo>
                  <a:cubicBezTo>
                    <a:pt x="19128" y="19555"/>
                    <a:pt x="17187" y="20573"/>
                    <a:pt x="15367" y="21026"/>
                  </a:cubicBezTo>
                  <a:cubicBezTo>
                    <a:pt x="13546" y="21478"/>
                    <a:pt x="11848" y="21365"/>
                    <a:pt x="11483" y="21026"/>
                  </a:cubicBezTo>
                  <a:cubicBezTo>
                    <a:pt x="11119" y="20686"/>
                    <a:pt x="12090" y="20121"/>
                    <a:pt x="13061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1709871" y="3517115"/>
              <a:ext cx="148171" cy="3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05" fill="norm" stroke="1" extrusionOk="0">
                  <a:moveTo>
                    <a:pt x="3356" y="5111"/>
                  </a:moveTo>
                  <a:cubicBezTo>
                    <a:pt x="2456" y="5958"/>
                    <a:pt x="1556" y="6805"/>
                    <a:pt x="1856" y="7229"/>
                  </a:cubicBezTo>
                  <a:cubicBezTo>
                    <a:pt x="2156" y="7652"/>
                    <a:pt x="3656" y="7652"/>
                    <a:pt x="5756" y="7440"/>
                  </a:cubicBezTo>
                  <a:cubicBezTo>
                    <a:pt x="7856" y="7229"/>
                    <a:pt x="10556" y="6805"/>
                    <a:pt x="13256" y="5958"/>
                  </a:cubicBezTo>
                  <a:cubicBezTo>
                    <a:pt x="15956" y="5111"/>
                    <a:pt x="18656" y="3840"/>
                    <a:pt x="20006" y="2852"/>
                  </a:cubicBezTo>
                  <a:cubicBezTo>
                    <a:pt x="21356" y="1864"/>
                    <a:pt x="21356" y="1158"/>
                    <a:pt x="19856" y="593"/>
                  </a:cubicBezTo>
                  <a:cubicBezTo>
                    <a:pt x="18356" y="29"/>
                    <a:pt x="15356" y="-395"/>
                    <a:pt x="12056" y="593"/>
                  </a:cubicBezTo>
                  <a:cubicBezTo>
                    <a:pt x="8756" y="1581"/>
                    <a:pt x="5156" y="3981"/>
                    <a:pt x="2906" y="6734"/>
                  </a:cubicBezTo>
                  <a:cubicBezTo>
                    <a:pt x="656" y="9487"/>
                    <a:pt x="-244" y="12593"/>
                    <a:pt x="56" y="14923"/>
                  </a:cubicBezTo>
                  <a:cubicBezTo>
                    <a:pt x="356" y="17252"/>
                    <a:pt x="1856" y="18805"/>
                    <a:pt x="5156" y="19723"/>
                  </a:cubicBezTo>
                  <a:cubicBezTo>
                    <a:pt x="8456" y="20640"/>
                    <a:pt x="13556" y="20923"/>
                    <a:pt x="18656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2052047" y="3324182"/>
              <a:ext cx="278404" cy="5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78" fill="norm" stroke="1" extrusionOk="0">
                  <a:moveTo>
                    <a:pt x="21523" y="630"/>
                  </a:moveTo>
                  <a:cubicBezTo>
                    <a:pt x="20868" y="373"/>
                    <a:pt x="20214" y="115"/>
                    <a:pt x="19396" y="30"/>
                  </a:cubicBezTo>
                  <a:cubicBezTo>
                    <a:pt x="18578" y="-56"/>
                    <a:pt x="17596" y="30"/>
                    <a:pt x="16205" y="458"/>
                  </a:cubicBezTo>
                  <a:cubicBezTo>
                    <a:pt x="14814" y="887"/>
                    <a:pt x="13014" y="1658"/>
                    <a:pt x="10559" y="3330"/>
                  </a:cubicBezTo>
                  <a:cubicBezTo>
                    <a:pt x="8105" y="5001"/>
                    <a:pt x="4996" y="7573"/>
                    <a:pt x="2950" y="10015"/>
                  </a:cubicBezTo>
                  <a:cubicBezTo>
                    <a:pt x="905" y="12458"/>
                    <a:pt x="-77" y="14773"/>
                    <a:pt x="5" y="16615"/>
                  </a:cubicBezTo>
                  <a:cubicBezTo>
                    <a:pt x="87" y="18458"/>
                    <a:pt x="1232" y="19830"/>
                    <a:pt x="4014" y="20601"/>
                  </a:cubicBezTo>
                  <a:cubicBezTo>
                    <a:pt x="6796" y="21373"/>
                    <a:pt x="11214" y="21544"/>
                    <a:pt x="13996" y="21458"/>
                  </a:cubicBezTo>
                  <a:cubicBezTo>
                    <a:pt x="16778" y="21373"/>
                    <a:pt x="17923" y="21030"/>
                    <a:pt x="19068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2435573" y="3401550"/>
              <a:ext cx="320327" cy="38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285" fill="norm" stroke="1" extrusionOk="0">
                  <a:moveTo>
                    <a:pt x="15012" y="1137"/>
                  </a:moveTo>
                  <a:cubicBezTo>
                    <a:pt x="14589" y="673"/>
                    <a:pt x="14165" y="208"/>
                    <a:pt x="12965" y="92"/>
                  </a:cubicBezTo>
                  <a:cubicBezTo>
                    <a:pt x="11765" y="-24"/>
                    <a:pt x="9789" y="208"/>
                    <a:pt x="7600" y="1428"/>
                  </a:cubicBezTo>
                  <a:cubicBezTo>
                    <a:pt x="5412" y="2647"/>
                    <a:pt x="3012" y="4854"/>
                    <a:pt x="1600" y="7350"/>
                  </a:cubicBezTo>
                  <a:cubicBezTo>
                    <a:pt x="189" y="9847"/>
                    <a:pt x="-235" y="12634"/>
                    <a:pt x="118" y="14957"/>
                  </a:cubicBezTo>
                  <a:cubicBezTo>
                    <a:pt x="471" y="17279"/>
                    <a:pt x="1600" y="19137"/>
                    <a:pt x="2941" y="20183"/>
                  </a:cubicBezTo>
                  <a:cubicBezTo>
                    <a:pt x="4283" y="21228"/>
                    <a:pt x="5836" y="21460"/>
                    <a:pt x="7530" y="21170"/>
                  </a:cubicBezTo>
                  <a:cubicBezTo>
                    <a:pt x="9224" y="20879"/>
                    <a:pt x="11059" y="20066"/>
                    <a:pt x="12824" y="18615"/>
                  </a:cubicBezTo>
                  <a:cubicBezTo>
                    <a:pt x="14589" y="17163"/>
                    <a:pt x="16283" y="15073"/>
                    <a:pt x="17271" y="12925"/>
                  </a:cubicBezTo>
                  <a:cubicBezTo>
                    <a:pt x="18259" y="10776"/>
                    <a:pt x="18541" y="8570"/>
                    <a:pt x="18047" y="6712"/>
                  </a:cubicBezTo>
                  <a:cubicBezTo>
                    <a:pt x="17553" y="4854"/>
                    <a:pt x="16283" y="3344"/>
                    <a:pt x="14306" y="2241"/>
                  </a:cubicBezTo>
                  <a:cubicBezTo>
                    <a:pt x="12330" y="1137"/>
                    <a:pt x="9647" y="441"/>
                    <a:pt x="7953" y="150"/>
                  </a:cubicBezTo>
                  <a:cubicBezTo>
                    <a:pt x="6259" y="-140"/>
                    <a:pt x="5553" y="-24"/>
                    <a:pt x="4847" y="615"/>
                  </a:cubicBezTo>
                  <a:cubicBezTo>
                    <a:pt x="4141" y="1254"/>
                    <a:pt x="3436" y="2415"/>
                    <a:pt x="3365" y="3808"/>
                  </a:cubicBezTo>
                  <a:cubicBezTo>
                    <a:pt x="3294" y="5202"/>
                    <a:pt x="3859" y="6828"/>
                    <a:pt x="5483" y="7931"/>
                  </a:cubicBezTo>
                  <a:cubicBezTo>
                    <a:pt x="7106" y="9034"/>
                    <a:pt x="9789" y="9615"/>
                    <a:pt x="12612" y="9266"/>
                  </a:cubicBezTo>
                  <a:cubicBezTo>
                    <a:pt x="15436" y="8918"/>
                    <a:pt x="18400" y="7641"/>
                    <a:pt x="21365" y="6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2579425" y="3104786"/>
              <a:ext cx="11297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550" y="4800"/>
                  </a:moveTo>
                  <a:cubicBezTo>
                    <a:pt x="8150" y="6600"/>
                    <a:pt x="5750" y="8400"/>
                    <a:pt x="3950" y="10200"/>
                  </a:cubicBezTo>
                  <a:cubicBezTo>
                    <a:pt x="2150" y="12000"/>
                    <a:pt x="950" y="13800"/>
                    <a:pt x="350" y="14200"/>
                  </a:cubicBezTo>
                  <a:cubicBezTo>
                    <a:pt x="-250" y="14600"/>
                    <a:pt x="-250" y="13600"/>
                    <a:pt x="1750" y="11400"/>
                  </a:cubicBezTo>
                  <a:cubicBezTo>
                    <a:pt x="3750" y="9200"/>
                    <a:pt x="7750" y="5800"/>
                    <a:pt x="10750" y="3500"/>
                  </a:cubicBezTo>
                  <a:cubicBezTo>
                    <a:pt x="13750" y="1200"/>
                    <a:pt x="15750" y="0"/>
                    <a:pt x="16750" y="0"/>
                  </a:cubicBezTo>
                  <a:cubicBezTo>
                    <a:pt x="17750" y="0"/>
                    <a:pt x="17750" y="1200"/>
                    <a:pt x="18350" y="5000"/>
                  </a:cubicBezTo>
                  <a:cubicBezTo>
                    <a:pt x="18950" y="8800"/>
                    <a:pt x="20150" y="15200"/>
                    <a:pt x="2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2698750" y="3744020"/>
              <a:ext cx="146050" cy="28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5" y="15724"/>
                    <a:pt x="3130" y="9847"/>
                    <a:pt x="4070" y="6512"/>
                  </a:cubicBezTo>
                  <a:cubicBezTo>
                    <a:pt x="5009" y="3176"/>
                    <a:pt x="5322" y="2382"/>
                    <a:pt x="5791" y="1588"/>
                  </a:cubicBezTo>
                  <a:cubicBezTo>
                    <a:pt x="6261" y="794"/>
                    <a:pt x="6887" y="0"/>
                    <a:pt x="7357" y="0"/>
                  </a:cubicBezTo>
                  <a:cubicBezTo>
                    <a:pt x="7826" y="0"/>
                    <a:pt x="8139" y="794"/>
                    <a:pt x="8296" y="1668"/>
                  </a:cubicBezTo>
                  <a:cubicBezTo>
                    <a:pt x="8452" y="2541"/>
                    <a:pt x="8452" y="3494"/>
                    <a:pt x="8922" y="4288"/>
                  </a:cubicBezTo>
                  <a:cubicBezTo>
                    <a:pt x="9391" y="5082"/>
                    <a:pt x="10330" y="5718"/>
                    <a:pt x="11426" y="5718"/>
                  </a:cubicBezTo>
                  <a:cubicBezTo>
                    <a:pt x="12522" y="5718"/>
                    <a:pt x="13774" y="5082"/>
                    <a:pt x="14870" y="4368"/>
                  </a:cubicBezTo>
                  <a:cubicBezTo>
                    <a:pt x="15965" y="3653"/>
                    <a:pt x="16904" y="2859"/>
                    <a:pt x="18000" y="2065"/>
                  </a:cubicBezTo>
                  <a:cubicBezTo>
                    <a:pt x="19096" y="1271"/>
                    <a:pt x="20348" y="476"/>
                    <a:pt x="20974" y="556"/>
                  </a:cubicBezTo>
                  <a:cubicBezTo>
                    <a:pt x="21600" y="635"/>
                    <a:pt x="21600" y="1588"/>
                    <a:pt x="21600" y="4765"/>
                  </a:cubicBezTo>
                  <a:cubicBezTo>
                    <a:pt x="21600" y="7941"/>
                    <a:pt x="21600" y="13341"/>
                    <a:pt x="21600" y="1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2921941" y="3755608"/>
              <a:ext cx="151459" cy="23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09" fill="norm" stroke="1" extrusionOk="0">
                  <a:moveTo>
                    <a:pt x="2567" y="6599"/>
                  </a:moveTo>
                  <a:cubicBezTo>
                    <a:pt x="1367" y="10996"/>
                    <a:pt x="167" y="15392"/>
                    <a:pt x="17" y="15392"/>
                  </a:cubicBezTo>
                  <a:cubicBezTo>
                    <a:pt x="-133" y="15392"/>
                    <a:pt x="767" y="10996"/>
                    <a:pt x="1367" y="8128"/>
                  </a:cubicBezTo>
                  <a:cubicBezTo>
                    <a:pt x="1967" y="5261"/>
                    <a:pt x="2267" y="3923"/>
                    <a:pt x="2717" y="2585"/>
                  </a:cubicBezTo>
                  <a:cubicBezTo>
                    <a:pt x="3167" y="1247"/>
                    <a:pt x="3767" y="-91"/>
                    <a:pt x="4217" y="5"/>
                  </a:cubicBezTo>
                  <a:cubicBezTo>
                    <a:pt x="4667" y="100"/>
                    <a:pt x="4967" y="1629"/>
                    <a:pt x="5267" y="2872"/>
                  </a:cubicBezTo>
                  <a:cubicBezTo>
                    <a:pt x="5567" y="4114"/>
                    <a:pt x="5867" y="5070"/>
                    <a:pt x="6767" y="5739"/>
                  </a:cubicBezTo>
                  <a:cubicBezTo>
                    <a:pt x="7667" y="6408"/>
                    <a:pt x="9167" y="6790"/>
                    <a:pt x="10517" y="6695"/>
                  </a:cubicBezTo>
                  <a:cubicBezTo>
                    <a:pt x="11867" y="6599"/>
                    <a:pt x="13067" y="6026"/>
                    <a:pt x="14567" y="5357"/>
                  </a:cubicBezTo>
                  <a:cubicBezTo>
                    <a:pt x="16067" y="4688"/>
                    <a:pt x="17867" y="3923"/>
                    <a:pt x="18767" y="4305"/>
                  </a:cubicBezTo>
                  <a:cubicBezTo>
                    <a:pt x="19667" y="4688"/>
                    <a:pt x="19667" y="6217"/>
                    <a:pt x="19517" y="8415"/>
                  </a:cubicBezTo>
                  <a:cubicBezTo>
                    <a:pt x="19367" y="10613"/>
                    <a:pt x="19067" y="13481"/>
                    <a:pt x="19367" y="15774"/>
                  </a:cubicBezTo>
                  <a:cubicBezTo>
                    <a:pt x="19667" y="18068"/>
                    <a:pt x="20567" y="19789"/>
                    <a:pt x="21467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3132908" y="3765295"/>
              <a:ext cx="150043" cy="19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172" fill="norm" stroke="1" extrusionOk="0">
                  <a:moveTo>
                    <a:pt x="20974" y="2688"/>
                  </a:moveTo>
                  <a:cubicBezTo>
                    <a:pt x="20382" y="1563"/>
                    <a:pt x="19790" y="438"/>
                    <a:pt x="18607" y="100"/>
                  </a:cubicBezTo>
                  <a:cubicBezTo>
                    <a:pt x="17423" y="-237"/>
                    <a:pt x="15648" y="213"/>
                    <a:pt x="12837" y="2350"/>
                  </a:cubicBezTo>
                  <a:cubicBezTo>
                    <a:pt x="10026" y="4488"/>
                    <a:pt x="6179" y="8313"/>
                    <a:pt x="3960" y="10788"/>
                  </a:cubicBezTo>
                  <a:cubicBezTo>
                    <a:pt x="1741" y="13263"/>
                    <a:pt x="1149" y="14388"/>
                    <a:pt x="558" y="15850"/>
                  </a:cubicBezTo>
                  <a:cubicBezTo>
                    <a:pt x="-34" y="17313"/>
                    <a:pt x="-626" y="19113"/>
                    <a:pt x="1445" y="20125"/>
                  </a:cubicBezTo>
                  <a:cubicBezTo>
                    <a:pt x="3516" y="21138"/>
                    <a:pt x="8251" y="21363"/>
                    <a:pt x="11949" y="21026"/>
                  </a:cubicBezTo>
                  <a:cubicBezTo>
                    <a:pt x="15648" y="20688"/>
                    <a:pt x="18311" y="19788"/>
                    <a:pt x="20974" y="18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3175000" y="3847736"/>
              <a:ext cx="190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600"/>
                    <a:pt x="12000" y="9600"/>
                    <a:pt x="15600" y="6000"/>
                  </a:cubicBezTo>
                  <a:cubicBezTo>
                    <a:pt x="19200" y="2400"/>
                    <a:pt x="20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3371850" y="3301636"/>
              <a:ext cx="174365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0" y="0"/>
                  </a:moveTo>
                  <a:cubicBezTo>
                    <a:pt x="5143" y="1910"/>
                    <a:pt x="10286" y="3820"/>
                    <a:pt x="14143" y="5914"/>
                  </a:cubicBezTo>
                  <a:cubicBezTo>
                    <a:pt x="18000" y="8008"/>
                    <a:pt x="20571" y="10286"/>
                    <a:pt x="21086" y="12490"/>
                  </a:cubicBezTo>
                  <a:cubicBezTo>
                    <a:pt x="21600" y="14694"/>
                    <a:pt x="20057" y="16824"/>
                    <a:pt x="16714" y="18331"/>
                  </a:cubicBezTo>
                  <a:cubicBezTo>
                    <a:pt x="13371" y="19837"/>
                    <a:pt x="8229" y="20718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9124682" y="3379317"/>
              <a:ext cx="355868" cy="41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29" fill="norm" stroke="1" extrusionOk="0">
                  <a:moveTo>
                    <a:pt x="11519" y="6050"/>
                  </a:moveTo>
                  <a:cubicBezTo>
                    <a:pt x="11519" y="4653"/>
                    <a:pt x="11519" y="3256"/>
                    <a:pt x="11327" y="2342"/>
                  </a:cubicBezTo>
                  <a:cubicBezTo>
                    <a:pt x="11135" y="1429"/>
                    <a:pt x="10752" y="999"/>
                    <a:pt x="10113" y="784"/>
                  </a:cubicBezTo>
                  <a:cubicBezTo>
                    <a:pt x="9474" y="569"/>
                    <a:pt x="8579" y="569"/>
                    <a:pt x="7173" y="1536"/>
                  </a:cubicBezTo>
                  <a:cubicBezTo>
                    <a:pt x="5767" y="2504"/>
                    <a:pt x="3850" y="4438"/>
                    <a:pt x="2444" y="7071"/>
                  </a:cubicBezTo>
                  <a:cubicBezTo>
                    <a:pt x="1038" y="9704"/>
                    <a:pt x="144" y="13035"/>
                    <a:pt x="16" y="15507"/>
                  </a:cubicBezTo>
                  <a:cubicBezTo>
                    <a:pt x="-112" y="17978"/>
                    <a:pt x="527" y="19590"/>
                    <a:pt x="1613" y="20450"/>
                  </a:cubicBezTo>
                  <a:cubicBezTo>
                    <a:pt x="2700" y="21310"/>
                    <a:pt x="4234" y="21417"/>
                    <a:pt x="6406" y="20396"/>
                  </a:cubicBezTo>
                  <a:cubicBezTo>
                    <a:pt x="8579" y="19375"/>
                    <a:pt x="11391" y="17226"/>
                    <a:pt x="13308" y="14539"/>
                  </a:cubicBezTo>
                  <a:cubicBezTo>
                    <a:pt x="15225" y="11853"/>
                    <a:pt x="16248" y="8629"/>
                    <a:pt x="16503" y="6157"/>
                  </a:cubicBezTo>
                  <a:cubicBezTo>
                    <a:pt x="16759" y="3686"/>
                    <a:pt x="16248" y="1966"/>
                    <a:pt x="15481" y="999"/>
                  </a:cubicBezTo>
                  <a:cubicBezTo>
                    <a:pt x="14714" y="32"/>
                    <a:pt x="13692" y="-183"/>
                    <a:pt x="12286" y="139"/>
                  </a:cubicBezTo>
                  <a:cubicBezTo>
                    <a:pt x="10880" y="462"/>
                    <a:pt x="9090" y="1321"/>
                    <a:pt x="8132" y="2181"/>
                  </a:cubicBezTo>
                  <a:cubicBezTo>
                    <a:pt x="7173" y="3041"/>
                    <a:pt x="7045" y="3901"/>
                    <a:pt x="7045" y="4599"/>
                  </a:cubicBezTo>
                  <a:cubicBezTo>
                    <a:pt x="7045" y="5298"/>
                    <a:pt x="7173" y="5835"/>
                    <a:pt x="7557" y="6211"/>
                  </a:cubicBezTo>
                  <a:cubicBezTo>
                    <a:pt x="7940" y="6587"/>
                    <a:pt x="8579" y="6802"/>
                    <a:pt x="10944" y="6480"/>
                  </a:cubicBezTo>
                  <a:cubicBezTo>
                    <a:pt x="13308" y="6157"/>
                    <a:pt x="17398" y="5298"/>
                    <a:pt x="21488" y="4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9295183" y="3075331"/>
              <a:ext cx="159967" cy="21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75" fill="norm" stroke="1" extrusionOk="0">
                  <a:moveTo>
                    <a:pt x="2721" y="10171"/>
                  </a:moveTo>
                  <a:cubicBezTo>
                    <a:pt x="2437" y="11394"/>
                    <a:pt x="2153" y="12617"/>
                    <a:pt x="1584" y="14145"/>
                  </a:cubicBezTo>
                  <a:cubicBezTo>
                    <a:pt x="1016" y="15673"/>
                    <a:pt x="163" y="17507"/>
                    <a:pt x="21" y="17609"/>
                  </a:cubicBezTo>
                  <a:cubicBezTo>
                    <a:pt x="-121" y="17711"/>
                    <a:pt x="447" y="16081"/>
                    <a:pt x="1868" y="13432"/>
                  </a:cubicBezTo>
                  <a:cubicBezTo>
                    <a:pt x="3290" y="10783"/>
                    <a:pt x="5563" y="7115"/>
                    <a:pt x="7126" y="4771"/>
                  </a:cubicBezTo>
                  <a:cubicBezTo>
                    <a:pt x="8690" y="2428"/>
                    <a:pt x="9542" y="1409"/>
                    <a:pt x="10679" y="696"/>
                  </a:cubicBezTo>
                  <a:cubicBezTo>
                    <a:pt x="11816" y="-17"/>
                    <a:pt x="13237" y="-425"/>
                    <a:pt x="14516" y="696"/>
                  </a:cubicBezTo>
                  <a:cubicBezTo>
                    <a:pt x="15795" y="1817"/>
                    <a:pt x="16932" y="4466"/>
                    <a:pt x="18068" y="8133"/>
                  </a:cubicBezTo>
                  <a:cubicBezTo>
                    <a:pt x="19205" y="11801"/>
                    <a:pt x="20342" y="16488"/>
                    <a:pt x="21479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9391650" y="3646941"/>
              <a:ext cx="165100" cy="23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1385"/>
                  </a:moveTo>
                  <a:cubicBezTo>
                    <a:pt x="554" y="17785"/>
                    <a:pt x="1108" y="14185"/>
                    <a:pt x="2077" y="10774"/>
                  </a:cubicBezTo>
                  <a:cubicBezTo>
                    <a:pt x="3046" y="7364"/>
                    <a:pt x="4431" y="4143"/>
                    <a:pt x="5677" y="2248"/>
                  </a:cubicBezTo>
                  <a:cubicBezTo>
                    <a:pt x="6923" y="353"/>
                    <a:pt x="8031" y="-215"/>
                    <a:pt x="8723" y="69"/>
                  </a:cubicBezTo>
                  <a:cubicBezTo>
                    <a:pt x="9415" y="353"/>
                    <a:pt x="9692" y="1490"/>
                    <a:pt x="9831" y="2627"/>
                  </a:cubicBezTo>
                  <a:cubicBezTo>
                    <a:pt x="9969" y="3764"/>
                    <a:pt x="9969" y="4901"/>
                    <a:pt x="10246" y="6038"/>
                  </a:cubicBezTo>
                  <a:cubicBezTo>
                    <a:pt x="10523" y="7174"/>
                    <a:pt x="11077" y="8311"/>
                    <a:pt x="12046" y="8690"/>
                  </a:cubicBezTo>
                  <a:cubicBezTo>
                    <a:pt x="13015" y="9069"/>
                    <a:pt x="14400" y="8690"/>
                    <a:pt x="15923" y="7743"/>
                  </a:cubicBezTo>
                  <a:cubicBezTo>
                    <a:pt x="17446" y="6796"/>
                    <a:pt x="19108" y="5280"/>
                    <a:pt x="19938" y="5374"/>
                  </a:cubicBezTo>
                  <a:cubicBezTo>
                    <a:pt x="20769" y="5469"/>
                    <a:pt x="20769" y="7174"/>
                    <a:pt x="20908" y="9448"/>
                  </a:cubicBezTo>
                  <a:cubicBezTo>
                    <a:pt x="21046" y="11722"/>
                    <a:pt x="21323" y="14564"/>
                    <a:pt x="21600" y="1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9620720" y="3639366"/>
              <a:ext cx="196381" cy="23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130" fill="norm" stroke="1" extrusionOk="0">
                  <a:moveTo>
                    <a:pt x="645" y="7414"/>
                  </a:moveTo>
                  <a:cubicBezTo>
                    <a:pt x="877" y="9343"/>
                    <a:pt x="1109" y="11272"/>
                    <a:pt x="1109" y="12814"/>
                  </a:cubicBezTo>
                  <a:cubicBezTo>
                    <a:pt x="1109" y="14357"/>
                    <a:pt x="877" y="15514"/>
                    <a:pt x="645" y="17057"/>
                  </a:cubicBezTo>
                  <a:cubicBezTo>
                    <a:pt x="413" y="18600"/>
                    <a:pt x="180" y="20529"/>
                    <a:pt x="64" y="21011"/>
                  </a:cubicBezTo>
                  <a:cubicBezTo>
                    <a:pt x="-52" y="21493"/>
                    <a:pt x="-52" y="20529"/>
                    <a:pt x="413" y="17829"/>
                  </a:cubicBezTo>
                  <a:cubicBezTo>
                    <a:pt x="877" y="15129"/>
                    <a:pt x="1806" y="10693"/>
                    <a:pt x="2851" y="7704"/>
                  </a:cubicBezTo>
                  <a:cubicBezTo>
                    <a:pt x="3896" y="4714"/>
                    <a:pt x="5058" y="3172"/>
                    <a:pt x="5638" y="2979"/>
                  </a:cubicBezTo>
                  <a:cubicBezTo>
                    <a:pt x="6219" y="2786"/>
                    <a:pt x="6219" y="3943"/>
                    <a:pt x="6219" y="5004"/>
                  </a:cubicBezTo>
                  <a:cubicBezTo>
                    <a:pt x="6219" y="6064"/>
                    <a:pt x="6219" y="7029"/>
                    <a:pt x="6800" y="7318"/>
                  </a:cubicBezTo>
                  <a:cubicBezTo>
                    <a:pt x="7380" y="7607"/>
                    <a:pt x="8542" y="7222"/>
                    <a:pt x="9819" y="6257"/>
                  </a:cubicBezTo>
                  <a:cubicBezTo>
                    <a:pt x="11096" y="5293"/>
                    <a:pt x="12490" y="3750"/>
                    <a:pt x="13651" y="2593"/>
                  </a:cubicBezTo>
                  <a:cubicBezTo>
                    <a:pt x="14813" y="1436"/>
                    <a:pt x="15742" y="664"/>
                    <a:pt x="16787" y="279"/>
                  </a:cubicBezTo>
                  <a:cubicBezTo>
                    <a:pt x="17832" y="-107"/>
                    <a:pt x="18993" y="-107"/>
                    <a:pt x="19574" y="375"/>
                  </a:cubicBezTo>
                  <a:cubicBezTo>
                    <a:pt x="20154" y="857"/>
                    <a:pt x="20154" y="1822"/>
                    <a:pt x="20271" y="3943"/>
                  </a:cubicBezTo>
                  <a:cubicBezTo>
                    <a:pt x="20387" y="6064"/>
                    <a:pt x="20619" y="9343"/>
                    <a:pt x="20735" y="11464"/>
                  </a:cubicBezTo>
                  <a:cubicBezTo>
                    <a:pt x="20851" y="13586"/>
                    <a:pt x="20851" y="14550"/>
                    <a:pt x="20967" y="15129"/>
                  </a:cubicBezTo>
                  <a:cubicBezTo>
                    <a:pt x="21083" y="15707"/>
                    <a:pt x="21316" y="15900"/>
                    <a:pt x="21548" y="16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9885599" y="3625033"/>
              <a:ext cx="147402" cy="19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194" fill="norm" stroke="1" extrusionOk="0">
                  <a:moveTo>
                    <a:pt x="12059" y="4823"/>
                  </a:moveTo>
                  <a:cubicBezTo>
                    <a:pt x="12972" y="2777"/>
                    <a:pt x="13885" y="731"/>
                    <a:pt x="13580" y="162"/>
                  </a:cubicBezTo>
                  <a:cubicBezTo>
                    <a:pt x="13276" y="-406"/>
                    <a:pt x="11755" y="503"/>
                    <a:pt x="9321" y="3118"/>
                  </a:cubicBezTo>
                  <a:cubicBezTo>
                    <a:pt x="6887" y="5733"/>
                    <a:pt x="3541" y="10053"/>
                    <a:pt x="1716" y="12895"/>
                  </a:cubicBezTo>
                  <a:cubicBezTo>
                    <a:pt x="-110" y="15737"/>
                    <a:pt x="-414" y="17101"/>
                    <a:pt x="499" y="18466"/>
                  </a:cubicBezTo>
                  <a:cubicBezTo>
                    <a:pt x="1411" y="19830"/>
                    <a:pt x="3541" y="21194"/>
                    <a:pt x="7192" y="21194"/>
                  </a:cubicBezTo>
                  <a:cubicBezTo>
                    <a:pt x="10842" y="21194"/>
                    <a:pt x="16014" y="19830"/>
                    <a:pt x="21186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9925050" y="3720736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160027" y="911833"/>
              <a:ext cx="310908" cy="622681"/>
            </a:xfrm>
            <a:prstGeom prst="rect">
              <a:avLst/>
            </a:prstGeom>
            <a:effectLst/>
          </p:spPr>
        </p:pic>
        <p:pic>
          <p:nvPicPr>
            <p:cNvPr id="32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553700" y="1120593"/>
              <a:ext cx="196850" cy="91894"/>
            </a:xfrm>
            <a:prstGeom prst="rect">
              <a:avLst/>
            </a:prstGeom>
            <a:effectLst/>
          </p:spPr>
        </p:pic>
        <p:pic>
          <p:nvPicPr>
            <p:cNvPr id="32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530001" y="1256936"/>
              <a:ext cx="214199" cy="125549"/>
            </a:xfrm>
            <a:prstGeom prst="rect">
              <a:avLst/>
            </a:prstGeom>
            <a:effectLst/>
          </p:spPr>
        </p:pic>
        <p:pic>
          <p:nvPicPr>
            <p:cNvPr id="32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17955" y="845923"/>
              <a:ext cx="224696" cy="563414"/>
            </a:xfrm>
            <a:prstGeom prst="rect">
              <a:avLst/>
            </a:prstGeom>
            <a:effectLst/>
          </p:spPr>
        </p:pic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050244" y="942558"/>
              <a:ext cx="233706" cy="300829"/>
            </a:xfrm>
            <a:prstGeom prst="rect">
              <a:avLst/>
            </a:prstGeom>
            <a:effectLst/>
          </p:spPr>
        </p:pic>
        <p:pic>
          <p:nvPicPr>
            <p:cNvPr id="327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258550" y="1237886"/>
              <a:ext cx="165100" cy="165101"/>
            </a:xfrm>
            <a:prstGeom prst="rect">
              <a:avLst/>
            </a:prstGeom>
            <a:effectLst/>
          </p:spPr>
        </p:pic>
        <p:pic>
          <p:nvPicPr>
            <p:cNvPr id="328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480800" y="907686"/>
              <a:ext cx="76201" cy="292101"/>
            </a:xfrm>
            <a:prstGeom prst="rect">
              <a:avLst/>
            </a:prstGeom>
            <a:effectLst/>
          </p:spPr>
        </p:pic>
        <p:pic>
          <p:nvPicPr>
            <p:cNvPr id="328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556999" y="1199786"/>
              <a:ext cx="133351" cy="158751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858343" y="837836"/>
              <a:ext cx="86008" cy="342901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861800" y="1110886"/>
              <a:ext cx="177800" cy="196851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122149" y="856886"/>
              <a:ext cx="114301" cy="374651"/>
            </a:xfrm>
            <a:prstGeom prst="rect">
              <a:avLst/>
            </a:prstGeom>
            <a:effectLst/>
          </p:spPr>
        </p:pic>
        <p:pic>
          <p:nvPicPr>
            <p:cNvPr id="3291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217400" y="1218836"/>
              <a:ext cx="177800" cy="171451"/>
            </a:xfrm>
            <a:prstGeom prst="rect">
              <a:avLst/>
            </a:prstGeom>
            <a:effectLst/>
          </p:spPr>
        </p:pic>
        <p:pic>
          <p:nvPicPr>
            <p:cNvPr id="329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388849" y="845133"/>
              <a:ext cx="374651" cy="358089"/>
            </a:xfrm>
            <a:prstGeom prst="rect">
              <a:avLst/>
            </a:prstGeom>
            <a:effectLst/>
          </p:spPr>
        </p:pic>
        <p:pic>
          <p:nvPicPr>
            <p:cNvPr id="329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598399" y="710253"/>
              <a:ext cx="212347" cy="680034"/>
            </a:xfrm>
            <a:prstGeom prst="rect">
              <a:avLst/>
            </a:prstGeom>
            <a:effectLst/>
          </p:spPr>
        </p:pic>
        <p:sp>
          <p:nvSpPr>
            <p:cNvPr id="3297" name="Line"/>
            <p:cNvSpPr/>
            <p:nvPr/>
          </p:nvSpPr>
          <p:spPr>
            <a:xfrm>
              <a:off x="10452100" y="3498850"/>
              <a:ext cx="158750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168" y="11918"/>
                    <a:pt x="6336" y="3818"/>
                    <a:pt x="9936" y="1118"/>
                  </a:cubicBezTo>
                  <a:cubicBezTo>
                    <a:pt x="13536" y="-1582"/>
                    <a:pt x="1756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0541000" y="3600086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1036300" y="3318423"/>
              <a:ext cx="260350" cy="368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7086"/>
                  </a:moveTo>
                  <a:cubicBezTo>
                    <a:pt x="351" y="5622"/>
                    <a:pt x="702" y="4157"/>
                    <a:pt x="2371" y="2876"/>
                  </a:cubicBezTo>
                  <a:cubicBezTo>
                    <a:pt x="4039" y="1595"/>
                    <a:pt x="7024" y="496"/>
                    <a:pt x="9307" y="130"/>
                  </a:cubicBezTo>
                  <a:cubicBezTo>
                    <a:pt x="11590" y="-236"/>
                    <a:pt x="13171" y="130"/>
                    <a:pt x="13873" y="1717"/>
                  </a:cubicBezTo>
                  <a:cubicBezTo>
                    <a:pt x="14576" y="3303"/>
                    <a:pt x="14400" y="6110"/>
                    <a:pt x="12907" y="8917"/>
                  </a:cubicBezTo>
                  <a:cubicBezTo>
                    <a:pt x="11415" y="11723"/>
                    <a:pt x="8605" y="14530"/>
                    <a:pt x="6937" y="16178"/>
                  </a:cubicBezTo>
                  <a:cubicBezTo>
                    <a:pt x="5268" y="17825"/>
                    <a:pt x="4741" y="18313"/>
                    <a:pt x="4039" y="18984"/>
                  </a:cubicBezTo>
                  <a:cubicBezTo>
                    <a:pt x="3337" y="19656"/>
                    <a:pt x="2459" y="20510"/>
                    <a:pt x="2722" y="20937"/>
                  </a:cubicBezTo>
                  <a:cubicBezTo>
                    <a:pt x="2985" y="21364"/>
                    <a:pt x="4390" y="21364"/>
                    <a:pt x="7727" y="20815"/>
                  </a:cubicBezTo>
                  <a:cubicBezTo>
                    <a:pt x="11063" y="20266"/>
                    <a:pt x="16332" y="19167"/>
                    <a:pt x="21600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1442700" y="3504836"/>
              <a:ext cx="266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4400"/>
                    <a:pt x="6857" y="7200"/>
                    <a:pt x="10457" y="3600"/>
                  </a:cubicBezTo>
                  <a:cubicBezTo>
                    <a:pt x="14057" y="0"/>
                    <a:pt x="178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1791950" y="3312372"/>
              <a:ext cx="330200" cy="29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602"/>
                  </a:moveTo>
                  <a:cubicBezTo>
                    <a:pt x="554" y="143"/>
                    <a:pt x="1108" y="-317"/>
                    <a:pt x="2354" y="296"/>
                  </a:cubicBezTo>
                  <a:cubicBezTo>
                    <a:pt x="3600" y="909"/>
                    <a:pt x="5538" y="2594"/>
                    <a:pt x="8377" y="5274"/>
                  </a:cubicBezTo>
                  <a:cubicBezTo>
                    <a:pt x="11215" y="7955"/>
                    <a:pt x="14954" y="11632"/>
                    <a:pt x="17308" y="14466"/>
                  </a:cubicBezTo>
                  <a:cubicBezTo>
                    <a:pt x="19662" y="17300"/>
                    <a:pt x="20631" y="19292"/>
                    <a:pt x="21600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1909143" y="3296013"/>
              <a:ext cx="225707" cy="38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84" fill="norm" stroke="1" extrusionOk="0">
                  <a:moveTo>
                    <a:pt x="21526" y="657"/>
                  </a:moveTo>
                  <a:cubicBezTo>
                    <a:pt x="20920" y="193"/>
                    <a:pt x="20315" y="-272"/>
                    <a:pt x="19305" y="193"/>
                  </a:cubicBezTo>
                  <a:cubicBezTo>
                    <a:pt x="18296" y="657"/>
                    <a:pt x="16883" y="2051"/>
                    <a:pt x="14562" y="4663"/>
                  </a:cubicBezTo>
                  <a:cubicBezTo>
                    <a:pt x="12240" y="7276"/>
                    <a:pt x="9010" y="11109"/>
                    <a:pt x="6588" y="13896"/>
                  </a:cubicBezTo>
                  <a:cubicBezTo>
                    <a:pt x="4165" y="16683"/>
                    <a:pt x="2550" y="18425"/>
                    <a:pt x="1541" y="19586"/>
                  </a:cubicBezTo>
                  <a:cubicBezTo>
                    <a:pt x="532" y="20747"/>
                    <a:pt x="128" y="21328"/>
                    <a:pt x="27" y="21154"/>
                  </a:cubicBezTo>
                  <a:cubicBezTo>
                    <a:pt x="-74" y="20980"/>
                    <a:pt x="128" y="20051"/>
                    <a:pt x="330" y="19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1766549" y="3117486"/>
              <a:ext cx="488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327" y="14657"/>
                  </a:cubicBezTo>
                  <a:cubicBezTo>
                    <a:pt x="655" y="12857"/>
                    <a:pt x="1309" y="11829"/>
                    <a:pt x="3226" y="10286"/>
                  </a:cubicBezTo>
                  <a:cubicBezTo>
                    <a:pt x="5143" y="8743"/>
                    <a:pt x="8322" y="6686"/>
                    <a:pt x="11595" y="4886"/>
                  </a:cubicBezTo>
                  <a:cubicBezTo>
                    <a:pt x="14868" y="3086"/>
                    <a:pt x="18234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3829050" y="3649664"/>
              <a:ext cx="1587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032" y="11040"/>
                    <a:pt x="8064" y="1783"/>
                    <a:pt x="11664" y="240"/>
                  </a:cubicBezTo>
                  <a:cubicBezTo>
                    <a:pt x="15264" y="-1303"/>
                    <a:pt x="1843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3879850" y="3815986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10800"/>
                    <a:pt x="2618" y="21600"/>
                    <a:pt x="6218" y="21600"/>
                  </a:cubicBezTo>
                  <a:cubicBezTo>
                    <a:pt x="9818" y="21600"/>
                    <a:pt x="15709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4591050" y="3310103"/>
              <a:ext cx="1816100" cy="79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6699"/>
                  </a:moveTo>
                  <a:cubicBezTo>
                    <a:pt x="76" y="17554"/>
                    <a:pt x="151" y="18408"/>
                    <a:pt x="227" y="19149"/>
                  </a:cubicBezTo>
                  <a:cubicBezTo>
                    <a:pt x="302" y="19890"/>
                    <a:pt x="378" y="20517"/>
                    <a:pt x="453" y="20945"/>
                  </a:cubicBezTo>
                  <a:cubicBezTo>
                    <a:pt x="529" y="21372"/>
                    <a:pt x="604" y="21600"/>
                    <a:pt x="642" y="21344"/>
                  </a:cubicBezTo>
                  <a:cubicBezTo>
                    <a:pt x="680" y="21087"/>
                    <a:pt x="680" y="20346"/>
                    <a:pt x="680" y="18864"/>
                  </a:cubicBezTo>
                  <a:cubicBezTo>
                    <a:pt x="680" y="17383"/>
                    <a:pt x="680" y="15160"/>
                    <a:pt x="705" y="13108"/>
                  </a:cubicBezTo>
                  <a:cubicBezTo>
                    <a:pt x="730" y="11056"/>
                    <a:pt x="780" y="9176"/>
                    <a:pt x="743" y="7580"/>
                  </a:cubicBezTo>
                  <a:cubicBezTo>
                    <a:pt x="705" y="5984"/>
                    <a:pt x="579" y="4673"/>
                    <a:pt x="453" y="3818"/>
                  </a:cubicBezTo>
                  <a:cubicBezTo>
                    <a:pt x="327" y="2964"/>
                    <a:pt x="201" y="2565"/>
                    <a:pt x="214" y="2422"/>
                  </a:cubicBezTo>
                  <a:cubicBezTo>
                    <a:pt x="227" y="2280"/>
                    <a:pt x="378" y="2394"/>
                    <a:pt x="655" y="2451"/>
                  </a:cubicBezTo>
                  <a:cubicBezTo>
                    <a:pt x="931" y="2508"/>
                    <a:pt x="1334" y="2508"/>
                    <a:pt x="2027" y="2280"/>
                  </a:cubicBezTo>
                  <a:cubicBezTo>
                    <a:pt x="2719" y="2052"/>
                    <a:pt x="3701" y="1596"/>
                    <a:pt x="4733" y="1254"/>
                  </a:cubicBezTo>
                  <a:cubicBezTo>
                    <a:pt x="5765" y="912"/>
                    <a:pt x="6848" y="684"/>
                    <a:pt x="7905" y="513"/>
                  </a:cubicBezTo>
                  <a:cubicBezTo>
                    <a:pt x="8962" y="342"/>
                    <a:pt x="9994" y="228"/>
                    <a:pt x="11014" y="171"/>
                  </a:cubicBezTo>
                  <a:cubicBezTo>
                    <a:pt x="12034" y="114"/>
                    <a:pt x="13041" y="114"/>
                    <a:pt x="14060" y="85"/>
                  </a:cubicBezTo>
                  <a:cubicBezTo>
                    <a:pt x="15080" y="57"/>
                    <a:pt x="16112" y="0"/>
                    <a:pt x="17018" y="0"/>
                  </a:cubicBezTo>
                  <a:cubicBezTo>
                    <a:pt x="17924" y="0"/>
                    <a:pt x="18705" y="57"/>
                    <a:pt x="19448" y="114"/>
                  </a:cubicBezTo>
                  <a:cubicBezTo>
                    <a:pt x="20190" y="171"/>
                    <a:pt x="20895" y="228"/>
                    <a:pt x="21600" y="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4864100" y="3505326"/>
              <a:ext cx="247650" cy="48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808"/>
                  </a:moveTo>
                  <a:cubicBezTo>
                    <a:pt x="2585" y="5826"/>
                    <a:pt x="5169" y="8845"/>
                    <a:pt x="7108" y="11627"/>
                  </a:cubicBezTo>
                  <a:cubicBezTo>
                    <a:pt x="9046" y="14410"/>
                    <a:pt x="10338" y="16956"/>
                    <a:pt x="11262" y="18701"/>
                  </a:cubicBezTo>
                  <a:cubicBezTo>
                    <a:pt x="12185" y="20446"/>
                    <a:pt x="12738" y="21390"/>
                    <a:pt x="13108" y="21437"/>
                  </a:cubicBezTo>
                  <a:cubicBezTo>
                    <a:pt x="13477" y="21484"/>
                    <a:pt x="13662" y="20635"/>
                    <a:pt x="14215" y="18654"/>
                  </a:cubicBezTo>
                  <a:cubicBezTo>
                    <a:pt x="14769" y="16674"/>
                    <a:pt x="15692" y="13561"/>
                    <a:pt x="16800" y="10543"/>
                  </a:cubicBezTo>
                  <a:cubicBezTo>
                    <a:pt x="17908" y="7524"/>
                    <a:pt x="19200" y="4600"/>
                    <a:pt x="19938" y="2761"/>
                  </a:cubicBezTo>
                  <a:cubicBezTo>
                    <a:pt x="20677" y="922"/>
                    <a:pt x="20862" y="167"/>
                    <a:pt x="20954" y="25"/>
                  </a:cubicBezTo>
                  <a:cubicBezTo>
                    <a:pt x="21046" y="-116"/>
                    <a:pt x="21046" y="356"/>
                    <a:pt x="21138" y="922"/>
                  </a:cubicBezTo>
                  <a:cubicBezTo>
                    <a:pt x="21231" y="1487"/>
                    <a:pt x="21415" y="2148"/>
                    <a:pt x="21600" y="2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5119189" y="3751962"/>
              <a:ext cx="157661" cy="18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09" fill="norm" stroke="1" extrusionOk="0">
                  <a:moveTo>
                    <a:pt x="12812" y="7259"/>
                  </a:moveTo>
                  <a:cubicBezTo>
                    <a:pt x="12812" y="5099"/>
                    <a:pt x="12812" y="2939"/>
                    <a:pt x="12092" y="1619"/>
                  </a:cubicBezTo>
                  <a:cubicBezTo>
                    <a:pt x="11372" y="299"/>
                    <a:pt x="9932" y="-181"/>
                    <a:pt x="8636" y="59"/>
                  </a:cubicBezTo>
                  <a:cubicBezTo>
                    <a:pt x="7340" y="299"/>
                    <a:pt x="6188" y="1259"/>
                    <a:pt x="4748" y="3779"/>
                  </a:cubicBezTo>
                  <a:cubicBezTo>
                    <a:pt x="3308" y="6299"/>
                    <a:pt x="1580" y="10379"/>
                    <a:pt x="716" y="13139"/>
                  </a:cubicBezTo>
                  <a:cubicBezTo>
                    <a:pt x="-148" y="15899"/>
                    <a:pt x="-148" y="17339"/>
                    <a:pt x="284" y="18659"/>
                  </a:cubicBezTo>
                  <a:cubicBezTo>
                    <a:pt x="716" y="19979"/>
                    <a:pt x="1580" y="21179"/>
                    <a:pt x="2732" y="21299"/>
                  </a:cubicBezTo>
                  <a:cubicBezTo>
                    <a:pt x="3884" y="21419"/>
                    <a:pt x="5324" y="20459"/>
                    <a:pt x="7052" y="18419"/>
                  </a:cubicBezTo>
                  <a:cubicBezTo>
                    <a:pt x="8780" y="16379"/>
                    <a:pt x="10796" y="13259"/>
                    <a:pt x="12092" y="10739"/>
                  </a:cubicBezTo>
                  <a:cubicBezTo>
                    <a:pt x="13388" y="8219"/>
                    <a:pt x="13964" y="6299"/>
                    <a:pt x="14252" y="5939"/>
                  </a:cubicBezTo>
                  <a:cubicBezTo>
                    <a:pt x="14540" y="5579"/>
                    <a:pt x="14540" y="6779"/>
                    <a:pt x="14684" y="8099"/>
                  </a:cubicBezTo>
                  <a:cubicBezTo>
                    <a:pt x="14828" y="9419"/>
                    <a:pt x="15116" y="10859"/>
                    <a:pt x="15548" y="12179"/>
                  </a:cubicBezTo>
                  <a:cubicBezTo>
                    <a:pt x="15980" y="13499"/>
                    <a:pt x="16556" y="14699"/>
                    <a:pt x="17564" y="15299"/>
                  </a:cubicBezTo>
                  <a:cubicBezTo>
                    <a:pt x="18572" y="15899"/>
                    <a:pt x="20012" y="15899"/>
                    <a:pt x="21452" y="15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5276850" y="3714386"/>
              <a:ext cx="127000" cy="25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4860"/>
                  </a:moveTo>
                  <a:cubicBezTo>
                    <a:pt x="3240" y="7560"/>
                    <a:pt x="6480" y="10260"/>
                    <a:pt x="8280" y="12690"/>
                  </a:cubicBezTo>
                  <a:cubicBezTo>
                    <a:pt x="10080" y="15120"/>
                    <a:pt x="10440" y="17280"/>
                    <a:pt x="10620" y="18810"/>
                  </a:cubicBezTo>
                  <a:cubicBezTo>
                    <a:pt x="10800" y="20340"/>
                    <a:pt x="10800" y="21240"/>
                    <a:pt x="10080" y="21420"/>
                  </a:cubicBezTo>
                  <a:cubicBezTo>
                    <a:pt x="9360" y="21600"/>
                    <a:pt x="7920" y="21060"/>
                    <a:pt x="6660" y="18990"/>
                  </a:cubicBezTo>
                  <a:cubicBezTo>
                    <a:pt x="5400" y="16920"/>
                    <a:pt x="4320" y="13320"/>
                    <a:pt x="6840" y="9900"/>
                  </a:cubicBezTo>
                  <a:cubicBezTo>
                    <a:pt x="9360" y="6480"/>
                    <a:pt x="15480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0979150" y="3905151"/>
              <a:ext cx="1289050" cy="7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1725"/>
                  </a:moveTo>
                  <a:cubicBezTo>
                    <a:pt x="1100" y="1725"/>
                    <a:pt x="2199" y="1725"/>
                    <a:pt x="3440" y="1425"/>
                  </a:cubicBezTo>
                  <a:cubicBezTo>
                    <a:pt x="4682" y="1125"/>
                    <a:pt x="6065" y="525"/>
                    <a:pt x="7413" y="225"/>
                  </a:cubicBezTo>
                  <a:cubicBezTo>
                    <a:pt x="8761" y="-75"/>
                    <a:pt x="10073" y="-75"/>
                    <a:pt x="11403" y="225"/>
                  </a:cubicBezTo>
                  <a:cubicBezTo>
                    <a:pt x="12733" y="525"/>
                    <a:pt x="14081" y="1125"/>
                    <a:pt x="15570" y="3225"/>
                  </a:cubicBezTo>
                  <a:cubicBezTo>
                    <a:pt x="17060" y="5325"/>
                    <a:pt x="18692" y="8925"/>
                    <a:pt x="19720" y="12225"/>
                  </a:cubicBezTo>
                  <a:cubicBezTo>
                    <a:pt x="20749" y="15525"/>
                    <a:pt x="21174" y="18525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1258550" y="4057712"/>
              <a:ext cx="838200" cy="2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15838"/>
                  </a:moveTo>
                  <a:cubicBezTo>
                    <a:pt x="1364" y="10438"/>
                    <a:pt x="2727" y="5038"/>
                    <a:pt x="4391" y="2338"/>
                  </a:cubicBezTo>
                  <a:cubicBezTo>
                    <a:pt x="6055" y="-362"/>
                    <a:pt x="8018" y="-362"/>
                    <a:pt x="10173" y="538"/>
                  </a:cubicBezTo>
                  <a:cubicBezTo>
                    <a:pt x="12327" y="1438"/>
                    <a:pt x="14673" y="3238"/>
                    <a:pt x="16609" y="6838"/>
                  </a:cubicBezTo>
                  <a:cubicBezTo>
                    <a:pt x="18545" y="10438"/>
                    <a:pt x="20073" y="15838"/>
                    <a:pt x="21600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5533314" y="3578737"/>
              <a:ext cx="181686" cy="44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89" fill="norm" stroke="1" extrusionOk="0">
                  <a:moveTo>
                    <a:pt x="21311" y="1032"/>
                  </a:moveTo>
                  <a:cubicBezTo>
                    <a:pt x="20566" y="623"/>
                    <a:pt x="19821" y="213"/>
                    <a:pt x="18828" y="60"/>
                  </a:cubicBezTo>
                  <a:cubicBezTo>
                    <a:pt x="17835" y="-94"/>
                    <a:pt x="16594" y="8"/>
                    <a:pt x="14235" y="827"/>
                  </a:cubicBezTo>
                  <a:cubicBezTo>
                    <a:pt x="11877" y="1646"/>
                    <a:pt x="8401" y="3182"/>
                    <a:pt x="5794" y="5280"/>
                  </a:cubicBezTo>
                  <a:cubicBezTo>
                    <a:pt x="3187" y="7379"/>
                    <a:pt x="1449" y="10041"/>
                    <a:pt x="580" y="12344"/>
                  </a:cubicBezTo>
                  <a:cubicBezTo>
                    <a:pt x="-289" y="14647"/>
                    <a:pt x="-289" y="16592"/>
                    <a:pt x="1325" y="18077"/>
                  </a:cubicBezTo>
                  <a:cubicBezTo>
                    <a:pt x="2939" y="19561"/>
                    <a:pt x="6166" y="20585"/>
                    <a:pt x="8525" y="21045"/>
                  </a:cubicBezTo>
                  <a:cubicBezTo>
                    <a:pt x="10883" y="21506"/>
                    <a:pt x="12373" y="21404"/>
                    <a:pt x="13863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5727691" y="3640313"/>
              <a:ext cx="196860" cy="33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82" fill="norm" stroke="1" extrusionOk="0">
                  <a:moveTo>
                    <a:pt x="690" y="3890"/>
                  </a:moveTo>
                  <a:cubicBezTo>
                    <a:pt x="690" y="3219"/>
                    <a:pt x="690" y="2548"/>
                    <a:pt x="805" y="1877"/>
                  </a:cubicBezTo>
                  <a:cubicBezTo>
                    <a:pt x="920" y="1207"/>
                    <a:pt x="1150" y="536"/>
                    <a:pt x="2528" y="200"/>
                  </a:cubicBezTo>
                  <a:cubicBezTo>
                    <a:pt x="3907" y="-135"/>
                    <a:pt x="6435" y="-135"/>
                    <a:pt x="8273" y="871"/>
                  </a:cubicBezTo>
                  <a:cubicBezTo>
                    <a:pt x="10111" y="1877"/>
                    <a:pt x="11260" y="3890"/>
                    <a:pt x="10456" y="6707"/>
                  </a:cubicBezTo>
                  <a:cubicBezTo>
                    <a:pt x="9652" y="9525"/>
                    <a:pt x="6894" y="13147"/>
                    <a:pt x="4941" y="15361"/>
                  </a:cubicBezTo>
                  <a:cubicBezTo>
                    <a:pt x="2988" y="17574"/>
                    <a:pt x="1839" y="18379"/>
                    <a:pt x="1035" y="19117"/>
                  </a:cubicBezTo>
                  <a:cubicBezTo>
                    <a:pt x="231" y="19855"/>
                    <a:pt x="-229" y="20526"/>
                    <a:pt x="116" y="20928"/>
                  </a:cubicBezTo>
                  <a:cubicBezTo>
                    <a:pt x="460" y="21331"/>
                    <a:pt x="1609" y="21465"/>
                    <a:pt x="5286" y="20928"/>
                  </a:cubicBezTo>
                  <a:cubicBezTo>
                    <a:pt x="8962" y="20392"/>
                    <a:pt x="15167" y="19184"/>
                    <a:pt x="21371" y="17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5943600" y="3796936"/>
              <a:ext cx="158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840"/>
                    <a:pt x="11520" y="10080"/>
                    <a:pt x="15120" y="6480"/>
                  </a:cubicBezTo>
                  <a:cubicBezTo>
                    <a:pt x="18720" y="2880"/>
                    <a:pt x="2016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6197600" y="3644536"/>
              <a:ext cx="1714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3337"/>
                    <a:pt x="9067" y="6673"/>
                    <a:pt x="12667" y="10273"/>
                  </a:cubicBezTo>
                  <a:cubicBezTo>
                    <a:pt x="16267" y="13873"/>
                    <a:pt x="18933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6242050" y="3638186"/>
              <a:ext cx="1651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1405"/>
                    <a:pt x="17169" y="2810"/>
                    <a:pt x="14123" y="5795"/>
                  </a:cubicBezTo>
                  <a:cubicBezTo>
                    <a:pt x="11077" y="8780"/>
                    <a:pt x="7200" y="13346"/>
                    <a:pt x="4708" y="16244"/>
                  </a:cubicBezTo>
                  <a:cubicBezTo>
                    <a:pt x="2215" y="19141"/>
                    <a:pt x="1108" y="20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6165850" y="3542936"/>
              <a:ext cx="273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4" y="16800"/>
                    <a:pt x="4688" y="12000"/>
                    <a:pt x="8288" y="8400"/>
                  </a:cubicBezTo>
                  <a:cubicBezTo>
                    <a:pt x="11888" y="4800"/>
                    <a:pt x="1674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6432550" y="3479436"/>
              <a:ext cx="179446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11172" y="0"/>
                  </a:moveTo>
                  <a:cubicBezTo>
                    <a:pt x="14152" y="923"/>
                    <a:pt x="17131" y="1846"/>
                    <a:pt x="18993" y="3646"/>
                  </a:cubicBezTo>
                  <a:cubicBezTo>
                    <a:pt x="20855" y="5446"/>
                    <a:pt x="21600" y="8123"/>
                    <a:pt x="20607" y="10662"/>
                  </a:cubicBezTo>
                  <a:cubicBezTo>
                    <a:pt x="19614" y="13200"/>
                    <a:pt x="16883" y="15600"/>
                    <a:pt x="13159" y="17400"/>
                  </a:cubicBezTo>
                  <a:cubicBezTo>
                    <a:pt x="9434" y="19200"/>
                    <a:pt x="4717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3778250" y="4923217"/>
              <a:ext cx="260350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1932" y="2735"/>
                    <a:pt x="3863" y="-1585"/>
                    <a:pt x="7463" y="575"/>
                  </a:cubicBezTo>
                  <a:cubicBezTo>
                    <a:pt x="11063" y="2735"/>
                    <a:pt x="16332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3835400" y="5066936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4514850" y="4787536"/>
              <a:ext cx="2724150" cy="8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5169"/>
                  </a:moveTo>
                  <a:cubicBezTo>
                    <a:pt x="101" y="16489"/>
                    <a:pt x="201" y="17808"/>
                    <a:pt x="260" y="18769"/>
                  </a:cubicBezTo>
                  <a:cubicBezTo>
                    <a:pt x="319" y="19731"/>
                    <a:pt x="336" y="20336"/>
                    <a:pt x="361" y="20803"/>
                  </a:cubicBezTo>
                  <a:cubicBezTo>
                    <a:pt x="386" y="21270"/>
                    <a:pt x="420" y="21600"/>
                    <a:pt x="453" y="21518"/>
                  </a:cubicBezTo>
                  <a:cubicBezTo>
                    <a:pt x="487" y="21435"/>
                    <a:pt x="520" y="20940"/>
                    <a:pt x="537" y="19649"/>
                  </a:cubicBezTo>
                  <a:cubicBezTo>
                    <a:pt x="554" y="18357"/>
                    <a:pt x="554" y="16269"/>
                    <a:pt x="545" y="14290"/>
                  </a:cubicBezTo>
                  <a:cubicBezTo>
                    <a:pt x="537" y="12311"/>
                    <a:pt x="520" y="10443"/>
                    <a:pt x="495" y="8794"/>
                  </a:cubicBezTo>
                  <a:cubicBezTo>
                    <a:pt x="470" y="7145"/>
                    <a:pt x="436" y="5716"/>
                    <a:pt x="420" y="4727"/>
                  </a:cubicBezTo>
                  <a:cubicBezTo>
                    <a:pt x="403" y="3737"/>
                    <a:pt x="403" y="3188"/>
                    <a:pt x="428" y="2803"/>
                  </a:cubicBezTo>
                  <a:cubicBezTo>
                    <a:pt x="453" y="2418"/>
                    <a:pt x="503" y="2198"/>
                    <a:pt x="621" y="2089"/>
                  </a:cubicBezTo>
                  <a:cubicBezTo>
                    <a:pt x="738" y="1979"/>
                    <a:pt x="923" y="1979"/>
                    <a:pt x="1334" y="1814"/>
                  </a:cubicBezTo>
                  <a:cubicBezTo>
                    <a:pt x="1745" y="1649"/>
                    <a:pt x="2383" y="1319"/>
                    <a:pt x="3021" y="1044"/>
                  </a:cubicBezTo>
                  <a:cubicBezTo>
                    <a:pt x="3659" y="769"/>
                    <a:pt x="4297" y="550"/>
                    <a:pt x="4951" y="412"/>
                  </a:cubicBezTo>
                  <a:cubicBezTo>
                    <a:pt x="5606" y="275"/>
                    <a:pt x="6277" y="220"/>
                    <a:pt x="6915" y="165"/>
                  </a:cubicBezTo>
                  <a:cubicBezTo>
                    <a:pt x="7552" y="110"/>
                    <a:pt x="8157" y="55"/>
                    <a:pt x="8769" y="27"/>
                  </a:cubicBezTo>
                  <a:cubicBezTo>
                    <a:pt x="9382" y="0"/>
                    <a:pt x="10003" y="0"/>
                    <a:pt x="10590" y="0"/>
                  </a:cubicBezTo>
                  <a:cubicBezTo>
                    <a:pt x="11178" y="0"/>
                    <a:pt x="11731" y="0"/>
                    <a:pt x="12310" y="0"/>
                  </a:cubicBezTo>
                  <a:cubicBezTo>
                    <a:pt x="12890" y="0"/>
                    <a:pt x="13494" y="0"/>
                    <a:pt x="14090" y="0"/>
                  </a:cubicBezTo>
                  <a:cubicBezTo>
                    <a:pt x="14685" y="0"/>
                    <a:pt x="15273" y="0"/>
                    <a:pt x="15936" y="0"/>
                  </a:cubicBezTo>
                  <a:cubicBezTo>
                    <a:pt x="16599" y="0"/>
                    <a:pt x="17337" y="0"/>
                    <a:pt x="18025" y="27"/>
                  </a:cubicBezTo>
                  <a:cubicBezTo>
                    <a:pt x="18713" y="55"/>
                    <a:pt x="19351" y="110"/>
                    <a:pt x="19888" y="247"/>
                  </a:cubicBezTo>
                  <a:cubicBezTo>
                    <a:pt x="20425" y="385"/>
                    <a:pt x="20862" y="605"/>
                    <a:pt x="21130" y="934"/>
                  </a:cubicBezTo>
                  <a:cubicBezTo>
                    <a:pt x="21399" y="1264"/>
                    <a:pt x="21499" y="1704"/>
                    <a:pt x="21600" y="2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6451600" y="5064617"/>
              <a:ext cx="146050" cy="30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4632"/>
                  </a:moveTo>
                  <a:cubicBezTo>
                    <a:pt x="1565" y="8952"/>
                    <a:pt x="3130" y="13272"/>
                    <a:pt x="4226" y="15879"/>
                  </a:cubicBezTo>
                  <a:cubicBezTo>
                    <a:pt x="5322" y="18486"/>
                    <a:pt x="5948" y="19379"/>
                    <a:pt x="6730" y="20124"/>
                  </a:cubicBezTo>
                  <a:cubicBezTo>
                    <a:pt x="7513" y="20869"/>
                    <a:pt x="8452" y="21465"/>
                    <a:pt x="9391" y="21391"/>
                  </a:cubicBezTo>
                  <a:cubicBezTo>
                    <a:pt x="10330" y="21316"/>
                    <a:pt x="11270" y="20571"/>
                    <a:pt x="12209" y="17890"/>
                  </a:cubicBezTo>
                  <a:cubicBezTo>
                    <a:pt x="13148" y="15208"/>
                    <a:pt x="14087" y="10591"/>
                    <a:pt x="14870" y="7611"/>
                  </a:cubicBezTo>
                  <a:cubicBezTo>
                    <a:pt x="15652" y="4632"/>
                    <a:pt x="16278" y="3291"/>
                    <a:pt x="16904" y="2099"/>
                  </a:cubicBezTo>
                  <a:cubicBezTo>
                    <a:pt x="17530" y="908"/>
                    <a:pt x="18157" y="-135"/>
                    <a:pt x="18939" y="14"/>
                  </a:cubicBezTo>
                  <a:cubicBezTo>
                    <a:pt x="19722" y="163"/>
                    <a:pt x="20661" y="1504"/>
                    <a:pt x="21600" y="2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6599165" y="5181236"/>
              <a:ext cx="296936" cy="16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61" fill="norm" stroke="1" extrusionOk="0">
                  <a:moveTo>
                    <a:pt x="7703" y="9023"/>
                  </a:moveTo>
                  <a:cubicBezTo>
                    <a:pt x="7243" y="7929"/>
                    <a:pt x="6784" y="6835"/>
                    <a:pt x="5711" y="6972"/>
                  </a:cubicBezTo>
                  <a:cubicBezTo>
                    <a:pt x="4639" y="7109"/>
                    <a:pt x="2954" y="8476"/>
                    <a:pt x="1881" y="9980"/>
                  </a:cubicBezTo>
                  <a:cubicBezTo>
                    <a:pt x="809" y="11484"/>
                    <a:pt x="350" y="13124"/>
                    <a:pt x="120" y="14628"/>
                  </a:cubicBezTo>
                  <a:cubicBezTo>
                    <a:pt x="-110" y="16132"/>
                    <a:pt x="-110" y="17499"/>
                    <a:pt x="1039" y="18182"/>
                  </a:cubicBezTo>
                  <a:cubicBezTo>
                    <a:pt x="2188" y="18866"/>
                    <a:pt x="4486" y="18866"/>
                    <a:pt x="6018" y="18456"/>
                  </a:cubicBezTo>
                  <a:cubicBezTo>
                    <a:pt x="7550" y="18046"/>
                    <a:pt x="8316" y="17225"/>
                    <a:pt x="8699" y="16132"/>
                  </a:cubicBezTo>
                  <a:cubicBezTo>
                    <a:pt x="9081" y="15038"/>
                    <a:pt x="9081" y="13671"/>
                    <a:pt x="9081" y="12167"/>
                  </a:cubicBezTo>
                  <a:cubicBezTo>
                    <a:pt x="9081" y="10663"/>
                    <a:pt x="9081" y="9023"/>
                    <a:pt x="9541" y="8203"/>
                  </a:cubicBezTo>
                  <a:cubicBezTo>
                    <a:pt x="10001" y="7382"/>
                    <a:pt x="10920" y="7382"/>
                    <a:pt x="11916" y="8339"/>
                  </a:cubicBezTo>
                  <a:cubicBezTo>
                    <a:pt x="12911" y="9296"/>
                    <a:pt x="13984" y="11210"/>
                    <a:pt x="14596" y="12851"/>
                  </a:cubicBezTo>
                  <a:cubicBezTo>
                    <a:pt x="15209" y="14491"/>
                    <a:pt x="15362" y="15858"/>
                    <a:pt x="15439" y="17499"/>
                  </a:cubicBezTo>
                  <a:cubicBezTo>
                    <a:pt x="15516" y="19139"/>
                    <a:pt x="15516" y="21053"/>
                    <a:pt x="15286" y="21327"/>
                  </a:cubicBezTo>
                  <a:cubicBezTo>
                    <a:pt x="15056" y="21600"/>
                    <a:pt x="14596" y="20233"/>
                    <a:pt x="14367" y="17909"/>
                  </a:cubicBezTo>
                  <a:cubicBezTo>
                    <a:pt x="14137" y="15585"/>
                    <a:pt x="14137" y="12304"/>
                    <a:pt x="15362" y="9159"/>
                  </a:cubicBezTo>
                  <a:cubicBezTo>
                    <a:pt x="16588" y="6015"/>
                    <a:pt x="19039" y="3008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6966034" y="5096317"/>
              <a:ext cx="95167" cy="19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00" fill="norm" stroke="1" extrusionOk="0">
                  <a:moveTo>
                    <a:pt x="16886" y="2301"/>
                  </a:moveTo>
                  <a:cubicBezTo>
                    <a:pt x="15477" y="1392"/>
                    <a:pt x="14069" y="482"/>
                    <a:pt x="12190" y="141"/>
                  </a:cubicBezTo>
                  <a:cubicBezTo>
                    <a:pt x="10312" y="-200"/>
                    <a:pt x="7964" y="27"/>
                    <a:pt x="5616" y="1392"/>
                  </a:cubicBezTo>
                  <a:cubicBezTo>
                    <a:pt x="3269" y="2756"/>
                    <a:pt x="921" y="5257"/>
                    <a:pt x="216" y="8440"/>
                  </a:cubicBezTo>
                  <a:cubicBezTo>
                    <a:pt x="-488" y="11623"/>
                    <a:pt x="451" y="15488"/>
                    <a:pt x="4208" y="17762"/>
                  </a:cubicBezTo>
                  <a:cubicBezTo>
                    <a:pt x="7964" y="20036"/>
                    <a:pt x="14538" y="20718"/>
                    <a:pt x="21112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7112000" y="5117736"/>
              <a:ext cx="1333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4582"/>
                    <a:pt x="10971" y="9164"/>
                    <a:pt x="14400" y="12655"/>
                  </a:cubicBezTo>
                  <a:cubicBezTo>
                    <a:pt x="17829" y="16145"/>
                    <a:pt x="19200" y="18545"/>
                    <a:pt x="20057" y="19855"/>
                  </a:cubicBezTo>
                  <a:cubicBezTo>
                    <a:pt x="20914" y="21164"/>
                    <a:pt x="21257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7133980" y="5155836"/>
              <a:ext cx="117720" cy="1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68" fill="norm" stroke="1" extrusionOk="0">
                  <a:moveTo>
                    <a:pt x="21452" y="0"/>
                  </a:moveTo>
                  <a:cubicBezTo>
                    <a:pt x="17981" y="1187"/>
                    <a:pt x="14509" y="2374"/>
                    <a:pt x="11038" y="5459"/>
                  </a:cubicBezTo>
                  <a:cubicBezTo>
                    <a:pt x="7566" y="8545"/>
                    <a:pt x="4095" y="13530"/>
                    <a:pt x="2166" y="16615"/>
                  </a:cubicBezTo>
                  <a:cubicBezTo>
                    <a:pt x="238" y="19701"/>
                    <a:pt x="-148" y="20888"/>
                    <a:pt x="45" y="21244"/>
                  </a:cubicBezTo>
                  <a:cubicBezTo>
                    <a:pt x="238" y="21600"/>
                    <a:pt x="1009" y="21125"/>
                    <a:pt x="1781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7086600" y="5066936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514" y="8229"/>
                  </a:cubicBezTo>
                  <a:cubicBezTo>
                    <a:pt x="1029" y="5143"/>
                    <a:pt x="2057" y="4114"/>
                    <a:pt x="5657" y="3086"/>
                  </a:cubicBezTo>
                  <a:cubicBezTo>
                    <a:pt x="9257" y="2057"/>
                    <a:pt x="154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7213599" y="5041536"/>
              <a:ext cx="16721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4" y="0"/>
                  </a:moveTo>
                  <a:cubicBezTo>
                    <a:pt x="14491" y="118"/>
                    <a:pt x="15858" y="236"/>
                    <a:pt x="17635" y="1593"/>
                  </a:cubicBezTo>
                  <a:cubicBezTo>
                    <a:pt x="19413" y="2951"/>
                    <a:pt x="21600" y="5548"/>
                    <a:pt x="21600" y="8203"/>
                  </a:cubicBezTo>
                  <a:cubicBezTo>
                    <a:pt x="21600" y="10859"/>
                    <a:pt x="19413" y="13574"/>
                    <a:pt x="15448" y="15816"/>
                  </a:cubicBezTo>
                  <a:cubicBezTo>
                    <a:pt x="11484" y="18059"/>
                    <a:pt x="5742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8274050" y="5200286"/>
              <a:ext cx="247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4400"/>
                    <a:pt x="10338" y="7200"/>
                    <a:pt x="13938" y="3600"/>
                  </a:cubicBezTo>
                  <a:cubicBezTo>
                    <a:pt x="17538" y="0"/>
                    <a:pt x="195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8293100" y="5365386"/>
              <a:ext cx="241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8877300" y="4844686"/>
              <a:ext cx="2324100" cy="77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15980"/>
                  </a:moveTo>
                  <a:cubicBezTo>
                    <a:pt x="236" y="17620"/>
                    <a:pt x="472" y="19259"/>
                    <a:pt x="620" y="20224"/>
                  </a:cubicBezTo>
                  <a:cubicBezTo>
                    <a:pt x="767" y="21190"/>
                    <a:pt x="826" y="21483"/>
                    <a:pt x="895" y="21541"/>
                  </a:cubicBezTo>
                  <a:cubicBezTo>
                    <a:pt x="964" y="21600"/>
                    <a:pt x="1043" y="21424"/>
                    <a:pt x="1082" y="20546"/>
                  </a:cubicBezTo>
                  <a:cubicBezTo>
                    <a:pt x="1121" y="19668"/>
                    <a:pt x="1121" y="18088"/>
                    <a:pt x="1082" y="16244"/>
                  </a:cubicBezTo>
                  <a:cubicBezTo>
                    <a:pt x="1043" y="14400"/>
                    <a:pt x="964" y="12293"/>
                    <a:pt x="915" y="10127"/>
                  </a:cubicBezTo>
                  <a:cubicBezTo>
                    <a:pt x="866" y="7961"/>
                    <a:pt x="846" y="5737"/>
                    <a:pt x="836" y="4185"/>
                  </a:cubicBezTo>
                  <a:cubicBezTo>
                    <a:pt x="826" y="2634"/>
                    <a:pt x="826" y="1756"/>
                    <a:pt x="866" y="1229"/>
                  </a:cubicBezTo>
                  <a:cubicBezTo>
                    <a:pt x="905" y="702"/>
                    <a:pt x="984" y="527"/>
                    <a:pt x="1220" y="439"/>
                  </a:cubicBezTo>
                  <a:cubicBezTo>
                    <a:pt x="1456" y="351"/>
                    <a:pt x="1849" y="351"/>
                    <a:pt x="2459" y="351"/>
                  </a:cubicBezTo>
                  <a:cubicBezTo>
                    <a:pt x="3069" y="351"/>
                    <a:pt x="3895" y="351"/>
                    <a:pt x="4731" y="322"/>
                  </a:cubicBezTo>
                  <a:cubicBezTo>
                    <a:pt x="5567" y="293"/>
                    <a:pt x="6413" y="234"/>
                    <a:pt x="7200" y="176"/>
                  </a:cubicBezTo>
                  <a:cubicBezTo>
                    <a:pt x="7987" y="117"/>
                    <a:pt x="8715" y="59"/>
                    <a:pt x="9482" y="29"/>
                  </a:cubicBezTo>
                  <a:cubicBezTo>
                    <a:pt x="10249" y="0"/>
                    <a:pt x="11056" y="0"/>
                    <a:pt x="11862" y="0"/>
                  </a:cubicBezTo>
                  <a:cubicBezTo>
                    <a:pt x="12669" y="0"/>
                    <a:pt x="13475" y="0"/>
                    <a:pt x="14262" y="29"/>
                  </a:cubicBezTo>
                  <a:cubicBezTo>
                    <a:pt x="15049" y="59"/>
                    <a:pt x="15816" y="117"/>
                    <a:pt x="16593" y="176"/>
                  </a:cubicBezTo>
                  <a:cubicBezTo>
                    <a:pt x="17370" y="234"/>
                    <a:pt x="18157" y="293"/>
                    <a:pt x="18915" y="351"/>
                  </a:cubicBezTo>
                  <a:cubicBezTo>
                    <a:pt x="19672" y="410"/>
                    <a:pt x="20400" y="468"/>
                    <a:pt x="20843" y="585"/>
                  </a:cubicBezTo>
                  <a:cubicBezTo>
                    <a:pt x="21285" y="702"/>
                    <a:pt x="21443" y="878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9207500" y="5110257"/>
              <a:ext cx="273050" cy="420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58"/>
                  </a:moveTo>
                  <a:cubicBezTo>
                    <a:pt x="1674" y="2002"/>
                    <a:pt x="3349" y="3946"/>
                    <a:pt x="4772" y="6484"/>
                  </a:cubicBezTo>
                  <a:cubicBezTo>
                    <a:pt x="6195" y="9022"/>
                    <a:pt x="7367" y="12154"/>
                    <a:pt x="8121" y="14584"/>
                  </a:cubicBezTo>
                  <a:cubicBezTo>
                    <a:pt x="8874" y="17014"/>
                    <a:pt x="9209" y="18742"/>
                    <a:pt x="9628" y="19876"/>
                  </a:cubicBezTo>
                  <a:cubicBezTo>
                    <a:pt x="10047" y="21010"/>
                    <a:pt x="10549" y="21550"/>
                    <a:pt x="11051" y="21442"/>
                  </a:cubicBezTo>
                  <a:cubicBezTo>
                    <a:pt x="11553" y="21334"/>
                    <a:pt x="12056" y="20578"/>
                    <a:pt x="12809" y="18688"/>
                  </a:cubicBezTo>
                  <a:cubicBezTo>
                    <a:pt x="13563" y="16798"/>
                    <a:pt x="14567" y="13774"/>
                    <a:pt x="15656" y="10642"/>
                  </a:cubicBezTo>
                  <a:cubicBezTo>
                    <a:pt x="16744" y="7510"/>
                    <a:pt x="17916" y="4270"/>
                    <a:pt x="18670" y="2380"/>
                  </a:cubicBezTo>
                  <a:cubicBezTo>
                    <a:pt x="19423" y="490"/>
                    <a:pt x="19758" y="-50"/>
                    <a:pt x="20093" y="4"/>
                  </a:cubicBezTo>
                  <a:cubicBezTo>
                    <a:pt x="20428" y="58"/>
                    <a:pt x="20763" y="706"/>
                    <a:pt x="21014" y="1138"/>
                  </a:cubicBezTo>
                  <a:cubicBezTo>
                    <a:pt x="21265" y="1570"/>
                    <a:pt x="21433" y="1786"/>
                    <a:pt x="21600" y="2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9412587" y="5251086"/>
              <a:ext cx="347364" cy="24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49" fill="norm" stroke="1" extrusionOk="0">
                  <a:moveTo>
                    <a:pt x="7738" y="8862"/>
                  </a:moveTo>
                  <a:cubicBezTo>
                    <a:pt x="7476" y="7938"/>
                    <a:pt x="7214" y="7015"/>
                    <a:pt x="6625" y="6554"/>
                  </a:cubicBezTo>
                  <a:cubicBezTo>
                    <a:pt x="6036" y="6092"/>
                    <a:pt x="5119" y="6092"/>
                    <a:pt x="3941" y="8031"/>
                  </a:cubicBezTo>
                  <a:cubicBezTo>
                    <a:pt x="2763" y="9969"/>
                    <a:pt x="1323" y="13846"/>
                    <a:pt x="603" y="16246"/>
                  </a:cubicBezTo>
                  <a:cubicBezTo>
                    <a:pt x="-117" y="18646"/>
                    <a:pt x="-117" y="19569"/>
                    <a:pt x="210" y="20215"/>
                  </a:cubicBezTo>
                  <a:cubicBezTo>
                    <a:pt x="538" y="20862"/>
                    <a:pt x="1192" y="21231"/>
                    <a:pt x="1781" y="21046"/>
                  </a:cubicBezTo>
                  <a:cubicBezTo>
                    <a:pt x="2370" y="20862"/>
                    <a:pt x="2894" y="20123"/>
                    <a:pt x="3352" y="19385"/>
                  </a:cubicBezTo>
                  <a:cubicBezTo>
                    <a:pt x="3810" y="18646"/>
                    <a:pt x="4203" y="17908"/>
                    <a:pt x="4596" y="17169"/>
                  </a:cubicBezTo>
                  <a:cubicBezTo>
                    <a:pt x="4988" y="16431"/>
                    <a:pt x="5381" y="15692"/>
                    <a:pt x="6036" y="15600"/>
                  </a:cubicBezTo>
                  <a:cubicBezTo>
                    <a:pt x="6690" y="15508"/>
                    <a:pt x="7607" y="16062"/>
                    <a:pt x="8458" y="15323"/>
                  </a:cubicBezTo>
                  <a:cubicBezTo>
                    <a:pt x="9308" y="14585"/>
                    <a:pt x="10094" y="12554"/>
                    <a:pt x="10683" y="11169"/>
                  </a:cubicBezTo>
                  <a:cubicBezTo>
                    <a:pt x="11272" y="9785"/>
                    <a:pt x="11665" y="9046"/>
                    <a:pt x="12123" y="9046"/>
                  </a:cubicBezTo>
                  <a:cubicBezTo>
                    <a:pt x="12581" y="9046"/>
                    <a:pt x="13105" y="9785"/>
                    <a:pt x="13890" y="11631"/>
                  </a:cubicBezTo>
                  <a:cubicBezTo>
                    <a:pt x="14676" y="13477"/>
                    <a:pt x="15723" y="16431"/>
                    <a:pt x="16247" y="18369"/>
                  </a:cubicBezTo>
                  <a:cubicBezTo>
                    <a:pt x="16770" y="20308"/>
                    <a:pt x="16770" y="21231"/>
                    <a:pt x="16443" y="21415"/>
                  </a:cubicBezTo>
                  <a:cubicBezTo>
                    <a:pt x="16116" y="21600"/>
                    <a:pt x="15461" y="21046"/>
                    <a:pt x="15003" y="19200"/>
                  </a:cubicBezTo>
                  <a:cubicBezTo>
                    <a:pt x="14545" y="17354"/>
                    <a:pt x="14283" y="14215"/>
                    <a:pt x="14938" y="11077"/>
                  </a:cubicBezTo>
                  <a:cubicBezTo>
                    <a:pt x="15592" y="7938"/>
                    <a:pt x="17163" y="4800"/>
                    <a:pt x="18407" y="2954"/>
                  </a:cubicBezTo>
                  <a:cubicBezTo>
                    <a:pt x="19650" y="1108"/>
                    <a:pt x="20567" y="554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9911116" y="5084386"/>
              <a:ext cx="198085" cy="5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97" fill="norm" stroke="1" extrusionOk="0">
                  <a:moveTo>
                    <a:pt x="21056" y="63"/>
                  </a:moveTo>
                  <a:cubicBezTo>
                    <a:pt x="19931" y="-20"/>
                    <a:pt x="18806" y="-103"/>
                    <a:pt x="17006" y="395"/>
                  </a:cubicBezTo>
                  <a:cubicBezTo>
                    <a:pt x="15206" y="894"/>
                    <a:pt x="12731" y="1974"/>
                    <a:pt x="9919" y="3968"/>
                  </a:cubicBezTo>
                  <a:cubicBezTo>
                    <a:pt x="7106" y="5962"/>
                    <a:pt x="3956" y="8869"/>
                    <a:pt x="2043" y="11362"/>
                  </a:cubicBezTo>
                  <a:cubicBezTo>
                    <a:pt x="131" y="13854"/>
                    <a:pt x="-544" y="15931"/>
                    <a:pt x="468" y="17509"/>
                  </a:cubicBezTo>
                  <a:cubicBezTo>
                    <a:pt x="1481" y="19088"/>
                    <a:pt x="4181" y="20168"/>
                    <a:pt x="7219" y="20749"/>
                  </a:cubicBezTo>
                  <a:cubicBezTo>
                    <a:pt x="10256" y="21331"/>
                    <a:pt x="13631" y="21414"/>
                    <a:pt x="17006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0287000" y="5155836"/>
              <a:ext cx="190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10128249" y="5395020"/>
              <a:ext cx="222251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3" y="10800"/>
                    <a:pt x="7406" y="0"/>
                    <a:pt x="11006" y="0"/>
                  </a:cubicBezTo>
                  <a:cubicBezTo>
                    <a:pt x="14606" y="0"/>
                    <a:pt x="1810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0241335" y="5436328"/>
              <a:ext cx="148488" cy="15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31" fill="norm" stroke="1" extrusionOk="0">
                  <a:moveTo>
                    <a:pt x="2000" y="4171"/>
                  </a:moveTo>
                  <a:cubicBezTo>
                    <a:pt x="2304" y="8779"/>
                    <a:pt x="2608" y="13387"/>
                    <a:pt x="2608" y="16411"/>
                  </a:cubicBezTo>
                  <a:cubicBezTo>
                    <a:pt x="2608" y="19435"/>
                    <a:pt x="2304" y="20875"/>
                    <a:pt x="1695" y="21019"/>
                  </a:cubicBezTo>
                  <a:cubicBezTo>
                    <a:pt x="1087" y="21163"/>
                    <a:pt x="174" y="20011"/>
                    <a:pt x="22" y="17275"/>
                  </a:cubicBezTo>
                  <a:cubicBezTo>
                    <a:pt x="-130" y="14539"/>
                    <a:pt x="478" y="10219"/>
                    <a:pt x="2304" y="6907"/>
                  </a:cubicBezTo>
                  <a:cubicBezTo>
                    <a:pt x="4129" y="3595"/>
                    <a:pt x="7171" y="1291"/>
                    <a:pt x="10214" y="427"/>
                  </a:cubicBezTo>
                  <a:cubicBezTo>
                    <a:pt x="13256" y="-437"/>
                    <a:pt x="16298" y="139"/>
                    <a:pt x="18276" y="1003"/>
                  </a:cubicBezTo>
                  <a:cubicBezTo>
                    <a:pt x="20253" y="1867"/>
                    <a:pt x="21166" y="3019"/>
                    <a:pt x="21318" y="4747"/>
                  </a:cubicBezTo>
                  <a:cubicBezTo>
                    <a:pt x="21470" y="6475"/>
                    <a:pt x="20862" y="8779"/>
                    <a:pt x="20253" y="11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10581781" y="5136786"/>
              <a:ext cx="225920" cy="25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38" fill="norm" stroke="1" extrusionOk="0">
                  <a:moveTo>
                    <a:pt x="21347" y="0"/>
                  </a:moveTo>
                  <a:cubicBezTo>
                    <a:pt x="16147" y="1620"/>
                    <a:pt x="10947" y="3240"/>
                    <a:pt x="7647" y="4320"/>
                  </a:cubicBezTo>
                  <a:cubicBezTo>
                    <a:pt x="4347" y="5400"/>
                    <a:pt x="2947" y="5940"/>
                    <a:pt x="1847" y="6480"/>
                  </a:cubicBezTo>
                  <a:cubicBezTo>
                    <a:pt x="747" y="7020"/>
                    <a:pt x="-53" y="7560"/>
                    <a:pt x="47" y="7920"/>
                  </a:cubicBezTo>
                  <a:cubicBezTo>
                    <a:pt x="147" y="8280"/>
                    <a:pt x="1147" y="8460"/>
                    <a:pt x="2447" y="8640"/>
                  </a:cubicBezTo>
                  <a:cubicBezTo>
                    <a:pt x="3747" y="8820"/>
                    <a:pt x="5347" y="9000"/>
                    <a:pt x="7047" y="9360"/>
                  </a:cubicBezTo>
                  <a:cubicBezTo>
                    <a:pt x="8747" y="9720"/>
                    <a:pt x="10547" y="10260"/>
                    <a:pt x="11447" y="10980"/>
                  </a:cubicBezTo>
                  <a:cubicBezTo>
                    <a:pt x="12347" y="11700"/>
                    <a:pt x="12347" y="12600"/>
                    <a:pt x="11247" y="13680"/>
                  </a:cubicBezTo>
                  <a:cubicBezTo>
                    <a:pt x="10147" y="14760"/>
                    <a:pt x="7947" y="16020"/>
                    <a:pt x="6247" y="17010"/>
                  </a:cubicBezTo>
                  <a:cubicBezTo>
                    <a:pt x="4547" y="18000"/>
                    <a:pt x="3347" y="18720"/>
                    <a:pt x="2147" y="19440"/>
                  </a:cubicBezTo>
                  <a:cubicBezTo>
                    <a:pt x="947" y="20160"/>
                    <a:pt x="-253" y="20880"/>
                    <a:pt x="47" y="21240"/>
                  </a:cubicBezTo>
                  <a:cubicBezTo>
                    <a:pt x="347" y="21600"/>
                    <a:pt x="2147" y="21600"/>
                    <a:pt x="5347" y="21420"/>
                  </a:cubicBezTo>
                  <a:cubicBezTo>
                    <a:pt x="8547" y="21240"/>
                    <a:pt x="13147" y="20880"/>
                    <a:pt x="17747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0845799" y="5168536"/>
              <a:ext cx="2095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0"/>
                  </a:moveTo>
                  <a:cubicBezTo>
                    <a:pt x="873" y="600"/>
                    <a:pt x="1745" y="0"/>
                    <a:pt x="2727" y="0"/>
                  </a:cubicBezTo>
                  <a:cubicBezTo>
                    <a:pt x="3709" y="0"/>
                    <a:pt x="4800" y="600"/>
                    <a:pt x="6873" y="2700"/>
                  </a:cubicBezTo>
                  <a:cubicBezTo>
                    <a:pt x="8945" y="4800"/>
                    <a:pt x="12000" y="8400"/>
                    <a:pt x="14618" y="11800"/>
                  </a:cubicBezTo>
                  <a:cubicBezTo>
                    <a:pt x="17236" y="15200"/>
                    <a:pt x="19418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0882488" y="5147522"/>
              <a:ext cx="198262" cy="26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53" fill="norm" stroke="1" extrusionOk="0">
                  <a:moveTo>
                    <a:pt x="21297" y="658"/>
                  </a:moveTo>
                  <a:cubicBezTo>
                    <a:pt x="20388" y="155"/>
                    <a:pt x="19478" y="-347"/>
                    <a:pt x="17773" y="323"/>
                  </a:cubicBezTo>
                  <a:cubicBezTo>
                    <a:pt x="16068" y="993"/>
                    <a:pt x="13566" y="2834"/>
                    <a:pt x="10383" y="5597"/>
                  </a:cubicBezTo>
                  <a:cubicBezTo>
                    <a:pt x="7200" y="8360"/>
                    <a:pt x="3335" y="12044"/>
                    <a:pt x="1516" y="14806"/>
                  </a:cubicBezTo>
                  <a:cubicBezTo>
                    <a:pt x="-303" y="17569"/>
                    <a:pt x="-76" y="19411"/>
                    <a:pt x="152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1036299" y="5327286"/>
              <a:ext cx="97368" cy="24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12678" y="0"/>
                  </a:moveTo>
                  <a:cubicBezTo>
                    <a:pt x="15026" y="2380"/>
                    <a:pt x="17374" y="4759"/>
                    <a:pt x="19017" y="7688"/>
                  </a:cubicBezTo>
                  <a:cubicBezTo>
                    <a:pt x="20661" y="10617"/>
                    <a:pt x="21600" y="14095"/>
                    <a:pt x="21600" y="16292"/>
                  </a:cubicBezTo>
                  <a:cubicBezTo>
                    <a:pt x="21600" y="18488"/>
                    <a:pt x="20661" y="19403"/>
                    <a:pt x="19252" y="20136"/>
                  </a:cubicBezTo>
                  <a:cubicBezTo>
                    <a:pt x="17843" y="20868"/>
                    <a:pt x="15965" y="21417"/>
                    <a:pt x="13852" y="21508"/>
                  </a:cubicBezTo>
                  <a:cubicBezTo>
                    <a:pt x="11739" y="21600"/>
                    <a:pt x="9391" y="21234"/>
                    <a:pt x="7043" y="19769"/>
                  </a:cubicBezTo>
                  <a:cubicBezTo>
                    <a:pt x="4696" y="18305"/>
                    <a:pt x="2348" y="15742"/>
                    <a:pt x="0" y="13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1093449" y="5251086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1201400" y="5105036"/>
              <a:ext cx="16624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600" fill="norm" stroke="1" extrusionOk="0">
                  <a:moveTo>
                    <a:pt x="9483" y="0"/>
                  </a:moveTo>
                  <a:cubicBezTo>
                    <a:pt x="12117" y="800"/>
                    <a:pt x="14751" y="1600"/>
                    <a:pt x="17122" y="3543"/>
                  </a:cubicBezTo>
                  <a:cubicBezTo>
                    <a:pt x="19493" y="5486"/>
                    <a:pt x="21600" y="8571"/>
                    <a:pt x="20283" y="11371"/>
                  </a:cubicBezTo>
                  <a:cubicBezTo>
                    <a:pt x="18966" y="14171"/>
                    <a:pt x="14224" y="16686"/>
                    <a:pt x="10273" y="18343"/>
                  </a:cubicBezTo>
                  <a:cubicBezTo>
                    <a:pt x="6322" y="20000"/>
                    <a:pt x="3161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3759200" y="6496192"/>
              <a:ext cx="234950" cy="3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5059" y="14056"/>
                    <a:pt x="10119" y="6856"/>
                    <a:pt x="13622" y="3256"/>
                  </a:cubicBezTo>
                  <a:cubicBezTo>
                    <a:pt x="17124" y="-344"/>
                    <a:pt x="19070" y="-344"/>
                    <a:pt x="20141" y="376"/>
                  </a:cubicBezTo>
                  <a:cubicBezTo>
                    <a:pt x="21211" y="1096"/>
                    <a:pt x="21405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3803650" y="6565536"/>
              <a:ext cx="247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8900"/>
                    <a:pt x="6646" y="16200"/>
                    <a:pt x="10246" y="12600"/>
                  </a:cubicBezTo>
                  <a:cubicBezTo>
                    <a:pt x="13846" y="9000"/>
                    <a:pt x="17723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3567481" y="6195120"/>
              <a:ext cx="134569" cy="16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38" fill="norm" stroke="1" extrusionOk="0">
                  <a:moveTo>
                    <a:pt x="194" y="2667"/>
                  </a:moveTo>
                  <a:cubicBezTo>
                    <a:pt x="532" y="1333"/>
                    <a:pt x="869" y="0"/>
                    <a:pt x="1207" y="0"/>
                  </a:cubicBezTo>
                  <a:cubicBezTo>
                    <a:pt x="1544" y="0"/>
                    <a:pt x="1882" y="1333"/>
                    <a:pt x="1544" y="4533"/>
                  </a:cubicBezTo>
                  <a:cubicBezTo>
                    <a:pt x="1207" y="7733"/>
                    <a:pt x="194" y="12800"/>
                    <a:pt x="26" y="16000"/>
                  </a:cubicBezTo>
                  <a:cubicBezTo>
                    <a:pt x="-143" y="19200"/>
                    <a:pt x="532" y="20533"/>
                    <a:pt x="1882" y="21067"/>
                  </a:cubicBezTo>
                  <a:cubicBezTo>
                    <a:pt x="3232" y="21600"/>
                    <a:pt x="5257" y="21333"/>
                    <a:pt x="8632" y="20400"/>
                  </a:cubicBezTo>
                  <a:cubicBezTo>
                    <a:pt x="12007" y="19467"/>
                    <a:pt x="16732" y="17867"/>
                    <a:pt x="21457" y="16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685116" y="6229928"/>
              <a:ext cx="61385" cy="8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19366" y="2790"/>
                  </a:moveTo>
                  <a:cubicBezTo>
                    <a:pt x="16386" y="1283"/>
                    <a:pt x="13407" y="-224"/>
                    <a:pt x="10428" y="27"/>
                  </a:cubicBezTo>
                  <a:cubicBezTo>
                    <a:pt x="7448" y="278"/>
                    <a:pt x="4469" y="2288"/>
                    <a:pt x="2607" y="4548"/>
                  </a:cubicBezTo>
                  <a:cubicBezTo>
                    <a:pt x="745" y="6809"/>
                    <a:pt x="0" y="9320"/>
                    <a:pt x="0" y="11832"/>
                  </a:cubicBezTo>
                  <a:cubicBezTo>
                    <a:pt x="0" y="14343"/>
                    <a:pt x="745" y="16855"/>
                    <a:pt x="2979" y="18613"/>
                  </a:cubicBezTo>
                  <a:cubicBezTo>
                    <a:pt x="5214" y="20371"/>
                    <a:pt x="8938" y="21376"/>
                    <a:pt x="11917" y="20874"/>
                  </a:cubicBezTo>
                  <a:cubicBezTo>
                    <a:pt x="14897" y="20371"/>
                    <a:pt x="17131" y="18362"/>
                    <a:pt x="18621" y="15348"/>
                  </a:cubicBezTo>
                  <a:cubicBezTo>
                    <a:pt x="20110" y="12334"/>
                    <a:pt x="20855" y="8316"/>
                    <a:pt x="21600" y="4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759200" y="6214170"/>
              <a:ext cx="107950" cy="13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3375"/>
                  </a:moveTo>
                  <a:cubicBezTo>
                    <a:pt x="0" y="1687"/>
                    <a:pt x="0" y="0"/>
                    <a:pt x="0" y="0"/>
                  </a:cubicBezTo>
                  <a:cubicBezTo>
                    <a:pt x="0" y="0"/>
                    <a:pt x="0" y="1687"/>
                    <a:pt x="635" y="5231"/>
                  </a:cubicBezTo>
                  <a:cubicBezTo>
                    <a:pt x="1271" y="8775"/>
                    <a:pt x="2541" y="14175"/>
                    <a:pt x="4024" y="17381"/>
                  </a:cubicBezTo>
                  <a:cubicBezTo>
                    <a:pt x="5506" y="20588"/>
                    <a:pt x="7200" y="21600"/>
                    <a:pt x="8894" y="21431"/>
                  </a:cubicBezTo>
                  <a:cubicBezTo>
                    <a:pt x="10588" y="21262"/>
                    <a:pt x="12282" y="19912"/>
                    <a:pt x="14400" y="16200"/>
                  </a:cubicBezTo>
                  <a:cubicBezTo>
                    <a:pt x="16518" y="12487"/>
                    <a:pt x="19059" y="6412"/>
                    <a:pt x="21600" y="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3860800" y="6355986"/>
              <a:ext cx="444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4108450" y="6260736"/>
              <a:ext cx="15694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506"/>
                    <a:pt x="21600" y="11012"/>
                    <a:pt x="18900" y="14612"/>
                  </a:cubicBezTo>
                  <a:cubicBezTo>
                    <a:pt x="16200" y="18212"/>
                    <a:pt x="810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4121150" y="6197236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4191000" y="6216286"/>
              <a:ext cx="38100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98"/>
                  </a:moveTo>
                  <a:cubicBezTo>
                    <a:pt x="3600" y="9915"/>
                    <a:pt x="7200" y="11331"/>
                    <a:pt x="9000" y="12925"/>
                  </a:cubicBezTo>
                  <a:cubicBezTo>
                    <a:pt x="10800" y="14518"/>
                    <a:pt x="10800" y="16289"/>
                    <a:pt x="10200" y="18059"/>
                  </a:cubicBezTo>
                  <a:cubicBezTo>
                    <a:pt x="9600" y="19830"/>
                    <a:pt x="8400" y="21600"/>
                    <a:pt x="7800" y="21600"/>
                  </a:cubicBezTo>
                  <a:cubicBezTo>
                    <a:pt x="7200" y="21600"/>
                    <a:pt x="7200" y="19830"/>
                    <a:pt x="8400" y="16289"/>
                  </a:cubicBezTo>
                  <a:cubicBezTo>
                    <a:pt x="9600" y="12748"/>
                    <a:pt x="12000" y="7436"/>
                    <a:pt x="14400" y="4426"/>
                  </a:cubicBezTo>
                  <a:cubicBezTo>
                    <a:pt x="16800" y="1416"/>
                    <a:pt x="19200" y="7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4268098" y="6024655"/>
              <a:ext cx="150652" cy="37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04" fill="norm" stroke="1" extrusionOk="0">
                  <a:moveTo>
                    <a:pt x="12473" y="13611"/>
                  </a:moveTo>
                  <a:cubicBezTo>
                    <a:pt x="11573" y="13123"/>
                    <a:pt x="10673" y="12635"/>
                    <a:pt x="9623" y="12574"/>
                  </a:cubicBezTo>
                  <a:cubicBezTo>
                    <a:pt x="8573" y="12512"/>
                    <a:pt x="7373" y="12879"/>
                    <a:pt x="5723" y="13855"/>
                  </a:cubicBezTo>
                  <a:cubicBezTo>
                    <a:pt x="4073" y="14831"/>
                    <a:pt x="1973" y="16418"/>
                    <a:pt x="923" y="17516"/>
                  </a:cubicBezTo>
                  <a:cubicBezTo>
                    <a:pt x="-127" y="18614"/>
                    <a:pt x="-127" y="19224"/>
                    <a:pt x="173" y="19835"/>
                  </a:cubicBezTo>
                  <a:cubicBezTo>
                    <a:pt x="473" y="20445"/>
                    <a:pt x="1073" y="21055"/>
                    <a:pt x="2123" y="21299"/>
                  </a:cubicBezTo>
                  <a:cubicBezTo>
                    <a:pt x="3173" y="21543"/>
                    <a:pt x="4673" y="21421"/>
                    <a:pt x="7073" y="20262"/>
                  </a:cubicBezTo>
                  <a:cubicBezTo>
                    <a:pt x="9473" y="19102"/>
                    <a:pt x="12773" y="16906"/>
                    <a:pt x="15323" y="14099"/>
                  </a:cubicBezTo>
                  <a:cubicBezTo>
                    <a:pt x="17873" y="11292"/>
                    <a:pt x="19673" y="7875"/>
                    <a:pt x="20573" y="5618"/>
                  </a:cubicBezTo>
                  <a:cubicBezTo>
                    <a:pt x="21473" y="3360"/>
                    <a:pt x="21473" y="2262"/>
                    <a:pt x="21173" y="1407"/>
                  </a:cubicBezTo>
                  <a:cubicBezTo>
                    <a:pt x="20873" y="553"/>
                    <a:pt x="20273" y="-57"/>
                    <a:pt x="19823" y="4"/>
                  </a:cubicBezTo>
                  <a:cubicBezTo>
                    <a:pt x="19373" y="65"/>
                    <a:pt x="19073" y="797"/>
                    <a:pt x="18923" y="3177"/>
                  </a:cubicBezTo>
                  <a:cubicBezTo>
                    <a:pt x="18773" y="5557"/>
                    <a:pt x="18773" y="9584"/>
                    <a:pt x="19073" y="12451"/>
                  </a:cubicBezTo>
                  <a:cubicBezTo>
                    <a:pt x="19373" y="15319"/>
                    <a:pt x="19973" y="17028"/>
                    <a:pt x="20573" y="18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4952999" y="6057536"/>
              <a:ext cx="1982942" cy="8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57" fill="norm" stroke="1" extrusionOk="0">
                  <a:moveTo>
                    <a:pt x="0" y="16200"/>
                  </a:moveTo>
                  <a:cubicBezTo>
                    <a:pt x="161" y="17486"/>
                    <a:pt x="322" y="18771"/>
                    <a:pt x="438" y="19569"/>
                  </a:cubicBezTo>
                  <a:cubicBezTo>
                    <a:pt x="553" y="20366"/>
                    <a:pt x="622" y="20674"/>
                    <a:pt x="691" y="20957"/>
                  </a:cubicBezTo>
                  <a:cubicBezTo>
                    <a:pt x="760" y="21240"/>
                    <a:pt x="829" y="21497"/>
                    <a:pt x="910" y="21549"/>
                  </a:cubicBezTo>
                  <a:cubicBezTo>
                    <a:pt x="990" y="21600"/>
                    <a:pt x="1082" y="21446"/>
                    <a:pt x="1151" y="20546"/>
                  </a:cubicBezTo>
                  <a:cubicBezTo>
                    <a:pt x="1220" y="19646"/>
                    <a:pt x="1267" y="18000"/>
                    <a:pt x="1301" y="16149"/>
                  </a:cubicBezTo>
                  <a:cubicBezTo>
                    <a:pt x="1336" y="14297"/>
                    <a:pt x="1359" y="12240"/>
                    <a:pt x="1370" y="10466"/>
                  </a:cubicBezTo>
                  <a:cubicBezTo>
                    <a:pt x="1382" y="8691"/>
                    <a:pt x="1382" y="7200"/>
                    <a:pt x="1359" y="5966"/>
                  </a:cubicBezTo>
                  <a:cubicBezTo>
                    <a:pt x="1336" y="4731"/>
                    <a:pt x="1290" y="3754"/>
                    <a:pt x="1290" y="3137"/>
                  </a:cubicBezTo>
                  <a:cubicBezTo>
                    <a:pt x="1290" y="2520"/>
                    <a:pt x="1336" y="2263"/>
                    <a:pt x="1577" y="2057"/>
                  </a:cubicBezTo>
                  <a:cubicBezTo>
                    <a:pt x="1819" y="1851"/>
                    <a:pt x="2257" y="1697"/>
                    <a:pt x="2890" y="1517"/>
                  </a:cubicBezTo>
                  <a:cubicBezTo>
                    <a:pt x="3523" y="1337"/>
                    <a:pt x="4352" y="1131"/>
                    <a:pt x="5170" y="926"/>
                  </a:cubicBezTo>
                  <a:cubicBezTo>
                    <a:pt x="5987" y="720"/>
                    <a:pt x="6793" y="514"/>
                    <a:pt x="7588" y="360"/>
                  </a:cubicBezTo>
                  <a:cubicBezTo>
                    <a:pt x="8382" y="206"/>
                    <a:pt x="9165" y="103"/>
                    <a:pt x="10006" y="51"/>
                  </a:cubicBezTo>
                  <a:cubicBezTo>
                    <a:pt x="10846" y="0"/>
                    <a:pt x="11744" y="0"/>
                    <a:pt x="12665" y="0"/>
                  </a:cubicBezTo>
                  <a:cubicBezTo>
                    <a:pt x="13586" y="0"/>
                    <a:pt x="14530" y="0"/>
                    <a:pt x="15498" y="0"/>
                  </a:cubicBezTo>
                  <a:cubicBezTo>
                    <a:pt x="16465" y="0"/>
                    <a:pt x="17455" y="0"/>
                    <a:pt x="18411" y="0"/>
                  </a:cubicBezTo>
                  <a:cubicBezTo>
                    <a:pt x="19366" y="0"/>
                    <a:pt x="20287" y="0"/>
                    <a:pt x="20829" y="0"/>
                  </a:cubicBezTo>
                  <a:cubicBezTo>
                    <a:pt x="21370" y="0"/>
                    <a:pt x="21531" y="0"/>
                    <a:pt x="21565" y="103"/>
                  </a:cubicBezTo>
                  <a:cubicBezTo>
                    <a:pt x="21600" y="206"/>
                    <a:pt x="21508" y="411"/>
                    <a:pt x="21416" y="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5397499" y="6263821"/>
              <a:ext cx="25401" cy="2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481"/>
                  </a:moveTo>
                  <a:cubicBezTo>
                    <a:pt x="5400" y="695"/>
                    <a:pt x="10800" y="-90"/>
                    <a:pt x="13500" y="8"/>
                  </a:cubicBezTo>
                  <a:cubicBezTo>
                    <a:pt x="16200" y="106"/>
                    <a:pt x="16200" y="1088"/>
                    <a:pt x="17100" y="4819"/>
                  </a:cubicBezTo>
                  <a:cubicBezTo>
                    <a:pt x="18000" y="8550"/>
                    <a:pt x="19800" y="15030"/>
                    <a:pt x="216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5314950" y="6524991"/>
              <a:ext cx="25400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60" y="11040"/>
                    <a:pt x="9720" y="1783"/>
                    <a:pt x="13320" y="240"/>
                  </a:cubicBezTo>
                  <a:cubicBezTo>
                    <a:pt x="16920" y="-1303"/>
                    <a:pt x="1926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5403849" y="6726084"/>
              <a:ext cx="107951" cy="20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5649"/>
                  </a:moveTo>
                  <a:cubicBezTo>
                    <a:pt x="847" y="10185"/>
                    <a:pt x="1694" y="14721"/>
                    <a:pt x="2118" y="17529"/>
                  </a:cubicBezTo>
                  <a:cubicBezTo>
                    <a:pt x="2541" y="20337"/>
                    <a:pt x="2541" y="21417"/>
                    <a:pt x="2329" y="20985"/>
                  </a:cubicBezTo>
                  <a:cubicBezTo>
                    <a:pt x="2118" y="20553"/>
                    <a:pt x="1694" y="18609"/>
                    <a:pt x="2329" y="15261"/>
                  </a:cubicBezTo>
                  <a:cubicBezTo>
                    <a:pt x="2965" y="11913"/>
                    <a:pt x="4659" y="7161"/>
                    <a:pt x="6141" y="4353"/>
                  </a:cubicBezTo>
                  <a:cubicBezTo>
                    <a:pt x="7624" y="1545"/>
                    <a:pt x="8894" y="681"/>
                    <a:pt x="10588" y="249"/>
                  </a:cubicBezTo>
                  <a:cubicBezTo>
                    <a:pt x="12282" y="-183"/>
                    <a:pt x="14400" y="-183"/>
                    <a:pt x="16306" y="1329"/>
                  </a:cubicBezTo>
                  <a:cubicBezTo>
                    <a:pt x="18212" y="2841"/>
                    <a:pt x="19906" y="5865"/>
                    <a:pt x="20753" y="8457"/>
                  </a:cubicBezTo>
                  <a:cubicBezTo>
                    <a:pt x="21600" y="11049"/>
                    <a:pt x="21600" y="13209"/>
                    <a:pt x="21600" y="15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5575300" y="6603636"/>
              <a:ext cx="120650" cy="8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0" fill="norm" stroke="1" extrusionOk="0">
                  <a:moveTo>
                    <a:pt x="0" y="3240"/>
                  </a:moveTo>
                  <a:cubicBezTo>
                    <a:pt x="1516" y="1620"/>
                    <a:pt x="3032" y="0"/>
                    <a:pt x="4547" y="0"/>
                  </a:cubicBezTo>
                  <a:cubicBezTo>
                    <a:pt x="6063" y="0"/>
                    <a:pt x="7579" y="1620"/>
                    <a:pt x="8337" y="3780"/>
                  </a:cubicBezTo>
                  <a:cubicBezTo>
                    <a:pt x="9095" y="5940"/>
                    <a:pt x="9095" y="8640"/>
                    <a:pt x="8147" y="11880"/>
                  </a:cubicBezTo>
                  <a:cubicBezTo>
                    <a:pt x="7200" y="15120"/>
                    <a:pt x="5305" y="18900"/>
                    <a:pt x="6253" y="20250"/>
                  </a:cubicBezTo>
                  <a:cubicBezTo>
                    <a:pt x="7200" y="21600"/>
                    <a:pt x="10989" y="20520"/>
                    <a:pt x="14021" y="19170"/>
                  </a:cubicBezTo>
                  <a:cubicBezTo>
                    <a:pt x="17053" y="17820"/>
                    <a:pt x="19326" y="16200"/>
                    <a:pt x="21600" y="14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5810250" y="654013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6051550" y="6317336"/>
              <a:ext cx="112594" cy="22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49" fill="norm" stroke="1" extrusionOk="0">
                  <a:moveTo>
                    <a:pt x="0" y="6714"/>
                  </a:moveTo>
                  <a:cubicBezTo>
                    <a:pt x="800" y="10752"/>
                    <a:pt x="1600" y="14789"/>
                    <a:pt x="1800" y="17313"/>
                  </a:cubicBezTo>
                  <a:cubicBezTo>
                    <a:pt x="2000" y="19836"/>
                    <a:pt x="1600" y="20845"/>
                    <a:pt x="1400" y="20744"/>
                  </a:cubicBezTo>
                  <a:cubicBezTo>
                    <a:pt x="1200" y="20643"/>
                    <a:pt x="1200" y="19432"/>
                    <a:pt x="1800" y="16606"/>
                  </a:cubicBezTo>
                  <a:cubicBezTo>
                    <a:pt x="2400" y="13780"/>
                    <a:pt x="3600" y="9339"/>
                    <a:pt x="5600" y="6210"/>
                  </a:cubicBezTo>
                  <a:cubicBezTo>
                    <a:pt x="7600" y="3081"/>
                    <a:pt x="10400" y="1264"/>
                    <a:pt x="12800" y="456"/>
                  </a:cubicBezTo>
                  <a:cubicBezTo>
                    <a:pt x="15200" y="-351"/>
                    <a:pt x="17200" y="-149"/>
                    <a:pt x="18800" y="1567"/>
                  </a:cubicBezTo>
                  <a:cubicBezTo>
                    <a:pt x="20400" y="3283"/>
                    <a:pt x="21600" y="6513"/>
                    <a:pt x="21200" y="10045"/>
                  </a:cubicBezTo>
                  <a:cubicBezTo>
                    <a:pt x="20800" y="13578"/>
                    <a:pt x="18800" y="17413"/>
                    <a:pt x="16800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6261100" y="647028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6356349" y="6222636"/>
              <a:ext cx="120651" cy="27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2991"/>
                  </a:moveTo>
                  <a:cubicBezTo>
                    <a:pt x="2274" y="6646"/>
                    <a:pt x="4547" y="10302"/>
                    <a:pt x="6253" y="13126"/>
                  </a:cubicBezTo>
                  <a:cubicBezTo>
                    <a:pt x="7958" y="15951"/>
                    <a:pt x="9095" y="17945"/>
                    <a:pt x="10042" y="19357"/>
                  </a:cubicBezTo>
                  <a:cubicBezTo>
                    <a:pt x="10989" y="20769"/>
                    <a:pt x="11747" y="21600"/>
                    <a:pt x="12695" y="21351"/>
                  </a:cubicBezTo>
                  <a:cubicBezTo>
                    <a:pt x="13642" y="21102"/>
                    <a:pt x="14779" y="19772"/>
                    <a:pt x="15916" y="16782"/>
                  </a:cubicBezTo>
                  <a:cubicBezTo>
                    <a:pt x="17053" y="13791"/>
                    <a:pt x="18189" y="9138"/>
                    <a:pt x="18947" y="6397"/>
                  </a:cubicBezTo>
                  <a:cubicBezTo>
                    <a:pt x="19705" y="3655"/>
                    <a:pt x="20084" y="2825"/>
                    <a:pt x="20274" y="1911"/>
                  </a:cubicBezTo>
                  <a:cubicBezTo>
                    <a:pt x="20463" y="997"/>
                    <a:pt x="20463" y="0"/>
                    <a:pt x="20653" y="0"/>
                  </a:cubicBezTo>
                  <a:cubicBezTo>
                    <a:pt x="20842" y="0"/>
                    <a:pt x="21221" y="997"/>
                    <a:pt x="21600" y="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6474072" y="6302193"/>
              <a:ext cx="231528" cy="17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23" fill="norm" stroke="1" extrusionOk="0">
                  <a:moveTo>
                    <a:pt x="4984" y="9856"/>
                  </a:moveTo>
                  <a:cubicBezTo>
                    <a:pt x="4395" y="8802"/>
                    <a:pt x="3806" y="7748"/>
                    <a:pt x="3217" y="7748"/>
                  </a:cubicBezTo>
                  <a:cubicBezTo>
                    <a:pt x="2628" y="7748"/>
                    <a:pt x="2039" y="8802"/>
                    <a:pt x="1450" y="10646"/>
                  </a:cubicBezTo>
                  <a:cubicBezTo>
                    <a:pt x="861" y="12490"/>
                    <a:pt x="272" y="15124"/>
                    <a:pt x="75" y="17231"/>
                  </a:cubicBezTo>
                  <a:cubicBezTo>
                    <a:pt x="-121" y="19339"/>
                    <a:pt x="75" y="20919"/>
                    <a:pt x="566" y="21183"/>
                  </a:cubicBezTo>
                  <a:cubicBezTo>
                    <a:pt x="1057" y="21446"/>
                    <a:pt x="1843" y="20392"/>
                    <a:pt x="2432" y="19207"/>
                  </a:cubicBezTo>
                  <a:cubicBezTo>
                    <a:pt x="3021" y="18022"/>
                    <a:pt x="3414" y="16705"/>
                    <a:pt x="3708" y="15387"/>
                  </a:cubicBezTo>
                  <a:cubicBezTo>
                    <a:pt x="4003" y="14070"/>
                    <a:pt x="4199" y="12753"/>
                    <a:pt x="4199" y="12753"/>
                  </a:cubicBezTo>
                  <a:cubicBezTo>
                    <a:pt x="4199" y="12753"/>
                    <a:pt x="4003" y="14070"/>
                    <a:pt x="4395" y="14729"/>
                  </a:cubicBezTo>
                  <a:cubicBezTo>
                    <a:pt x="4788" y="15387"/>
                    <a:pt x="5770" y="15387"/>
                    <a:pt x="6654" y="14992"/>
                  </a:cubicBezTo>
                  <a:cubicBezTo>
                    <a:pt x="7537" y="14597"/>
                    <a:pt x="8323" y="13807"/>
                    <a:pt x="9206" y="12885"/>
                  </a:cubicBezTo>
                  <a:cubicBezTo>
                    <a:pt x="10090" y="11963"/>
                    <a:pt x="11072" y="10909"/>
                    <a:pt x="11661" y="11041"/>
                  </a:cubicBezTo>
                  <a:cubicBezTo>
                    <a:pt x="12250" y="11173"/>
                    <a:pt x="12446" y="12490"/>
                    <a:pt x="12643" y="14202"/>
                  </a:cubicBezTo>
                  <a:cubicBezTo>
                    <a:pt x="12839" y="15914"/>
                    <a:pt x="13035" y="18022"/>
                    <a:pt x="12937" y="18417"/>
                  </a:cubicBezTo>
                  <a:cubicBezTo>
                    <a:pt x="12839" y="18812"/>
                    <a:pt x="12446" y="17495"/>
                    <a:pt x="12937" y="14466"/>
                  </a:cubicBezTo>
                  <a:cubicBezTo>
                    <a:pt x="13428" y="11436"/>
                    <a:pt x="14803" y="6695"/>
                    <a:pt x="15883" y="3929"/>
                  </a:cubicBezTo>
                  <a:cubicBezTo>
                    <a:pt x="16963" y="1163"/>
                    <a:pt x="17748" y="373"/>
                    <a:pt x="18632" y="109"/>
                  </a:cubicBezTo>
                  <a:cubicBezTo>
                    <a:pt x="19515" y="-154"/>
                    <a:pt x="20497" y="109"/>
                    <a:pt x="21479" y="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6778474" y="6222636"/>
              <a:ext cx="130326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58" fill="norm" stroke="1" extrusionOk="0">
                  <a:moveTo>
                    <a:pt x="21110" y="0"/>
                  </a:moveTo>
                  <a:cubicBezTo>
                    <a:pt x="16996" y="1137"/>
                    <a:pt x="12881" y="2274"/>
                    <a:pt x="9281" y="4689"/>
                  </a:cubicBezTo>
                  <a:cubicBezTo>
                    <a:pt x="5681" y="7105"/>
                    <a:pt x="2596" y="10800"/>
                    <a:pt x="1053" y="13358"/>
                  </a:cubicBezTo>
                  <a:cubicBezTo>
                    <a:pt x="-490" y="15916"/>
                    <a:pt x="-490" y="17337"/>
                    <a:pt x="2081" y="18545"/>
                  </a:cubicBezTo>
                  <a:cubicBezTo>
                    <a:pt x="4653" y="19753"/>
                    <a:pt x="9796" y="20747"/>
                    <a:pt x="13396" y="21174"/>
                  </a:cubicBezTo>
                  <a:cubicBezTo>
                    <a:pt x="16996" y="21600"/>
                    <a:pt x="19053" y="21458"/>
                    <a:pt x="2111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6908800" y="6292486"/>
              <a:ext cx="1778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2634"/>
                    <a:pt x="6686" y="5268"/>
                    <a:pt x="10157" y="8254"/>
                  </a:cubicBezTo>
                  <a:cubicBezTo>
                    <a:pt x="13629" y="11239"/>
                    <a:pt x="17229" y="14576"/>
                    <a:pt x="19157" y="16859"/>
                  </a:cubicBezTo>
                  <a:cubicBezTo>
                    <a:pt x="21086" y="19141"/>
                    <a:pt x="21343" y="20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6940550" y="6286136"/>
              <a:ext cx="1397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160"/>
                    <a:pt x="18327" y="320"/>
                    <a:pt x="16036" y="1280"/>
                  </a:cubicBezTo>
                  <a:cubicBezTo>
                    <a:pt x="13745" y="2240"/>
                    <a:pt x="10800" y="4000"/>
                    <a:pt x="8018" y="6880"/>
                  </a:cubicBezTo>
                  <a:cubicBezTo>
                    <a:pt x="5236" y="9760"/>
                    <a:pt x="2618" y="13760"/>
                    <a:pt x="1309" y="16400"/>
                  </a:cubicBezTo>
                  <a:cubicBezTo>
                    <a:pt x="0" y="19040"/>
                    <a:pt x="0" y="20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7137400" y="6482986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7118350" y="6267086"/>
              <a:ext cx="16527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5585" y="0"/>
                  </a:moveTo>
                  <a:cubicBezTo>
                    <a:pt x="18319" y="2880"/>
                    <a:pt x="21053" y="5760"/>
                    <a:pt x="21327" y="8509"/>
                  </a:cubicBezTo>
                  <a:cubicBezTo>
                    <a:pt x="21600" y="11258"/>
                    <a:pt x="19413" y="13876"/>
                    <a:pt x="15448" y="16036"/>
                  </a:cubicBezTo>
                  <a:cubicBezTo>
                    <a:pt x="11484" y="18196"/>
                    <a:pt x="5742" y="19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5975349" y="6317886"/>
              <a:ext cx="2032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25" y="3673"/>
                    <a:pt x="16650" y="7347"/>
                    <a:pt x="13050" y="10947"/>
                  </a:cubicBezTo>
                  <a:cubicBezTo>
                    <a:pt x="9450" y="14547"/>
                    <a:pt x="4725" y="18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5556250" y="6616336"/>
              <a:ext cx="1079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8035835" y="6599403"/>
              <a:ext cx="117566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910" y="21600"/>
                  </a:moveTo>
                  <a:cubicBezTo>
                    <a:pt x="1367" y="15120"/>
                    <a:pt x="-176" y="8640"/>
                    <a:pt x="17" y="4860"/>
                  </a:cubicBezTo>
                  <a:cubicBezTo>
                    <a:pt x="210" y="1080"/>
                    <a:pt x="2138" y="0"/>
                    <a:pt x="5995" y="0"/>
                  </a:cubicBezTo>
                  <a:cubicBezTo>
                    <a:pt x="9853" y="0"/>
                    <a:pt x="15638" y="1080"/>
                    <a:pt x="21424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7975600" y="6724286"/>
              <a:ext cx="196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4400"/>
                    <a:pt x="6968" y="7200"/>
                    <a:pt x="10568" y="3600"/>
                  </a:cubicBezTo>
                  <a:cubicBezTo>
                    <a:pt x="14168" y="0"/>
                    <a:pt x="178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8724900" y="6147078"/>
              <a:ext cx="1333500" cy="81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16183"/>
                  </a:moveTo>
                  <a:cubicBezTo>
                    <a:pt x="103" y="17252"/>
                    <a:pt x="206" y="18320"/>
                    <a:pt x="291" y="19108"/>
                  </a:cubicBezTo>
                  <a:cubicBezTo>
                    <a:pt x="377" y="19895"/>
                    <a:pt x="446" y="20402"/>
                    <a:pt x="531" y="20824"/>
                  </a:cubicBezTo>
                  <a:cubicBezTo>
                    <a:pt x="617" y="21245"/>
                    <a:pt x="720" y="21583"/>
                    <a:pt x="806" y="21555"/>
                  </a:cubicBezTo>
                  <a:cubicBezTo>
                    <a:pt x="891" y="21527"/>
                    <a:pt x="960" y="21133"/>
                    <a:pt x="1046" y="19867"/>
                  </a:cubicBezTo>
                  <a:cubicBezTo>
                    <a:pt x="1131" y="18602"/>
                    <a:pt x="1234" y="16464"/>
                    <a:pt x="1303" y="14327"/>
                  </a:cubicBezTo>
                  <a:cubicBezTo>
                    <a:pt x="1371" y="12189"/>
                    <a:pt x="1406" y="10052"/>
                    <a:pt x="1286" y="8336"/>
                  </a:cubicBezTo>
                  <a:cubicBezTo>
                    <a:pt x="1166" y="6620"/>
                    <a:pt x="891" y="5327"/>
                    <a:pt x="703" y="4539"/>
                  </a:cubicBezTo>
                  <a:cubicBezTo>
                    <a:pt x="514" y="3752"/>
                    <a:pt x="411" y="3470"/>
                    <a:pt x="463" y="3274"/>
                  </a:cubicBezTo>
                  <a:cubicBezTo>
                    <a:pt x="514" y="3077"/>
                    <a:pt x="720" y="2964"/>
                    <a:pt x="1389" y="2711"/>
                  </a:cubicBezTo>
                  <a:cubicBezTo>
                    <a:pt x="2057" y="2458"/>
                    <a:pt x="3189" y="2064"/>
                    <a:pt x="4337" y="1727"/>
                  </a:cubicBezTo>
                  <a:cubicBezTo>
                    <a:pt x="5486" y="1389"/>
                    <a:pt x="6651" y="1108"/>
                    <a:pt x="7920" y="883"/>
                  </a:cubicBezTo>
                  <a:cubicBezTo>
                    <a:pt x="9189" y="658"/>
                    <a:pt x="10560" y="489"/>
                    <a:pt x="11897" y="349"/>
                  </a:cubicBezTo>
                  <a:cubicBezTo>
                    <a:pt x="13234" y="208"/>
                    <a:pt x="14537" y="96"/>
                    <a:pt x="15909" y="39"/>
                  </a:cubicBezTo>
                  <a:cubicBezTo>
                    <a:pt x="17280" y="-17"/>
                    <a:pt x="18720" y="-17"/>
                    <a:pt x="19663" y="67"/>
                  </a:cubicBezTo>
                  <a:cubicBezTo>
                    <a:pt x="20606" y="152"/>
                    <a:pt x="21051" y="321"/>
                    <a:pt x="21291" y="489"/>
                  </a:cubicBezTo>
                  <a:cubicBezTo>
                    <a:pt x="21531" y="658"/>
                    <a:pt x="21566" y="827"/>
                    <a:pt x="21600" y="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8915400" y="6381386"/>
              <a:ext cx="209550" cy="24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0"/>
                  </a:moveTo>
                  <a:cubicBezTo>
                    <a:pt x="2618" y="3661"/>
                    <a:pt x="5236" y="7322"/>
                    <a:pt x="7309" y="10617"/>
                  </a:cubicBezTo>
                  <a:cubicBezTo>
                    <a:pt x="9382" y="13912"/>
                    <a:pt x="10909" y="16841"/>
                    <a:pt x="12000" y="18763"/>
                  </a:cubicBezTo>
                  <a:cubicBezTo>
                    <a:pt x="13091" y="20685"/>
                    <a:pt x="13745" y="21600"/>
                    <a:pt x="14182" y="21508"/>
                  </a:cubicBezTo>
                  <a:cubicBezTo>
                    <a:pt x="14618" y="21417"/>
                    <a:pt x="14836" y="20319"/>
                    <a:pt x="15709" y="17207"/>
                  </a:cubicBezTo>
                  <a:cubicBezTo>
                    <a:pt x="16582" y="14095"/>
                    <a:pt x="18109" y="8969"/>
                    <a:pt x="19200" y="5675"/>
                  </a:cubicBezTo>
                  <a:cubicBezTo>
                    <a:pt x="20291" y="2380"/>
                    <a:pt x="20945" y="915"/>
                    <a:pt x="21273" y="732"/>
                  </a:cubicBezTo>
                  <a:cubicBezTo>
                    <a:pt x="21600" y="549"/>
                    <a:pt x="21600" y="1647"/>
                    <a:pt x="21600" y="2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9111028" y="6424108"/>
              <a:ext cx="261572" cy="18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35" fill="norm" stroke="1" extrusionOk="0">
                  <a:moveTo>
                    <a:pt x="4803" y="12436"/>
                  </a:moveTo>
                  <a:cubicBezTo>
                    <a:pt x="4803" y="11236"/>
                    <a:pt x="4803" y="10036"/>
                    <a:pt x="4368" y="9196"/>
                  </a:cubicBezTo>
                  <a:cubicBezTo>
                    <a:pt x="3932" y="8356"/>
                    <a:pt x="3061" y="7876"/>
                    <a:pt x="2365" y="8236"/>
                  </a:cubicBezTo>
                  <a:cubicBezTo>
                    <a:pt x="1668" y="8596"/>
                    <a:pt x="1145" y="9796"/>
                    <a:pt x="710" y="11716"/>
                  </a:cubicBezTo>
                  <a:cubicBezTo>
                    <a:pt x="274" y="13636"/>
                    <a:pt x="-74" y="16276"/>
                    <a:pt x="13" y="18076"/>
                  </a:cubicBezTo>
                  <a:cubicBezTo>
                    <a:pt x="100" y="19876"/>
                    <a:pt x="623" y="20836"/>
                    <a:pt x="1320" y="21076"/>
                  </a:cubicBezTo>
                  <a:cubicBezTo>
                    <a:pt x="2016" y="21316"/>
                    <a:pt x="2887" y="20836"/>
                    <a:pt x="3758" y="19516"/>
                  </a:cubicBezTo>
                  <a:cubicBezTo>
                    <a:pt x="4629" y="18196"/>
                    <a:pt x="5500" y="16036"/>
                    <a:pt x="6023" y="14356"/>
                  </a:cubicBezTo>
                  <a:cubicBezTo>
                    <a:pt x="6545" y="12676"/>
                    <a:pt x="6720" y="11476"/>
                    <a:pt x="7678" y="10636"/>
                  </a:cubicBezTo>
                  <a:cubicBezTo>
                    <a:pt x="8636" y="9796"/>
                    <a:pt x="10378" y="9316"/>
                    <a:pt x="11771" y="10276"/>
                  </a:cubicBezTo>
                  <a:cubicBezTo>
                    <a:pt x="13165" y="11236"/>
                    <a:pt x="14210" y="13636"/>
                    <a:pt x="14820" y="15436"/>
                  </a:cubicBezTo>
                  <a:cubicBezTo>
                    <a:pt x="15429" y="17236"/>
                    <a:pt x="15603" y="18436"/>
                    <a:pt x="15342" y="18676"/>
                  </a:cubicBezTo>
                  <a:cubicBezTo>
                    <a:pt x="15081" y="18916"/>
                    <a:pt x="14384" y="18196"/>
                    <a:pt x="13949" y="16156"/>
                  </a:cubicBezTo>
                  <a:cubicBezTo>
                    <a:pt x="13513" y="14116"/>
                    <a:pt x="13339" y="10756"/>
                    <a:pt x="13687" y="7756"/>
                  </a:cubicBezTo>
                  <a:cubicBezTo>
                    <a:pt x="14036" y="4756"/>
                    <a:pt x="14907" y="2116"/>
                    <a:pt x="16300" y="916"/>
                  </a:cubicBezTo>
                  <a:cubicBezTo>
                    <a:pt x="17694" y="-284"/>
                    <a:pt x="19610" y="-44"/>
                    <a:pt x="21526" y="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9495133" y="6346916"/>
              <a:ext cx="80668" cy="22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231" fill="norm" stroke="1" extrusionOk="0">
                  <a:moveTo>
                    <a:pt x="21107" y="1443"/>
                  </a:moveTo>
                  <a:cubicBezTo>
                    <a:pt x="18892" y="849"/>
                    <a:pt x="16676" y="254"/>
                    <a:pt x="14184" y="56"/>
                  </a:cubicBezTo>
                  <a:cubicBezTo>
                    <a:pt x="11692" y="-142"/>
                    <a:pt x="8922" y="56"/>
                    <a:pt x="5876" y="2731"/>
                  </a:cubicBezTo>
                  <a:cubicBezTo>
                    <a:pt x="2830" y="5407"/>
                    <a:pt x="-493" y="10559"/>
                    <a:pt x="61" y="14126"/>
                  </a:cubicBezTo>
                  <a:cubicBezTo>
                    <a:pt x="615" y="17693"/>
                    <a:pt x="5045" y="19675"/>
                    <a:pt x="9199" y="20566"/>
                  </a:cubicBezTo>
                  <a:cubicBezTo>
                    <a:pt x="13353" y="21458"/>
                    <a:pt x="17230" y="21260"/>
                    <a:pt x="21107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9626600" y="6375036"/>
              <a:ext cx="1206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7" y="1895"/>
                    <a:pt x="2274" y="3789"/>
                    <a:pt x="5874" y="7389"/>
                  </a:cubicBezTo>
                  <a:cubicBezTo>
                    <a:pt x="9474" y="10989"/>
                    <a:pt x="15537" y="162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9620250" y="6355986"/>
              <a:ext cx="1524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3109"/>
                    <a:pt x="13800" y="6218"/>
                    <a:pt x="10200" y="9818"/>
                  </a:cubicBezTo>
                  <a:cubicBezTo>
                    <a:pt x="6600" y="13418"/>
                    <a:pt x="3300" y="17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9810750" y="6552836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9886950" y="6336936"/>
              <a:ext cx="11006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38" y="0"/>
                  </a:moveTo>
                  <a:cubicBezTo>
                    <a:pt x="8308" y="1494"/>
                    <a:pt x="12877" y="2989"/>
                    <a:pt x="16200" y="4958"/>
                  </a:cubicBezTo>
                  <a:cubicBezTo>
                    <a:pt x="19523" y="6928"/>
                    <a:pt x="21600" y="9374"/>
                    <a:pt x="21600" y="11479"/>
                  </a:cubicBezTo>
                  <a:cubicBezTo>
                    <a:pt x="21600" y="13585"/>
                    <a:pt x="19523" y="15351"/>
                    <a:pt x="15577" y="16981"/>
                  </a:cubicBezTo>
                  <a:cubicBezTo>
                    <a:pt x="11631" y="18611"/>
                    <a:pt x="5815" y="201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9118600" y="6785670"/>
              <a:ext cx="66675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3" y="15916"/>
                    <a:pt x="2606" y="10232"/>
                    <a:pt x="4526" y="6253"/>
                  </a:cubicBezTo>
                  <a:cubicBezTo>
                    <a:pt x="6446" y="2274"/>
                    <a:pt x="8983" y="0"/>
                    <a:pt x="11383" y="0"/>
                  </a:cubicBezTo>
                  <a:cubicBezTo>
                    <a:pt x="13783" y="0"/>
                    <a:pt x="16046" y="2274"/>
                    <a:pt x="17726" y="4547"/>
                  </a:cubicBezTo>
                  <a:cubicBezTo>
                    <a:pt x="19406" y="6821"/>
                    <a:pt x="20503" y="9095"/>
                    <a:pt x="21600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9473630" y="6856077"/>
              <a:ext cx="210120" cy="2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121" fill="norm" stroke="1" extrusionOk="0">
                  <a:moveTo>
                    <a:pt x="2002" y="7145"/>
                  </a:moveTo>
                  <a:cubicBezTo>
                    <a:pt x="1786" y="10533"/>
                    <a:pt x="1570" y="13921"/>
                    <a:pt x="1354" y="16250"/>
                  </a:cubicBezTo>
                  <a:cubicBezTo>
                    <a:pt x="1138" y="18580"/>
                    <a:pt x="922" y="19850"/>
                    <a:pt x="598" y="19850"/>
                  </a:cubicBezTo>
                  <a:cubicBezTo>
                    <a:pt x="274" y="19850"/>
                    <a:pt x="-158" y="18580"/>
                    <a:pt x="58" y="16039"/>
                  </a:cubicBezTo>
                  <a:cubicBezTo>
                    <a:pt x="274" y="13497"/>
                    <a:pt x="1138" y="9686"/>
                    <a:pt x="3406" y="6509"/>
                  </a:cubicBezTo>
                  <a:cubicBezTo>
                    <a:pt x="5674" y="3333"/>
                    <a:pt x="9346" y="792"/>
                    <a:pt x="12262" y="156"/>
                  </a:cubicBezTo>
                  <a:cubicBezTo>
                    <a:pt x="15178" y="-479"/>
                    <a:pt x="17338" y="792"/>
                    <a:pt x="18742" y="4603"/>
                  </a:cubicBezTo>
                  <a:cubicBezTo>
                    <a:pt x="20146" y="8415"/>
                    <a:pt x="20794" y="14768"/>
                    <a:pt x="21442" y="21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8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994760" y="5991920"/>
              <a:ext cx="187590" cy="1680963"/>
            </a:xfrm>
            <a:prstGeom prst="rect">
              <a:avLst/>
            </a:prstGeom>
            <a:effectLst/>
          </p:spPr>
        </p:pic>
        <p:pic>
          <p:nvPicPr>
            <p:cNvPr id="338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947400" y="5879736"/>
              <a:ext cx="2000250" cy="311151"/>
            </a:xfrm>
            <a:prstGeom prst="rect">
              <a:avLst/>
            </a:prstGeom>
            <a:effectLst/>
          </p:spPr>
        </p:pic>
        <p:pic>
          <p:nvPicPr>
            <p:cNvPr id="338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259055" y="6228483"/>
              <a:ext cx="323346" cy="413254"/>
            </a:xfrm>
            <a:prstGeom prst="rect">
              <a:avLst/>
            </a:prstGeom>
            <a:effectLst/>
          </p:spPr>
        </p:pic>
        <p:pic>
          <p:nvPicPr>
            <p:cNvPr id="338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90299" y="6419486"/>
              <a:ext cx="254001" cy="120651"/>
            </a:xfrm>
            <a:prstGeom prst="rect">
              <a:avLst/>
            </a:prstGeom>
            <a:effectLst/>
          </p:spPr>
        </p:pic>
        <p:pic>
          <p:nvPicPr>
            <p:cNvPr id="339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570112" y="6192864"/>
              <a:ext cx="336138" cy="489433"/>
            </a:xfrm>
            <a:prstGeom prst="rect">
              <a:avLst/>
            </a:prstGeom>
            <a:effectLst/>
          </p:spPr>
        </p:pic>
        <p:pic>
          <p:nvPicPr>
            <p:cNvPr id="339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772899" y="6355986"/>
              <a:ext cx="234951" cy="298451"/>
            </a:xfrm>
            <a:prstGeom prst="rect">
              <a:avLst/>
            </a:prstGeom>
            <a:effectLst/>
          </p:spPr>
        </p:pic>
        <p:pic>
          <p:nvPicPr>
            <p:cNvPr id="339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755558" y="6279786"/>
              <a:ext cx="347542" cy="415429"/>
            </a:xfrm>
            <a:prstGeom prst="rect">
              <a:avLst/>
            </a:prstGeom>
            <a:effectLst/>
          </p:spPr>
        </p:pic>
        <p:pic>
          <p:nvPicPr>
            <p:cNvPr id="339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039599" y="6502036"/>
              <a:ext cx="101601" cy="247651"/>
            </a:xfrm>
            <a:prstGeom prst="rect">
              <a:avLst/>
            </a:prstGeom>
            <a:effectLst/>
          </p:spPr>
        </p:pic>
        <p:pic>
          <p:nvPicPr>
            <p:cNvPr id="339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058650" y="6219201"/>
              <a:ext cx="446382" cy="600336"/>
            </a:xfrm>
            <a:prstGeom prst="rect">
              <a:avLst/>
            </a:prstGeom>
            <a:effectLst/>
          </p:spPr>
        </p:pic>
        <p:pic>
          <p:nvPicPr>
            <p:cNvPr id="340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518900" y="7134043"/>
              <a:ext cx="215900" cy="91894"/>
            </a:xfrm>
            <a:prstGeom prst="rect">
              <a:avLst/>
            </a:prstGeom>
            <a:effectLst/>
          </p:spPr>
        </p:pic>
        <p:pic>
          <p:nvPicPr>
            <p:cNvPr id="3403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525250" y="7219586"/>
              <a:ext cx="273050" cy="95251"/>
            </a:xfrm>
            <a:prstGeom prst="rect">
              <a:avLst/>
            </a:prstGeom>
            <a:effectLst/>
          </p:spPr>
        </p:pic>
        <p:pic>
          <p:nvPicPr>
            <p:cNvPr id="340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901121" y="6966694"/>
              <a:ext cx="367080" cy="420921"/>
            </a:xfrm>
            <a:prstGeom prst="rect">
              <a:avLst/>
            </a:prstGeom>
            <a:effectLst/>
          </p:spPr>
        </p:pic>
        <p:pic>
          <p:nvPicPr>
            <p:cNvPr id="340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931649" y="7194186"/>
              <a:ext cx="247651" cy="107951"/>
            </a:xfrm>
            <a:prstGeom prst="rect">
              <a:avLst/>
            </a:prstGeom>
            <a:effectLst/>
          </p:spPr>
        </p:pic>
        <p:pic>
          <p:nvPicPr>
            <p:cNvPr id="340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2224929" y="6990457"/>
              <a:ext cx="348071" cy="404814"/>
            </a:xfrm>
            <a:prstGeom prst="rect">
              <a:avLst/>
            </a:prstGeom>
            <a:effectLst/>
          </p:spPr>
        </p:pic>
        <p:pic>
          <p:nvPicPr>
            <p:cNvPr id="341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446000" y="7137036"/>
              <a:ext cx="184150" cy="266701"/>
            </a:xfrm>
            <a:prstGeom prst="rect">
              <a:avLst/>
            </a:prstGeom>
            <a:effectLst/>
          </p:spPr>
        </p:pic>
        <p:pic>
          <p:nvPicPr>
            <p:cNvPr id="341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465049" y="7149736"/>
              <a:ext cx="209551" cy="279401"/>
            </a:xfrm>
            <a:prstGeom prst="rect">
              <a:avLst/>
            </a:prstGeom>
            <a:effectLst/>
          </p:spPr>
        </p:pic>
        <p:pic>
          <p:nvPicPr>
            <p:cNvPr id="341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553950" y="6978286"/>
              <a:ext cx="310208" cy="520701"/>
            </a:xfrm>
            <a:prstGeom prst="rect">
              <a:avLst/>
            </a:prstGeom>
            <a:effectLst/>
          </p:spPr>
        </p:pic>
        <p:sp>
          <p:nvSpPr>
            <p:cNvPr id="3417" name="Line"/>
            <p:cNvSpPr/>
            <p:nvPr/>
          </p:nvSpPr>
          <p:spPr>
            <a:xfrm>
              <a:off x="3892550" y="7851909"/>
              <a:ext cx="2159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82" y="12302"/>
                    <a:pt x="10165" y="4448"/>
                    <a:pt x="13765" y="1502"/>
                  </a:cubicBezTo>
                  <a:cubicBezTo>
                    <a:pt x="17365" y="-1443"/>
                    <a:pt x="1948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3916821" y="8006986"/>
              <a:ext cx="229729" cy="2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19990" fill="norm" stroke="1" extrusionOk="0">
                  <a:moveTo>
                    <a:pt x="2484" y="9969"/>
                  </a:moveTo>
                  <a:cubicBezTo>
                    <a:pt x="1295" y="11631"/>
                    <a:pt x="106" y="13292"/>
                    <a:pt x="7" y="15785"/>
                  </a:cubicBezTo>
                  <a:cubicBezTo>
                    <a:pt x="-92" y="18277"/>
                    <a:pt x="899" y="21600"/>
                    <a:pt x="4664" y="19108"/>
                  </a:cubicBezTo>
                  <a:cubicBezTo>
                    <a:pt x="8429" y="16615"/>
                    <a:pt x="14969" y="8308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4565650" y="7366278"/>
              <a:ext cx="1220941" cy="8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59" fill="norm" stroke="1" extrusionOk="0">
                  <a:moveTo>
                    <a:pt x="0" y="15549"/>
                  </a:moveTo>
                  <a:cubicBezTo>
                    <a:pt x="37" y="16078"/>
                    <a:pt x="75" y="16608"/>
                    <a:pt x="206" y="17349"/>
                  </a:cubicBezTo>
                  <a:cubicBezTo>
                    <a:pt x="336" y="18090"/>
                    <a:pt x="561" y="19043"/>
                    <a:pt x="710" y="19652"/>
                  </a:cubicBezTo>
                  <a:cubicBezTo>
                    <a:pt x="860" y="20260"/>
                    <a:pt x="934" y="20525"/>
                    <a:pt x="1028" y="20843"/>
                  </a:cubicBezTo>
                  <a:cubicBezTo>
                    <a:pt x="1121" y="21160"/>
                    <a:pt x="1233" y="21531"/>
                    <a:pt x="1308" y="21558"/>
                  </a:cubicBezTo>
                  <a:cubicBezTo>
                    <a:pt x="1383" y="21584"/>
                    <a:pt x="1420" y="21266"/>
                    <a:pt x="1420" y="20075"/>
                  </a:cubicBezTo>
                  <a:cubicBezTo>
                    <a:pt x="1420" y="18884"/>
                    <a:pt x="1383" y="16819"/>
                    <a:pt x="1327" y="14834"/>
                  </a:cubicBezTo>
                  <a:cubicBezTo>
                    <a:pt x="1271" y="12849"/>
                    <a:pt x="1196" y="10943"/>
                    <a:pt x="1084" y="9169"/>
                  </a:cubicBezTo>
                  <a:cubicBezTo>
                    <a:pt x="972" y="7396"/>
                    <a:pt x="822" y="5755"/>
                    <a:pt x="691" y="4775"/>
                  </a:cubicBezTo>
                  <a:cubicBezTo>
                    <a:pt x="561" y="3796"/>
                    <a:pt x="448" y="3478"/>
                    <a:pt x="374" y="3160"/>
                  </a:cubicBezTo>
                  <a:cubicBezTo>
                    <a:pt x="299" y="2843"/>
                    <a:pt x="262" y="2525"/>
                    <a:pt x="374" y="2366"/>
                  </a:cubicBezTo>
                  <a:cubicBezTo>
                    <a:pt x="486" y="2208"/>
                    <a:pt x="747" y="2208"/>
                    <a:pt x="1588" y="2208"/>
                  </a:cubicBezTo>
                  <a:cubicBezTo>
                    <a:pt x="2429" y="2208"/>
                    <a:pt x="3849" y="2208"/>
                    <a:pt x="5344" y="2075"/>
                  </a:cubicBezTo>
                  <a:cubicBezTo>
                    <a:pt x="6839" y="1943"/>
                    <a:pt x="8408" y="1678"/>
                    <a:pt x="9997" y="1440"/>
                  </a:cubicBezTo>
                  <a:cubicBezTo>
                    <a:pt x="11585" y="1202"/>
                    <a:pt x="13192" y="990"/>
                    <a:pt x="14743" y="805"/>
                  </a:cubicBezTo>
                  <a:cubicBezTo>
                    <a:pt x="16293" y="619"/>
                    <a:pt x="17788" y="460"/>
                    <a:pt x="18816" y="328"/>
                  </a:cubicBezTo>
                  <a:cubicBezTo>
                    <a:pt x="19844" y="196"/>
                    <a:pt x="20404" y="90"/>
                    <a:pt x="20815" y="37"/>
                  </a:cubicBezTo>
                  <a:cubicBezTo>
                    <a:pt x="21226" y="-16"/>
                    <a:pt x="21488" y="-16"/>
                    <a:pt x="21544" y="63"/>
                  </a:cubicBezTo>
                  <a:cubicBezTo>
                    <a:pt x="21600" y="143"/>
                    <a:pt x="21451" y="302"/>
                    <a:pt x="21301" y="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4641850" y="7575086"/>
              <a:ext cx="215900" cy="23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8461"/>
                  </a:moveTo>
                  <a:cubicBezTo>
                    <a:pt x="847" y="7897"/>
                    <a:pt x="1694" y="7334"/>
                    <a:pt x="2541" y="7428"/>
                  </a:cubicBezTo>
                  <a:cubicBezTo>
                    <a:pt x="3388" y="7522"/>
                    <a:pt x="4235" y="8273"/>
                    <a:pt x="5506" y="10433"/>
                  </a:cubicBezTo>
                  <a:cubicBezTo>
                    <a:pt x="6776" y="12593"/>
                    <a:pt x="8471" y="16162"/>
                    <a:pt x="9635" y="18322"/>
                  </a:cubicBezTo>
                  <a:cubicBezTo>
                    <a:pt x="10800" y="20482"/>
                    <a:pt x="11435" y="21233"/>
                    <a:pt x="12176" y="21233"/>
                  </a:cubicBezTo>
                  <a:cubicBezTo>
                    <a:pt x="12918" y="21233"/>
                    <a:pt x="13765" y="20482"/>
                    <a:pt x="14612" y="17570"/>
                  </a:cubicBezTo>
                  <a:cubicBezTo>
                    <a:pt x="15459" y="14659"/>
                    <a:pt x="16306" y="9588"/>
                    <a:pt x="17153" y="6113"/>
                  </a:cubicBezTo>
                  <a:cubicBezTo>
                    <a:pt x="18000" y="2638"/>
                    <a:pt x="18847" y="760"/>
                    <a:pt x="19588" y="196"/>
                  </a:cubicBezTo>
                  <a:cubicBezTo>
                    <a:pt x="20329" y="-367"/>
                    <a:pt x="20965" y="384"/>
                    <a:pt x="21600" y="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4816223" y="7700070"/>
              <a:ext cx="130427" cy="9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690" fill="norm" stroke="1" extrusionOk="0">
                  <a:moveTo>
                    <a:pt x="13106" y="450"/>
                  </a:moveTo>
                  <a:cubicBezTo>
                    <a:pt x="11364" y="0"/>
                    <a:pt x="9622" y="-450"/>
                    <a:pt x="7532" y="900"/>
                  </a:cubicBezTo>
                  <a:cubicBezTo>
                    <a:pt x="5441" y="2250"/>
                    <a:pt x="3002" y="5400"/>
                    <a:pt x="1609" y="8100"/>
                  </a:cubicBezTo>
                  <a:cubicBezTo>
                    <a:pt x="215" y="10800"/>
                    <a:pt x="-133" y="13050"/>
                    <a:pt x="41" y="15300"/>
                  </a:cubicBezTo>
                  <a:cubicBezTo>
                    <a:pt x="215" y="17550"/>
                    <a:pt x="912" y="19800"/>
                    <a:pt x="2132" y="20475"/>
                  </a:cubicBezTo>
                  <a:cubicBezTo>
                    <a:pt x="3351" y="21150"/>
                    <a:pt x="5093" y="20250"/>
                    <a:pt x="8402" y="17550"/>
                  </a:cubicBezTo>
                  <a:cubicBezTo>
                    <a:pt x="11712" y="14850"/>
                    <a:pt x="16590" y="10350"/>
                    <a:pt x="21467" y="5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4946649" y="7632336"/>
              <a:ext cx="190501" cy="1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7535"/>
                  </a:moveTo>
                  <a:cubicBezTo>
                    <a:pt x="720" y="6530"/>
                    <a:pt x="1440" y="5526"/>
                    <a:pt x="2520" y="5274"/>
                  </a:cubicBezTo>
                  <a:cubicBezTo>
                    <a:pt x="3600" y="5023"/>
                    <a:pt x="5040" y="5526"/>
                    <a:pt x="6720" y="7158"/>
                  </a:cubicBezTo>
                  <a:cubicBezTo>
                    <a:pt x="8400" y="8791"/>
                    <a:pt x="10320" y="11553"/>
                    <a:pt x="11280" y="13563"/>
                  </a:cubicBezTo>
                  <a:cubicBezTo>
                    <a:pt x="12240" y="15572"/>
                    <a:pt x="12240" y="16828"/>
                    <a:pt x="12120" y="18084"/>
                  </a:cubicBezTo>
                  <a:cubicBezTo>
                    <a:pt x="12000" y="19340"/>
                    <a:pt x="11760" y="20595"/>
                    <a:pt x="11040" y="21098"/>
                  </a:cubicBezTo>
                  <a:cubicBezTo>
                    <a:pt x="10320" y="21600"/>
                    <a:pt x="9120" y="21349"/>
                    <a:pt x="8400" y="20595"/>
                  </a:cubicBezTo>
                  <a:cubicBezTo>
                    <a:pt x="7680" y="19842"/>
                    <a:pt x="7440" y="18586"/>
                    <a:pt x="8160" y="15572"/>
                  </a:cubicBezTo>
                  <a:cubicBezTo>
                    <a:pt x="8880" y="12558"/>
                    <a:pt x="10560" y="7786"/>
                    <a:pt x="12960" y="4898"/>
                  </a:cubicBezTo>
                  <a:cubicBezTo>
                    <a:pt x="15360" y="2009"/>
                    <a:pt x="18480" y="10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5173550" y="7532471"/>
              <a:ext cx="128701" cy="24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49" fill="norm" stroke="1" extrusionOk="0">
                  <a:moveTo>
                    <a:pt x="14912" y="2064"/>
                  </a:moveTo>
                  <a:cubicBezTo>
                    <a:pt x="13170" y="1141"/>
                    <a:pt x="11428" y="218"/>
                    <a:pt x="9860" y="34"/>
                  </a:cubicBezTo>
                  <a:cubicBezTo>
                    <a:pt x="8293" y="-151"/>
                    <a:pt x="6899" y="403"/>
                    <a:pt x="4983" y="2434"/>
                  </a:cubicBezTo>
                  <a:cubicBezTo>
                    <a:pt x="3067" y="4464"/>
                    <a:pt x="628" y="7972"/>
                    <a:pt x="106" y="11111"/>
                  </a:cubicBezTo>
                  <a:cubicBezTo>
                    <a:pt x="-417" y="14249"/>
                    <a:pt x="977" y="17018"/>
                    <a:pt x="4809" y="18680"/>
                  </a:cubicBezTo>
                  <a:cubicBezTo>
                    <a:pt x="8641" y="20341"/>
                    <a:pt x="14912" y="20895"/>
                    <a:pt x="21183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4883150" y="7714886"/>
              <a:ext cx="31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800"/>
                    <a:pt x="2880" y="9600"/>
                    <a:pt x="6480" y="13200"/>
                  </a:cubicBezTo>
                  <a:cubicBezTo>
                    <a:pt x="10080" y="16800"/>
                    <a:pt x="1584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5403849" y="7581536"/>
              <a:ext cx="1270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718"/>
                    <a:pt x="10800" y="11435"/>
                    <a:pt x="14400" y="15035"/>
                  </a:cubicBezTo>
                  <a:cubicBezTo>
                    <a:pt x="18000" y="18635"/>
                    <a:pt x="198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5391150" y="7605563"/>
              <a:ext cx="152400" cy="18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21600" y="157"/>
                  </a:moveTo>
                  <a:cubicBezTo>
                    <a:pt x="20100" y="-85"/>
                    <a:pt x="18600" y="-328"/>
                    <a:pt x="15150" y="1735"/>
                  </a:cubicBezTo>
                  <a:cubicBezTo>
                    <a:pt x="11700" y="3798"/>
                    <a:pt x="6300" y="8166"/>
                    <a:pt x="3450" y="11807"/>
                  </a:cubicBezTo>
                  <a:cubicBezTo>
                    <a:pt x="600" y="15447"/>
                    <a:pt x="300" y="18360"/>
                    <a:pt x="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5575299" y="7486286"/>
              <a:ext cx="5598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4629" y="0"/>
                  </a:moveTo>
                  <a:cubicBezTo>
                    <a:pt x="11571" y="3857"/>
                    <a:pt x="18514" y="7714"/>
                    <a:pt x="20057" y="10993"/>
                  </a:cubicBezTo>
                  <a:cubicBezTo>
                    <a:pt x="21600" y="14271"/>
                    <a:pt x="17743" y="16971"/>
                    <a:pt x="13500" y="18643"/>
                  </a:cubicBezTo>
                  <a:cubicBezTo>
                    <a:pt x="9257" y="20314"/>
                    <a:pt x="4629" y="20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4635499" y="7930786"/>
              <a:ext cx="9779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3" y="19326"/>
                    <a:pt x="3647" y="17053"/>
                    <a:pt x="5517" y="14400"/>
                  </a:cubicBezTo>
                  <a:cubicBezTo>
                    <a:pt x="7387" y="11747"/>
                    <a:pt x="9304" y="8716"/>
                    <a:pt x="11244" y="6442"/>
                  </a:cubicBezTo>
                  <a:cubicBezTo>
                    <a:pt x="13184" y="4168"/>
                    <a:pt x="15148" y="2653"/>
                    <a:pt x="16878" y="1705"/>
                  </a:cubicBezTo>
                  <a:cubicBezTo>
                    <a:pt x="18608" y="758"/>
                    <a:pt x="20104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5130800" y="8089514"/>
              <a:ext cx="260350" cy="23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5686"/>
                  </a:moveTo>
                  <a:cubicBezTo>
                    <a:pt x="878" y="9286"/>
                    <a:pt x="1756" y="12886"/>
                    <a:pt x="2195" y="15160"/>
                  </a:cubicBezTo>
                  <a:cubicBezTo>
                    <a:pt x="2634" y="17434"/>
                    <a:pt x="2634" y="18381"/>
                    <a:pt x="2546" y="19328"/>
                  </a:cubicBezTo>
                  <a:cubicBezTo>
                    <a:pt x="2459" y="20276"/>
                    <a:pt x="2283" y="21223"/>
                    <a:pt x="2195" y="21128"/>
                  </a:cubicBezTo>
                  <a:cubicBezTo>
                    <a:pt x="2107" y="21034"/>
                    <a:pt x="2107" y="19897"/>
                    <a:pt x="2722" y="16960"/>
                  </a:cubicBezTo>
                  <a:cubicBezTo>
                    <a:pt x="3337" y="14023"/>
                    <a:pt x="4566" y="9286"/>
                    <a:pt x="6673" y="6065"/>
                  </a:cubicBezTo>
                  <a:cubicBezTo>
                    <a:pt x="8780" y="2844"/>
                    <a:pt x="11766" y="1139"/>
                    <a:pt x="13785" y="381"/>
                  </a:cubicBezTo>
                  <a:cubicBezTo>
                    <a:pt x="15805" y="-377"/>
                    <a:pt x="16859" y="-188"/>
                    <a:pt x="18000" y="2655"/>
                  </a:cubicBezTo>
                  <a:cubicBezTo>
                    <a:pt x="19141" y="5497"/>
                    <a:pt x="20371" y="10991"/>
                    <a:pt x="21600" y="16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3228922" y="3059"/>
              <a:ext cx="5765112" cy="187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70" fill="norm" stroke="1" extrusionOk="0">
                  <a:moveTo>
                    <a:pt x="12805" y="4261"/>
                  </a:moveTo>
                  <a:cubicBezTo>
                    <a:pt x="12813" y="3970"/>
                    <a:pt x="12821" y="3678"/>
                    <a:pt x="12786" y="3447"/>
                  </a:cubicBezTo>
                  <a:cubicBezTo>
                    <a:pt x="12750" y="3216"/>
                    <a:pt x="12671" y="3046"/>
                    <a:pt x="12524" y="2852"/>
                  </a:cubicBezTo>
                  <a:cubicBezTo>
                    <a:pt x="12377" y="2658"/>
                    <a:pt x="12163" y="2439"/>
                    <a:pt x="11898" y="2257"/>
                  </a:cubicBezTo>
                  <a:cubicBezTo>
                    <a:pt x="11632" y="2075"/>
                    <a:pt x="11315" y="1929"/>
                    <a:pt x="10998" y="1783"/>
                  </a:cubicBezTo>
                  <a:cubicBezTo>
                    <a:pt x="10681" y="1637"/>
                    <a:pt x="10364" y="1491"/>
                    <a:pt x="10063" y="1370"/>
                  </a:cubicBezTo>
                  <a:cubicBezTo>
                    <a:pt x="9762" y="1248"/>
                    <a:pt x="9476" y="1151"/>
                    <a:pt x="9183" y="1054"/>
                  </a:cubicBezTo>
                  <a:cubicBezTo>
                    <a:pt x="8890" y="957"/>
                    <a:pt x="8588" y="860"/>
                    <a:pt x="8287" y="738"/>
                  </a:cubicBezTo>
                  <a:cubicBezTo>
                    <a:pt x="7986" y="617"/>
                    <a:pt x="7685" y="471"/>
                    <a:pt x="7380" y="349"/>
                  </a:cubicBezTo>
                  <a:cubicBezTo>
                    <a:pt x="7074" y="228"/>
                    <a:pt x="6765" y="131"/>
                    <a:pt x="6456" y="70"/>
                  </a:cubicBezTo>
                  <a:cubicBezTo>
                    <a:pt x="6147" y="9"/>
                    <a:pt x="5838" y="-15"/>
                    <a:pt x="5541" y="9"/>
                  </a:cubicBezTo>
                  <a:cubicBezTo>
                    <a:pt x="5243" y="34"/>
                    <a:pt x="4958" y="106"/>
                    <a:pt x="4661" y="277"/>
                  </a:cubicBezTo>
                  <a:cubicBezTo>
                    <a:pt x="4364" y="447"/>
                    <a:pt x="4054" y="714"/>
                    <a:pt x="3761" y="1030"/>
                  </a:cubicBezTo>
                  <a:cubicBezTo>
                    <a:pt x="3468" y="1346"/>
                    <a:pt x="3190" y="1710"/>
                    <a:pt x="2917" y="2135"/>
                  </a:cubicBezTo>
                  <a:cubicBezTo>
                    <a:pt x="2643" y="2560"/>
                    <a:pt x="2374" y="3046"/>
                    <a:pt x="2112" y="3557"/>
                  </a:cubicBezTo>
                  <a:cubicBezTo>
                    <a:pt x="1851" y="4067"/>
                    <a:pt x="1597" y="4601"/>
                    <a:pt x="1347" y="5185"/>
                  </a:cubicBezTo>
                  <a:cubicBezTo>
                    <a:pt x="1098" y="5768"/>
                    <a:pt x="852" y="6399"/>
                    <a:pt x="646" y="7092"/>
                  </a:cubicBezTo>
                  <a:cubicBezTo>
                    <a:pt x="440" y="7784"/>
                    <a:pt x="273" y="8538"/>
                    <a:pt x="162" y="9339"/>
                  </a:cubicBezTo>
                  <a:cubicBezTo>
                    <a:pt x="51" y="10141"/>
                    <a:pt x="-4" y="10992"/>
                    <a:pt x="0" y="11793"/>
                  </a:cubicBezTo>
                  <a:cubicBezTo>
                    <a:pt x="4" y="12595"/>
                    <a:pt x="67" y="13348"/>
                    <a:pt x="182" y="14065"/>
                  </a:cubicBezTo>
                  <a:cubicBezTo>
                    <a:pt x="297" y="14782"/>
                    <a:pt x="464" y="15462"/>
                    <a:pt x="658" y="16033"/>
                  </a:cubicBezTo>
                  <a:cubicBezTo>
                    <a:pt x="852" y="16604"/>
                    <a:pt x="1074" y="17066"/>
                    <a:pt x="1328" y="17442"/>
                  </a:cubicBezTo>
                  <a:cubicBezTo>
                    <a:pt x="1581" y="17819"/>
                    <a:pt x="1867" y="18111"/>
                    <a:pt x="2168" y="18402"/>
                  </a:cubicBezTo>
                  <a:cubicBezTo>
                    <a:pt x="2469" y="18694"/>
                    <a:pt x="2786" y="18985"/>
                    <a:pt x="3079" y="19216"/>
                  </a:cubicBezTo>
                  <a:cubicBezTo>
                    <a:pt x="3373" y="19447"/>
                    <a:pt x="3642" y="19617"/>
                    <a:pt x="3924" y="19763"/>
                  </a:cubicBezTo>
                  <a:cubicBezTo>
                    <a:pt x="4205" y="19909"/>
                    <a:pt x="4498" y="20030"/>
                    <a:pt x="4792" y="20127"/>
                  </a:cubicBezTo>
                  <a:cubicBezTo>
                    <a:pt x="5085" y="20224"/>
                    <a:pt x="5378" y="20297"/>
                    <a:pt x="5671" y="20370"/>
                  </a:cubicBezTo>
                  <a:cubicBezTo>
                    <a:pt x="5965" y="20443"/>
                    <a:pt x="6258" y="20516"/>
                    <a:pt x="6559" y="20589"/>
                  </a:cubicBezTo>
                  <a:cubicBezTo>
                    <a:pt x="6860" y="20662"/>
                    <a:pt x="7170" y="20735"/>
                    <a:pt x="7463" y="20783"/>
                  </a:cubicBezTo>
                  <a:cubicBezTo>
                    <a:pt x="7756" y="20832"/>
                    <a:pt x="8034" y="20856"/>
                    <a:pt x="8327" y="20868"/>
                  </a:cubicBezTo>
                  <a:cubicBezTo>
                    <a:pt x="8620" y="20880"/>
                    <a:pt x="8929" y="20880"/>
                    <a:pt x="9230" y="20880"/>
                  </a:cubicBezTo>
                  <a:cubicBezTo>
                    <a:pt x="9532" y="20880"/>
                    <a:pt x="9825" y="20880"/>
                    <a:pt x="10122" y="20880"/>
                  </a:cubicBezTo>
                  <a:cubicBezTo>
                    <a:pt x="10419" y="20880"/>
                    <a:pt x="10721" y="20880"/>
                    <a:pt x="11010" y="20868"/>
                  </a:cubicBezTo>
                  <a:cubicBezTo>
                    <a:pt x="11299" y="20856"/>
                    <a:pt x="11577" y="20832"/>
                    <a:pt x="11850" y="20807"/>
                  </a:cubicBezTo>
                  <a:cubicBezTo>
                    <a:pt x="12124" y="20783"/>
                    <a:pt x="12393" y="20759"/>
                    <a:pt x="12698" y="20747"/>
                  </a:cubicBezTo>
                  <a:cubicBezTo>
                    <a:pt x="13004" y="20735"/>
                    <a:pt x="13344" y="20735"/>
                    <a:pt x="13673" y="20759"/>
                  </a:cubicBezTo>
                  <a:cubicBezTo>
                    <a:pt x="14002" y="20783"/>
                    <a:pt x="14319" y="20832"/>
                    <a:pt x="14632" y="20917"/>
                  </a:cubicBezTo>
                  <a:cubicBezTo>
                    <a:pt x="14946" y="21002"/>
                    <a:pt x="15255" y="21123"/>
                    <a:pt x="15548" y="21233"/>
                  </a:cubicBezTo>
                  <a:cubicBezTo>
                    <a:pt x="15841" y="21342"/>
                    <a:pt x="16119" y="21439"/>
                    <a:pt x="16416" y="21500"/>
                  </a:cubicBezTo>
                  <a:cubicBezTo>
                    <a:pt x="16713" y="21561"/>
                    <a:pt x="17030" y="21585"/>
                    <a:pt x="17351" y="21561"/>
                  </a:cubicBezTo>
                  <a:cubicBezTo>
                    <a:pt x="17672" y="21536"/>
                    <a:pt x="17997" y="21464"/>
                    <a:pt x="18326" y="21306"/>
                  </a:cubicBezTo>
                  <a:cubicBezTo>
                    <a:pt x="18655" y="21148"/>
                    <a:pt x="18988" y="20905"/>
                    <a:pt x="19270" y="20589"/>
                  </a:cubicBezTo>
                  <a:cubicBezTo>
                    <a:pt x="19551" y="20273"/>
                    <a:pt x="19781" y="19884"/>
                    <a:pt x="19991" y="19483"/>
                  </a:cubicBezTo>
                  <a:cubicBezTo>
                    <a:pt x="20201" y="19082"/>
                    <a:pt x="20391" y="18669"/>
                    <a:pt x="20585" y="18111"/>
                  </a:cubicBezTo>
                  <a:cubicBezTo>
                    <a:pt x="20780" y="17552"/>
                    <a:pt x="20978" y="16847"/>
                    <a:pt x="21136" y="16094"/>
                  </a:cubicBezTo>
                  <a:cubicBezTo>
                    <a:pt x="21295" y="15341"/>
                    <a:pt x="21414" y="14539"/>
                    <a:pt x="21489" y="13737"/>
                  </a:cubicBezTo>
                  <a:cubicBezTo>
                    <a:pt x="21564" y="12935"/>
                    <a:pt x="21596" y="12133"/>
                    <a:pt x="21588" y="11392"/>
                  </a:cubicBezTo>
                  <a:cubicBezTo>
                    <a:pt x="21580" y="10651"/>
                    <a:pt x="21533" y="9971"/>
                    <a:pt x="21437" y="9254"/>
                  </a:cubicBezTo>
                  <a:cubicBezTo>
                    <a:pt x="21342" y="8538"/>
                    <a:pt x="21200" y="7784"/>
                    <a:pt x="21029" y="7104"/>
                  </a:cubicBezTo>
                  <a:cubicBezTo>
                    <a:pt x="20859" y="6424"/>
                    <a:pt x="20661" y="5816"/>
                    <a:pt x="20435" y="5270"/>
                  </a:cubicBezTo>
                  <a:cubicBezTo>
                    <a:pt x="20209" y="4723"/>
                    <a:pt x="19955" y="4237"/>
                    <a:pt x="19690" y="3824"/>
                  </a:cubicBezTo>
                  <a:cubicBezTo>
                    <a:pt x="19424" y="3411"/>
                    <a:pt x="19147" y="3071"/>
                    <a:pt x="18845" y="2779"/>
                  </a:cubicBezTo>
                  <a:cubicBezTo>
                    <a:pt x="18544" y="2488"/>
                    <a:pt x="18219" y="2245"/>
                    <a:pt x="17910" y="2038"/>
                  </a:cubicBezTo>
                  <a:cubicBezTo>
                    <a:pt x="17601" y="1832"/>
                    <a:pt x="17308" y="1661"/>
                    <a:pt x="16999" y="1516"/>
                  </a:cubicBezTo>
                  <a:cubicBezTo>
                    <a:pt x="16689" y="1370"/>
                    <a:pt x="16364" y="1248"/>
                    <a:pt x="16035" y="1163"/>
                  </a:cubicBezTo>
                  <a:cubicBezTo>
                    <a:pt x="15707" y="1078"/>
                    <a:pt x="15374" y="1030"/>
                    <a:pt x="15037" y="1005"/>
                  </a:cubicBezTo>
                  <a:cubicBezTo>
                    <a:pt x="14700" y="981"/>
                    <a:pt x="14359" y="981"/>
                    <a:pt x="14002" y="1042"/>
                  </a:cubicBezTo>
                  <a:cubicBezTo>
                    <a:pt x="13646" y="1103"/>
                    <a:pt x="13273" y="1224"/>
                    <a:pt x="12928" y="1394"/>
                  </a:cubicBezTo>
                  <a:cubicBezTo>
                    <a:pt x="12583" y="1564"/>
                    <a:pt x="12266" y="1783"/>
                    <a:pt x="12029" y="1953"/>
                  </a:cubicBezTo>
                  <a:cubicBezTo>
                    <a:pt x="11791" y="2123"/>
                    <a:pt x="11632" y="2245"/>
                    <a:pt x="11474" y="2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3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2700" y="4362086"/>
              <a:ext cx="3098800" cy="4191001"/>
            </a:xfrm>
            <a:prstGeom prst="rect">
              <a:avLst/>
            </a:prstGeom>
            <a:effectLst/>
          </p:spPr>
        </p:pic>
        <p:pic>
          <p:nvPicPr>
            <p:cNvPr id="343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2821" y="4656074"/>
              <a:ext cx="233730" cy="416270"/>
            </a:xfrm>
            <a:prstGeom prst="rect">
              <a:avLst/>
            </a:prstGeom>
            <a:effectLst/>
          </p:spPr>
        </p:pic>
        <p:pic>
          <p:nvPicPr>
            <p:cNvPr id="3435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0650" y="4870086"/>
              <a:ext cx="171450" cy="95251"/>
            </a:xfrm>
            <a:prstGeom prst="rect">
              <a:avLst/>
            </a:prstGeom>
            <a:effectLst/>
          </p:spPr>
        </p:pic>
        <p:pic>
          <p:nvPicPr>
            <p:cNvPr id="343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21468" y="4595160"/>
              <a:ext cx="224632" cy="440562"/>
            </a:xfrm>
            <a:prstGeom prst="rect">
              <a:avLst/>
            </a:prstGeom>
            <a:effectLst/>
          </p:spPr>
        </p:pic>
        <p:pic>
          <p:nvPicPr>
            <p:cNvPr id="343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63550" y="4717686"/>
              <a:ext cx="228600" cy="260351"/>
            </a:xfrm>
            <a:prstGeom prst="rect">
              <a:avLst/>
            </a:prstGeom>
            <a:effectLst/>
          </p:spPr>
        </p:pic>
        <p:pic>
          <p:nvPicPr>
            <p:cNvPr id="344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3830" y="4711336"/>
              <a:ext cx="105620" cy="304801"/>
            </a:xfrm>
            <a:prstGeom prst="rect">
              <a:avLst/>
            </a:prstGeom>
            <a:effectLst/>
          </p:spPr>
        </p:pic>
        <p:pic>
          <p:nvPicPr>
            <p:cNvPr id="344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22299" y="4565757"/>
              <a:ext cx="171451" cy="128259"/>
            </a:xfrm>
            <a:prstGeom prst="rect">
              <a:avLst/>
            </a:prstGeom>
            <a:effectLst/>
          </p:spPr>
        </p:pic>
        <p:pic>
          <p:nvPicPr>
            <p:cNvPr id="344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84955" y="4515213"/>
              <a:ext cx="219562" cy="558058"/>
            </a:xfrm>
            <a:prstGeom prst="rect">
              <a:avLst/>
            </a:prstGeom>
            <a:effectLst/>
          </p:spPr>
        </p:pic>
        <p:pic>
          <p:nvPicPr>
            <p:cNvPr id="3447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47750" y="4774836"/>
              <a:ext cx="114300" cy="57151"/>
            </a:xfrm>
            <a:prstGeom prst="rect">
              <a:avLst/>
            </a:prstGeom>
            <a:effectLst/>
          </p:spPr>
        </p:pic>
        <p:pic>
          <p:nvPicPr>
            <p:cNvPr id="3449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5850" y="4889136"/>
              <a:ext cx="88900" cy="50801"/>
            </a:xfrm>
            <a:prstGeom prst="rect">
              <a:avLst/>
            </a:prstGeom>
            <a:effectLst/>
          </p:spPr>
        </p:pic>
        <p:pic>
          <p:nvPicPr>
            <p:cNvPr id="345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60163" y="-12700"/>
              <a:ext cx="5801890" cy="1832671"/>
            </a:xfrm>
            <a:prstGeom prst="rect">
              <a:avLst/>
            </a:prstGeom>
            <a:effectLst/>
          </p:spPr>
        </p:pic>
        <p:pic>
          <p:nvPicPr>
            <p:cNvPr id="345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304154" y="4647836"/>
              <a:ext cx="276996" cy="395904"/>
            </a:xfrm>
            <a:prstGeom prst="rect">
              <a:avLst/>
            </a:prstGeom>
            <a:effectLst/>
          </p:spPr>
        </p:pic>
        <p:pic>
          <p:nvPicPr>
            <p:cNvPr id="345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631950" y="4746615"/>
              <a:ext cx="215900" cy="200803"/>
            </a:xfrm>
            <a:prstGeom prst="rect">
              <a:avLst/>
            </a:prstGeom>
            <a:effectLst/>
          </p:spPr>
        </p:pic>
        <p:pic>
          <p:nvPicPr>
            <p:cNvPr id="345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771649" y="4588434"/>
              <a:ext cx="152401" cy="150890"/>
            </a:xfrm>
            <a:prstGeom prst="rect">
              <a:avLst/>
            </a:prstGeom>
            <a:effectLst/>
          </p:spPr>
        </p:pic>
        <p:pic>
          <p:nvPicPr>
            <p:cNvPr id="345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082800" y="4677099"/>
              <a:ext cx="159019" cy="396036"/>
            </a:xfrm>
            <a:prstGeom prst="rect">
              <a:avLst/>
            </a:prstGeom>
            <a:effectLst/>
          </p:spPr>
        </p:pic>
        <p:pic>
          <p:nvPicPr>
            <p:cNvPr id="346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278519" y="4630903"/>
              <a:ext cx="128131" cy="245534"/>
            </a:xfrm>
            <a:prstGeom prst="rect">
              <a:avLst/>
            </a:prstGeom>
            <a:effectLst/>
          </p:spPr>
        </p:pic>
        <p:pic>
          <p:nvPicPr>
            <p:cNvPr id="346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410737" y="4706704"/>
              <a:ext cx="154663" cy="142627"/>
            </a:xfrm>
            <a:prstGeom prst="rect">
              <a:avLst/>
            </a:prstGeom>
            <a:effectLst/>
          </p:spPr>
        </p:pic>
        <p:pic>
          <p:nvPicPr>
            <p:cNvPr id="346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480733" y="4628786"/>
              <a:ext cx="129118" cy="201500"/>
            </a:xfrm>
            <a:prstGeom prst="rect">
              <a:avLst/>
            </a:prstGeom>
            <a:effectLst/>
          </p:spPr>
        </p:pic>
        <p:pic>
          <p:nvPicPr>
            <p:cNvPr id="346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14600" y="4609736"/>
              <a:ext cx="160004" cy="355601"/>
            </a:xfrm>
            <a:prstGeom prst="rect">
              <a:avLst/>
            </a:prstGeom>
            <a:effectLst/>
          </p:spPr>
        </p:pic>
        <p:pic>
          <p:nvPicPr>
            <p:cNvPr id="3469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60400" y="5574936"/>
              <a:ext cx="234950" cy="57151"/>
            </a:xfrm>
            <a:prstGeom prst="rect">
              <a:avLst/>
            </a:prstGeom>
            <a:effectLst/>
          </p:spPr>
        </p:pic>
        <p:pic>
          <p:nvPicPr>
            <p:cNvPr id="347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92150" y="5720986"/>
              <a:ext cx="184150" cy="38101"/>
            </a:xfrm>
            <a:prstGeom prst="rect">
              <a:avLst/>
            </a:prstGeom>
            <a:effectLst/>
          </p:spPr>
        </p:pic>
        <p:pic>
          <p:nvPicPr>
            <p:cNvPr id="347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11250" y="5505086"/>
              <a:ext cx="76200" cy="285751"/>
            </a:xfrm>
            <a:prstGeom prst="rect">
              <a:avLst/>
            </a:prstGeom>
            <a:effectLst/>
          </p:spPr>
        </p:pic>
        <p:pic>
          <p:nvPicPr>
            <p:cNvPr id="347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17600" y="5296477"/>
              <a:ext cx="190500" cy="128431"/>
            </a:xfrm>
            <a:prstGeom prst="rect">
              <a:avLst/>
            </a:prstGeom>
            <a:effectLst/>
          </p:spPr>
        </p:pic>
        <p:pic>
          <p:nvPicPr>
            <p:cNvPr id="3477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301750" y="56574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47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437216" y="5455295"/>
              <a:ext cx="220134" cy="316017"/>
            </a:xfrm>
            <a:prstGeom prst="rect">
              <a:avLst/>
            </a:prstGeom>
            <a:effectLst/>
          </p:spPr>
        </p:pic>
        <p:pic>
          <p:nvPicPr>
            <p:cNvPr id="3481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695450" y="5574936"/>
              <a:ext cx="146050" cy="63501"/>
            </a:xfrm>
            <a:prstGeom prst="rect">
              <a:avLst/>
            </a:prstGeom>
            <a:effectLst/>
          </p:spPr>
        </p:pic>
        <p:pic>
          <p:nvPicPr>
            <p:cNvPr id="348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759655" y="5511436"/>
              <a:ext cx="62795" cy="228601"/>
            </a:xfrm>
            <a:prstGeom prst="rect">
              <a:avLst/>
            </a:prstGeom>
            <a:effectLst/>
          </p:spPr>
        </p:pic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60715" y="5417633"/>
              <a:ext cx="210985" cy="282654"/>
            </a:xfrm>
            <a:prstGeom prst="rect">
              <a:avLst/>
            </a:prstGeom>
            <a:effectLst/>
          </p:spPr>
        </p:pic>
        <p:pic>
          <p:nvPicPr>
            <p:cNvPr id="3487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032000" y="5261416"/>
              <a:ext cx="171450" cy="148421"/>
            </a:xfrm>
            <a:prstGeom prst="rect">
              <a:avLst/>
            </a:prstGeom>
            <a:effectLst/>
          </p:spPr>
        </p:pic>
        <p:pic>
          <p:nvPicPr>
            <p:cNvPr id="3489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295224" y="5407159"/>
              <a:ext cx="136827" cy="233598"/>
            </a:xfrm>
            <a:prstGeom prst="rect">
              <a:avLst/>
            </a:prstGeom>
            <a:effectLst/>
          </p:spPr>
        </p:pic>
        <p:pic>
          <p:nvPicPr>
            <p:cNvPr id="3491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438399" y="5422536"/>
              <a:ext cx="44451" cy="215901"/>
            </a:xfrm>
            <a:prstGeom prst="rect">
              <a:avLst/>
            </a:prstGeom>
            <a:effectLst/>
          </p:spPr>
        </p:pic>
        <p:pic>
          <p:nvPicPr>
            <p:cNvPr id="3493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508249" y="5486036"/>
              <a:ext cx="120651" cy="63501"/>
            </a:xfrm>
            <a:prstGeom prst="rect">
              <a:avLst/>
            </a:prstGeom>
            <a:effectLst/>
          </p:spPr>
        </p:pic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632320" y="5405594"/>
              <a:ext cx="225181" cy="209876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781300" y="5320936"/>
              <a:ext cx="127052" cy="361951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79450" y="6095636"/>
              <a:ext cx="241300" cy="63501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11200" y="6203586"/>
              <a:ext cx="254000" cy="76201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40649" y="5981336"/>
              <a:ext cx="180151" cy="244765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263649" y="6101986"/>
              <a:ext cx="50801" cy="228601"/>
            </a:xfrm>
            <a:prstGeom prst="rect">
              <a:avLst/>
            </a:prstGeom>
            <a:effectLst/>
          </p:spPr>
        </p:pic>
        <p:pic>
          <p:nvPicPr>
            <p:cNvPr id="3507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422400" y="6140086"/>
              <a:ext cx="190500" cy="63501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695450" y="5950120"/>
              <a:ext cx="198066" cy="300075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963309" y="5938169"/>
              <a:ext cx="373491" cy="298375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4300" y="6540099"/>
              <a:ext cx="165100" cy="330238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81516" y="6629036"/>
              <a:ext cx="264585" cy="186638"/>
            </a:xfrm>
            <a:prstGeom prst="rect">
              <a:avLst/>
            </a:prstGeom>
            <a:effectLst/>
          </p:spPr>
        </p:pic>
        <p:pic>
          <p:nvPicPr>
            <p:cNvPr id="351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65646" y="6538798"/>
              <a:ext cx="113804" cy="261689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66750" y="6578236"/>
              <a:ext cx="158750" cy="209551"/>
            </a:xfrm>
            <a:prstGeom prst="rect">
              <a:avLst/>
            </a:prstGeom>
            <a:effectLst/>
          </p:spPr>
        </p:pic>
        <p:pic>
          <p:nvPicPr>
            <p:cNvPr id="352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04325" y="6590936"/>
              <a:ext cx="89426" cy="203201"/>
            </a:xfrm>
            <a:prstGeom prst="rect">
              <a:avLst/>
            </a:prstGeom>
            <a:effectLst/>
          </p:spPr>
        </p:pic>
        <p:pic>
          <p:nvPicPr>
            <p:cNvPr id="352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19150" y="6514736"/>
              <a:ext cx="74550" cy="279401"/>
            </a:xfrm>
            <a:prstGeom prst="rect">
              <a:avLst/>
            </a:prstGeom>
            <a:effectLst/>
          </p:spPr>
        </p:pic>
        <p:pic>
          <p:nvPicPr>
            <p:cNvPr id="3525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96950" y="6660786"/>
              <a:ext cx="88900" cy="38101"/>
            </a:xfrm>
            <a:prstGeom prst="rect">
              <a:avLst/>
            </a:prstGeom>
            <a:effectLst/>
          </p:spPr>
        </p:pic>
        <p:pic>
          <p:nvPicPr>
            <p:cNvPr id="3527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96950" y="6743336"/>
              <a:ext cx="152400" cy="57151"/>
            </a:xfrm>
            <a:prstGeom prst="rect">
              <a:avLst/>
            </a:prstGeom>
            <a:effectLst/>
          </p:spPr>
        </p:pic>
        <p:pic>
          <p:nvPicPr>
            <p:cNvPr id="352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328329" y="6521086"/>
              <a:ext cx="189321" cy="224295"/>
            </a:xfrm>
            <a:prstGeom prst="rect">
              <a:avLst/>
            </a:prstGeom>
            <a:effectLst/>
          </p:spPr>
        </p:pic>
        <p:pic>
          <p:nvPicPr>
            <p:cNvPr id="353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445683" y="6622686"/>
              <a:ext cx="33868" cy="177801"/>
            </a:xfrm>
            <a:prstGeom prst="rect">
              <a:avLst/>
            </a:prstGeom>
            <a:effectLst/>
          </p:spPr>
        </p:pic>
        <p:pic>
          <p:nvPicPr>
            <p:cNvPr id="3533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549400" y="6641736"/>
              <a:ext cx="127000" cy="63501"/>
            </a:xfrm>
            <a:prstGeom prst="rect">
              <a:avLst/>
            </a:prstGeom>
            <a:effectLst/>
          </p:spPr>
        </p:pic>
        <p:pic>
          <p:nvPicPr>
            <p:cNvPr id="353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765300" y="6496866"/>
              <a:ext cx="109413" cy="208371"/>
            </a:xfrm>
            <a:prstGeom prst="rect">
              <a:avLst/>
            </a:prstGeom>
            <a:effectLst/>
          </p:spPr>
        </p:pic>
        <p:pic>
          <p:nvPicPr>
            <p:cNvPr id="353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869143" y="6516260"/>
              <a:ext cx="207308" cy="207542"/>
            </a:xfrm>
            <a:prstGeom prst="rect">
              <a:avLst/>
            </a:prstGeom>
            <a:effectLst/>
          </p:spPr>
        </p:pic>
        <p:pic>
          <p:nvPicPr>
            <p:cNvPr id="3539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165350" y="6584586"/>
              <a:ext cx="152400" cy="57151"/>
            </a:xfrm>
            <a:prstGeom prst="rect">
              <a:avLst/>
            </a:prstGeom>
            <a:effectLst/>
          </p:spPr>
        </p:pic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388972" y="6432186"/>
              <a:ext cx="151029" cy="273614"/>
            </a:xfrm>
            <a:prstGeom prst="rect">
              <a:avLst/>
            </a:prstGeom>
            <a:effectLst/>
          </p:spPr>
        </p:pic>
        <p:pic>
          <p:nvPicPr>
            <p:cNvPr id="3543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533649" y="6462853"/>
              <a:ext cx="152401" cy="200137"/>
            </a:xfrm>
            <a:prstGeom prst="rect">
              <a:avLst/>
            </a:prstGeom>
            <a:effectLst/>
          </p:spPr>
        </p:pic>
        <p:pic>
          <p:nvPicPr>
            <p:cNvPr id="3545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686050" y="6527436"/>
              <a:ext cx="133350" cy="50801"/>
            </a:xfrm>
            <a:prstGeom prst="rect">
              <a:avLst/>
            </a:prstGeom>
            <a:effectLst/>
          </p:spPr>
        </p:pic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804759" y="6425291"/>
              <a:ext cx="141641" cy="196867"/>
            </a:xfrm>
            <a:prstGeom prst="rect">
              <a:avLst/>
            </a:prstGeom>
            <a:effectLst/>
          </p:spPr>
        </p:pic>
        <p:pic>
          <p:nvPicPr>
            <p:cNvPr id="3549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921000" y="6368686"/>
              <a:ext cx="101130" cy="271350"/>
            </a:xfrm>
            <a:prstGeom prst="rect">
              <a:avLst/>
            </a:prstGeom>
            <a:effectLst/>
          </p:spPr>
        </p:pic>
        <p:pic>
          <p:nvPicPr>
            <p:cNvPr id="3551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863850" y="6211116"/>
              <a:ext cx="158750" cy="119471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27100" y="7149736"/>
              <a:ext cx="171450" cy="43509"/>
            </a:xfrm>
            <a:prstGeom prst="rect">
              <a:avLst/>
            </a:prstGeom>
            <a:effectLst/>
          </p:spPr>
        </p:pic>
        <p:pic>
          <p:nvPicPr>
            <p:cNvPr id="3555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65200" y="7251336"/>
              <a:ext cx="152400" cy="57151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237670" y="7061083"/>
              <a:ext cx="114563" cy="170340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313245" y="7145337"/>
              <a:ext cx="32506" cy="142062"/>
            </a:xfrm>
            <a:prstGeom prst="rect">
              <a:avLst/>
            </a:prstGeom>
            <a:effectLst/>
          </p:spPr>
        </p:pic>
        <p:pic>
          <p:nvPicPr>
            <p:cNvPr id="3561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404605" y="7174503"/>
              <a:ext cx="83731" cy="48085"/>
            </a:xfrm>
            <a:prstGeom prst="rect">
              <a:avLst/>
            </a:prstGeom>
            <a:effectLst/>
          </p:spPr>
        </p:pic>
        <p:pic>
          <p:nvPicPr>
            <p:cNvPr id="3563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511544" y="7077526"/>
              <a:ext cx="82938" cy="148302"/>
            </a:xfrm>
            <a:prstGeom prst="rect">
              <a:avLst/>
            </a:prstGeom>
            <a:effectLst/>
          </p:spPr>
        </p:pic>
        <p:pic>
          <p:nvPicPr>
            <p:cNvPr id="3565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613260" y="7065703"/>
              <a:ext cx="134321" cy="154938"/>
            </a:xfrm>
            <a:prstGeom prst="rect">
              <a:avLst/>
            </a:prstGeom>
            <a:effectLst/>
          </p:spPr>
        </p:pic>
        <p:pic>
          <p:nvPicPr>
            <p:cNvPr id="3567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764308" y="7119413"/>
              <a:ext cx="119377" cy="57807"/>
            </a:xfrm>
            <a:prstGeom prst="rect">
              <a:avLst/>
            </a:prstGeom>
            <a:effectLst/>
          </p:spPr>
        </p:pic>
        <p:pic>
          <p:nvPicPr>
            <p:cNvPr id="3569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990619" y="6987560"/>
              <a:ext cx="123146" cy="202622"/>
            </a:xfrm>
            <a:prstGeom prst="rect">
              <a:avLst/>
            </a:prstGeom>
            <a:effectLst/>
          </p:spPr>
        </p:pic>
        <p:pic>
          <p:nvPicPr>
            <p:cNvPr id="3571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2109570" y="6999512"/>
              <a:ext cx="98171" cy="134905"/>
            </a:xfrm>
            <a:prstGeom prst="rect">
              <a:avLst/>
            </a:prstGeom>
            <a:effectLst/>
          </p:spPr>
        </p:pic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2166137" y="7057843"/>
              <a:ext cx="31882" cy="122617"/>
            </a:xfrm>
            <a:prstGeom prst="rect">
              <a:avLst/>
            </a:prstGeom>
            <a:effectLst/>
          </p:spPr>
        </p:pic>
        <p:pic>
          <p:nvPicPr>
            <p:cNvPr id="3575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234189" y="7074046"/>
              <a:ext cx="93453" cy="35122"/>
            </a:xfrm>
            <a:prstGeom prst="rect">
              <a:avLst/>
            </a:prstGeom>
            <a:effectLst/>
          </p:spPr>
        </p:pic>
        <p:pic>
          <p:nvPicPr>
            <p:cNvPr id="3577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278029" y="7041640"/>
              <a:ext cx="33410" cy="119377"/>
            </a:xfrm>
            <a:prstGeom prst="rect">
              <a:avLst/>
            </a:prstGeom>
            <a:effectLst/>
          </p:spPr>
        </p:pic>
        <p:pic>
          <p:nvPicPr>
            <p:cNvPr id="3579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351660" y="7011158"/>
              <a:ext cx="131529" cy="145742"/>
            </a:xfrm>
            <a:prstGeom prst="rect">
              <a:avLst/>
            </a:prstGeom>
            <a:effectLst/>
          </p:spPr>
        </p:pic>
        <p:pic>
          <p:nvPicPr>
            <p:cNvPr id="3581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418901" y="6883663"/>
              <a:ext cx="86972" cy="105346"/>
            </a:xfrm>
            <a:prstGeom prst="rect">
              <a:avLst/>
            </a:prstGeom>
            <a:effectLst/>
          </p:spPr>
        </p:pic>
        <p:pic>
          <p:nvPicPr>
            <p:cNvPr id="3583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509637" y="7070805"/>
              <a:ext cx="99934" cy="51325"/>
            </a:xfrm>
            <a:prstGeom prst="rect">
              <a:avLst/>
            </a:prstGeom>
            <a:effectLst/>
          </p:spPr>
        </p:pic>
        <p:pic>
          <p:nvPicPr>
            <p:cNvPr id="3585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615112" y="6980069"/>
              <a:ext cx="94916" cy="122137"/>
            </a:xfrm>
            <a:prstGeom prst="rect">
              <a:avLst/>
            </a:prstGeom>
            <a:effectLst/>
          </p:spPr>
        </p:pic>
        <p:pic>
          <p:nvPicPr>
            <p:cNvPr id="3587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2646342" y="7038399"/>
              <a:ext cx="41002" cy="119377"/>
            </a:xfrm>
            <a:prstGeom prst="rect">
              <a:avLst/>
            </a:prstGeom>
            <a:effectLst/>
          </p:spPr>
        </p:pic>
        <p:pic>
          <p:nvPicPr>
            <p:cNvPr id="3589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747953" y="6974868"/>
              <a:ext cx="124103" cy="154520"/>
            </a:xfrm>
            <a:prstGeom prst="rect">
              <a:avLst/>
            </a:prstGeom>
            <a:effectLst/>
          </p:spPr>
        </p:pic>
        <p:pic>
          <p:nvPicPr>
            <p:cNvPr id="3591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2830452" y="6921739"/>
              <a:ext cx="90221" cy="242518"/>
            </a:xfrm>
            <a:prstGeom prst="rect">
              <a:avLst/>
            </a:prstGeom>
            <a:effectLst/>
          </p:spPr>
        </p:pic>
        <p:pic>
          <p:nvPicPr>
            <p:cNvPr id="3593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93054" y="7518002"/>
              <a:ext cx="167986" cy="54566"/>
            </a:xfrm>
            <a:prstGeom prst="rect">
              <a:avLst/>
            </a:prstGeom>
            <a:effectLst/>
          </p:spPr>
        </p:pic>
        <p:pic>
          <p:nvPicPr>
            <p:cNvPr id="3595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22219" y="7608738"/>
              <a:ext cx="138821" cy="54566"/>
            </a:xfrm>
            <a:prstGeom prst="rect">
              <a:avLst/>
            </a:prstGeom>
            <a:effectLst/>
          </p:spPr>
        </p:pic>
        <p:pic>
          <p:nvPicPr>
            <p:cNvPr id="3597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203690" y="7025437"/>
              <a:ext cx="200392" cy="291127"/>
            </a:xfrm>
            <a:prstGeom prst="rect">
              <a:avLst/>
            </a:prstGeom>
            <a:effectLst/>
          </p:spPr>
        </p:pic>
        <p:pic>
          <p:nvPicPr>
            <p:cNvPr id="3599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2062439" y="6947663"/>
              <a:ext cx="190670" cy="310571"/>
            </a:xfrm>
            <a:prstGeom prst="rect">
              <a:avLst/>
            </a:prstGeom>
            <a:effectLst/>
          </p:spPr>
        </p:pic>
        <p:pic>
          <p:nvPicPr>
            <p:cNvPr id="3601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322973" y="7436776"/>
              <a:ext cx="175085" cy="232555"/>
            </a:xfrm>
            <a:prstGeom prst="rect">
              <a:avLst/>
            </a:prstGeom>
            <a:effectLst/>
          </p:spPr>
        </p:pic>
        <p:pic>
          <p:nvPicPr>
            <p:cNvPr id="3603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566633" y="7518002"/>
              <a:ext cx="142061" cy="54566"/>
            </a:xfrm>
            <a:prstGeom prst="rect">
              <a:avLst/>
            </a:prstGeom>
            <a:effectLst/>
          </p:spPr>
        </p:pic>
        <p:pic>
          <p:nvPicPr>
            <p:cNvPr id="3605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740934" y="7414822"/>
              <a:ext cx="184878" cy="212352"/>
            </a:xfrm>
            <a:prstGeom prst="rect">
              <a:avLst/>
            </a:prstGeom>
            <a:effectLst/>
          </p:spPr>
        </p:pic>
        <p:pic>
          <p:nvPicPr>
            <p:cNvPr id="3607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809675" y="7285147"/>
              <a:ext cx="164745" cy="113901"/>
            </a:xfrm>
            <a:prstGeom prst="rect">
              <a:avLst/>
            </a:prstGeom>
            <a:effectLst/>
          </p:spPr>
        </p:pic>
        <p:pic>
          <p:nvPicPr>
            <p:cNvPr id="3609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968463" y="7513681"/>
              <a:ext cx="129099" cy="45925"/>
            </a:xfrm>
            <a:prstGeom prst="rect">
              <a:avLst/>
            </a:prstGeom>
            <a:effectLst/>
          </p:spPr>
        </p:pic>
        <p:pic>
          <p:nvPicPr>
            <p:cNvPr id="3611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007350" y="7540686"/>
              <a:ext cx="148542" cy="61048"/>
            </a:xfrm>
            <a:prstGeom prst="rect">
              <a:avLst/>
            </a:prstGeom>
            <a:effectLst/>
          </p:spPr>
        </p:pic>
        <p:pic>
          <p:nvPicPr>
            <p:cNvPr id="3613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222190" y="7385623"/>
              <a:ext cx="192947" cy="185370"/>
            </a:xfrm>
            <a:prstGeom prst="rect">
              <a:avLst/>
            </a:prstGeom>
            <a:effectLst/>
          </p:spPr>
        </p:pic>
        <p:pic>
          <p:nvPicPr>
            <p:cNvPr id="3615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438310" y="7348475"/>
              <a:ext cx="109690" cy="174893"/>
            </a:xfrm>
            <a:prstGeom prst="rect">
              <a:avLst/>
            </a:prstGeom>
            <a:effectLst/>
          </p:spPr>
        </p:pic>
        <p:pic>
          <p:nvPicPr>
            <p:cNvPr id="3617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574448" y="7368936"/>
              <a:ext cx="31882" cy="158264"/>
            </a:xfrm>
            <a:prstGeom prst="rect">
              <a:avLst/>
            </a:prstGeom>
            <a:effectLst/>
          </p:spPr>
        </p:pic>
        <p:pic>
          <p:nvPicPr>
            <p:cNvPr id="3619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610094" y="7427267"/>
              <a:ext cx="125858" cy="41604"/>
            </a:xfrm>
            <a:prstGeom prst="rect">
              <a:avLst/>
            </a:prstGeom>
            <a:effectLst/>
          </p:spPr>
        </p:pic>
        <p:pic>
          <p:nvPicPr>
            <p:cNvPr id="3621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757056" y="7337013"/>
              <a:ext cx="215457" cy="148637"/>
            </a:xfrm>
            <a:prstGeom prst="rect">
              <a:avLst/>
            </a:prstGeom>
            <a:effectLst/>
          </p:spPr>
        </p:pic>
        <p:pic>
          <p:nvPicPr>
            <p:cNvPr id="3623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2859617" y="7258758"/>
              <a:ext cx="144972" cy="281404"/>
            </a:xfrm>
            <a:prstGeom prst="rect">
              <a:avLst/>
            </a:prstGeom>
            <a:effectLst/>
          </p:spPr>
        </p:pic>
        <p:sp>
          <p:nvSpPr>
            <p:cNvPr id="3625" name="Line"/>
            <p:cNvSpPr/>
            <p:nvPr/>
          </p:nvSpPr>
          <p:spPr>
            <a:xfrm>
              <a:off x="6161388" y="7792838"/>
              <a:ext cx="156413" cy="1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6209185" y="7887633"/>
              <a:ext cx="184451" cy="1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82" fill="norm" stroke="1" extrusionOk="0">
                  <a:moveTo>
                    <a:pt x="3249" y="0"/>
                  </a:moveTo>
                  <a:cubicBezTo>
                    <a:pt x="1785" y="7200"/>
                    <a:pt x="320" y="14400"/>
                    <a:pt x="46" y="18000"/>
                  </a:cubicBezTo>
                  <a:cubicBezTo>
                    <a:pt x="-229" y="21600"/>
                    <a:pt x="686" y="21600"/>
                    <a:pt x="4439" y="19800"/>
                  </a:cubicBezTo>
                  <a:cubicBezTo>
                    <a:pt x="8191" y="18000"/>
                    <a:pt x="14781" y="14400"/>
                    <a:pt x="21371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6625883" y="7337823"/>
              <a:ext cx="1285314" cy="84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65" fill="norm" stroke="1" extrusionOk="0">
                  <a:moveTo>
                    <a:pt x="0" y="17142"/>
                  </a:moveTo>
                  <a:cubicBezTo>
                    <a:pt x="80" y="18196"/>
                    <a:pt x="159" y="19250"/>
                    <a:pt x="212" y="19898"/>
                  </a:cubicBezTo>
                  <a:cubicBezTo>
                    <a:pt x="265" y="20546"/>
                    <a:pt x="292" y="20789"/>
                    <a:pt x="332" y="21033"/>
                  </a:cubicBezTo>
                  <a:cubicBezTo>
                    <a:pt x="371" y="21276"/>
                    <a:pt x="425" y="21519"/>
                    <a:pt x="504" y="21559"/>
                  </a:cubicBezTo>
                  <a:cubicBezTo>
                    <a:pt x="584" y="21600"/>
                    <a:pt x="690" y="21438"/>
                    <a:pt x="783" y="20810"/>
                  </a:cubicBezTo>
                  <a:cubicBezTo>
                    <a:pt x="876" y="20182"/>
                    <a:pt x="955" y="19087"/>
                    <a:pt x="1022" y="17770"/>
                  </a:cubicBezTo>
                  <a:cubicBezTo>
                    <a:pt x="1088" y="16453"/>
                    <a:pt x="1141" y="14913"/>
                    <a:pt x="1207" y="13353"/>
                  </a:cubicBezTo>
                  <a:cubicBezTo>
                    <a:pt x="1274" y="11793"/>
                    <a:pt x="1353" y="10212"/>
                    <a:pt x="1406" y="8733"/>
                  </a:cubicBezTo>
                  <a:cubicBezTo>
                    <a:pt x="1459" y="7254"/>
                    <a:pt x="1486" y="5876"/>
                    <a:pt x="1486" y="5045"/>
                  </a:cubicBezTo>
                  <a:cubicBezTo>
                    <a:pt x="1486" y="4215"/>
                    <a:pt x="1459" y="3931"/>
                    <a:pt x="1420" y="3668"/>
                  </a:cubicBezTo>
                  <a:cubicBezTo>
                    <a:pt x="1380" y="3404"/>
                    <a:pt x="1327" y="3161"/>
                    <a:pt x="1260" y="2898"/>
                  </a:cubicBezTo>
                  <a:cubicBezTo>
                    <a:pt x="1194" y="2634"/>
                    <a:pt x="1114" y="2350"/>
                    <a:pt x="1141" y="2269"/>
                  </a:cubicBezTo>
                  <a:cubicBezTo>
                    <a:pt x="1168" y="2188"/>
                    <a:pt x="1300" y="2310"/>
                    <a:pt x="1632" y="2330"/>
                  </a:cubicBezTo>
                  <a:cubicBezTo>
                    <a:pt x="1964" y="2350"/>
                    <a:pt x="2494" y="2269"/>
                    <a:pt x="3290" y="2087"/>
                  </a:cubicBezTo>
                  <a:cubicBezTo>
                    <a:pt x="4086" y="1905"/>
                    <a:pt x="5148" y="1621"/>
                    <a:pt x="6143" y="1398"/>
                  </a:cubicBezTo>
                  <a:cubicBezTo>
                    <a:pt x="7138" y="1175"/>
                    <a:pt x="8067" y="1013"/>
                    <a:pt x="9035" y="871"/>
                  </a:cubicBezTo>
                  <a:cubicBezTo>
                    <a:pt x="10004" y="729"/>
                    <a:pt x="11012" y="608"/>
                    <a:pt x="12034" y="507"/>
                  </a:cubicBezTo>
                  <a:cubicBezTo>
                    <a:pt x="13056" y="405"/>
                    <a:pt x="14090" y="324"/>
                    <a:pt x="15086" y="243"/>
                  </a:cubicBezTo>
                  <a:cubicBezTo>
                    <a:pt x="16081" y="162"/>
                    <a:pt x="17036" y="81"/>
                    <a:pt x="17991" y="41"/>
                  </a:cubicBezTo>
                  <a:cubicBezTo>
                    <a:pt x="18946" y="0"/>
                    <a:pt x="19902" y="0"/>
                    <a:pt x="20446" y="0"/>
                  </a:cubicBezTo>
                  <a:cubicBezTo>
                    <a:pt x="20990" y="0"/>
                    <a:pt x="21122" y="0"/>
                    <a:pt x="21268" y="41"/>
                  </a:cubicBezTo>
                  <a:cubicBezTo>
                    <a:pt x="21414" y="81"/>
                    <a:pt x="21573" y="162"/>
                    <a:pt x="21587" y="263"/>
                  </a:cubicBezTo>
                  <a:cubicBezTo>
                    <a:pt x="21600" y="365"/>
                    <a:pt x="21467" y="486"/>
                    <a:pt x="21268" y="608"/>
                  </a:cubicBezTo>
                  <a:cubicBezTo>
                    <a:pt x="21069" y="729"/>
                    <a:pt x="20804" y="851"/>
                    <a:pt x="20539" y="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6827874" y="7527955"/>
              <a:ext cx="262504" cy="25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96" fill="norm" stroke="1" extrusionOk="0">
                  <a:moveTo>
                    <a:pt x="7133" y="2384"/>
                  </a:moveTo>
                  <a:cubicBezTo>
                    <a:pt x="6616" y="1844"/>
                    <a:pt x="6098" y="1304"/>
                    <a:pt x="5452" y="1439"/>
                  </a:cubicBezTo>
                  <a:cubicBezTo>
                    <a:pt x="4805" y="1574"/>
                    <a:pt x="4029" y="2384"/>
                    <a:pt x="3124" y="3734"/>
                  </a:cubicBezTo>
                  <a:cubicBezTo>
                    <a:pt x="2218" y="5084"/>
                    <a:pt x="1183" y="6974"/>
                    <a:pt x="601" y="8999"/>
                  </a:cubicBezTo>
                  <a:cubicBezTo>
                    <a:pt x="19" y="11024"/>
                    <a:pt x="-110" y="13184"/>
                    <a:pt x="84" y="15209"/>
                  </a:cubicBezTo>
                  <a:cubicBezTo>
                    <a:pt x="278" y="17234"/>
                    <a:pt x="795" y="19124"/>
                    <a:pt x="1377" y="20204"/>
                  </a:cubicBezTo>
                  <a:cubicBezTo>
                    <a:pt x="1959" y="21284"/>
                    <a:pt x="2606" y="21554"/>
                    <a:pt x="3641" y="21487"/>
                  </a:cubicBezTo>
                  <a:cubicBezTo>
                    <a:pt x="4676" y="21419"/>
                    <a:pt x="6098" y="21014"/>
                    <a:pt x="7780" y="19934"/>
                  </a:cubicBezTo>
                  <a:cubicBezTo>
                    <a:pt x="9461" y="18854"/>
                    <a:pt x="11401" y="17099"/>
                    <a:pt x="12565" y="15142"/>
                  </a:cubicBezTo>
                  <a:cubicBezTo>
                    <a:pt x="13730" y="13184"/>
                    <a:pt x="14118" y="11024"/>
                    <a:pt x="14312" y="9201"/>
                  </a:cubicBezTo>
                  <a:cubicBezTo>
                    <a:pt x="14506" y="7379"/>
                    <a:pt x="14506" y="5894"/>
                    <a:pt x="13859" y="4544"/>
                  </a:cubicBezTo>
                  <a:cubicBezTo>
                    <a:pt x="13212" y="3194"/>
                    <a:pt x="11919" y="1979"/>
                    <a:pt x="10431" y="1237"/>
                  </a:cubicBezTo>
                  <a:cubicBezTo>
                    <a:pt x="8944" y="494"/>
                    <a:pt x="7262" y="224"/>
                    <a:pt x="6098" y="89"/>
                  </a:cubicBezTo>
                  <a:cubicBezTo>
                    <a:pt x="4934" y="-46"/>
                    <a:pt x="4288" y="-46"/>
                    <a:pt x="3706" y="224"/>
                  </a:cubicBezTo>
                  <a:cubicBezTo>
                    <a:pt x="3124" y="494"/>
                    <a:pt x="2606" y="1034"/>
                    <a:pt x="2089" y="1574"/>
                  </a:cubicBezTo>
                  <a:cubicBezTo>
                    <a:pt x="1571" y="2114"/>
                    <a:pt x="1054" y="2654"/>
                    <a:pt x="731" y="3464"/>
                  </a:cubicBezTo>
                  <a:cubicBezTo>
                    <a:pt x="407" y="4274"/>
                    <a:pt x="278" y="5354"/>
                    <a:pt x="537" y="6164"/>
                  </a:cubicBezTo>
                  <a:cubicBezTo>
                    <a:pt x="795" y="6974"/>
                    <a:pt x="1442" y="7514"/>
                    <a:pt x="3188" y="7987"/>
                  </a:cubicBezTo>
                  <a:cubicBezTo>
                    <a:pt x="4934" y="8459"/>
                    <a:pt x="7780" y="8864"/>
                    <a:pt x="11013" y="8257"/>
                  </a:cubicBezTo>
                  <a:cubicBezTo>
                    <a:pt x="14247" y="7649"/>
                    <a:pt x="17868" y="6029"/>
                    <a:pt x="21490" y="4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7170416" y="7463960"/>
              <a:ext cx="133250" cy="22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16" fill="norm" stroke="1" extrusionOk="0">
                  <a:moveTo>
                    <a:pt x="21183" y="3279"/>
                  </a:moveTo>
                  <a:cubicBezTo>
                    <a:pt x="20932" y="2243"/>
                    <a:pt x="20681" y="1208"/>
                    <a:pt x="19927" y="616"/>
                  </a:cubicBezTo>
                  <a:cubicBezTo>
                    <a:pt x="19174" y="24"/>
                    <a:pt x="17918" y="-124"/>
                    <a:pt x="16160" y="98"/>
                  </a:cubicBezTo>
                  <a:cubicBezTo>
                    <a:pt x="14402" y="320"/>
                    <a:pt x="12141" y="912"/>
                    <a:pt x="9378" y="2835"/>
                  </a:cubicBezTo>
                  <a:cubicBezTo>
                    <a:pt x="6616" y="4758"/>
                    <a:pt x="3350" y="8013"/>
                    <a:pt x="1592" y="10750"/>
                  </a:cubicBezTo>
                  <a:cubicBezTo>
                    <a:pt x="-166" y="13487"/>
                    <a:pt x="-417" y="15706"/>
                    <a:pt x="588" y="17482"/>
                  </a:cubicBezTo>
                  <a:cubicBezTo>
                    <a:pt x="1592" y="19257"/>
                    <a:pt x="3853" y="20588"/>
                    <a:pt x="7369" y="21032"/>
                  </a:cubicBezTo>
                  <a:cubicBezTo>
                    <a:pt x="10885" y="21476"/>
                    <a:pt x="15657" y="21032"/>
                    <a:pt x="20429" y="20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7358370" y="7513193"/>
              <a:ext cx="25872" cy="20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371" y="0"/>
                  </a:moveTo>
                  <a:cubicBezTo>
                    <a:pt x="5559" y="4909"/>
                    <a:pt x="1747" y="9818"/>
                    <a:pt x="477" y="13173"/>
                  </a:cubicBezTo>
                  <a:cubicBezTo>
                    <a:pt x="-794" y="16527"/>
                    <a:pt x="477" y="18327"/>
                    <a:pt x="4288" y="19473"/>
                  </a:cubicBezTo>
                  <a:cubicBezTo>
                    <a:pt x="8100" y="20618"/>
                    <a:pt x="14453" y="21109"/>
                    <a:pt x="208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7426899" y="7598509"/>
              <a:ext cx="137453" cy="3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6457"/>
                    <a:pt x="1490" y="11314"/>
                    <a:pt x="5090" y="7714"/>
                  </a:cubicBezTo>
                  <a:cubicBezTo>
                    <a:pt x="8690" y="4114"/>
                    <a:pt x="1514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7626345" y="7513714"/>
              <a:ext cx="184473" cy="18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73" fill="norm" stroke="1" extrusionOk="0">
                  <a:moveTo>
                    <a:pt x="12141" y="2731"/>
                  </a:moveTo>
                  <a:cubicBezTo>
                    <a:pt x="12141" y="1614"/>
                    <a:pt x="12141" y="497"/>
                    <a:pt x="11587" y="124"/>
                  </a:cubicBezTo>
                  <a:cubicBezTo>
                    <a:pt x="11033" y="-248"/>
                    <a:pt x="9925" y="124"/>
                    <a:pt x="7987" y="2452"/>
                  </a:cubicBezTo>
                  <a:cubicBezTo>
                    <a:pt x="6048" y="4780"/>
                    <a:pt x="3279" y="9062"/>
                    <a:pt x="1802" y="11669"/>
                  </a:cubicBezTo>
                  <a:cubicBezTo>
                    <a:pt x="325" y="14276"/>
                    <a:pt x="141" y="15207"/>
                    <a:pt x="48" y="16418"/>
                  </a:cubicBezTo>
                  <a:cubicBezTo>
                    <a:pt x="-44" y="17628"/>
                    <a:pt x="-44" y="19118"/>
                    <a:pt x="418" y="20049"/>
                  </a:cubicBezTo>
                  <a:cubicBezTo>
                    <a:pt x="879" y="20980"/>
                    <a:pt x="1802" y="21352"/>
                    <a:pt x="3556" y="21259"/>
                  </a:cubicBezTo>
                  <a:cubicBezTo>
                    <a:pt x="5310" y="21166"/>
                    <a:pt x="7895" y="20607"/>
                    <a:pt x="10295" y="19304"/>
                  </a:cubicBezTo>
                  <a:cubicBezTo>
                    <a:pt x="12695" y="18000"/>
                    <a:pt x="14910" y="15952"/>
                    <a:pt x="16202" y="13252"/>
                  </a:cubicBezTo>
                  <a:cubicBezTo>
                    <a:pt x="17494" y="10552"/>
                    <a:pt x="17864" y="7200"/>
                    <a:pt x="17218" y="4780"/>
                  </a:cubicBezTo>
                  <a:cubicBezTo>
                    <a:pt x="16571" y="2359"/>
                    <a:pt x="14910" y="869"/>
                    <a:pt x="13064" y="311"/>
                  </a:cubicBezTo>
                  <a:cubicBezTo>
                    <a:pt x="11218" y="-248"/>
                    <a:pt x="9187" y="124"/>
                    <a:pt x="7802" y="869"/>
                  </a:cubicBezTo>
                  <a:cubicBezTo>
                    <a:pt x="6418" y="1614"/>
                    <a:pt x="5679" y="2731"/>
                    <a:pt x="5218" y="3942"/>
                  </a:cubicBezTo>
                  <a:cubicBezTo>
                    <a:pt x="4756" y="5152"/>
                    <a:pt x="4571" y="6455"/>
                    <a:pt x="4848" y="7480"/>
                  </a:cubicBezTo>
                  <a:cubicBezTo>
                    <a:pt x="5125" y="8504"/>
                    <a:pt x="5864" y="9249"/>
                    <a:pt x="7987" y="9807"/>
                  </a:cubicBezTo>
                  <a:cubicBezTo>
                    <a:pt x="10110" y="10366"/>
                    <a:pt x="13618" y="10738"/>
                    <a:pt x="16110" y="10645"/>
                  </a:cubicBezTo>
                  <a:cubicBezTo>
                    <a:pt x="18602" y="10552"/>
                    <a:pt x="20079" y="9993"/>
                    <a:pt x="21556" y="9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7796598" y="7484755"/>
              <a:ext cx="101009" cy="28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600" fill="norm" stroke="1" extrusionOk="0">
                  <a:moveTo>
                    <a:pt x="7623" y="0"/>
                  </a:moveTo>
                  <a:cubicBezTo>
                    <a:pt x="11435" y="1800"/>
                    <a:pt x="15247" y="3600"/>
                    <a:pt x="17788" y="5880"/>
                  </a:cubicBezTo>
                  <a:cubicBezTo>
                    <a:pt x="20329" y="8160"/>
                    <a:pt x="21600" y="10920"/>
                    <a:pt x="18424" y="13620"/>
                  </a:cubicBezTo>
                  <a:cubicBezTo>
                    <a:pt x="15247" y="16320"/>
                    <a:pt x="7624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6929226" y="7861354"/>
              <a:ext cx="748879" cy="5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1374"/>
                  </a:moveTo>
                  <a:cubicBezTo>
                    <a:pt x="1504" y="18288"/>
                    <a:pt x="3008" y="15202"/>
                    <a:pt x="4739" y="12117"/>
                  </a:cubicBezTo>
                  <a:cubicBezTo>
                    <a:pt x="6471" y="9031"/>
                    <a:pt x="8430" y="5945"/>
                    <a:pt x="10390" y="3785"/>
                  </a:cubicBezTo>
                  <a:cubicBezTo>
                    <a:pt x="12349" y="1625"/>
                    <a:pt x="14309" y="391"/>
                    <a:pt x="16177" y="83"/>
                  </a:cubicBezTo>
                  <a:cubicBezTo>
                    <a:pt x="18046" y="-226"/>
                    <a:pt x="19823" y="391"/>
                    <a:pt x="21600" y="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7285760" y="7955827"/>
              <a:ext cx="246994" cy="23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19" fill="norm" stroke="1" extrusionOk="0">
                  <a:moveTo>
                    <a:pt x="321" y="6789"/>
                  </a:moveTo>
                  <a:cubicBezTo>
                    <a:pt x="596" y="10993"/>
                    <a:pt x="871" y="15197"/>
                    <a:pt x="802" y="17734"/>
                  </a:cubicBezTo>
                  <a:cubicBezTo>
                    <a:pt x="733" y="20271"/>
                    <a:pt x="321" y="21141"/>
                    <a:pt x="114" y="21214"/>
                  </a:cubicBezTo>
                  <a:cubicBezTo>
                    <a:pt x="-92" y="21286"/>
                    <a:pt x="-92" y="20561"/>
                    <a:pt x="733" y="18024"/>
                  </a:cubicBezTo>
                  <a:cubicBezTo>
                    <a:pt x="1559" y="15487"/>
                    <a:pt x="3210" y="11138"/>
                    <a:pt x="5342" y="7877"/>
                  </a:cubicBezTo>
                  <a:cubicBezTo>
                    <a:pt x="7475" y="4615"/>
                    <a:pt x="10089" y="2440"/>
                    <a:pt x="12359" y="1208"/>
                  </a:cubicBezTo>
                  <a:cubicBezTo>
                    <a:pt x="14629" y="-24"/>
                    <a:pt x="16555" y="-314"/>
                    <a:pt x="17931" y="338"/>
                  </a:cubicBezTo>
                  <a:cubicBezTo>
                    <a:pt x="19307" y="991"/>
                    <a:pt x="20132" y="2585"/>
                    <a:pt x="20683" y="4760"/>
                  </a:cubicBezTo>
                  <a:cubicBezTo>
                    <a:pt x="21233" y="6934"/>
                    <a:pt x="21508" y="9689"/>
                    <a:pt x="21508" y="12226"/>
                  </a:cubicBezTo>
                  <a:cubicBezTo>
                    <a:pt x="21508" y="14763"/>
                    <a:pt x="21233" y="17082"/>
                    <a:pt x="20958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3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6376344" y="7076442"/>
              <a:ext cx="2154683" cy="13072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5" name="Drawing"/>
          <p:cNvGrpSpPr/>
          <p:nvPr/>
        </p:nvGrpSpPr>
        <p:grpSpPr>
          <a:xfrm>
            <a:off x="1237215" y="2486892"/>
            <a:ext cx="11227835" cy="7006359"/>
            <a:chOff x="-17625" y="0"/>
            <a:chExt cx="11227835" cy="7006357"/>
          </a:xfrm>
        </p:grpSpPr>
        <p:sp>
          <p:nvSpPr>
            <p:cNvPr id="3640" name="Line"/>
            <p:cNvSpPr/>
            <p:nvPr/>
          </p:nvSpPr>
          <p:spPr>
            <a:xfrm>
              <a:off x="0" y="587504"/>
              <a:ext cx="194617" cy="49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479" fill="norm" stroke="1" extrusionOk="0">
                  <a:moveTo>
                    <a:pt x="19236" y="5425"/>
                  </a:moveTo>
                  <a:cubicBezTo>
                    <a:pt x="19236" y="3967"/>
                    <a:pt x="19236" y="2509"/>
                    <a:pt x="18363" y="1506"/>
                  </a:cubicBezTo>
                  <a:cubicBezTo>
                    <a:pt x="17490" y="504"/>
                    <a:pt x="15745" y="-43"/>
                    <a:pt x="12690" y="3"/>
                  </a:cubicBezTo>
                  <a:cubicBezTo>
                    <a:pt x="9636" y="48"/>
                    <a:pt x="5272" y="686"/>
                    <a:pt x="2654" y="1962"/>
                  </a:cubicBezTo>
                  <a:cubicBezTo>
                    <a:pt x="36" y="3238"/>
                    <a:pt x="-837" y="5152"/>
                    <a:pt x="908" y="6747"/>
                  </a:cubicBezTo>
                  <a:cubicBezTo>
                    <a:pt x="2654" y="8342"/>
                    <a:pt x="7018" y="9618"/>
                    <a:pt x="10945" y="10894"/>
                  </a:cubicBezTo>
                  <a:cubicBezTo>
                    <a:pt x="14872" y="12170"/>
                    <a:pt x="18363" y="13446"/>
                    <a:pt x="19563" y="14767"/>
                  </a:cubicBezTo>
                  <a:cubicBezTo>
                    <a:pt x="20763" y="16089"/>
                    <a:pt x="19672" y="17456"/>
                    <a:pt x="17599" y="18595"/>
                  </a:cubicBezTo>
                  <a:cubicBezTo>
                    <a:pt x="15527" y="19734"/>
                    <a:pt x="12472" y="20646"/>
                    <a:pt x="10290" y="21101"/>
                  </a:cubicBezTo>
                  <a:cubicBezTo>
                    <a:pt x="8108" y="21557"/>
                    <a:pt x="6799" y="21557"/>
                    <a:pt x="6254" y="21329"/>
                  </a:cubicBezTo>
                  <a:cubicBezTo>
                    <a:pt x="5708" y="21101"/>
                    <a:pt x="5927" y="20646"/>
                    <a:pt x="6581" y="20190"/>
                  </a:cubicBezTo>
                  <a:cubicBezTo>
                    <a:pt x="7236" y="19734"/>
                    <a:pt x="8327" y="19279"/>
                    <a:pt x="9418" y="18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348958" y="656302"/>
              <a:ext cx="294852" cy="38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66" fill="norm" stroke="1" extrusionOk="0">
                  <a:moveTo>
                    <a:pt x="4304" y="6768"/>
                  </a:moveTo>
                  <a:cubicBezTo>
                    <a:pt x="3240" y="7243"/>
                    <a:pt x="2175" y="7718"/>
                    <a:pt x="1490" y="8252"/>
                  </a:cubicBezTo>
                  <a:cubicBezTo>
                    <a:pt x="806" y="8786"/>
                    <a:pt x="502" y="9379"/>
                    <a:pt x="806" y="9735"/>
                  </a:cubicBezTo>
                  <a:cubicBezTo>
                    <a:pt x="1110" y="10091"/>
                    <a:pt x="2023" y="10210"/>
                    <a:pt x="3848" y="9676"/>
                  </a:cubicBezTo>
                  <a:cubicBezTo>
                    <a:pt x="5674" y="9142"/>
                    <a:pt x="8412" y="7955"/>
                    <a:pt x="10389" y="6709"/>
                  </a:cubicBezTo>
                  <a:cubicBezTo>
                    <a:pt x="12366" y="5463"/>
                    <a:pt x="13583" y="4157"/>
                    <a:pt x="14192" y="2970"/>
                  </a:cubicBezTo>
                  <a:cubicBezTo>
                    <a:pt x="14800" y="1784"/>
                    <a:pt x="14800" y="715"/>
                    <a:pt x="13964" y="241"/>
                  </a:cubicBezTo>
                  <a:cubicBezTo>
                    <a:pt x="13127" y="-234"/>
                    <a:pt x="11454" y="-115"/>
                    <a:pt x="9020" y="1606"/>
                  </a:cubicBezTo>
                  <a:cubicBezTo>
                    <a:pt x="6586" y="3326"/>
                    <a:pt x="3392" y="6650"/>
                    <a:pt x="1643" y="9439"/>
                  </a:cubicBezTo>
                  <a:cubicBezTo>
                    <a:pt x="-107" y="12228"/>
                    <a:pt x="-411" y="14482"/>
                    <a:pt x="502" y="16263"/>
                  </a:cubicBezTo>
                  <a:cubicBezTo>
                    <a:pt x="1414" y="18043"/>
                    <a:pt x="3544" y="19348"/>
                    <a:pt x="7195" y="20120"/>
                  </a:cubicBezTo>
                  <a:cubicBezTo>
                    <a:pt x="10845" y="20891"/>
                    <a:pt x="16017" y="21129"/>
                    <a:pt x="21189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909764" y="388134"/>
              <a:ext cx="286496" cy="69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92" fill="norm" stroke="1" extrusionOk="0">
                  <a:moveTo>
                    <a:pt x="20867" y="1023"/>
                  </a:moveTo>
                  <a:cubicBezTo>
                    <a:pt x="20394" y="698"/>
                    <a:pt x="19921" y="372"/>
                    <a:pt x="19290" y="177"/>
                  </a:cubicBezTo>
                  <a:cubicBezTo>
                    <a:pt x="18660" y="-18"/>
                    <a:pt x="17871" y="-83"/>
                    <a:pt x="16531" y="145"/>
                  </a:cubicBezTo>
                  <a:cubicBezTo>
                    <a:pt x="15191" y="372"/>
                    <a:pt x="13299" y="893"/>
                    <a:pt x="11013" y="2259"/>
                  </a:cubicBezTo>
                  <a:cubicBezTo>
                    <a:pt x="8727" y="3625"/>
                    <a:pt x="6047" y="5837"/>
                    <a:pt x="4076" y="8082"/>
                  </a:cubicBezTo>
                  <a:cubicBezTo>
                    <a:pt x="2105" y="10327"/>
                    <a:pt x="844" y="12604"/>
                    <a:pt x="292" y="14556"/>
                  </a:cubicBezTo>
                  <a:cubicBezTo>
                    <a:pt x="-260" y="16507"/>
                    <a:pt x="-102" y="18134"/>
                    <a:pt x="1395" y="19305"/>
                  </a:cubicBezTo>
                  <a:cubicBezTo>
                    <a:pt x="2893" y="20476"/>
                    <a:pt x="5731" y="21192"/>
                    <a:pt x="9279" y="21354"/>
                  </a:cubicBezTo>
                  <a:cubicBezTo>
                    <a:pt x="12826" y="21517"/>
                    <a:pt x="17083" y="21127"/>
                    <a:pt x="2134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1242437" y="622344"/>
              <a:ext cx="366573" cy="42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01" fill="norm" stroke="1" extrusionOk="0">
                  <a:moveTo>
                    <a:pt x="14051" y="2337"/>
                  </a:moveTo>
                  <a:cubicBezTo>
                    <a:pt x="13058" y="1384"/>
                    <a:pt x="12065" y="431"/>
                    <a:pt x="10761" y="114"/>
                  </a:cubicBezTo>
                  <a:cubicBezTo>
                    <a:pt x="9458" y="-204"/>
                    <a:pt x="7844" y="114"/>
                    <a:pt x="6106" y="1490"/>
                  </a:cubicBezTo>
                  <a:cubicBezTo>
                    <a:pt x="4368" y="2867"/>
                    <a:pt x="2506" y="5302"/>
                    <a:pt x="1389" y="8108"/>
                  </a:cubicBezTo>
                  <a:cubicBezTo>
                    <a:pt x="271" y="10914"/>
                    <a:pt x="-101" y="14090"/>
                    <a:pt x="23" y="16261"/>
                  </a:cubicBezTo>
                  <a:cubicBezTo>
                    <a:pt x="147" y="18431"/>
                    <a:pt x="768" y="19596"/>
                    <a:pt x="2009" y="20337"/>
                  </a:cubicBezTo>
                  <a:cubicBezTo>
                    <a:pt x="3251" y="21078"/>
                    <a:pt x="5113" y="21396"/>
                    <a:pt x="7347" y="20761"/>
                  </a:cubicBezTo>
                  <a:cubicBezTo>
                    <a:pt x="9582" y="20125"/>
                    <a:pt x="12189" y="18537"/>
                    <a:pt x="13989" y="16208"/>
                  </a:cubicBezTo>
                  <a:cubicBezTo>
                    <a:pt x="15789" y="13878"/>
                    <a:pt x="16782" y="10808"/>
                    <a:pt x="16968" y="8267"/>
                  </a:cubicBezTo>
                  <a:cubicBezTo>
                    <a:pt x="17154" y="5725"/>
                    <a:pt x="16533" y="3714"/>
                    <a:pt x="15168" y="2496"/>
                  </a:cubicBezTo>
                  <a:cubicBezTo>
                    <a:pt x="13802" y="1278"/>
                    <a:pt x="11692" y="855"/>
                    <a:pt x="9458" y="1172"/>
                  </a:cubicBezTo>
                  <a:cubicBezTo>
                    <a:pt x="7223" y="1490"/>
                    <a:pt x="4865" y="2549"/>
                    <a:pt x="3561" y="3396"/>
                  </a:cubicBezTo>
                  <a:cubicBezTo>
                    <a:pt x="2258" y="4243"/>
                    <a:pt x="2009" y="4878"/>
                    <a:pt x="1947" y="5514"/>
                  </a:cubicBezTo>
                  <a:cubicBezTo>
                    <a:pt x="1885" y="6149"/>
                    <a:pt x="2009" y="6784"/>
                    <a:pt x="3127" y="7208"/>
                  </a:cubicBezTo>
                  <a:cubicBezTo>
                    <a:pt x="4244" y="7631"/>
                    <a:pt x="6354" y="7843"/>
                    <a:pt x="9582" y="7314"/>
                  </a:cubicBezTo>
                  <a:cubicBezTo>
                    <a:pt x="12809" y="6784"/>
                    <a:pt x="17154" y="5514"/>
                    <a:pt x="21499" y="4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1419408" y="265564"/>
              <a:ext cx="189602" cy="2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80" fill="norm" stroke="1" extrusionOk="0">
                  <a:moveTo>
                    <a:pt x="4938" y="2660"/>
                  </a:moveTo>
                  <a:cubicBezTo>
                    <a:pt x="3258" y="7140"/>
                    <a:pt x="1578" y="11620"/>
                    <a:pt x="738" y="14260"/>
                  </a:cubicBezTo>
                  <a:cubicBezTo>
                    <a:pt x="-102" y="16900"/>
                    <a:pt x="-102" y="17700"/>
                    <a:pt x="138" y="17700"/>
                  </a:cubicBezTo>
                  <a:cubicBezTo>
                    <a:pt x="378" y="17700"/>
                    <a:pt x="858" y="16900"/>
                    <a:pt x="1938" y="14500"/>
                  </a:cubicBezTo>
                  <a:cubicBezTo>
                    <a:pt x="3018" y="12100"/>
                    <a:pt x="4698" y="8100"/>
                    <a:pt x="5898" y="5540"/>
                  </a:cubicBezTo>
                  <a:cubicBezTo>
                    <a:pt x="7098" y="2980"/>
                    <a:pt x="7818" y="1860"/>
                    <a:pt x="8658" y="1060"/>
                  </a:cubicBezTo>
                  <a:cubicBezTo>
                    <a:pt x="9498" y="260"/>
                    <a:pt x="10458" y="-220"/>
                    <a:pt x="11178" y="100"/>
                  </a:cubicBezTo>
                  <a:cubicBezTo>
                    <a:pt x="11898" y="420"/>
                    <a:pt x="12378" y="1540"/>
                    <a:pt x="14058" y="5220"/>
                  </a:cubicBezTo>
                  <a:cubicBezTo>
                    <a:pt x="15738" y="8900"/>
                    <a:pt x="18618" y="15140"/>
                    <a:pt x="21498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1626835" y="925503"/>
              <a:ext cx="172675" cy="42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27" fill="norm" stroke="1" extrusionOk="0">
                  <a:moveTo>
                    <a:pt x="2523" y="12708"/>
                  </a:moveTo>
                  <a:cubicBezTo>
                    <a:pt x="2523" y="15167"/>
                    <a:pt x="2523" y="17626"/>
                    <a:pt x="2391" y="19177"/>
                  </a:cubicBezTo>
                  <a:cubicBezTo>
                    <a:pt x="2260" y="20727"/>
                    <a:pt x="1996" y="21369"/>
                    <a:pt x="1733" y="21423"/>
                  </a:cubicBezTo>
                  <a:cubicBezTo>
                    <a:pt x="1469" y="21476"/>
                    <a:pt x="1206" y="20941"/>
                    <a:pt x="811" y="18856"/>
                  </a:cubicBezTo>
                  <a:cubicBezTo>
                    <a:pt x="416" y="16771"/>
                    <a:pt x="-111" y="13135"/>
                    <a:pt x="21" y="9821"/>
                  </a:cubicBezTo>
                  <a:cubicBezTo>
                    <a:pt x="152" y="6506"/>
                    <a:pt x="943" y="3512"/>
                    <a:pt x="1865" y="1854"/>
                  </a:cubicBezTo>
                  <a:cubicBezTo>
                    <a:pt x="2787" y="197"/>
                    <a:pt x="3840" y="-124"/>
                    <a:pt x="4630" y="36"/>
                  </a:cubicBezTo>
                  <a:cubicBezTo>
                    <a:pt x="5421" y="197"/>
                    <a:pt x="5948" y="838"/>
                    <a:pt x="6474" y="1961"/>
                  </a:cubicBezTo>
                  <a:cubicBezTo>
                    <a:pt x="7001" y="3084"/>
                    <a:pt x="7528" y="4688"/>
                    <a:pt x="8055" y="5811"/>
                  </a:cubicBezTo>
                  <a:cubicBezTo>
                    <a:pt x="8582" y="6933"/>
                    <a:pt x="9109" y="7575"/>
                    <a:pt x="10030" y="8056"/>
                  </a:cubicBezTo>
                  <a:cubicBezTo>
                    <a:pt x="10952" y="8537"/>
                    <a:pt x="12269" y="8858"/>
                    <a:pt x="13323" y="8751"/>
                  </a:cubicBezTo>
                  <a:cubicBezTo>
                    <a:pt x="14377" y="8644"/>
                    <a:pt x="15167" y="8110"/>
                    <a:pt x="15826" y="7522"/>
                  </a:cubicBezTo>
                  <a:cubicBezTo>
                    <a:pt x="16484" y="6933"/>
                    <a:pt x="17011" y="6292"/>
                    <a:pt x="17801" y="5811"/>
                  </a:cubicBezTo>
                  <a:cubicBezTo>
                    <a:pt x="18591" y="5329"/>
                    <a:pt x="19645" y="5009"/>
                    <a:pt x="20172" y="5169"/>
                  </a:cubicBezTo>
                  <a:cubicBezTo>
                    <a:pt x="20699" y="5329"/>
                    <a:pt x="20699" y="5971"/>
                    <a:pt x="20699" y="8217"/>
                  </a:cubicBezTo>
                  <a:cubicBezTo>
                    <a:pt x="20699" y="10462"/>
                    <a:pt x="20699" y="14312"/>
                    <a:pt x="20830" y="16664"/>
                  </a:cubicBezTo>
                  <a:cubicBezTo>
                    <a:pt x="20962" y="19017"/>
                    <a:pt x="21226" y="19872"/>
                    <a:pt x="21489" y="20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1895185" y="989642"/>
              <a:ext cx="240875" cy="29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28" fill="norm" stroke="1" extrusionOk="0">
                  <a:moveTo>
                    <a:pt x="2236" y="7285"/>
                  </a:moveTo>
                  <a:cubicBezTo>
                    <a:pt x="1667" y="10728"/>
                    <a:pt x="1099" y="14171"/>
                    <a:pt x="720" y="16285"/>
                  </a:cubicBezTo>
                  <a:cubicBezTo>
                    <a:pt x="341" y="18398"/>
                    <a:pt x="151" y="19180"/>
                    <a:pt x="57" y="19963"/>
                  </a:cubicBezTo>
                  <a:cubicBezTo>
                    <a:pt x="-38" y="20745"/>
                    <a:pt x="-38" y="21528"/>
                    <a:pt x="246" y="21528"/>
                  </a:cubicBezTo>
                  <a:cubicBezTo>
                    <a:pt x="530" y="21528"/>
                    <a:pt x="1099" y="20745"/>
                    <a:pt x="1667" y="17771"/>
                  </a:cubicBezTo>
                  <a:cubicBezTo>
                    <a:pt x="2236" y="14798"/>
                    <a:pt x="2804" y="9632"/>
                    <a:pt x="3183" y="6580"/>
                  </a:cubicBezTo>
                  <a:cubicBezTo>
                    <a:pt x="3562" y="3528"/>
                    <a:pt x="3751" y="2589"/>
                    <a:pt x="3941" y="1728"/>
                  </a:cubicBezTo>
                  <a:cubicBezTo>
                    <a:pt x="4130" y="867"/>
                    <a:pt x="4320" y="85"/>
                    <a:pt x="4699" y="6"/>
                  </a:cubicBezTo>
                  <a:cubicBezTo>
                    <a:pt x="5078" y="-72"/>
                    <a:pt x="5646" y="554"/>
                    <a:pt x="6025" y="1258"/>
                  </a:cubicBezTo>
                  <a:cubicBezTo>
                    <a:pt x="6404" y="1963"/>
                    <a:pt x="6594" y="2745"/>
                    <a:pt x="6973" y="3450"/>
                  </a:cubicBezTo>
                  <a:cubicBezTo>
                    <a:pt x="7351" y="4154"/>
                    <a:pt x="7920" y="4780"/>
                    <a:pt x="9151" y="4702"/>
                  </a:cubicBezTo>
                  <a:cubicBezTo>
                    <a:pt x="10383" y="4624"/>
                    <a:pt x="12278" y="3841"/>
                    <a:pt x="13604" y="3137"/>
                  </a:cubicBezTo>
                  <a:cubicBezTo>
                    <a:pt x="14930" y="2432"/>
                    <a:pt x="15688" y="1806"/>
                    <a:pt x="16257" y="1885"/>
                  </a:cubicBezTo>
                  <a:cubicBezTo>
                    <a:pt x="16825" y="1963"/>
                    <a:pt x="17204" y="2745"/>
                    <a:pt x="17488" y="5015"/>
                  </a:cubicBezTo>
                  <a:cubicBezTo>
                    <a:pt x="17773" y="7285"/>
                    <a:pt x="17962" y="11041"/>
                    <a:pt x="18057" y="13389"/>
                  </a:cubicBezTo>
                  <a:cubicBezTo>
                    <a:pt x="18151" y="15737"/>
                    <a:pt x="18151" y="16676"/>
                    <a:pt x="18341" y="17615"/>
                  </a:cubicBezTo>
                  <a:cubicBezTo>
                    <a:pt x="18530" y="18554"/>
                    <a:pt x="18909" y="19493"/>
                    <a:pt x="19478" y="19728"/>
                  </a:cubicBezTo>
                  <a:cubicBezTo>
                    <a:pt x="20046" y="19963"/>
                    <a:pt x="20804" y="19493"/>
                    <a:pt x="21562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2230493" y="996973"/>
              <a:ext cx="178617" cy="234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61" fill="norm" stroke="1" extrusionOk="0">
                  <a:moveTo>
                    <a:pt x="21195" y="1927"/>
                  </a:moveTo>
                  <a:cubicBezTo>
                    <a:pt x="20442" y="1162"/>
                    <a:pt x="19688" y="397"/>
                    <a:pt x="18558" y="111"/>
                  </a:cubicBezTo>
                  <a:cubicBezTo>
                    <a:pt x="17428" y="-176"/>
                    <a:pt x="15921" y="15"/>
                    <a:pt x="13409" y="1640"/>
                  </a:cubicBezTo>
                  <a:cubicBezTo>
                    <a:pt x="10897" y="3265"/>
                    <a:pt x="7381" y="6323"/>
                    <a:pt x="4995" y="8999"/>
                  </a:cubicBezTo>
                  <a:cubicBezTo>
                    <a:pt x="2609" y="11675"/>
                    <a:pt x="1353" y="13969"/>
                    <a:pt x="600" y="15785"/>
                  </a:cubicBezTo>
                  <a:cubicBezTo>
                    <a:pt x="-154" y="17601"/>
                    <a:pt x="-405" y="18939"/>
                    <a:pt x="1102" y="19895"/>
                  </a:cubicBezTo>
                  <a:cubicBezTo>
                    <a:pt x="2609" y="20851"/>
                    <a:pt x="5874" y="21424"/>
                    <a:pt x="9139" y="21042"/>
                  </a:cubicBezTo>
                  <a:cubicBezTo>
                    <a:pt x="12404" y="20659"/>
                    <a:pt x="15669" y="19321"/>
                    <a:pt x="18935" y="17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2320209" y="1113557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5840"/>
                    <a:pt x="11314" y="10080"/>
                    <a:pt x="14914" y="6480"/>
                  </a:cubicBezTo>
                  <a:cubicBezTo>
                    <a:pt x="18514" y="2880"/>
                    <a:pt x="2005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2523409" y="516657"/>
              <a:ext cx="174806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0" y="0"/>
                  </a:moveTo>
                  <a:cubicBezTo>
                    <a:pt x="2314" y="340"/>
                    <a:pt x="4629" y="679"/>
                    <a:pt x="7971" y="2106"/>
                  </a:cubicBezTo>
                  <a:cubicBezTo>
                    <a:pt x="11314" y="3532"/>
                    <a:pt x="15686" y="6045"/>
                    <a:pt x="18257" y="8355"/>
                  </a:cubicBezTo>
                  <a:cubicBezTo>
                    <a:pt x="20829" y="10664"/>
                    <a:pt x="21600" y="12770"/>
                    <a:pt x="21086" y="14774"/>
                  </a:cubicBezTo>
                  <a:cubicBezTo>
                    <a:pt x="20571" y="16777"/>
                    <a:pt x="18771" y="18679"/>
                    <a:pt x="15943" y="19800"/>
                  </a:cubicBezTo>
                  <a:cubicBezTo>
                    <a:pt x="13114" y="20921"/>
                    <a:pt x="9257" y="21260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3221909" y="757957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3260009" y="954807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8000"/>
                    <a:pt x="8894" y="14400"/>
                    <a:pt x="12494" y="10800"/>
                  </a:cubicBezTo>
                  <a:cubicBezTo>
                    <a:pt x="16094" y="7200"/>
                    <a:pt x="1884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4517309" y="-1"/>
              <a:ext cx="1779742" cy="138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41" fill="norm" stroke="1" extrusionOk="0">
                  <a:moveTo>
                    <a:pt x="0" y="17592"/>
                  </a:moveTo>
                  <a:cubicBezTo>
                    <a:pt x="77" y="18282"/>
                    <a:pt x="154" y="18973"/>
                    <a:pt x="231" y="19548"/>
                  </a:cubicBezTo>
                  <a:cubicBezTo>
                    <a:pt x="308" y="20123"/>
                    <a:pt x="385" y="20584"/>
                    <a:pt x="449" y="20929"/>
                  </a:cubicBezTo>
                  <a:cubicBezTo>
                    <a:pt x="513" y="21274"/>
                    <a:pt x="564" y="21504"/>
                    <a:pt x="616" y="21537"/>
                  </a:cubicBezTo>
                  <a:cubicBezTo>
                    <a:pt x="667" y="21570"/>
                    <a:pt x="718" y="21406"/>
                    <a:pt x="782" y="20715"/>
                  </a:cubicBezTo>
                  <a:cubicBezTo>
                    <a:pt x="847" y="20025"/>
                    <a:pt x="924" y="18808"/>
                    <a:pt x="962" y="17575"/>
                  </a:cubicBezTo>
                  <a:cubicBezTo>
                    <a:pt x="1000" y="16343"/>
                    <a:pt x="1000" y="15093"/>
                    <a:pt x="1000" y="13811"/>
                  </a:cubicBezTo>
                  <a:cubicBezTo>
                    <a:pt x="1000" y="12529"/>
                    <a:pt x="1000" y="11214"/>
                    <a:pt x="962" y="10080"/>
                  </a:cubicBezTo>
                  <a:cubicBezTo>
                    <a:pt x="924" y="8945"/>
                    <a:pt x="847" y="7992"/>
                    <a:pt x="757" y="7154"/>
                  </a:cubicBezTo>
                  <a:cubicBezTo>
                    <a:pt x="667" y="6315"/>
                    <a:pt x="564" y="5592"/>
                    <a:pt x="500" y="5082"/>
                  </a:cubicBezTo>
                  <a:cubicBezTo>
                    <a:pt x="436" y="4573"/>
                    <a:pt x="410" y="4277"/>
                    <a:pt x="475" y="4145"/>
                  </a:cubicBezTo>
                  <a:cubicBezTo>
                    <a:pt x="539" y="4014"/>
                    <a:pt x="693" y="4047"/>
                    <a:pt x="1116" y="4014"/>
                  </a:cubicBezTo>
                  <a:cubicBezTo>
                    <a:pt x="1539" y="3981"/>
                    <a:pt x="2232" y="3882"/>
                    <a:pt x="3117" y="3702"/>
                  </a:cubicBezTo>
                  <a:cubicBezTo>
                    <a:pt x="4002" y="3521"/>
                    <a:pt x="5079" y="3258"/>
                    <a:pt x="6016" y="3028"/>
                  </a:cubicBezTo>
                  <a:cubicBezTo>
                    <a:pt x="6952" y="2797"/>
                    <a:pt x="7747" y="2600"/>
                    <a:pt x="8632" y="2386"/>
                  </a:cubicBezTo>
                  <a:cubicBezTo>
                    <a:pt x="9517" y="2173"/>
                    <a:pt x="10492" y="1943"/>
                    <a:pt x="11429" y="1729"/>
                  </a:cubicBezTo>
                  <a:cubicBezTo>
                    <a:pt x="12365" y="1515"/>
                    <a:pt x="13263" y="1318"/>
                    <a:pt x="14148" y="1137"/>
                  </a:cubicBezTo>
                  <a:cubicBezTo>
                    <a:pt x="15033" y="956"/>
                    <a:pt x="15905" y="792"/>
                    <a:pt x="16816" y="660"/>
                  </a:cubicBezTo>
                  <a:cubicBezTo>
                    <a:pt x="17726" y="529"/>
                    <a:pt x="18676" y="430"/>
                    <a:pt x="19407" y="332"/>
                  </a:cubicBezTo>
                  <a:cubicBezTo>
                    <a:pt x="20138" y="233"/>
                    <a:pt x="20651" y="134"/>
                    <a:pt x="20997" y="69"/>
                  </a:cubicBezTo>
                  <a:cubicBezTo>
                    <a:pt x="21343" y="3"/>
                    <a:pt x="21523" y="-30"/>
                    <a:pt x="21562" y="36"/>
                  </a:cubicBezTo>
                  <a:cubicBezTo>
                    <a:pt x="21600" y="102"/>
                    <a:pt x="21497" y="266"/>
                    <a:pt x="21395" y="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4720002" y="345029"/>
              <a:ext cx="387858" cy="40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86" fill="norm" stroke="1" extrusionOk="0">
                  <a:moveTo>
                    <a:pt x="7072" y="6656"/>
                  </a:moveTo>
                  <a:cubicBezTo>
                    <a:pt x="7072" y="5770"/>
                    <a:pt x="7072" y="4884"/>
                    <a:pt x="6720" y="4607"/>
                  </a:cubicBezTo>
                  <a:cubicBezTo>
                    <a:pt x="6368" y="4330"/>
                    <a:pt x="5663" y="4662"/>
                    <a:pt x="4548" y="5991"/>
                  </a:cubicBezTo>
                  <a:cubicBezTo>
                    <a:pt x="3433" y="7321"/>
                    <a:pt x="1907" y="9647"/>
                    <a:pt x="1026" y="11973"/>
                  </a:cubicBezTo>
                  <a:cubicBezTo>
                    <a:pt x="146" y="14299"/>
                    <a:pt x="-89" y="16625"/>
                    <a:pt x="28" y="18176"/>
                  </a:cubicBezTo>
                  <a:cubicBezTo>
                    <a:pt x="146" y="19727"/>
                    <a:pt x="615" y="20502"/>
                    <a:pt x="1554" y="20945"/>
                  </a:cubicBezTo>
                  <a:cubicBezTo>
                    <a:pt x="2494" y="21388"/>
                    <a:pt x="3902" y="21499"/>
                    <a:pt x="5898" y="20668"/>
                  </a:cubicBezTo>
                  <a:cubicBezTo>
                    <a:pt x="7894" y="19837"/>
                    <a:pt x="10476" y="18065"/>
                    <a:pt x="12707" y="15739"/>
                  </a:cubicBezTo>
                  <a:cubicBezTo>
                    <a:pt x="14937" y="13413"/>
                    <a:pt x="16815" y="10533"/>
                    <a:pt x="17578" y="8096"/>
                  </a:cubicBezTo>
                  <a:cubicBezTo>
                    <a:pt x="18341" y="5659"/>
                    <a:pt x="17989" y="3665"/>
                    <a:pt x="16933" y="2225"/>
                  </a:cubicBezTo>
                  <a:cubicBezTo>
                    <a:pt x="15876" y="785"/>
                    <a:pt x="14115" y="-101"/>
                    <a:pt x="12061" y="10"/>
                  </a:cubicBezTo>
                  <a:cubicBezTo>
                    <a:pt x="10007" y="121"/>
                    <a:pt x="7659" y="1228"/>
                    <a:pt x="6250" y="2059"/>
                  </a:cubicBezTo>
                  <a:cubicBezTo>
                    <a:pt x="4841" y="2890"/>
                    <a:pt x="4372" y="3444"/>
                    <a:pt x="4078" y="4053"/>
                  </a:cubicBezTo>
                  <a:cubicBezTo>
                    <a:pt x="3785" y="4662"/>
                    <a:pt x="3668" y="5327"/>
                    <a:pt x="3785" y="5881"/>
                  </a:cubicBezTo>
                  <a:cubicBezTo>
                    <a:pt x="3902" y="6434"/>
                    <a:pt x="4254" y="6877"/>
                    <a:pt x="5487" y="7210"/>
                  </a:cubicBezTo>
                  <a:cubicBezTo>
                    <a:pt x="6720" y="7542"/>
                    <a:pt x="8833" y="7764"/>
                    <a:pt x="11650" y="7597"/>
                  </a:cubicBezTo>
                  <a:cubicBezTo>
                    <a:pt x="14468" y="7431"/>
                    <a:pt x="17989" y="6877"/>
                    <a:pt x="21511" y="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5295456" y="292205"/>
              <a:ext cx="218804" cy="38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86" fill="norm" stroke="1" extrusionOk="0">
                  <a:moveTo>
                    <a:pt x="21064" y="1904"/>
                  </a:moveTo>
                  <a:cubicBezTo>
                    <a:pt x="20453" y="1310"/>
                    <a:pt x="19841" y="717"/>
                    <a:pt x="19026" y="361"/>
                  </a:cubicBezTo>
                  <a:cubicBezTo>
                    <a:pt x="18211" y="5"/>
                    <a:pt x="17192" y="-114"/>
                    <a:pt x="15155" y="123"/>
                  </a:cubicBezTo>
                  <a:cubicBezTo>
                    <a:pt x="13117" y="361"/>
                    <a:pt x="10060" y="954"/>
                    <a:pt x="7207" y="3031"/>
                  </a:cubicBezTo>
                  <a:cubicBezTo>
                    <a:pt x="4355" y="5108"/>
                    <a:pt x="1706" y="8668"/>
                    <a:pt x="585" y="11517"/>
                  </a:cubicBezTo>
                  <a:cubicBezTo>
                    <a:pt x="-536" y="14365"/>
                    <a:pt x="-128" y="16501"/>
                    <a:pt x="2521" y="18044"/>
                  </a:cubicBezTo>
                  <a:cubicBezTo>
                    <a:pt x="5170" y="19587"/>
                    <a:pt x="10060" y="20537"/>
                    <a:pt x="14951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5587466" y="364257"/>
              <a:ext cx="1569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00"/>
                    <a:pt x="-1582" y="9600"/>
                    <a:pt x="1118" y="13200"/>
                  </a:cubicBezTo>
                  <a:cubicBezTo>
                    <a:pt x="3818" y="16800"/>
                    <a:pt x="11918" y="192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5698409" y="495344"/>
              <a:ext cx="1905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160" y="12793"/>
                    <a:pt x="4320" y="5170"/>
                    <a:pt x="7920" y="1993"/>
                  </a:cubicBezTo>
                  <a:cubicBezTo>
                    <a:pt x="11520" y="-1183"/>
                    <a:pt x="1656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5997918" y="302363"/>
              <a:ext cx="291042" cy="3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76" fill="norm" stroke="1" extrusionOk="0">
                  <a:moveTo>
                    <a:pt x="12131" y="6389"/>
                  </a:moveTo>
                  <a:cubicBezTo>
                    <a:pt x="11505" y="5429"/>
                    <a:pt x="10879" y="4469"/>
                    <a:pt x="10096" y="4049"/>
                  </a:cubicBezTo>
                  <a:cubicBezTo>
                    <a:pt x="9313" y="3629"/>
                    <a:pt x="8374" y="3749"/>
                    <a:pt x="6965" y="4769"/>
                  </a:cubicBezTo>
                  <a:cubicBezTo>
                    <a:pt x="5557" y="5789"/>
                    <a:pt x="3679" y="7709"/>
                    <a:pt x="2426" y="10109"/>
                  </a:cubicBezTo>
                  <a:cubicBezTo>
                    <a:pt x="1174" y="12509"/>
                    <a:pt x="548" y="15389"/>
                    <a:pt x="235" y="17129"/>
                  </a:cubicBezTo>
                  <a:cubicBezTo>
                    <a:pt x="-78" y="18869"/>
                    <a:pt x="-78" y="19469"/>
                    <a:pt x="235" y="20009"/>
                  </a:cubicBezTo>
                  <a:cubicBezTo>
                    <a:pt x="548" y="20549"/>
                    <a:pt x="1174" y="21029"/>
                    <a:pt x="2270" y="21209"/>
                  </a:cubicBezTo>
                  <a:cubicBezTo>
                    <a:pt x="3365" y="21389"/>
                    <a:pt x="4931" y="21269"/>
                    <a:pt x="7044" y="20069"/>
                  </a:cubicBezTo>
                  <a:cubicBezTo>
                    <a:pt x="9157" y="18869"/>
                    <a:pt x="11818" y="16589"/>
                    <a:pt x="13539" y="13649"/>
                  </a:cubicBezTo>
                  <a:cubicBezTo>
                    <a:pt x="15261" y="10709"/>
                    <a:pt x="16044" y="7109"/>
                    <a:pt x="16122" y="4769"/>
                  </a:cubicBezTo>
                  <a:cubicBezTo>
                    <a:pt x="16200" y="2429"/>
                    <a:pt x="15574" y="1349"/>
                    <a:pt x="14009" y="689"/>
                  </a:cubicBezTo>
                  <a:cubicBezTo>
                    <a:pt x="12444" y="29"/>
                    <a:pt x="9939" y="-211"/>
                    <a:pt x="8061" y="209"/>
                  </a:cubicBezTo>
                  <a:cubicBezTo>
                    <a:pt x="6183" y="629"/>
                    <a:pt x="4931" y="1709"/>
                    <a:pt x="4461" y="3089"/>
                  </a:cubicBezTo>
                  <a:cubicBezTo>
                    <a:pt x="3992" y="4469"/>
                    <a:pt x="4305" y="6149"/>
                    <a:pt x="6496" y="7409"/>
                  </a:cubicBezTo>
                  <a:cubicBezTo>
                    <a:pt x="8687" y="8669"/>
                    <a:pt x="12757" y="9509"/>
                    <a:pt x="15574" y="9809"/>
                  </a:cubicBezTo>
                  <a:cubicBezTo>
                    <a:pt x="18392" y="10109"/>
                    <a:pt x="19957" y="9869"/>
                    <a:pt x="21522" y="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6257209" y="243607"/>
              <a:ext cx="173174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2198" y="0"/>
                  </a:moveTo>
                  <a:cubicBezTo>
                    <a:pt x="14993" y="2374"/>
                    <a:pt x="17788" y="4747"/>
                    <a:pt x="19440" y="7279"/>
                  </a:cubicBezTo>
                  <a:cubicBezTo>
                    <a:pt x="21092" y="9811"/>
                    <a:pt x="21600" y="12501"/>
                    <a:pt x="18805" y="14835"/>
                  </a:cubicBezTo>
                  <a:cubicBezTo>
                    <a:pt x="16009" y="17169"/>
                    <a:pt x="9911" y="19147"/>
                    <a:pt x="6226" y="20215"/>
                  </a:cubicBezTo>
                  <a:cubicBezTo>
                    <a:pt x="2541" y="21284"/>
                    <a:pt x="1271" y="214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4822273" y="965390"/>
              <a:ext cx="1155537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413" y="21600"/>
                  </a:moveTo>
                  <a:cubicBezTo>
                    <a:pt x="823" y="21130"/>
                    <a:pt x="233" y="20661"/>
                    <a:pt x="56" y="20426"/>
                  </a:cubicBezTo>
                  <a:cubicBezTo>
                    <a:pt x="-121" y="20191"/>
                    <a:pt x="115" y="20191"/>
                    <a:pt x="863" y="19252"/>
                  </a:cubicBezTo>
                  <a:cubicBezTo>
                    <a:pt x="1610" y="18313"/>
                    <a:pt x="2869" y="16435"/>
                    <a:pt x="4246" y="14322"/>
                  </a:cubicBezTo>
                  <a:cubicBezTo>
                    <a:pt x="5623" y="12209"/>
                    <a:pt x="7118" y="9861"/>
                    <a:pt x="8672" y="7748"/>
                  </a:cubicBezTo>
                  <a:cubicBezTo>
                    <a:pt x="10227" y="5635"/>
                    <a:pt x="11840" y="3757"/>
                    <a:pt x="13394" y="2348"/>
                  </a:cubicBezTo>
                  <a:cubicBezTo>
                    <a:pt x="14948" y="939"/>
                    <a:pt x="16443" y="0"/>
                    <a:pt x="17781" y="0"/>
                  </a:cubicBezTo>
                  <a:cubicBezTo>
                    <a:pt x="19118" y="0"/>
                    <a:pt x="20299" y="939"/>
                    <a:pt x="21479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5525735" y="1067321"/>
              <a:ext cx="341040" cy="27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08" fill="norm" stroke="1" extrusionOk="0">
                  <a:moveTo>
                    <a:pt x="2877" y="5009"/>
                  </a:moveTo>
                  <a:cubicBezTo>
                    <a:pt x="2211" y="8745"/>
                    <a:pt x="1544" y="12480"/>
                    <a:pt x="1144" y="14916"/>
                  </a:cubicBezTo>
                  <a:cubicBezTo>
                    <a:pt x="744" y="17352"/>
                    <a:pt x="611" y="18489"/>
                    <a:pt x="411" y="19464"/>
                  </a:cubicBezTo>
                  <a:cubicBezTo>
                    <a:pt x="211" y="20438"/>
                    <a:pt x="-56" y="21250"/>
                    <a:pt x="11" y="21088"/>
                  </a:cubicBezTo>
                  <a:cubicBezTo>
                    <a:pt x="77" y="20925"/>
                    <a:pt x="477" y="19788"/>
                    <a:pt x="1744" y="16784"/>
                  </a:cubicBezTo>
                  <a:cubicBezTo>
                    <a:pt x="3011" y="13779"/>
                    <a:pt x="5144" y="8907"/>
                    <a:pt x="7677" y="5659"/>
                  </a:cubicBezTo>
                  <a:cubicBezTo>
                    <a:pt x="10211" y="2411"/>
                    <a:pt x="13144" y="787"/>
                    <a:pt x="15277" y="218"/>
                  </a:cubicBezTo>
                  <a:cubicBezTo>
                    <a:pt x="17411" y="-350"/>
                    <a:pt x="18744" y="137"/>
                    <a:pt x="19744" y="2330"/>
                  </a:cubicBezTo>
                  <a:cubicBezTo>
                    <a:pt x="20744" y="4522"/>
                    <a:pt x="21411" y="8420"/>
                    <a:pt x="21477" y="11587"/>
                  </a:cubicBezTo>
                  <a:cubicBezTo>
                    <a:pt x="21544" y="14754"/>
                    <a:pt x="21011" y="17190"/>
                    <a:pt x="20477" y="19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8259830" y="361908"/>
              <a:ext cx="365930" cy="43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11" fill="norm" stroke="1" extrusionOk="0">
                  <a:moveTo>
                    <a:pt x="9119" y="7556"/>
                  </a:moveTo>
                  <a:cubicBezTo>
                    <a:pt x="8748" y="7143"/>
                    <a:pt x="8378" y="6729"/>
                    <a:pt x="7699" y="6523"/>
                  </a:cubicBezTo>
                  <a:cubicBezTo>
                    <a:pt x="7020" y="6316"/>
                    <a:pt x="6033" y="6316"/>
                    <a:pt x="4860" y="7091"/>
                  </a:cubicBezTo>
                  <a:cubicBezTo>
                    <a:pt x="3688" y="7866"/>
                    <a:pt x="2330" y="9416"/>
                    <a:pt x="1343" y="11587"/>
                  </a:cubicBezTo>
                  <a:cubicBezTo>
                    <a:pt x="355" y="13757"/>
                    <a:pt x="-262" y="16548"/>
                    <a:pt x="108" y="18408"/>
                  </a:cubicBezTo>
                  <a:cubicBezTo>
                    <a:pt x="479" y="20268"/>
                    <a:pt x="1836" y="21198"/>
                    <a:pt x="3688" y="21302"/>
                  </a:cubicBezTo>
                  <a:cubicBezTo>
                    <a:pt x="5539" y="21405"/>
                    <a:pt x="7884" y="20682"/>
                    <a:pt x="10168" y="18770"/>
                  </a:cubicBezTo>
                  <a:cubicBezTo>
                    <a:pt x="12451" y="16858"/>
                    <a:pt x="14673" y="13757"/>
                    <a:pt x="15475" y="10812"/>
                  </a:cubicBezTo>
                  <a:cubicBezTo>
                    <a:pt x="16277" y="7866"/>
                    <a:pt x="15660" y="5076"/>
                    <a:pt x="13809" y="3216"/>
                  </a:cubicBezTo>
                  <a:cubicBezTo>
                    <a:pt x="11957" y="1355"/>
                    <a:pt x="8872" y="425"/>
                    <a:pt x="6712" y="115"/>
                  </a:cubicBezTo>
                  <a:cubicBezTo>
                    <a:pt x="4552" y="-195"/>
                    <a:pt x="3317" y="115"/>
                    <a:pt x="2453" y="1149"/>
                  </a:cubicBezTo>
                  <a:cubicBezTo>
                    <a:pt x="1589" y="2182"/>
                    <a:pt x="1096" y="3939"/>
                    <a:pt x="1775" y="5748"/>
                  </a:cubicBezTo>
                  <a:cubicBezTo>
                    <a:pt x="2453" y="7556"/>
                    <a:pt x="4305" y="9416"/>
                    <a:pt x="7761" y="10398"/>
                  </a:cubicBezTo>
                  <a:cubicBezTo>
                    <a:pt x="11217" y="11380"/>
                    <a:pt x="16277" y="11483"/>
                    <a:pt x="21338" y="11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9070259" y="605557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9082959" y="503394"/>
              <a:ext cx="635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600" y="2735"/>
                    <a:pt x="7200" y="-1585"/>
                    <a:pt x="10800" y="575"/>
                  </a:cubicBezTo>
                  <a:cubicBezTo>
                    <a:pt x="14400" y="2735"/>
                    <a:pt x="180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9127409" y="536650"/>
              <a:ext cx="158751" cy="24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1621"/>
                  </a:moveTo>
                  <a:cubicBezTo>
                    <a:pt x="18720" y="863"/>
                    <a:pt x="15840" y="105"/>
                    <a:pt x="12960" y="11"/>
                  </a:cubicBezTo>
                  <a:cubicBezTo>
                    <a:pt x="10080" y="-84"/>
                    <a:pt x="7200" y="484"/>
                    <a:pt x="5760" y="1242"/>
                  </a:cubicBezTo>
                  <a:cubicBezTo>
                    <a:pt x="4320" y="2000"/>
                    <a:pt x="4320" y="2948"/>
                    <a:pt x="4752" y="4369"/>
                  </a:cubicBezTo>
                  <a:cubicBezTo>
                    <a:pt x="5184" y="5790"/>
                    <a:pt x="6048" y="7684"/>
                    <a:pt x="7776" y="9958"/>
                  </a:cubicBezTo>
                  <a:cubicBezTo>
                    <a:pt x="9504" y="12232"/>
                    <a:pt x="12096" y="14884"/>
                    <a:pt x="13536" y="16874"/>
                  </a:cubicBezTo>
                  <a:cubicBezTo>
                    <a:pt x="14976" y="18863"/>
                    <a:pt x="15264" y="20190"/>
                    <a:pt x="12816" y="20853"/>
                  </a:cubicBezTo>
                  <a:cubicBezTo>
                    <a:pt x="10368" y="21516"/>
                    <a:pt x="5184" y="21516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9642486" y="554757"/>
              <a:ext cx="354874" cy="241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73" fill="norm" stroke="1" extrusionOk="0">
                  <a:moveTo>
                    <a:pt x="1499" y="0"/>
                  </a:moveTo>
                  <a:cubicBezTo>
                    <a:pt x="985" y="5214"/>
                    <a:pt x="470" y="10428"/>
                    <a:pt x="213" y="13500"/>
                  </a:cubicBezTo>
                  <a:cubicBezTo>
                    <a:pt x="-44" y="16572"/>
                    <a:pt x="-44" y="17503"/>
                    <a:pt x="85" y="18434"/>
                  </a:cubicBezTo>
                  <a:cubicBezTo>
                    <a:pt x="213" y="19366"/>
                    <a:pt x="470" y="20297"/>
                    <a:pt x="920" y="20855"/>
                  </a:cubicBezTo>
                  <a:cubicBezTo>
                    <a:pt x="1370" y="21414"/>
                    <a:pt x="2013" y="21600"/>
                    <a:pt x="2913" y="20203"/>
                  </a:cubicBezTo>
                  <a:cubicBezTo>
                    <a:pt x="3813" y="18807"/>
                    <a:pt x="4970" y="15828"/>
                    <a:pt x="5677" y="13407"/>
                  </a:cubicBezTo>
                  <a:cubicBezTo>
                    <a:pt x="6385" y="10986"/>
                    <a:pt x="6642" y="9124"/>
                    <a:pt x="6835" y="7728"/>
                  </a:cubicBezTo>
                  <a:cubicBezTo>
                    <a:pt x="7027" y="6331"/>
                    <a:pt x="7156" y="5400"/>
                    <a:pt x="7156" y="5493"/>
                  </a:cubicBezTo>
                  <a:cubicBezTo>
                    <a:pt x="7156" y="5586"/>
                    <a:pt x="7027" y="6703"/>
                    <a:pt x="6899" y="8193"/>
                  </a:cubicBezTo>
                  <a:cubicBezTo>
                    <a:pt x="6770" y="9683"/>
                    <a:pt x="6642" y="11545"/>
                    <a:pt x="6706" y="13034"/>
                  </a:cubicBezTo>
                  <a:cubicBezTo>
                    <a:pt x="6770" y="14524"/>
                    <a:pt x="7027" y="15641"/>
                    <a:pt x="7542" y="16293"/>
                  </a:cubicBezTo>
                  <a:cubicBezTo>
                    <a:pt x="8056" y="16945"/>
                    <a:pt x="8827" y="17131"/>
                    <a:pt x="9920" y="16386"/>
                  </a:cubicBezTo>
                  <a:cubicBezTo>
                    <a:pt x="11013" y="15641"/>
                    <a:pt x="12427" y="13966"/>
                    <a:pt x="13392" y="12476"/>
                  </a:cubicBezTo>
                  <a:cubicBezTo>
                    <a:pt x="14356" y="10986"/>
                    <a:pt x="14870" y="9683"/>
                    <a:pt x="15320" y="8566"/>
                  </a:cubicBezTo>
                  <a:cubicBezTo>
                    <a:pt x="15770" y="7448"/>
                    <a:pt x="16156" y="6517"/>
                    <a:pt x="16156" y="6517"/>
                  </a:cubicBezTo>
                  <a:cubicBezTo>
                    <a:pt x="16156" y="6517"/>
                    <a:pt x="15770" y="7448"/>
                    <a:pt x="15256" y="9403"/>
                  </a:cubicBezTo>
                  <a:cubicBezTo>
                    <a:pt x="14742" y="11359"/>
                    <a:pt x="14099" y="14338"/>
                    <a:pt x="13713" y="16293"/>
                  </a:cubicBezTo>
                  <a:cubicBezTo>
                    <a:pt x="13327" y="18248"/>
                    <a:pt x="13199" y="19179"/>
                    <a:pt x="13199" y="19086"/>
                  </a:cubicBezTo>
                  <a:cubicBezTo>
                    <a:pt x="13199" y="18993"/>
                    <a:pt x="13327" y="17876"/>
                    <a:pt x="13842" y="15269"/>
                  </a:cubicBezTo>
                  <a:cubicBezTo>
                    <a:pt x="14356" y="12662"/>
                    <a:pt x="15256" y="8566"/>
                    <a:pt x="15899" y="5959"/>
                  </a:cubicBezTo>
                  <a:cubicBezTo>
                    <a:pt x="16542" y="3352"/>
                    <a:pt x="16927" y="2234"/>
                    <a:pt x="17442" y="1397"/>
                  </a:cubicBezTo>
                  <a:cubicBezTo>
                    <a:pt x="17956" y="559"/>
                    <a:pt x="18599" y="0"/>
                    <a:pt x="19049" y="279"/>
                  </a:cubicBezTo>
                  <a:cubicBezTo>
                    <a:pt x="19499" y="559"/>
                    <a:pt x="19756" y="1676"/>
                    <a:pt x="19949" y="4283"/>
                  </a:cubicBezTo>
                  <a:cubicBezTo>
                    <a:pt x="20142" y="6890"/>
                    <a:pt x="20270" y="10986"/>
                    <a:pt x="20527" y="13407"/>
                  </a:cubicBezTo>
                  <a:cubicBezTo>
                    <a:pt x="20785" y="15828"/>
                    <a:pt x="21170" y="16572"/>
                    <a:pt x="21556" y="17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10074780" y="338857"/>
              <a:ext cx="170230" cy="42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7046" y="1303"/>
                  </a:moveTo>
                  <a:cubicBezTo>
                    <a:pt x="8379" y="651"/>
                    <a:pt x="9713" y="0"/>
                    <a:pt x="10513" y="0"/>
                  </a:cubicBezTo>
                  <a:cubicBezTo>
                    <a:pt x="11313" y="0"/>
                    <a:pt x="11579" y="651"/>
                    <a:pt x="11046" y="2605"/>
                  </a:cubicBezTo>
                  <a:cubicBezTo>
                    <a:pt x="10513" y="4559"/>
                    <a:pt x="9179" y="7815"/>
                    <a:pt x="7579" y="11017"/>
                  </a:cubicBezTo>
                  <a:cubicBezTo>
                    <a:pt x="5979" y="14219"/>
                    <a:pt x="4113" y="17367"/>
                    <a:pt x="2779" y="19212"/>
                  </a:cubicBezTo>
                  <a:cubicBezTo>
                    <a:pt x="1446" y="21057"/>
                    <a:pt x="646" y="21600"/>
                    <a:pt x="246" y="21600"/>
                  </a:cubicBezTo>
                  <a:cubicBezTo>
                    <a:pt x="-154" y="21600"/>
                    <a:pt x="-154" y="21057"/>
                    <a:pt x="913" y="19212"/>
                  </a:cubicBezTo>
                  <a:cubicBezTo>
                    <a:pt x="1979" y="17367"/>
                    <a:pt x="4113" y="14219"/>
                    <a:pt x="5713" y="12320"/>
                  </a:cubicBezTo>
                  <a:cubicBezTo>
                    <a:pt x="7313" y="10420"/>
                    <a:pt x="8379" y="9769"/>
                    <a:pt x="9579" y="9335"/>
                  </a:cubicBezTo>
                  <a:cubicBezTo>
                    <a:pt x="10779" y="8901"/>
                    <a:pt x="12113" y="8683"/>
                    <a:pt x="12779" y="8901"/>
                  </a:cubicBezTo>
                  <a:cubicBezTo>
                    <a:pt x="13446" y="9118"/>
                    <a:pt x="13446" y="9769"/>
                    <a:pt x="13046" y="10637"/>
                  </a:cubicBezTo>
                  <a:cubicBezTo>
                    <a:pt x="12646" y="11506"/>
                    <a:pt x="11846" y="12591"/>
                    <a:pt x="10513" y="13948"/>
                  </a:cubicBezTo>
                  <a:cubicBezTo>
                    <a:pt x="9179" y="15305"/>
                    <a:pt x="7313" y="16933"/>
                    <a:pt x="6379" y="18018"/>
                  </a:cubicBezTo>
                  <a:cubicBezTo>
                    <a:pt x="5446" y="19104"/>
                    <a:pt x="5446" y="19646"/>
                    <a:pt x="5846" y="20135"/>
                  </a:cubicBezTo>
                  <a:cubicBezTo>
                    <a:pt x="6246" y="20623"/>
                    <a:pt x="7046" y="21057"/>
                    <a:pt x="9713" y="21057"/>
                  </a:cubicBezTo>
                  <a:cubicBezTo>
                    <a:pt x="12379" y="21057"/>
                    <a:pt x="16913" y="20623"/>
                    <a:pt x="21446" y="20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10291576" y="554757"/>
              <a:ext cx="118534" cy="21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6557" y="0"/>
                  </a:moveTo>
                  <a:cubicBezTo>
                    <a:pt x="4629" y="5452"/>
                    <a:pt x="2700" y="10905"/>
                    <a:pt x="1543" y="14680"/>
                  </a:cubicBezTo>
                  <a:cubicBezTo>
                    <a:pt x="386" y="18454"/>
                    <a:pt x="0" y="20551"/>
                    <a:pt x="0" y="21076"/>
                  </a:cubicBezTo>
                  <a:cubicBezTo>
                    <a:pt x="0" y="21600"/>
                    <a:pt x="386" y="20551"/>
                    <a:pt x="2507" y="17196"/>
                  </a:cubicBezTo>
                  <a:cubicBezTo>
                    <a:pt x="4629" y="13841"/>
                    <a:pt x="8486" y="8179"/>
                    <a:pt x="11571" y="4928"/>
                  </a:cubicBezTo>
                  <a:cubicBezTo>
                    <a:pt x="14657" y="1678"/>
                    <a:pt x="16971" y="839"/>
                    <a:pt x="18514" y="1049"/>
                  </a:cubicBezTo>
                  <a:cubicBezTo>
                    <a:pt x="20057" y="1258"/>
                    <a:pt x="20829" y="2517"/>
                    <a:pt x="21214" y="5662"/>
                  </a:cubicBezTo>
                  <a:cubicBezTo>
                    <a:pt x="21600" y="8808"/>
                    <a:pt x="21600" y="13841"/>
                    <a:pt x="21600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10491196" y="567457"/>
              <a:ext cx="420564" cy="21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98" fill="norm" stroke="1" extrusionOk="0">
                  <a:moveTo>
                    <a:pt x="5259" y="5082"/>
                  </a:moveTo>
                  <a:cubicBezTo>
                    <a:pt x="5043" y="3812"/>
                    <a:pt x="4827" y="2541"/>
                    <a:pt x="4395" y="2118"/>
                  </a:cubicBezTo>
                  <a:cubicBezTo>
                    <a:pt x="3963" y="1694"/>
                    <a:pt x="3315" y="2118"/>
                    <a:pt x="2505" y="4129"/>
                  </a:cubicBezTo>
                  <a:cubicBezTo>
                    <a:pt x="1695" y="6141"/>
                    <a:pt x="723" y="9741"/>
                    <a:pt x="291" y="12706"/>
                  </a:cubicBezTo>
                  <a:cubicBezTo>
                    <a:pt x="-141" y="15671"/>
                    <a:pt x="-33" y="18000"/>
                    <a:pt x="237" y="19482"/>
                  </a:cubicBezTo>
                  <a:cubicBezTo>
                    <a:pt x="507" y="20965"/>
                    <a:pt x="939" y="21600"/>
                    <a:pt x="1911" y="20647"/>
                  </a:cubicBezTo>
                  <a:cubicBezTo>
                    <a:pt x="2883" y="19694"/>
                    <a:pt x="4395" y="17153"/>
                    <a:pt x="5151" y="14718"/>
                  </a:cubicBezTo>
                  <a:cubicBezTo>
                    <a:pt x="5907" y="12282"/>
                    <a:pt x="5907" y="9953"/>
                    <a:pt x="5745" y="8365"/>
                  </a:cubicBezTo>
                  <a:cubicBezTo>
                    <a:pt x="5583" y="6776"/>
                    <a:pt x="5259" y="5929"/>
                    <a:pt x="4881" y="5824"/>
                  </a:cubicBezTo>
                  <a:cubicBezTo>
                    <a:pt x="4503" y="5718"/>
                    <a:pt x="4071" y="6353"/>
                    <a:pt x="4125" y="6882"/>
                  </a:cubicBezTo>
                  <a:cubicBezTo>
                    <a:pt x="4179" y="7412"/>
                    <a:pt x="4719" y="7835"/>
                    <a:pt x="5529" y="7835"/>
                  </a:cubicBezTo>
                  <a:cubicBezTo>
                    <a:pt x="6339" y="7835"/>
                    <a:pt x="7419" y="7412"/>
                    <a:pt x="7905" y="7835"/>
                  </a:cubicBezTo>
                  <a:cubicBezTo>
                    <a:pt x="8391" y="8259"/>
                    <a:pt x="8283" y="9529"/>
                    <a:pt x="8175" y="11224"/>
                  </a:cubicBezTo>
                  <a:cubicBezTo>
                    <a:pt x="8067" y="12918"/>
                    <a:pt x="7959" y="15035"/>
                    <a:pt x="8067" y="16518"/>
                  </a:cubicBezTo>
                  <a:cubicBezTo>
                    <a:pt x="8175" y="18000"/>
                    <a:pt x="8499" y="18847"/>
                    <a:pt x="8985" y="19165"/>
                  </a:cubicBezTo>
                  <a:cubicBezTo>
                    <a:pt x="9471" y="19482"/>
                    <a:pt x="10119" y="19271"/>
                    <a:pt x="10659" y="18741"/>
                  </a:cubicBezTo>
                  <a:cubicBezTo>
                    <a:pt x="11199" y="18212"/>
                    <a:pt x="11631" y="17365"/>
                    <a:pt x="12171" y="16200"/>
                  </a:cubicBezTo>
                  <a:cubicBezTo>
                    <a:pt x="12711" y="15035"/>
                    <a:pt x="13359" y="13553"/>
                    <a:pt x="13683" y="13553"/>
                  </a:cubicBezTo>
                  <a:cubicBezTo>
                    <a:pt x="14007" y="13553"/>
                    <a:pt x="14007" y="15035"/>
                    <a:pt x="14169" y="16306"/>
                  </a:cubicBezTo>
                  <a:cubicBezTo>
                    <a:pt x="14331" y="17576"/>
                    <a:pt x="14655" y="18635"/>
                    <a:pt x="15087" y="19165"/>
                  </a:cubicBezTo>
                  <a:cubicBezTo>
                    <a:pt x="15519" y="19694"/>
                    <a:pt x="16059" y="19694"/>
                    <a:pt x="16599" y="19588"/>
                  </a:cubicBezTo>
                  <a:cubicBezTo>
                    <a:pt x="17139" y="19482"/>
                    <a:pt x="17679" y="19271"/>
                    <a:pt x="18219" y="17576"/>
                  </a:cubicBezTo>
                  <a:cubicBezTo>
                    <a:pt x="18759" y="15882"/>
                    <a:pt x="19299" y="12706"/>
                    <a:pt x="19623" y="9953"/>
                  </a:cubicBezTo>
                  <a:cubicBezTo>
                    <a:pt x="19947" y="7200"/>
                    <a:pt x="20055" y="4871"/>
                    <a:pt x="20325" y="3282"/>
                  </a:cubicBezTo>
                  <a:cubicBezTo>
                    <a:pt x="20595" y="1694"/>
                    <a:pt x="21027" y="847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10949859" y="536123"/>
              <a:ext cx="139701" cy="22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2989"/>
                  </a:moveTo>
                  <a:cubicBezTo>
                    <a:pt x="327" y="7632"/>
                    <a:pt x="655" y="12275"/>
                    <a:pt x="655" y="15101"/>
                  </a:cubicBezTo>
                  <a:cubicBezTo>
                    <a:pt x="655" y="17927"/>
                    <a:pt x="327" y="18936"/>
                    <a:pt x="164" y="18936"/>
                  </a:cubicBezTo>
                  <a:cubicBezTo>
                    <a:pt x="0" y="18936"/>
                    <a:pt x="0" y="17927"/>
                    <a:pt x="1473" y="15202"/>
                  </a:cubicBezTo>
                  <a:cubicBezTo>
                    <a:pt x="2945" y="12477"/>
                    <a:pt x="5891" y="8036"/>
                    <a:pt x="8345" y="5209"/>
                  </a:cubicBezTo>
                  <a:cubicBezTo>
                    <a:pt x="10800" y="2383"/>
                    <a:pt x="12764" y="1172"/>
                    <a:pt x="14564" y="465"/>
                  </a:cubicBezTo>
                  <a:cubicBezTo>
                    <a:pt x="16364" y="-241"/>
                    <a:pt x="18000" y="-443"/>
                    <a:pt x="19309" y="2080"/>
                  </a:cubicBezTo>
                  <a:cubicBezTo>
                    <a:pt x="20618" y="4604"/>
                    <a:pt x="21600" y="9852"/>
                    <a:pt x="21600" y="13486"/>
                  </a:cubicBezTo>
                  <a:cubicBezTo>
                    <a:pt x="21600" y="17120"/>
                    <a:pt x="20618" y="19138"/>
                    <a:pt x="19636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11146709" y="796057"/>
              <a:ext cx="6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149506" y="2676602"/>
              <a:ext cx="213579" cy="41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09" fill="norm" stroke="1" extrusionOk="0">
                  <a:moveTo>
                    <a:pt x="15147" y="4603"/>
                  </a:moveTo>
                  <a:cubicBezTo>
                    <a:pt x="15359" y="3385"/>
                    <a:pt x="15571" y="2166"/>
                    <a:pt x="15253" y="1336"/>
                  </a:cubicBezTo>
                  <a:cubicBezTo>
                    <a:pt x="14935" y="505"/>
                    <a:pt x="14088" y="62"/>
                    <a:pt x="11865" y="6"/>
                  </a:cubicBezTo>
                  <a:cubicBezTo>
                    <a:pt x="9641" y="-49"/>
                    <a:pt x="6041" y="283"/>
                    <a:pt x="3606" y="948"/>
                  </a:cubicBezTo>
                  <a:cubicBezTo>
                    <a:pt x="1171" y="1613"/>
                    <a:pt x="-100" y="2609"/>
                    <a:pt x="6" y="3994"/>
                  </a:cubicBezTo>
                  <a:cubicBezTo>
                    <a:pt x="112" y="5379"/>
                    <a:pt x="1594" y="7151"/>
                    <a:pt x="4347" y="8757"/>
                  </a:cubicBezTo>
                  <a:cubicBezTo>
                    <a:pt x="7100" y="10363"/>
                    <a:pt x="11124" y="11803"/>
                    <a:pt x="14194" y="13133"/>
                  </a:cubicBezTo>
                  <a:cubicBezTo>
                    <a:pt x="17265" y="14462"/>
                    <a:pt x="19382" y="15680"/>
                    <a:pt x="20441" y="16733"/>
                  </a:cubicBezTo>
                  <a:cubicBezTo>
                    <a:pt x="21500" y="17785"/>
                    <a:pt x="21500" y="18671"/>
                    <a:pt x="21182" y="19336"/>
                  </a:cubicBezTo>
                  <a:cubicBezTo>
                    <a:pt x="20865" y="20000"/>
                    <a:pt x="20229" y="20443"/>
                    <a:pt x="18747" y="20776"/>
                  </a:cubicBezTo>
                  <a:cubicBezTo>
                    <a:pt x="17265" y="21108"/>
                    <a:pt x="14935" y="21329"/>
                    <a:pt x="13029" y="21440"/>
                  </a:cubicBezTo>
                  <a:cubicBezTo>
                    <a:pt x="11124" y="21551"/>
                    <a:pt x="9641" y="21551"/>
                    <a:pt x="8900" y="21274"/>
                  </a:cubicBezTo>
                  <a:cubicBezTo>
                    <a:pt x="8159" y="20997"/>
                    <a:pt x="8159" y="20443"/>
                    <a:pt x="9641" y="19613"/>
                  </a:cubicBezTo>
                  <a:cubicBezTo>
                    <a:pt x="11124" y="18782"/>
                    <a:pt x="14088" y="17674"/>
                    <a:pt x="17053" y="16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448166" y="2702950"/>
              <a:ext cx="252794" cy="32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20" fill="norm" stroke="1" extrusionOk="0">
                  <a:moveTo>
                    <a:pt x="5254" y="5991"/>
                  </a:moveTo>
                  <a:cubicBezTo>
                    <a:pt x="4361" y="5720"/>
                    <a:pt x="3469" y="5448"/>
                    <a:pt x="2755" y="5584"/>
                  </a:cubicBezTo>
                  <a:cubicBezTo>
                    <a:pt x="2041" y="5720"/>
                    <a:pt x="1505" y="6263"/>
                    <a:pt x="1237" y="6942"/>
                  </a:cubicBezTo>
                  <a:cubicBezTo>
                    <a:pt x="970" y="7621"/>
                    <a:pt x="970" y="8436"/>
                    <a:pt x="1773" y="9184"/>
                  </a:cubicBezTo>
                  <a:cubicBezTo>
                    <a:pt x="2576" y="9931"/>
                    <a:pt x="4183" y="10610"/>
                    <a:pt x="5879" y="10474"/>
                  </a:cubicBezTo>
                  <a:cubicBezTo>
                    <a:pt x="7575" y="10338"/>
                    <a:pt x="9360" y="9387"/>
                    <a:pt x="10699" y="7893"/>
                  </a:cubicBezTo>
                  <a:cubicBezTo>
                    <a:pt x="12037" y="6399"/>
                    <a:pt x="12930" y="4361"/>
                    <a:pt x="13019" y="2799"/>
                  </a:cubicBezTo>
                  <a:cubicBezTo>
                    <a:pt x="13108" y="1236"/>
                    <a:pt x="12394" y="150"/>
                    <a:pt x="10699" y="14"/>
                  </a:cubicBezTo>
                  <a:cubicBezTo>
                    <a:pt x="9003" y="-122"/>
                    <a:pt x="6325" y="693"/>
                    <a:pt x="4183" y="3070"/>
                  </a:cubicBezTo>
                  <a:cubicBezTo>
                    <a:pt x="2041" y="5448"/>
                    <a:pt x="434" y="9387"/>
                    <a:pt x="77" y="12580"/>
                  </a:cubicBezTo>
                  <a:cubicBezTo>
                    <a:pt x="-280" y="15772"/>
                    <a:pt x="613" y="18218"/>
                    <a:pt x="2665" y="19644"/>
                  </a:cubicBezTo>
                  <a:cubicBezTo>
                    <a:pt x="4718" y="21070"/>
                    <a:pt x="7932" y="21478"/>
                    <a:pt x="11234" y="20799"/>
                  </a:cubicBezTo>
                  <a:cubicBezTo>
                    <a:pt x="14537" y="20120"/>
                    <a:pt x="17928" y="18353"/>
                    <a:pt x="21320" y="16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346948" y="2196143"/>
              <a:ext cx="265112" cy="34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22" fill="norm" stroke="1" extrusionOk="0">
                  <a:moveTo>
                    <a:pt x="4500" y="12606"/>
                  </a:moveTo>
                  <a:cubicBezTo>
                    <a:pt x="3642" y="15139"/>
                    <a:pt x="2785" y="17672"/>
                    <a:pt x="2014" y="19272"/>
                  </a:cubicBezTo>
                  <a:cubicBezTo>
                    <a:pt x="1242" y="20872"/>
                    <a:pt x="557" y="21539"/>
                    <a:pt x="214" y="21406"/>
                  </a:cubicBezTo>
                  <a:cubicBezTo>
                    <a:pt x="-129" y="21272"/>
                    <a:pt x="-129" y="20339"/>
                    <a:pt x="728" y="17539"/>
                  </a:cubicBezTo>
                  <a:cubicBezTo>
                    <a:pt x="1585" y="14739"/>
                    <a:pt x="3300" y="10072"/>
                    <a:pt x="4414" y="7006"/>
                  </a:cubicBezTo>
                  <a:cubicBezTo>
                    <a:pt x="5528" y="3939"/>
                    <a:pt x="6042" y="2472"/>
                    <a:pt x="6557" y="1472"/>
                  </a:cubicBezTo>
                  <a:cubicBezTo>
                    <a:pt x="7071" y="472"/>
                    <a:pt x="7585" y="-61"/>
                    <a:pt x="8100" y="6"/>
                  </a:cubicBezTo>
                  <a:cubicBezTo>
                    <a:pt x="8614" y="72"/>
                    <a:pt x="9128" y="739"/>
                    <a:pt x="10328" y="2472"/>
                  </a:cubicBezTo>
                  <a:cubicBezTo>
                    <a:pt x="11528" y="4206"/>
                    <a:pt x="13414" y="7006"/>
                    <a:pt x="14785" y="9139"/>
                  </a:cubicBezTo>
                  <a:cubicBezTo>
                    <a:pt x="16157" y="11272"/>
                    <a:pt x="17014" y="12739"/>
                    <a:pt x="17700" y="13806"/>
                  </a:cubicBezTo>
                  <a:cubicBezTo>
                    <a:pt x="18385" y="14872"/>
                    <a:pt x="18900" y="15539"/>
                    <a:pt x="19500" y="15739"/>
                  </a:cubicBezTo>
                  <a:cubicBezTo>
                    <a:pt x="20100" y="15939"/>
                    <a:pt x="20785" y="15672"/>
                    <a:pt x="21471" y="15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988315" y="2464655"/>
              <a:ext cx="214295" cy="61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16" fill="norm" stroke="1" extrusionOk="0">
                  <a:moveTo>
                    <a:pt x="21231" y="50"/>
                  </a:moveTo>
                  <a:cubicBezTo>
                    <a:pt x="19134" y="-23"/>
                    <a:pt x="17037" y="-97"/>
                    <a:pt x="14520" y="456"/>
                  </a:cubicBezTo>
                  <a:cubicBezTo>
                    <a:pt x="12004" y="1009"/>
                    <a:pt x="9068" y="2188"/>
                    <a:pt x="6656" y="4031"/>
                  </a:cubicBezTo>
                  <a:cubicBezTo>
                    <a:pt x="4245" y="5874"/>
                    <a:pt x="2357" y="8381"/>
                    <a:pt x="1204" y="10887"/>
                  </a:cubicBezTo>
                  <a:cubicBezTo>
                    <a:pt x="50" y="13394"/>
                    <a:pt x="-369" y="15900"/>
                    <a:pt x="365" y="17706"/>
                  </a:cubicBezTo>
                  <a:cubicBezTo>
                    <a:pt x="1099" y="19513"/>
                    <a:pt x="2986" y="20618"/>
                    <a:pt x="6342" y="21061"/>
                  </a:cubicBezTo>
                  <a:cubicBezTo>
                    <a:pt x="9697" y="21503"/>
                    <a:pt x="14520" y="21282"/>
                    <a:pt x="19344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1305576" y="2616831"/>
              <a:ext cx="335184" cy="41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5" fill="norm" stroke="1" extrusionOk="0">
                  <a:moveTo>
                    <a:pt x="11253" y="3309"/>
                  </a:moveTo>
                  <a:cubicBezTo>
                    <a:pt x="11118" y="2772"/>
                    <a:pt x="10983" y="2235"/>
                    <a:pt x="10645" y="1751"/>
                  </a:cubicBezTo>
                  <a:cubicBezTo>
                    <a:pt x="10308" y="1267"/>
                    <a:pt x="9768" y="838"/>
                    <a:pt x="8958" y="623"/>
                  </a:cubicBezTo>
                  <a:cubicBezTo>
                    <a:pt x="8148" y="408"/>
                    <a:pt x="7068" y="408"/>
                    <a:pt x="6056" y="945"/>
                  </a:cubicBezTo>
                  <a:cubicBezTo>
                    <a:pt x="5043" y="1482"/>
                    <a:pt x="4098" y="2557"/>
                    <a:pt x="3018" y="4814"/>
                  </a:cubicBezTo>
                  <a:cubicBezTo>
                    <a:pt x="1938" y="7070"/>
                    <a:pt x="723" y="10509"/>
                    <a:pt x="251" y="13357"/>
                  </a:cubicBezTo>
                  <a:cubicBezTo>
                    <a:pt x="-222" y="16205"/>
                    <a:pt x="48" y="18462"/>
                    <a:pt x="453" y="19751"/>
                  </a:cubicBezTo>
                  <a:cubicBezTo>
                    <a:pt x="858" y="21041"/>
                    <a:pt x="1398" y="21363"/>
                    <a:pt x="2546" y="21309"/>
                  </a:cubicBezTo>
                  <a:cubicBezTo>
                    <a:pt x="3693" y="21256"/>
                    <a:pt x="5448" y="20826"/>
                    <a:pt x="7405" y="19482"/>
                  </a:cubicBezTo>
                  <a:cubicBezTo>
                    <a:pt x="9363" y="18139"/>
                    <a:pt x="11523" y="15882"/>
                    <a:pt x="13008" y="13142"/>
                  </a:cubicBezTo>
                  <a:cubicBezTo>
                    <a:pt x="14493" y="10402"/>
                    <a:pt x="15303" y="7178"/>
                    <a:pt x="15370" y="4975"/>
                  </a:cubicBezTo>
                  <a:cubicBezTo>
                    <a:pt x="15438" y="2772"/>
                    <a:pt x="14763" y="1590"/>
                    <a:pt x="13615" y="838"/>
                  </a:cubicBezTo>
                  <a:cubicBezTo>
                    <a:pt x="12468" y="85"/>
                    <a:pt x="10848" y="-237"/>
                    <a:pt x="9160" y="193"/>
                  </a:cubicBezTo>
                  <a:cubicBezTo>
                    <a:pt x="7473" y="623"/>
                    <a:pt x="5718" y="1805"/>
                    <a:pt x="4706" y="2718"/>
                  </a:cubicBezTo>
                  <a:cubicBezTo>
                    <a:pt x="3693" y="3632"/>
                    <a:pt x="3423" y="4276"/>
                    <a:pt x="3288" y="4921"/>
                  </a:cubicBezTo>
                  <a:cubicBezTo>
                    <a:pt x="3153" y="5566"/>
                    <a:pt x="3153" y="6211"/>
                    <a:pt x="3491" y="6694"/>
                  </a:cubicBezTo>
                  <a:cubicBezTo>
                    <a:pt x="3828" y="7178"/>
                    <a:pt x="4503" y="7500"/>
                    <a:pt x="6326" y="7554"/>
                  </a:cubicBezTo>
                  <a:cubicBezTo>
                    <a:pt x="8148" y="7608"/>
                    <a:pt x="11118" y="7393"/>
                    <a:pt x="13818" y="6694"/>
                  </a:cubicBezTo>
                  <a:cubicBezTo>
                    <a:pt x="16518" y="5996"/>
                    <a:pt x="18948" y="4814"/>
                    <a:pt x="21378" y="3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1483746" y="2287956"/>
              <a:ext cx="157014" cy="1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066" fill="norm" stroke="1" extrusionOk="0">
                  <a:moveTo>
                    <a:pt x="8404" y="7703"/>
                  </a:moveTo>
                  <a:cubicBezTo>
                    <a:pt x="6964" y="11419"/>
                    <a:pt x="5524" y="15135"/>
                    <a:pt x="4084" y="17574"/>
                  </a:cubicBezTo>
                  <a:cubicBezTo>
                    <a:pt x="2644" y="20013"/>
                    <a:pt x="1204" y="21174"/>
                    <a:pt x="484" y="21058"/>
                  </a:cubicBezTo>
                  <a:cubicBezTo>
                    <a:pt x="-236" y="20942"/>
                    <a:pt x="-236" y="19548"/>
                    <a:pt x="1060" y="16413"/>
                  </a:cubicBezTo>
                  <a:cubicBezTo>
                    <a:pt x="2356" y="13277"/>
                    <a:pt x="4948" y="8400"/>
                    <a:pt x="6964" y="5380"/>
                  </a:cubicBezTo>
                  <a:cubicBezTo>
                    <a:pt x="8980" y="2361"/>
                    <a:pt x="10420" y="1200"/>
                    <a:pt x="11860" y="503"/>
                  </a:cubicBezTo>
                  <a:cubicBezTo>
                    <a:pt x="13300" y="-194"/>
                    <a:pt x="14740" y="-426"/>
                    <a:pt x="16180" y="1548"/>
                  </a:cubicBezTo>
                  <a:cubicBezTo>
                    <a:pt x="17620" y="3522"/>
                    <a:pt x="19060" y="7703"/>
                    <a:pt x="19924" y="11071"/>
                  </a:cubicBezTo>
                  <a:cubicBezTo>
                    <a:pt x="20788" y="14439"/>
                    <a:pt x="21076" y="16993"/>
                    <a:pt x="21364" y="19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1672509" y="2862895"/>
              <a:ext cx="158751" cy="28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21528"/>
                  </a:moveTo>
                  <a:cubicBezTo>
                    <a:pt x="0" y="18217"/>
                    <a:pt x="0" y="14906"/>
                    <a:pt x="720" y="11516"/>
                  </a:cubicBezTo>
                  <a:cubicBezTo>
                    <a:pt x="1440" y="8127"/>
                    <a:pt x="2880" y="4658"/>
                    <a:pt x="4032" y="2608"/>
                  </a:cubicBezTo>
                  <a:cubicBezTo>
                    <a:pt x="5184" y="559"/>
                    <a:pt x="6048" y="-72"/>
                    <a:pt x="6624" y="7"/>
                  </a:cubicBezTo>
                  <a:cubicBezTo>
                    <a:pt x="7200" y="86"/>
                    <a:pt x="7488" y="874"/>
                    <a:pt x="7632" y="1899"/>
                  </a:cubicBezTo>
                  <a:cubicBezTo>
                    <a:pt x="7776" y="2924"/>
                    <a:pt x="7776" y="4185"/>
                    <a:pt x="7920" y="5210"/>
                  </a:cubicBezTo>
                  <a:cubicBezTo>
                    <a:pt x="8064" y="6235"/>
                    <a:pt x="8352" y="7023"/>
                    <a:pt x="9072" y="7654"/>
                  </a:cubicBezTo>
                  <a:cubicBezTo>
                    <a:pt x="9792" y="8284"/>
                    <a:pt x="10944" y="8757"/>
                    <a:pt x="11952" y="8678"/>
                  </a:cubicBezTo>
                  <a:cubicBezTo>
                    <a:pt x="12960" y="8600"/>
                    <a:pt x="13824" y="7969"/>
                    <a:pt x="14832" y="7181"/>
                  </a:cubicBezTo>
                  <a:cubicBezTo>
                    <a:pt x="15840" y="6392"/>
                    <a:pt x="16992" y="5446"/>
                    <a:pt x="17712" y="5367"/>
                  </a:cubicBezTo>
                  <a:cubicBezTo>
                    <a:pt x="18432" y="5289"/>
                    <a:pt x="18720" y="6077"/>
                    <a:pt x="18864" y="7811"/>
                  </a:cubicBezTo>
                  <a:cubicBezTo>
                    <a:pt x="19008" y="9546"/>
                    <a:pt x="19008" y="12226"/>
                    <a:pt x="19440" y="13960"/>
                  </a:cubicBezTo>
                  <a:cubicBezTo>
                    <a:pt x="19872" y="15694"/>
                    <a:pt x="20736" y="16483"/>
                    <a:pt x="21600" y="17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1913809" y="2901816"/>
              <a:ext cx="158751" cy="24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2592" y="1875"/>
                  </a:moveTo>
                  <a:cubicBezTo>
                    <a:pt x="1728" y="3536"/>
                    <a:pt x="864" y="5198"/>
                    <a:pt x="432" y="8152"/>
                  </a:cubicBezTo>
                  <a:cubicBezTo>
                    <a:pt x="0" y="11106"/>
                    <a:pt x="0" y="15352"/>
                    <a:pt x="0" y="17936"/>
                  </a:cubicBezTo>
                  <a:cubicBezTo>
                    <a:pt x="0" y="20521"/>
                    <a:pt x="0" y="21444"/>
                    <a:pt x="288" y="21352"/>
                  </a:cubicBezTo>
                  <a:cubicBezTo>
                    <a:pt x="576" y="21259"/>
                    <a:pt x="1152" y="20152"/>
                    <a:pt x="1584" y="16736"/>
                  </a:cubicBezTo>
                  <a:cubicBezTo>
                    <a:pt x="2016" y="13321"/>
                    <a:pt x="2304" y="7598"/>
                    <a:pt x="2448" y="4275"/>
                  </a:cubicBezTo>
                  <a:cubicBezTo>
                    <a:pt x="2592" y="952"/>
                    <a:pt x="2592" y="29"/>
                    <a:pt x="2736" y="29"/>
                  </a:cubicBezTo>
                  <a:cubicBezTo>
                    <a:pt x="2880" y="29"/>
                    <a:pt x="3168" y="952"/>
                    <a:pt x="3600" y="1875"/>
                  </a:cubicBezTo>
                  <a:cubicBezTo>
                    <a:pt x="4032" y="2798"/>
                    <a:pt x="4608" y="3721"/>
                    <a:pt x="5616" y="4367"/>
                  </a:cubicBezTo>
                  <a:cubicBezTo>
                    <a:pt x="6624" y="5013"/>
                    <a:pt x="8064" y="5382"/>
                    <a:pt x="9792" y="4829"/>
                  </a:cubicBezTo>
                  <a:cubicBezTo>
                    <a:pt x="11520" y="4275"/>
                    <a:pt x="13536" y="2798"/>
                    <a:pt x="15120" y="1690"/>
                  </a:cubicBezTo>
                  <a:cubicBezTo>
                    <a:pt x="16704" y="582"/>
                    <a:pt x="17856" y="-156"/>
                    <a:pt x="18864" y="29"/>
                  </a:cubicBezTo>
                  <a:cubicBezTo>
                    <a:pt x="19872" y="213"/>
                    <a:pt x="20736" y="1321"/>
                    <a:pt x="21168" y="4182"/>
                  </a:cubicBezTo>
                  <a:cubicBezTo>
                    <a:pt x="21600" y="7044"/>
                    <a:pt x="21600" y="11659"/>
                    <a:pt x="21600" y="16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2169511" y="2836508"/>
              <a:ext cx="188799" cy="2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66" fill="norm" stroke="1" extrusionOk="0">
                  <a:moveTo>
                    <a:pt x="19967" y="2848"/>
                  </a:moveTo>
                  <a:cubicBezTo>
                    <a:pt x="19487" y="1843"/>
                    <a:pt x="19007" y="839"/>
                    <a:pt x="18167" y="336"/>
                  </a:cubicBezTo>
                  <a:cubicBezTo>
                    <a:pt x="17327" y="-166"/>
                    <a:pt x="16127" y="-166"/>
                    <a:pt x="14447" y="755"/>
                  </a:cubicBezTo>
                  <a:cubicBezTo>
                    <a:pt x="12767" y="1676"/>
                    <a:pt x="10607" y="3518"/>
                    <a:pt x="8087" y="6364"/>
                  </a:cubicBezTo>
                  <a:cubicBezTo>
                    <a:pt x="5567" y="9211"/>
                    <a:pt x="2687" y="13062"/>
                    <a:pt x="1247" y="15574"/>
                  </a:cubicBezTo>
                  <a:cubicBezTo>
                    <a:pt x="-193" y="18085"/>
                    <a:pt x="-193" y="19257"/>
                    <a:pt x="287" y="20094"/>
                  </a:cubicBezTo>
                  <a:cubicBezTo>
                    <a:pt x="767" y="20932"/>
                    <a:pt x="1727" y="21434"/>
                    <a:pt x="5327" y="21015"/>
                  </a:cubicBezTo>
                  <a:cubicBezTo>
                    <a:pt x="8927" y="20597"/>
                    <a:pt x="15167" y="19257"/>
                    <a:pt x="21407" y="17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2237659" y="2955057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2485309" y="2523257"/>
              <a:ext cx="144253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0" y="0"/>
                  </a:moveTo>
                  <a:cubicBezTo>
                    <a:pt x="4629" y="2202"/>
                    <a:pt x="9257" y="4405"/>
                    <a:pt x="13114" y="6819"/>
                  </a:cubicBezTo>
                  <a:cubicBezTo>
                    <a:pt x="16971" y="9233"/>
                    <a:pt x="20057" y="11859"/>
                    <a:pt x="20829" y="14231"/>
                  </a:cubicBezTo>
                  <a:cubicBezTo>
                    <a:pt x="21600" y="16602"/>
                    <a:pt x="20057" y="18720"/>
                    <a:pt x="17743" y="19906"/>
                  </a:cubicBezTo>
                  <a:cubicBezTo>
                    <a:pt x="15429" y="21092"/>
                    <a:pt x="12343" y="21346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3209209" y="2821707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3234609" y="3012207"/>
              <a:ext cx="146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4256959" y="2402607"/>
              <a:ext cx="1930401" cy="112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16322"/>
                  </a:moveTo>
                  <a:cubicBezTo>
                    <a:pt x="47" y="17621"/>
                    <a:pt x="95" y="18920"/>
                    <a:pt x="166" y="19773"/>
                  </a:cubicBezTo>
                  <a:cubicBezTo>
                    <a:pt x="237" y="20626"/>
                    <a:pt x="332" y="21032"/>
                    <a:pt x="438" y="21275"/>
                  </a:cubicBezTo>
                  <a:cubicBezTo>
                    <a:pt x="545" y="21519"/>
                    <a:pt x="663" y="21600"/>
                    <a:pt x="758" y="21498"/>
                  </a:cubicBezTo>
                  <a:cubicBezTo>
                    <a:pt x="853" y="21397"/>
                    <a:pt x="924" y="21113"/>
                    <a:pt x="983" y="20280"/>
                  </a:cubicBezTo>
                  <a:cubicBezTo>
                    <a:pt x="1042" y="19448"/>
                    <a:pt x="1089" y="18068"/>
                    <a:pt x="1089" y="16606"/>
                  </a:cubicBezTo>
                  <a:cubicBezTo>
                    <a:pt x="1089" y="15144"/>
                    <a:pt x="1042" y="13602"/>
                    <a:pt x="1007" y="12038"/>
                  </a:cubicBezTo>
                  <a:cubicBezTo>
                    <a:pt x="971" y="10475"/>
                    <a:pt x="947" y="8892"/>
                    <a:pt x="912" y="7592"/>
                  </a:cubicBezTo>
                  <a:cubicBezTo>
                    <a:pt x="876" y="6293"/>
                    <a:pt x="829" y="5278"/>
                    <a:pt x="770" y="4568"/>
                  </a:cubicBezTo>
                  <a:cubicBezTo>
                    <a:pt x="711" y="3857"/>
                    <a:pt x="639" y="3451"/>
                    <a:pt x="592" y="3086"/>
                  </a:cubicBezTo>
                  <a:cubicBezTo>
                    <a:pt x="545" y="2720"/>
                    <a:pt x="521" y="2395"/>
                    <a:pt x="580" y="2253"/>
                  </a:cubicBezTo>
                  <a:cubicBezTo>
                    <a:pt x="639" y="2111"/>
                    <a:pt x="782" y="2152"/>
                    <a:pt x="1172" y="2111"/>
                  </a:cubicBezTo>
                  <a:cubicBezTo>
                    <a:pt x="1563" y="2071"/>
                    <a:pt x="2203" y="1949"/>
                    <a:pt x="2937" y="1766"/>
                  </a:cubicBezTo>
                  <a:cubicBezTo>
                    <a:pt x="3671" y="1583"/>
                    <a:pt x="4500" y="1340"/>
                    <a:pt x="5424" y="1117"/>
                  </a:cubicBezTo>
                  <a:cubicBezTo>
                    <a:pt x="6347" y="893"/>
                    <a:pt x="7366" y="690"/>
                    <a:pt x="8325" y="548"/>
                  </a:cubicBezTo>
                  <a:cubicBezTo>
                    <a:pt x="9284" y="406"/>
                    <a:pt x="10184" y="325"/>
                    <a:pt x="11084" y="244"/>
                  </a:cubicBezTo>
                  <a:cubicBezTo>
                    <a:pt x="11984" y="162"/>
                    <a:pt x="12884" y="81"/>
                    <a:pt x="13796" y="41"/>
                  </a:cubicBezTo>
                  <a:cubicBezTo>
                    <a:pt x="14708" y="0"/>
                    <a:pt x="15632" y="0"/>
                    <a:pt x="16555" y="0"/>
                  </a:cubicBezTo>
                  <a:cubicBezTo>
                    <a:pt x="17479" y="0"/>
                    <a:pt x="18403" y="0"/>
                    <a:pt x="19196" y="0"/>
                  </a:cubicBezTo>
                  <a:cubicBezTo>
                    <a:pt x="19989" y="0"/>
                    <a:pt x="20653" y="0"/>
                    <a:pt x="21032" y="81"/>
                  </a:cubicBezTo>
                  <a:cubicBezTo>
                    <a:pt x="21411" y="162"/>
                    <a:pt x="21505" y="325"/>
                    <a:pt x="21600" y="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4605230" y="2698610"/>
              <a:ext cx="331180" cy="3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61" fill="norm" stroke="1" extrusionOk="0">
                  <a:moveTo>
                    <a:pt x="8266" y="6310"/>
                  </a:moveTo>
                  <a:cubicBezTo>
                    <a:pt x="9086" y="4943"/>
                    <a:pt x="9906" y="3576"/>
                    <a:pt x="10385" y="2551"/>
                  </a:cubicBezTo>
                  <a:cubicBezTo>
                    <a:pt x="10863" y="1526"/>
                    <a:pt x="11000" y="842"/>
                    <a:pt x="10658" y="500"/>
                  </a:cubicBezTo>
                  <a:cubicBezTo>
                    <a:pt x="10317" y="158"/>
                    <a:pt x="9496" y="158"/>
                    <a:pt x="8471" y="774"/>
                  </a:cubicBezTo>
                  <a:cubicBezTo>
                    <a:pt x="7446" y="1389"/>
                    <a:pt x="6215" y="2619"/>
                    <a:pt x="4712" y="5217"/>
                  </a:cubicBezTo>
                  <a:cubicBezTo>
                    <a:pt x="3208" y="7814"/>
                    <a:pt x="1431" y="11779"/>
                    <a:pt x="610" y="14444"/>
                  </a:cubicBezTo>
                  <a:cubicBezTo>
                    <a:pt x="-210" y="17110"/>
                    <a:pt x="-73" y="18477"/>
                    <a:pt x="268" y="19434"/>
                  </a:cubicBezTo>
                  <a:cubicBezTo>
                    <a:pt x="610" y="20391"/>
                    <a:pt x="1157" y="20938"/>
                    <a:pt x="2182" y="21212"/>
                  </a:cubicBezTo>
                  <a:cubicBezTo>
                    <a:pt x="3208" y="21485"/>
                    <a:pt x="4712" y="21485"/>
                    <a:pt x="7104" y="20323"/>
                  </a:cubicBezTo>
                  <a:cubicBezTo>
                    <a:pt x="9496" y="19161"/>
                    <a:pt x="12777" y="16837"/>
                    <a:pt x="14828" y="14444"/>
                  </a:cubicBezTo>
                  <a:cubicBezTo>
                    <a:pt x="16879" y="12052"/>
                    <a:pt x="17699" y="9591"/>
                    <a:pt x="17904" y="7472"/>
                  </a:cubicBezTo>
                  <a:cubicBezTo>
                    <a:pt x="18109" y="5353"/>
                    <a:pt x="17699" y="3576"/>
                    <a:pt x="16947" y="2277"/>
                  </a:cubicBezTo>
                  <a:cubicBezTo>
                    <a:pt x="16195" y="979"/>
                    <a:pt x="15101" y="158"/>
                    <a:pt x="13529" y="22"/>
                  </a:cubicBezTo>
                  <a:cubicBezTo>
                    <a:pt x="11957" y="-115"/>
                    <a:pt x="9906" y="432"/>
                    <a:pt x="8608" y="910"/>
                  </a:cubicBezTo>
                  <a:cubicBezTo>
                    <a:pt x="7309" y="1389"/>
                    <a:pt x="6762" y="1799"/>
                    <a:pt x="6284" y="2346"/>
                  </a:cubicBezTo>
                  <a:cubicBezTo>
                    <a:pt x="5805" y="2893"/>
                    <a:pt x="5395" y="3576"/>
                    <a:pt x="5463" y="4123"/>
                  </a:cubicBezTo>
                  <a:cubicBezTo>
                    <a:pt x="5532" y="4670"/>
                    <a:pt x="6079" y="5080"/>
                    <a:pt x="7993" y="5285"/>
                  </a:cubicBezTo>
                  <a:cubicBezTo>
                    <a:pt x="9906" y="5490"/>
                    <a:pt x="13187" y="5490"/>
                    <a:pt x="15648" y="5080"/>
                  </a:cubicBezTo>
                  <a:cubicBezTo>
                    <a:pt x="18109" y="4670"/>
                    <a:pt x="19749" y="3850"/>
                    <a:pt x="21390" y="3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4762843" y="2490711"/>
              <a:ext cx="154517" cy="15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5" fill="norm" stroke="1" extrusionOk="0">
                  <a:moveTo>
                    <a:pt x="2071" y="14796"/>
                  </a:moveTo>
                  <a:cubicBezTo>
                    <a:pt x="2071" y="13356"/>
                    <a:pt x="2071" y="11916"/>
                    <a:pt x="1923" y="12060"/>
                  </a:cubicBezTo>
                  <a:cubicBezTo>
                    <a:pt x="1775" y="12204"/>
                    <a:pt x="1479" y="13932"/>
                    <a:pt x="1036" y="16092"/>
                  </a:cubicBezTo>
                  <a:cubicBezTo>
                    <a:pt x="592" y="18252"/>
                    <a:pt x="0" y="20844"/>
                    <a:pt x="0" y="20988"/>
                  </a:cubicBezTo>
                  <a:cubicBezTo>
                    <a:pt x="0" y="21132"/>
                    <a:pt x="592" y="18828"/>
                    <a:pt x="1923" y="15516"/>
                  </a:cubicBezTo>
                  <a:cubicBezTo>
                    <a:pt x="3255" y="12204"/>
                    <a:pt x="5326" y="7884"/>
                    <a:pt x="6805" y="5148"/>
                  </a:cubicBezTo>
                  <a:cubicBezTo>
                    <a:pt x="8285" y="2412"/>
                    <a:pt x="9173" y="1260"/>
                    <a:pt x="10504" y="540"/>
                  </a:cubicBezTo>
                  <a:cubicBezTo>
                    <a:pt x="11836" y="-180"/>
                    <a:pt x="13611" y="-468"/>
                    <a:pt x="14795" y="1548"/>
                  </a:cubicBezTo>
                  <a:cubicBezTo>
                    <a:pt x="15978" y="3564"/>
                    <a:pt x="16570" y="7884"/>
                    <a:pt x="17605" y="11340"/>
                  </a:cubicBezTo>
                  <a:cubicBezTo>
                    <a:pt x="18641" y="14796"/>
                    <a:pt x="20121" y="17388"/>
                    <a:pt x="21600" y="1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5161433" y="2672894"/>
              <a:ext cx="130577" cy="31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308" fill="norm" stroke="1" extrusionOk="0">
                  <a:moveTo>
                    <a:pt x="21151" y="1052"/>
                  </a:moveTo>
                  <a:cubicBezTo>
                    <a:pt x="19780" y="620"/>
                    <a:pt x="18408" y="188"/>
                    <a:pt x="16694" y="44"/>
                  </a:cubicBezTo>
                  <a:cubicBezTo>
                    <a:pt x="14980" y="-100"/>
                    <a:pt x="12922" y="44"/>
                    <a:pt x="10008" y="1484"/>
                  </a:cubicBezTo>
                  <a:cubicBezTo>
                    <a:pt x="7094" y="2924"/>
                    <a:pt x="3322" y="5660"/>
                    <a:pt x="1437" y="8756"/>
                  </a:cubicBezTo>
                  <a:cubicBezTo>
                    <a:pt x="-449" y="11852"/>
                    <a:pt x="-449" y="15308"/>
                    <a:pt x="1265" y="17540"/>
                  </a:cubicBezTo>
                  <a:cubicBezTo>
                    <a:pt x="2980" y="19772"/>
                    <a:pt x="6408" y="20780"/>
                    <a:pt x="9151" y="21140"/>
                  </a:cubicBezTo>
                  <a:cubicBezTo>
                    <a:pt x="11894" y="21500"/>
                    <a:pt x="13951" y="21212"/>
                    <a:pt x="16008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5375201" y="2732807"/>
              <a:ext cx="1840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3673" y="2000"/>
                    <a:pt x="6473" y="4000"/>
                    <a:pt x="2873" y="7300"/>
                  </a:cubicBezTo>
                  <a:cubicBezTo>
                    <a:pt x="-727" y="10600"/>
                    <a:pt x="-727" y="15200"/>
                    <a:pt x="1673" y="17800"/>
                  </a:cubicBezTo>
                  <a:cubicBezTo>
                    <a:pt x="4073" y="20400"/>
                    <a:pt x="8873" y="21000"/>
                    <a:pt x="13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5495209" y="2809370"/>
              <a:ext cx="2286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800" y="11918"/>
                    <a:pt x="3600" y="3818"/>
                    <a:pt x="7200" y="1118"/>
                  </a:cubicBezTo>
                  <a:cubicBezTo>
                    <a:pt x="10800" y="-1582"/>
                    <a:pt x="16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769267" y="2687611"/>
              <a:ext cx="272043" cy="25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176" fill="norm" stroke="1" extrusionOk="0">
                  <a:moveTo>
                    <a:pt x="13985" y="3750"/>
                  </a:moveTo>
                  <a:cubicBezTo>
                    <a:pt x="13148" y="2345"/>
                    <a:pt x="12311" y="940"/>
                    <a:pt x="11473" y="326"/>
                  </a:cubicBezTo>
                  <a:cubicBezTo>
                    <a:pt x="10636" y="-289"/>
                    <a:pt x="9799" y="-113"/>
                    <a:pt x="8292" y="1555"/>
                  </a:cubicBezTo>
                  <a:cubicBezTo>
                    <a:pt x="6785" y="3223"/>
                    <a:pt x="4608" y="6384"/>
                    <a:pt x="3101" y="9194"/>
                  </a:cubicBezTo>
                  <a:cubicBezTo>
                    <a:pt x="1594" y="12004"/>
                    <a:pt x="757" y="14462"/>
                    <a:pt x="339" y="16131"/>
                  </a:cubicBezTo>
                  <a:cubicBezTo>
                    <a:pt x="-80" y="17799"/>
                    <a:pt x="-80" y="18677"/>
                    <a:pt x="171" y="19467"/>
                  </a:cubicBezTo>
                  <a:cubicBezTo>
                    <a:pt x="422" y="20257"/>
                    <a:pt x="925" y="20960"/>
                    <a:pt x="2180" y="21135"/>
                  </a:cubicBezTo>
                  <a:cubicBezTo>
                    <a:pt x="3436" y="21311"/>
                    <a:pt x="5446" y="20960"/>
                    <a:pt x="7622" y="19379"/>
                  </a:cubicBezTo>
                  <a:cubicBezTo>
                    <a:pt x="9799" y="17799"/>
                    <a:pt x="12143" y="14989"/>
                    <a:pt x="13483" y="12443"/>
                  </a:cubicBezTo>
                  <a:cubicBezTo>
                    <a:pt x="14822" y="9896"/>
                    <a:pt x="15157" y="7613"/>
                    <a:pt x="14739" y="5770"/>
                  </a:cubicBezTo>
                  <a:cubicBezTo>
                    <a:pt x="14320" y="3926"/>
                    <a:pt x="13148" y="2521"/>
                    <a:pt x="11725" y="1818"/>
                  </a:cubicBezTo>
                  <a:cubicBezTo>
                    <a:pt x="10301" y="1116"/>
                    <a:pt x="8627" y="1116"/>
                    <a:pt x="7455" y="1379"/>
                  </a:cubicBezTo>
                  <a:cubicBezTo>
                    <a:pt x="6283" y="1643"/>
                    <a:pt x="5613" y="2170"/>
                    <a:pt x="5194" y="2872"/>
                  </a:cubicBezTo>
                  <a:cubicBezTo>
                    <a:pt x="4776" y="3574"/>
                    <a:pt x="4608" y="4452"/>
                    <a:pt x="4608" y="5418"/>
                  </a:cubicBezTo>
                  <a:cubicBezTo>
                    <a:pt x="4608" y="6384"/>
                    <a:pt x="4776" y="7438"/>
                    <a:pt x="6450" y="8228"/>
                  </a:cubicBezTo>
                  <a:cubicBezTo>
                    <a:pt x="8125" y="9018"/>
                    <a:pt x="11306" y="9545"/>
                    <a:pt x="14069" y="9457"/>
                  </a:cubicBezTo>
                  <a:cubicBezTo>
                    <a:pt x="16832" y="9370"/>
                    <a:pt x="19176" y="8667"/>
                    <a:pt x="21520" y="7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5866965" y="2533911"/>
              <a:ext cx="123545" cy="10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739" fill="norm" stroke="1" extrusionOk="0">
                  <a:moveTo>
                    <a:pt x="3795" y="4221"/>
                  </a:moveTo>
                  <a:cubicBezTo>
                    <a:pt x="3429" y="6763"/>
                    <a:pt x="3063" y="9304"/>
                    <a:pt x="2331" y="12480"/>
                  </a:cubicBezTo>
                  <a:cubicBezTo>
                    <a:pt x="1599" y="15657"/>
                    <a:pt x="500" y="19468"/>
                    <a:pt x="134" y="20104"/>
                  </a:cubicBezTo>
                  <a:cubicBezTo>
                    <a:pt x="-232" y="20739"/>
                    <a:pt x="134" y="18198"/>
                    <a:pt x="1415" y="14598"/>
                  </a:cubicBezTo>
                  <a:cubicBezTo>
                    <a:pt x="2697" y="10998"/>
                    <a:pt x="4893" y="6339"/>
                    <a:pt x="6724" y="3374"/>
                  </a:cubicBezTo>
                  <a:cubicBezTo>
                    <a:pt x="8554" y="410"/>
                    <a:pt x="10019" y="-861"/>
                    <a:pt x="11483" y="621"/>
                  </a:cubicBezTo>
                  <a:cubicBezTo>
                    <a:pt x="12948" y="2104"/>
                    <a:pt x="14412" y="6339"/>
                    <a:pt x="16060" y="10151"/>
                  </a:cubicBezTo>
                  <a:cubicBezTo>
                    <a:pt x="17707" y="13963"/>
                    <a:pt x="19537" y="17351"/>
                    <a:pt x="21368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5996859" y="2605807"/>
              <a:ext cx="141713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12034" y="0"/>
                  </a:moveTo>
                  <a:cubicBezTo>
                    <a:pt x="14811" y="2600"/>
                    <a:pt x="17589" y="5200"/>
                    <a:pt x="19286" y="7700"/>
                  </a:cubicBezTo>
                  <a:cubicBezTo>
                    <a:pt x="20983" y="10200"/>
                    <a:pt x="21600" y="12600"/>
                    <a:pt x="18206" y="14900"/>
                  </a:cubicBezTo>
                  <a:cubicBezTo>
                    <a:pt x="14811" y="17200"/>
                    <a:pt x="7406" y="19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4688759" y="3190007"/>
              <a:ext cx="1181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1" y="20000"/>
                    <a:pt x="2323" y="18400"/>
                    <a:pt x="3658" y="16800"/>
                  </a:cubicBezTo>
                  <a:cubicBezTo>
                    <a:pt x="4994" y="15200"/>
                    <a:pt x="6503" y="13600"/>
                    <a:pt x="7974" y="12000"/>
                  </a:cubicBezTo>
                  <a:cubicBezTo>
                    <a:pt x="9445" y="10400"/>
                    <a:pt x="10877" y="8800"/>
                    <a:pt x="12329" y="7200"/>
                  </a:cubicBezTo>
                  <a:cubicBezTo>
                    <a:pt x="13781" y="5600"/>
                    <a:pt x="15252" y="4000"/>
                    <a:pt x="16800" y="2800"/>
                  </a:cubicBezTo>
                  <a:cubicBezTo>
                    <a:pt x="18348" y="1600"/>
                    <a:pt x="1997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5231965" y="3305418"/>
              <a:ext cx="237482" cy="25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995" fill="norm" stroke="1" extrusionOk="0">
                  <a:moveTo>
                    <a:pt x="3669" y="12655"/>
                  </a:moveTo>
                  <a:cubicBezTo>
                    <a:pt x="2912" y="14425"/>
                    <a:pt x="2154" y="16196"/>
                    <a:pt x="1491" y="17789"/>
                  </a:cubicBezTo>
                  <a:cubicBezTo>
                    <a:pt x="827" y="19383"/>
                    <a:pt x="259" y="20799"/>
                    <a:pt x="69" y="20976"/>
                  </a:cubicBezTo>
                  <a:cubicBezTo>
                    <a:pt x="-120" y="21153"/>
                    <a:pt x="69" y="20091"/>
                    <a:pt x="733" y="17612"/>
                  </a:cubicBezTo>
                  <a:cubicBezTo>
                    <a:pt x="1396" y="15133"/>
                    <a:pt x="2533" y="11238"/>
                    <a:pt x="4617" y="7963"/>
                  </a:cubicBezTo>
                  <a:cubicBezTo>
                    <a:pt x="6701" y="4687"/>
                    <a:pt x="9733" y="2032"/>
                    <a:pt x="12196" y="792"/>
                  </a:cubicBezTo>
                  <a:cubicBezTo>
                    <a:pt x="14659" y="-447"/>
                    <a:pt x="16554" y="-270"/>
                    <a:pt x="18069" y="1589"/>
                  </a:cubicBezTo>
                  <a:cubicBezTo>
                    <a:pt x="19585" y="3448"/>
                    <a:pt x="20722" y="6989"/>
                    <a:pt x="21101" y="9910"/>
                  </a:cubicBezTo>
                  <a:cubicBezTo>
                    <a:pt x="21480" y="12832"/>
                    <a:pt x="21101" y="15133"/>
                    <a:pt x="20722" y="17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4822109" y="2994861"/>
              <a:ext cx="114301" cy="11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11063"/>
                  </a:moveTo>
                  <a:cubicBezTo>
                    <a:pt x="0" y="12958"/>
                    <a:pt x="0" y="14853"/>
                    <a:pt x="0" y="16937"/>
                  </a:cubicBezTo>
                  <a:cubicBezTo>
                    <a:pt x="0" y="19021"/>
                    <a:pt x="0" y="21295"/>
                    <a:pt x="0" y="21295"/>
                  </a:cubicBezTo>
                  <a:cubicBezTo>
                    <a:pt x="0" y="21295"/>
                    <a:pt x="0" y="19021"/>
                    <a:pt x="0" y="15800"/>
                  </a:cubicBezTo>
                  <a:cubicBezTo>
                    <a:pt x="0" y="12579"/>
                    <a:pt x="0" y="8411"/>
                    <a:pt x="200" y="5379"/>
                  </a:cubicBezTo>
                  <a:cubicBezTo>
                    <a:pt x="400" y="2348"/>
                    <a:pt x="800" y="453"/>
                    <a:pt x="2000" y="74"/>
                  </a:cubicBezTo>
                  <a:cubicBezTo>
                    <a:pt x="3200" y="-305"/>
                    <a:pt x="5200" y="832"/>
                    <a:pt x="6800" y="2158"/>
                  </a:cubicBezTo>
                  <a:cubicBezTo>
                    <a:pt x="8400" y="3484"/>
                    <a:pt x="9600" y="5000"/>
                    <a:pt x="11600" y="4621"/>
                  </a:cubicBezTo>
                  <a:cubicBezTo>
                    <a:pt x="13600" y="4242"/>
                    <a:pt x="16400" y="1969"/>
                    <a:pt x="17800" y="2348"/>
                  </a:cubicBezTo>
                  <a:cubicBezTo>
                    <a:pt x="19200" y="2727"/>
                    <a:pt x="19200" y="5758"/>
                    <a:pt x="19600" y="8221"/>
                  </a:cubicBezTo>
                  <a:cubicBezTo>
                    <a:pt x="20000" y="10684"/>
                    <a:pt x="20800" y="12579"/>
                    <a:pt x="21600" y="14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4980859" y="2993157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9" y="0"/>
                  </a:moveTo>
                  <a:cubicBezTo>
                    <a:pt x="3086" y="5143"/>
                    <a:pt x="1543" y="10286"/>
                    <a:pt x="771" y="14143"/>
                  </a:cubicBezTo>
                  <a:cubicBezTo>
                    <a:pt x="0" y="18000"/>
                    <a:pt x="0" y="20571"/>
                    <a:pt x="0" y="20571"/>
                  </a:cubicBezTo>
                  <a:cubicBezTo>
                    <a:pt x="0" y="20571"/>
                    <a:pt x="0" y="18000"/>
                    <a:pt x="0" y="14914"/>
                  </a:cubicBezTo>
                  <a:cubicBezTo>
                    <a:pt x="0" y="11829"/>
                    <a:pt x="0" y="8229"/>
                    <a:pt x="1286" y="6429"/>
                  </a:cubicBezTo>
                  <a:cubicBezTo>
                    <a:pt x="2571" y="4629"/>
                    <a:pt x="5143" y="4629"/>
                    <a:pt x="7200" y="3600"/>
                  </a:cubicBezTo>
                  <a:cubicBezTo>
                    <a:pt x="9257" y="2571"/>
                    <a:pt x="10800" y="514"/>
                    <a:pt x="12086" y="771"/>
                  </a:cubicBezTo>
                  <a:cubicBezTo>
                    <a:pt x="13371" y="1029"/>
                    <a:pt x="14400" y="3600"/>
                    <a:pt x="15943" y="7457"/>
                  </a:cubicBezTo>
                  <a:cubicBezTo>
                    <a:pt x="17486" y="11314"/>
                    <a:pt x="19543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5098615" y="3005857"/>
              <a:ext cx="104495" cy="12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05" fill="norm" stroke="1" extrusionOk="0">
                  <a:moveTo>
                    <a:pt x="9663" y="0"/>
                  </a:moveTo>
                  <a:cubicBezTo>
                    <a:pt x="7503" y="360"/>
                    <a:pt x="5343" y="720"/>
                    <a:pt x="3615" y="3420"/>
                  </a:cubicBezTo>
                  <a:cubicBezTo>
                    <a:pt x="1887" y="6120"/>
                    <a:pt x="591" y="11160"/>
                    <a:pt x="159" y="14580"/>
                  </a:cubicBezTo>
                  <a:cubicBezTo>
                    <a:pt x="-273" y="18000"/>
                    <a:pt x="159" y="19800"/>
                    <a:pt x="1671" y="20700"/>
                  </a:cubicBezTo>
                  <a:cubicBezTo>
                    <a:pt x="3183" y="21600"/>
                    <a:pt x="5775" y="21600"/>
                    <a:pt x="9231" y="19980"/>
                  </a:cubicBezTo>
                  <a:cubicBezTo>
                    <a:pt x="12687" y="18360"/>
                    <a:pt x="17007" y="15120"/>
                    <a:pt x="21327" y="11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5115370" y="3031257"/>
              <a:ext cx="170290" cy="6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089" fill="norm" stroke="1" extrusionOk="0">
                  <a:moveTo>
                    <a:pt x="2226" y="18813"/>
                  </a:moveTo>
                  <a:cubicBezTo>
                    <a:pt x="909" y="20206"/>
                    <a:pt x="-408" y="21600"/>
                    <a:pt x="119" y="20903"/>
                  </a:cubicBezTo>
                  <a:cubicBezTo>
                    <a:pt x="646" y="20206"/>
                    <a:pt x="3016" y="17419"/>
                    <a:pt x="6836" y="13587"/>
                  </a:cubicBezTo>
                  <a:cubicBezTo>
                    <a:pt x="10655" y="9755"/>
                    <a:pt x="15924" y="4877"/>
                    <a:pt x="211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5793924" y="3020888"/>
              <a:ext cx="94516" cy="12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90" fill="norm" stroke="1" extrusionOk="0">
                  <a:moveTo>
                    <a:pt x="4260" y="5176"/>
                  </a:moveTo>
                  <a:cubicBezTo>
                    <a:pt x="3300" y="9273"/>
                    <a:pt x="2340" y="13369"/>
                    <a:pt x="1620" y="16349"/>
                  </a:cubicBezTo>
                  <a:cubicBezTo>
                    <a:pt x="900" y="19328"/>
                    <a:pt x="420" y="21190"/>
                    <a:pt x="180" y="21190"/>
                  </a:cubicBezTo>
                  <a:cubicBezTo>
                    <a:pt x="-60" y="21190"/>
                    <a:pt x="-60" y="19328"/>
                    <a:pt x="180" y="16535"/>
                  </a:cubicBezTo>
                  <a:cubicBezTo>
                    <a:pt x="420" y="13742"/>
                    <a:pt x="900" y="10018"/>
                    <a:pt x="1620" y="7224"/>
                  </a:cubicBezTo>
                  <a:cubicBezTo>
                    <a:pt x="2340" y="4431"/>
                    <a:pt x="3300" y="2569"/>
                    <a:pt x="4500" y="2383"/>
                  </a:cubicBezTo>
                  <a:cubicBezTo>
                    <a:pt x="5700" y="2197"/>
                    <a:pt x="7140" y="3687"/>
                    <a:pt x="9060" y="3873"/>
                  </a:cubicBezTo>
                  <a:cubicBezTo>
                    <a:pt x="10980" y="4059"/>
                    <a:pt x="13380" y="2942"/>
                    <a:pt x="15540" y="1824"/>
                  </a:cubicBezTo>
                  <a:cubicBezTo>
                    <a:pt x="17700" y="707"/>
                    <a:pt x="19620" y="-410"/>
                    <a:pt x="20580" y="149"/>
                  </a:cubicBezTo>
                  <a:cubicBezTo>
                    <a:pt x="21540" y="707"/>
                    <a:pt x="21540" y="2942"/>
                    <a:pt x="21300" y="6480"/>
                  </a:cubicBezTo>
                  <a:cubicBezTo>
                    <a:pt x="21060" y="10018"/>
                    <a:pt x="20580" y="14859"/>
                    <a:pt x="20100" y="19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5914735" y="3056657"/>
              <a:ext cx="10752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186" y="0"/>
                  </a:moveTo>
                  <a:cubicBezTo>
                    <a:pt x="1186" y="3600"/>
                    <a:pt x="1186" y="7200"/>
                    <a:pt x="1186" y="10500"/>
                  </a:cubicBezTo>
                  <a:cubicBezTo>
                    <a:pt x="1186" y="13800"/>
                    <a:pt x="1186" y="16800"/>
                    <a:pt x="974" y="16800"/>
                  </a:cubicBezTo>
                  <a:cubicBezTo>
                    <a:pt x="762" y="16800"/>
                    <a:pt x="339" y="13800"/>
                    <a:pt x="127" y="10500"/>
                  </a:cubicBezTo>
                  <a:cubicBezTo>
                    <a:pt x="-85" y="7200"/>
                    <a:pt x="-85" y="3600"/>
                    <a:pt x="550" y="3000"/>
                  </a:cubicBezTo>
                  <a:cubicBezTo>
                    <a:pt x="1186" y="2400"/>
                    <a:pt x="2456" y="4800"/>
                    <a:pt x="4150" y="4500"/>
                  </a:cubicBezTo>
                  <a:cubicBezTo>
                    <a:pt x="5844" y="4200"/>
                    <a:pt x="7962" y="1200"/>
                    <a:pt x="10080" y="900"/>
                  </a:cubicBezTo>
                  <a:cubicBezTo>
                    <a:pt x="12197" y="600"/>
                    <a:pt x="14315" y="3000"/>
                    <a:pt x="15374" y="6000"/>
                  </a:cubicBezTo>
                  <a:cubicBezTo>
                    <a:pt x="16433" y="9000"/>
                    <a:pt x="16433" y="12600"/>
                    <a:pt x="17280" y="15300"/>
                  </a:cubicBezTo>
                  <a:cubicBezTo>
                    <a:pt x="18127" y="18000"/>
                    <a:pt x="19821" y="19800"/>
                    <a:pt x="21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6055335" y="3031257"/>
              <a:ext cx="100275" cy="11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185" fill="norm" stroke="1" extrusionOk="0">
                  <a:moveTo>
                    <a:pt x="15918" y="2445"/>
                  </a:moveTo>
                  <a:cubicBezTo>
                    <a:pt x="14118" y="1223"/>
                    <a:pt x="12318" y="0"/>
                    <a:pt x="10293" y="0"/>
                  </a:cubicBezTo>
                  <a:cubicBezTo>
                    <a:pt x="8268" y="0"/>
                    <a:pt x="6018" y="1223"/>
                    <a:pt x="4218" y="3260"/>
                  </a:cubicBezTo>
                  <a:cubicBezTo>
                    <a:pt x="2418" y="5298"/>
                    <a:pt x="1068" y="8151"/>
                    <a:pt x="393" y="11208"/>
                  </a:cubicBezTo>
                  <a:cubicBezTo>
                    <a:pt x="-282" y="14264"/>
                    <a:pt x="-282" y="17525"/>
                    <a:pt x="1968" y="19358"/>
                  </a:cubicBezTo>
                  <a:cubicBezTo>
                    <a:pt x="4218" y="21192"/>
                    <a:pt x="8718" y="21600"/>
                    <a:pt x="12318" y="20785"/>
                  </a:cubicBezTo>
                  <a:cubicBezTo>
                    <a:pt x="15918" y="19970"/>
                    <a:pt x="18618" y="17932"/>
                    <a:pt x="21318" y="1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6073059" y="3063007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03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43059" y="3043957"/>
              <a:ext cx="215901" cy="107951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66859" y="3247157"/>
              <a:ext cx="266701" cy="95251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66959" y="2568349"/>
              <a:ext cx="1835151" cy="1187938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41609" y="2790898"/>
              <a:ext cx="240814" cy="322910"/>
            </a:xfrm>
            <a:prstGeom prst="rect">
              <a:avLst/>
            </a:prstGeom>
            <a:effectLst/>
          </p:spPr>
        </p:pic>
        <p:pic>
          <p:nvPicPr>
            <p:cNvPr id="371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78109" y="3088407"/>
              <a:ext cx="431801" cy="152401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447959" y="3221757"/>
              <a:ext cx="266701" cy="294778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68540" y="2778741"/>
              <a:ext cx="266820" cy="580893"/>
            </a:xfrm>
            <a:prstGeom prst="rect">
              <a:avLst/>
            </a:prstGeom>
            <a:effectLst/>
          </p:spPr>
        </p:pic>
        <p:pic>
          <p:nvPicPr>
            <p:cNvPr id="371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273459" y="2897907"/>
              <a:ext cx="88901" cy="330201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400459" y="2948707"/>
              <a:ext cx="273051" cy="152401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749709" y="2761970"/>
              <a:ext cx="175430" cy="332788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667159" y="3110814"/>
              <a:ext cx="361951" cy="91894"/>
            </a:xfrm>
            <a:prstGeom prst="rect">
              <a:avLst/>
            </a:prstGeom>
            <a:effectLst/>
          </p:spPr>
        </p:pic>
        <p:pic>
          <p:nvPicPr>
            <p:cNvPr id="372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09165" y="3181881"/>
              <a:ext cx="250095" cy="298110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946559" y="2840757"/>
              <a:ext cx="297776" cy="647701"/>
            </a:xfrm>
            <a:prstGeom prst="rect">
              <a:avLst/>
            </a:prstGeom>
            <a:effectLst/>
          </p:spPr>
        </p:pic>
        <p:pic>
          <p:nvPicPr>
            <p:cNvPr id="372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67009" y="3520207"/>
              <a:ext cx="1574801" cy="203201"/>
            </a:xfrm>
            <a:prstGeom prst="rect">
              <a:avLst/>
            </a:prstGeom>
            <a:effectLst/>
          </p:spPr>
        </p:pic>
        <p:pic>
          <p:nvPicPr>
            <p:cNvPr id="373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006759" y="3739001"/>
              <a:ext cx="336551" cy="352707"/>
            </a:xfrm>
            <a:prstGeom prst="rect">
              <a:avLst/>
            </a:prstGeom>
            <a:effectLst/>
          </p:spPr>
        </p:pic>
        <p:pic>
          <p:nvPicPr>
            <p:cNvPr id="373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87459" y="4694957"/>
              <a:ext cx="247651" cy="88901"/>
            </a:xfrm>
            <a:prstGeom prst="rect">
              <a:avLst/>
            </a:prstGeom>
            <a:effectLst/>
          </p:spPr>
        </p:pic>
        <p:pic>
          <p:nvPicPr>
            <p:cNvPr id="3735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62059" y="4879107"/>
              <a:ext cx="260351" cy="88901"/>
            </a:xfrm>
            <a:prstGeom prst="rect">
              <a:avLst/>
            </a:prstGeom>
            <a:effectLst/>
          </p:spPr>
        </p:pic>
        <p:pic>
          <p:nvPicPr>
            <p:cNvPr id="373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679609" y="4428257"/>
              <a:ext cx="1498601" cy="992718"/>
            </a:xfrm>
            <a:prstGeom prst="rect">
              <a:avLst/>
            </a:prstGeom>
            <a:effectLst/>
          </p:spPr>
        </p:pic>
        <p:pic>
          <p:nvPicPr>
            <p:cNvPr id="373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84409" y="4663933"/>
              <a:ext cx="233070" cy="253275"/>
            </a:xfrm>
            <a:prstGeom prst="rect">
              <a:avLst/>
            </a:prstGeom>
            <a:effectLst/>
          </p:spPr>
        </p:pic>
        <p:pic>
          <p:nvPicPr>
            <p:cNvPr id="374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927259" y="4961657"/>
              <a:ext cx="323851" cy="95251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66959" y="5044207"/>
              <a:ext cx="217883" cy="215901"/>
            </a:xfrm>
            <a:prstGeom prst="rect">
              <a:avLst/>
            </a:prstGeom>
            <a:effectLst/>
          </p:spPr>
        </p:pic>
        <p:pic>
          <p:nvPicPr>
            <p:cNvPr id="374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105059" y="4968007"/>
              <a:ext cx="254001" cy="133351"/>
            </a:xfrm>
            <a:prstGeom prst="rect">
              <a:avLst/>
            </a:prstGeom>
            <a:effectLst/>
          </p:spPr>
        </p:pic>
        <p:pic>
          <p:nvPicPr>
            <p:cNvPr id="374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447959" y="489815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74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746409" y="4568898"/>
              <a:ext cx="298451" cy="275567"/>
            </a:xfrm>
            <a:prstGeom prst="rect">
              <a:avLst/>
            </a:prstGeom>
            <a:effectLst/>
          </p:spPr>
        </p:pic>
        <p:pic>
          <p:nvPicPr>
            <p:cNvPr id="3751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71809" y="4885457"/>
              <a:ext cx="260351" cy="88901"/>
            </a:xfrm>
            <a:prstGeom prst="rect">
              <a:avLst/>
            </a:prstGeom>
            <a:effectLst/>
          </p:spPr>
        </p:pic>
        <p:pic>
          <p:nvPicPr>
            <p:cNvPr id="375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35367" y="4955307"/>
              <a:ext cx="219107" cy="295094"/>
            </a:xfrm>
            <a:prstGeom prst="rect">
              <a:avLst/>
            </a:prstGeom>
            <a:effectLst/>
          </p:spPr>
        </p:pic>
        <p:pic>
          <p:nvPicPr>
            <p:cNvPr id="375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860709" y="4946511"/>
              <a:ext cx="323851" cy="104047"/>
            </a:xfrm>
            <a:prstGeom prst="rect">
              <a:avLst/>
            </a:prstGeom>
            <a:effectLst/>
          </p:spPr>
        </p:pic>
        <p:pic>
          <p:nvPicPr>
            <p:cNvPr id="375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308259" y="5358443"/>
              <a:ext cx="736601" cy="142965"/>
            </a:xfrm>
            <a:prstGeom prst="rect">
              <a:avLst/>
            </a:prstGeom>
            <a:effectLst/>
          </p:spPr>
        </p:pic>
        <p:pic>
          <p:nvPicPr>
            <p:cNvPr id="375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479709" y="5469657"/>
              <a:ext cx="234951" cy="317501"/>
            </a:xfrm>
            <a:prstGeom prst="rect">
              <a:avLst/>
            </a:prstGeom>
            <a:effectLst/>
          </p:spPr>
        </p:pic>
        <p:pic>
          <p:nvPicPr>
            <p:cNvPr id="376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505109" y="5445959"/>
              <a:ext cx="336551" cy="99899"/>
            </a:xfrm>
            <a:prstGeom prst="rect">
              <a:avLst/>
            </a:prstGeom>
            <a:effectLst/>
          </p:spPr>
        </p:pic>
        <p:pic>
          <p:nvPicPr>
            <p:cNvPr id="376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473109" y="6250707"/>
              <a:ext cx="260351" cy="76201"/>
            </a:xfrm>
            <a:prstGeom prst="rect">
              <a:avLst/>
            </a:prstGeom>
            <a:effectLst/>
          </p:spPr>
        </p:pic>
        <p:pic>
          <p:nvPicPr>
            <p:cNvPr id="3765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90559" y="6428507"/>
              <a:ext cx="323851" cy="101601"/>
            </a:xfrm>
            <a:prstGeom prst="rect">
              <a:avLst/>
            </a:prstGeom>
            <a:effectLst/>
          </p:spPr>
        </p:pic>
        <p:pic>
          <p:nvPicPr>
            <p:cNvPr id="376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247809" y="6117357"/>
              <a:ext cx="88901" cy="330201"/>
            </a:xfrm>
            <a:prstGeom prst="rect">
              <a:avLst/>
            </a:prstGeom>
            <a:effectLst/>
          </p:spPr>
        </p:pic>
        <p:pic>
          <p:nvPicPr>
            <p:cNvPr id="376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057309" y="6413130"/>
              <a:ext cx="488951" cy="97928"/>
            </a:xfrm>
            <a:prstGeom prst="rect">
              <a:avLst/>
            </a:prstGeom>
            <a:effectLst/>
          </p:spPr>
        </p:pic>
        <p:pic>
          <p:nvPicPr>
            <p:cNvPr id="377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95409" y="6549157"/>
              <a:ext cx="342901" cy="342936"/>
            </a:xfrm>
            <a:prstGeom prst="rect">
              <a:avLst/>
            </a:prstGeom>
            <a:effectLst/>
          </p:spPr>
        </p:pic>
        <p:pic>
          <p:nvPicPr>
            <p:cNvPr id="377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92309" y="6139301"/>
              <a:ext cx="961114" cy="818686"/>
            </a:xfrm>
            <a:prstGeom prst="rect">
              <a:avLst/>
            </a:prstGeom>
            <a:effectLst/>
          </p:spPr>
        </p:pic>
        <p:pic>
          <p:nvPicPr>
            <p:cNvPr id="377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047909" y="6282457"/>
              <a:ext cx="254001" cy="371211"/>
            </a:xfrm>
            <a:prstGeom prst="rect">
              <a:avLst/>
            </a:prstGeom>
            <a:effectLst/>
          </p:spPr>
        </p:pic>
        <p:pic>
          <p:nvPicPr>
            <p:cNvPr id="377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863759" y="6638699"/>
              <a:ext cx="552451" cy="94609"/>
            </a:xfrm>
            <a:prstGeom prst="rect">
              <a:avLst/>
            </a:prstGeom>
            <a:effectLst/>
          </p:spPr>
        </p:pic>
        <p:pic>
          <p:nvPicPr>
            <p:cNvPr id="377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933609" y="6733307"/>
              <a:ext cx="304801" cy="273051"/>
            </a:xfrm>
            <a:prstGeom prst="rect">
              <a:avLst/>
            </a:prstGeom>
            <a:effectLst/>
          </p:spPr>
        </p:pic>
        <p:pic>
          <p:nvPicPr>
            <p:cNvPr id="378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556668" y="827807"/>
              <a:ext cx="536608" cy="129118"/>
            </a:xfrm>
            <a:prstGeom prst="rect">
              <a:avLst/>
            </a:prstGeom>
            <a:effectLst/>
          </p:spPr>
        </p:pic>
        <p:pic>
          <p:nvPicPr>
            <p:cNvPr id="378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793659" y="790070"/>
              <a:ext cx="426582" cy="101238"/>
            </a:xfrm>
            <a:prstGeom prst="rect">
              <a:avLst/>
            </a:prstGeom>
            <a:effectLst/>
          </p:spPr>
        </p:pic>
        <p:pic>
          <p:nvPicPr>
            <p:cNvPr id="378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820253" y="796057"/>
              <a:ext cx="417907" cy="105834"/>
            </a:xfrm>
            <a:prstGeom prst="rect">
              <a:avLst/>
            </a:prstGeom>
            <a:effectLst/>
          </p:spPr>
        </p:pic>
        <p:pic>
          <p:nvPicPr>
            <p:cNvPr id="378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259" y="3167553"/>
              <a:ext cx="2507254" cy="168505"/>
            </a:xfrm>
            <a:prstGeom prst="rect">
              <a:avLst/>
            </a:prstGeom>
            <a:effectLst/>
          </p:spPr>
        </p:pic>
        <p:pic>
          <p:nvPicPr>
            <p:cNvPr id="378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7626" y="1877712"/>
              <a:ext cx="1175935" cy="743676"/>
            </a:xfrm>
            <a:prstGeom prst="rect">
              <a:avLst/>
            </a:prstGeom>
            <a:effectLst/>
          </p:spPr>
        </p:pic>
        <p:pic>
          <p:nvPicPr>
            <p:cNvPr id="379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608134" y="2311695"/>
              <a:ext cx="585582" cy="447710"/>
            </a:xfrm>
            <a:prstGeom prst="rect">
              <a:avLst/>
            </a:prstGeom>
            <a:effectLst/>
          </p:spPr>
        </p:pic>
        <p:pic>
          <p:nvPicPr>
            <p:cNvPr id="379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721607" y="2407297"/>
              <a:ext cx="464577" cy="3753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Drawing"/>
          <p:cNvGrpSpPr/>
          <p:nvPr/>
        </p:nvGrpSpPr>
        <p:grpSpPr>
          <a:xfrm>
            <a:off x="444500" y="1450885"/>
            <a:ext cx="12528550" cy="8151444"/>
            <a:chOff x="0" y="0"/>
            <a:chExt cx="12528550" cy="8151442"/>
          </a:xfrm>
        </p:grpSpPr>
        <p:sp>
          <p:nvSpPr>
            <p:cNvPr id="334" name="Line"/>
            <p:cNvSpPr/>
            <p:nvPr/>
          </p:nvSpPr>
          <p:spPr>
            <a:xfrm>
              <a:off x="242521" y="379634"/>
              <a:ext cx="221029" cy="29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37" fill="norm" stroke="1" extrusionOk="0">
                  <a:moveTo>
                    <a:pt x="14075" y="1264"/>
                  </a:moveTo>
                  <a:cubicBezTo>
                    <a:pt x="12635" y="1109"/>
                    <a:pt x="11195" y="955"/>
                    <a:pt x="9652" y="1649"/>
                  </a:cubicBezTo>
                  <a:cubicBezTo>
                    <a:pt x="8110" y="2344"/>
                    <a:pt x="6464" y="3886"/>
                    <a:pt x="4818" y="6124"/>
                  </a:cubicBezTo>
                  <a:cubicBezTo>
                    <a:pt x="3172" y="8361"/>
                    <a:pt x="1527" y="11292"/>
                    <a:pt x="704" y="13606"/>
                  </a:cubicBezTo>
                  <a:cubicBezTo>
                    <a:pt x="-119" y="15921"/>
                    <a:pt x="-119" y="17618"/>
                    <a:pt x="190" y="18775"/>
                  </a:cubicBezTo>
                  <a:cubicBezTo>
                    <a:pt x="498" y="19932"/>
                    <a:pt x="1115" y="20549"/>
                    <a:pt x="2452" y="20935"/>
                  </a:cubicBezTo>
                  <a:cubicBezTo>
                    <a:pt x="3790" y="21321"/>
                    <a:pt x="5847" y="21475"/>
                    <a:pt x="8624" y="20549"/>
                  </a:cubicBezTo>
                  <a:cubicBezTo>
                    <a:pt x="11401" y="19624"/>
                    <a:pt x="14898" y="17618"/>
                    <a:pt x="17161" y="14995"/>
                  </a:cubicBezTo>
                  <a:cubicBezTo>
                    <a:pt x="19424" y="12372"/>
                    <a:pt x="20452" y="9132"/>
                    <a:pt x="20658" y="6664"/>
                  </a:cubicBezTo>
                  <a:cubicBezTo>
                    <a:pt x="20864" y="4195"/>
                    <a:pt x="20247" y="2498"/>
                    <a:pt x="18910" y="1418"/>
                  </a:cubicBezTo>
                  <a:cubicBezTo>
                    <a:pt x="17572" y="338"/>
                    <a:pt x="15515" y="-125"/>
                    <a:pt x="13458" y="29"/>
                  </a:cubicBezTo>
                  <a:cubicBezTo>
                    <a:pt x="11401" y="184"/>
                    <a:pt x="9344" y="955"/>
                    <a:pt x="8007" y="2112"/>
                  </a:cubicBezTo>
                  <a:cubicBezTo>
                    <a:pt x="6670" y="3269"/>
                    <a:pt x="6052" y="4812"/>
                    <a:pt x="5950" y="6355"/>
                  </a:cubicBezTo>
                  <a:cubicBezTo>
                    <a:pt x="5847" y="7898"/>
                    <a:pt x="6258" y="9441"/>
                    <a:pt x="8315" y="11292"/>
                  </a:cubicBezTo>
                  <a:cubicBezTo>
                    <a:pt x="10372" y="13144"/>
                    <a:pt x="14075" y="15304"/>
                    <a:pt x="16544" y="16924"/>
                  </a:cubicBezTo>
                  <a:cubicBezTo>
                    <a:pt x="19012" y="18544"/>
                    <a:pt x="20247" y="19624"/>
                    <a:pt x="21481" y="20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425450" y="343720"/>
              <a:ext cx="176058" cy="47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18" fill="norm" stroke="1" extrusionOk="0">
                  <a:moveTo>
                    <a:pt x="14485" y="111"/>
                  </a:moveTo>
                  <a:cubicBezTo>
                    <a:pt x="15755" y="14"/>
                    <a:pt x="17026" y="-82"/>
                    <a:pt x="18042" y="111"/>
                  </a:cubicBezTo>
                  <a:cubicBezTo>
                    <a:pt x="19059" y="304"/>
                    <a:pt x="19821" y="786"/>
                    <a:pt x="20456" y="2280"/>
                  </a:cubicBezTo>
                  <a:cubicBezTo>
                    <a:pt x="21092" y="3775"/>
                    <a:pt x="21600" y="6282"/>
                    <a:pt x="20456" y="8982"/>
                  </a:cubicBezTo>
                  <a:cubicBezTo>
                    <a:pt x="19313" y="11682"/>
                    <a:pt x="16518" y="14575"/>
                    <a:pt x="12833" y="16697"/>
                  </a:cubicBezTo>
                  <a:cubicBezTo>
                    <a:pt x="9148" y="18818"/>
                    <a:pt x="4574" y="20168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81996" y="392906"/>
              <a:ext cx="178354" cy="39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76" fill="norm" stroke="1" extrusionOk="0">
                  <a:moveTo>
                    <a:pt x="12121" y="2276"/>
                  </a:moveTo>
                  <a:cubicBezTo>
                    <a:pt x="11870" y="1476"/>
                    <a:pt x="11619" y="676"/>
                    <a:pt x="10740" y="276"/>
                  </a:cubicBezTo>
                  <a:cubicBezTo>
                    <a:pt x="9861" y="-124"/>
                    <a:pt x="8354" y="-124"/>
                    <a:pt x="6721" y="505"/>
                  </a:cubicBezTo>
                  <a:cubicBezTo>
                    <a:pt x="5089" y="1133"/>
                    <a:pt x="3330" y="2390"/>
                    <a:pt x="1949" y="4390"/>
                  </a:cubicBezTo>
                  <a:cubicBezTo>
                    <a:pt x="568" y="6390"/>
                    <a:pt x="-437" y="9133"/>
                    <a:pt x="191" y="11705"/>
                  </a:cubicBezTo>
                  <a:cubicBezTo>
                    <a:pt x="819" y="14276"/>
                    <a:pt x="3079" y="16676"/>
                    <a:pt x="6847" y="18276"/>
                  </a:cubicBezTo>
                  <a:cubicBezTo>
                    <a:pt x="10614" y="19876"/>
                    <a:pt x="15889" y="20676"/>
                    <a:pt x="21163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1173399" y="375144"/>
              <a:ext cx="152376" cy="39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477" fill="norm" stroke="1" extrusionOk="0">
                  <a:moveTo>
                    <a:pt x="2776" y="2536"/>
                  </a:moveTo>
                  <a:cubicBezTo>
                    <a:pt x="3064" y="6060"/>
                    <a:pt x="3352" y="9584"/>
                    <a:pt x="3352" y="12199"/>
                  </a:cubicBezTo>
                  <a:cubicBezTo>
                    <a:pt x="3352" y="14814"/>
                    <a:pt x="3064" y="16519"/>
                    <a:pt x="2920" y="15496"/>
                  </a:cubicBezTo>
                  <a:cubicBezTo>
                    <a:pt x="2776" y="14473"/>
                    <a:pt x="2776" y="10721"/>
                    <a:pt x="3496" y="7822"/>
                  </a:cubicBezTo>
                  <a:cubicBezTo>
                    <a:pt x="4216" y="4923"/>
                    <a:pt x="5656" y="2877"/>
                    <a:pt x="6952" y="1683"/>
                  </a:cubicBezTo>
                  <a:cubicBezTo>
                    <a:pt x="8248" y="489"/>
                    <a:pt x="9400" y="148"/>
                    <a:pt x="10696" y="35"/>
                  </a:cubicBezTo>
                  <a:cubicBezTo>
                    <a:pt x="11992" y="-79"/>
                    <a:pt x="13432" y="35"/>
                    <a:pt x="15304" y="1115"/>
                  </a:cubicBezTo>
                  <a:cubicBezTo>
                    <a:pt x="17176" y="2195"/>
                    <a:pt x="19480" y="4241"/>
                    <a:pt x="20344" y="7083"/>
                  </a:cubicBezTo>
                  <a:cubicBezTo>
                    <a:pt x="21208" y="9925"/>
                    <a:pt x="20632" y="13563"/>
                    <a:pt x="18616" y="16064"/>
                  </a:cubicBezTo>
                  <a:cubicBezTo>
                    <a:pt x="16600" y="18565"/>
                    <a:pt x="13144" y="19929"/>
                    <a:pt x="10552" y="20668"/>
                  </a:cubicBezTo>
                  <a:cubicBezTo>
                    <a:pt x="7960" y="21407"/>
                    <a:pt x="6232" y="21521"/>
                    <a:pt x="4648" y="21464"/>
                  </a:cubicBezTo>
                  <a:cubicBezTo>
                    <a:pt x="3064" y="21407"/>
                    <a:pt x="1624" y="21180"/>
                    <a:pt x="760" y="20782"/>
                  </a:cubicBezTo>
                  <a:cubicBezTo>
                    <a:pt x="-104" y="20384"/>
                    <a:pt x="-392" y="19816"/>
                    <a:pt x="760" y="18963"/>
                  </a:cubicBezTo>
                  <a:cubicBezTo>
                    <a:pt x="1912" y="18110"/>
                    <a:pt x="4504" y="16974"/>
                    <a:pt x="7096" y="15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1498600" y="530314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498600" y="670014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814749" y="366660"/>
              <a:ext cx="128352" cy="41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45" fill="norm" stroke="1" extrusionOk="0">
                  <a:moveTo>
                    <a:pt x="21126" y="1561"/>
                  </a:moveTo>
                  <a:cubicBezTo>
                    <a:pt x="20429" y="1016"/>
                    <a:pt x="19732" y="470"/>
                    <a:pt x="18165" y="198"/>
                  </a:cubicBezTo>
                  <a:cubicBezTo>
                    <a:pt x="16597" y="-75"/>
                    <a:pt x="14158" y="-75"/>
                    <a:pt x="11023" y="252"/>
                  </a:cubicBezTo>
                  <a:cubicBezTo>
                    <a:pt x="7887" y="580"/>
                    <a:pt x="4055" y="1234"/>
                    <a:pt x="1965" y="2107"/>
                  </a:cubicBezTo>
                  <a:cubicBezTo>
                    <a:pt x="-126" y="2980"/>
                    <a:pt x="-474" y="4070"/>
                    <a:pt x="571" y="5107"/>
                  </a:cubicBezTo>
                  <a:cubicBezTo>
                    <a:pt x="1616" y="6143"/>
                    <a:pt x="4055" y="7125"/>
                    <a:pt x="5971" y="8161"/>
                  </a:cubicBezTo>
                  <a:cubicBezTo>
                    <a:pt x="7887" y="9198"/>
                    <a:pt x="9281" y="10289"/>
                    <a:pt x="9803" y="11107"/>
                  </a:cubicBezTo>
                  <a:cubicBezTo>
                    <a:pt x="10326" y="11925"/>
                    <a:pt x="9978" y="12470"/>
                    <a:pt x="8758" y="12907"/>
                  </a:cubicBezTo>
                  <a:cubicBezTo>
                    <a:pt x="7539" y="13343"/>
                    <a:pt x="5449" y="13670"/>
                    <a:pt x="3707" y="13670"/>
                  </a:cubicBezTo>
                  <a:cubicBezTo>
                    <a:pt x="1965" y="13670"/>
                    <a:pt x="571" y="13343"/>
                    <a:pt x="397" y="12961"/>
                  </a:cubicBezTo>
                  <a:cubicBezTo>
                    <a:pt x="223" y="12580"/>
                    <a:pt x="1268" y="12143"/>
                    <a:pt x="2487" y="12089"/>
                  </a:cubicBezTo>
                  <a:cubicBezTo>
                    <a:pt x="3707" y="12034"/>
                    <a:pt x="5100" y="12361"/>
                    <a:pt x="5797" y="13070"/>
                  </a:cubicBezTo>
                  <a:cubicBezTo>
                    <a:pt x="6494" y="13780"/>
                    <a:pt x="6494" y="14870"/>
                    <a:pt x="5797" y="16070"/>
                  </a:cubicBezTo>
                  <a:cubicBezTo>
                    <a:pt x="5100" y="17270"/>
                    <a:pt x="3707" y="18580"/>
                    <a:pt x="3184" y="19507"/>
                  </a:cubicBezTo>
                  <a:cubicBezTo>
                    <a:pt x="2661" y="20434"/>
                    <a:pt x="3010" y="20980"/>
                    <a:pt x="4055" y="21252"/>
                  </a:cubicBezTo>
                  <a:cubicBezTo>
                    <a:pt x="5100" y="21525"/>
                    <a:pt x="6842" y="21525"/>
                    <a:pt x="9281" y="21143"/>
                  </a:cubicBezTo>
                  <a:cubicBezTo>
                    <a:pt x="11720" y="20761"/>
                    <a:pt x="14855" y="19998"/>
                    <a:pt x="17991" y="19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2012950" y="466814"/>
              <a:ext cx="2095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350"/>
                    <a:pt x="10473" y="8700"/>
                    <a:pt x="14073" y="12300"/>
                  </a:cubicBezTo>
                  <a:cubicBezTo>
                    <a:pt x="17673" y="15900"/>
                    <a:pt x="19636" y="187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2051050" y="441414"/>
              <a:ext cx="1460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682"/>
                    <a:pt x="14087" y="5365"/>
                    <a:pt x="10487" y="8965"/>
                  </a:cubicBezTo>
                  <a:cubicBezTo>
                    <a:pt x="6887" y="12565"/>
                    <a:pt x="3443" y="170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2203450" y="670014"/>
              <a:ext cx="190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2324099" y="739864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659"/>
                    <a:pt x="13371" y="9318"/>
                    <a:pt x="9771" y="12918"/>
                  </a:cubicBezTo>
                  <a:cubicBezTo>
                    <a:pt x="6171" y="16518"/>
                    <a:pt x="3086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2489200" y="790664"/>
              <a:ext cx="133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2743200" y="758914"/>
              <a:ext cx="1079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2971800" y="758914"/>
              <a:ext cx="4350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429" y="0"/>
                  </a:moveTo>
                  <a:cubicBezTo>
                    <a:pt x="18514" y="2215"/>
                    <a:pt x="21600" y="4431"/>
                    <a:pt x="21086" y="6923"/>
                  </a:cubicBezTo>
                  <a:cubicBezTo>
                    <a:pt x="20571" y="9415"/>
                    <a:pt x="16457" y="12185"/>
                    <a:pt x="12343" y="14677"/>
                  </a:cubicBezTo>
                  <a:cubicBezTo>
                    <a:pt x="8229" y="17169"/>
                    <a:pt x="4114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3295650" y="466814"/>
              <a:ext cx="2349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4" y="2682"/>
                    <a:pt x="6227" y="5365"/>
                    <a:pt x="9146" y="8400"/>
                  </a:cubicBezTo>
                  <a:cubicBezTo>
                    <a:pt x="12065" y="11435"/>
                    <a:pt x="14789" y="14824"/>
                    <a:pt x="16832" y="17082"/>
                  </a:cubicBezTo>
                  <a:cubicBezTo>
                    <a:pt x="18876" y="19341"/>
                    <a:pt x="20238" y="204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3331856" y="433396"/>
              <a:ext cx="179694" cy="40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63" fill="norm" stroke="1" extrusionOk="0">
                  <a:moveTo>
                    <a:pt x="21322" y="1786"/>
                  </a:moveTo>
                  <a:cubicBezTo>
                    <a:pt x="21071" y="994"/>
                    <a:pt x="20820" y="202"/>
                    <a:pt x="20192" y="33"/>
                  </a:cubicBezTo>
                  <a:cubicBezTo>
                    <a:pt x="19564" y="-137"/>
                    <a:pt x="18559" y="315"/>
                    <a:pt x="16173" y="2351"/>
                  </a:cubicBezTo>
                  <a:cubicBezTo>
                    <a:pt x="13787" y="4387"/>
                    <a:pt x="10020" y="8005"/>
                    <a:pt x="7006" y="10889"/>
                  </a:cubicBezTo>
                  <a:cubicBezTo>
                    <a:pt x="3992" y="13773"/>
                    <a:pt x="1731" y="15922"/>
                    <a:pt x="727" y="17561"/>
                  </a:cubicBezTo>
                  <a:cubicBezTo>
                    <a:pt x="-278" y="19201"/>
                    <a:pt x="-27" y="20332"/>
                    <a:pt x="224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3572462" y="720814"/>
              <a:ext cx="10051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5828" y="2057"/>
                  </a:moveTo>
                  <a:cubicBezTo>
                    <a:pt x="5388" y="5486"/>
                    <a:pt x="4947" y="8914"/>
                    <a:pt x="4065" y="11486"/>
                  </a:cubicBezTo>
                  <a:cubicBezTo>
                    <a:pt x="3184" y="14057"/>
                    <a:pt x="1861" y="15771"/>
                    <a:pt x="979" y="15771"/>
                  </a:cubicBezTo>
                  <a:cubicBezTo>
                    <a:pt x="98" y="15771"/>
                    <a:pt x="-343" y="14057"/>
                    <a:pt x="318" y="11486"/>
                  </a:cubicBezTo>
                  <a:cubicBezTo>
                    <a:pt x="979" y="8914"/>
                    <a:pt x="2743" y="5486"/>
                    <a:pt x="5608" y="3257"/>
                  </a:cubicBezTo>
                  <a:cubicBezTo>
                    <a:pt x="8473" y="1029"/>
                    <a:pt x="12441" y="0"/>
                    <a:pt x="15306" y="0"/>
                  </a:cubicBezTo>
                  <a:cubicBezTo>
                    <a:pt x="18171" y="0"/>
                    <a:pt x="19935" y="1029"/>
                    <a:pt x="20596" y="4800"/>
                  </a:cubicBezTo>
                  <a:cubicBezTo>
                    <a:pt x="21257" y="8571"/>
                    <a:pt x="20816" y="15086"/>
                    <a:pt x="20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3778250" y="363863"/>
              <a:ext cx="103717" cy="40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1732"/>
                  </a:moveTo>
                  <a:cubicBezTo>
                    <a:pt x="441" y="1178"/>
                    <a:pt x="882" y="624"/>
                    <a:pt x="2424" y="292"/>
                  </a:cubicBezTo>
                  <a:cubicBezTo>
                    <a:pt x="3967" y="-40"/>
                    <a:pt x="6612" y="-151"/>
                    <a:pt x="9037" y="292"/>
                  </a:cubicBezTo>
                  <a:cubicBezTo>
                    <a:pt x="11461" y="735"/>
                    <a:pt x="13665" y="1732"/>
                    <a:pt x="14547" y="2784"/>
                  </a:cubicBezTo>
                  <a:cubicBezTo>
                    <a:pt x="15429" y="3837"/>
                    <a:pt x="14988" y="4944"/>
                    <a:pt x="13445" y="5997"/>
                  </a:cubicBezTo>
                  <a:cubicBezTo>
                    <a:pt x="11902" y="7049"/>
                    <a:pt x="9257" y="8046"/>
                    <a:pt x="8155" y="8821"/>
                  </a:cubicBezTo>
                  <a:cubicBezTo>
                    <a:pt x="7053" y="9597"/>
                    <a:pt x="7494" y="10151"/>
                    <a:pt x="9698" y="11258"/>
                  </a:cubicBezTo>
                  <a:cubicBezTo>
                    <a:pt x="11902" y="12366"/>
                    <a:pt x="15869" y="14027"/>
                    <a:pt x="18294" y="15467"/>
                  </a:cubicBezTo>
                  <a:cubicBezTo>
                    <a:pt x="20718" y="16907"/>
                    <a:pt x="21600" y="18126"/>
                    <a:pt x="21600" y="19012"/>
                  </a:cubicBezTo>
                  <a:cubicBezTo>
                    <a:pt x="21600" y="19898"/>
                    <a:pt x="20718" y="20452"/>
                    <a:pt x="19176" y="20840"/>
                  </a:cubicBezTo>
                  <a:cubicBezTo>
                    <a:pt x="17633" y="21227"/>
                    <a:pt x="15429" y="21449"/>
                    <a:pt x="13445" y="21394"/>
                  </a:cubicBezTo>
                  <a:cubicBezTo>
                    <a:pt x="11461" y="21338"/>
                    <a:pt x="9698" y="21006"/>
                    <a:pt x="7935" y="20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4395724" y="543014"/>
              <a:ext cx="265176" cy="12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19" fill="norm" stroke="1" extrusionOk="0">
                  <a:moveTo>
                    <a:pt x="1934" y="20868"/>
                  </a:moveTo>
                  <a:cubicBezTo>
                    <a:pt x="1248" y="19769"/>
                    <a:pt x="563" y="18671"/>
                    <a:pt x="220" y="16475"/>
                  </a:cubicBezTo>
                  <a:cubicBezTo>
                    <a:pt x="-123" y="14278"/>
                    <a:pt x="-123" y="10983"/>
                    <a:pt x="648" y="8786"/>
                  </a:cubicBezTo>
                  <a:cubicBezTo>
                    <a:pt x="1420" y="6590"/>
                    <a:pt x="2963" y="5492"/>
                    <a:pt x="4248" y="6590"/>
                  </a:cubicBezTo>
                  <a:cubicBezTo>
                    <a:pt x="5534" y="7688"/>
                    <a:pt x="6563" y="10983"/>
                    <a:pt x="7763" y="13912"/>
                  </a:cubicBezTo>
                  <a:cubicBezTo>
                    <a:pt x="8963" y="16841"/>
                    <a:pt x="10334" y="19403"/>
                    <a:pt x="11448" y="20502"/>
                  </a:cubicBezTo>
                  <a:cubicBezTo>
                    <a:pt x="12563" y="21600"/>
                    <a:pt x="13420" y="21234"/>
                    <a:pt x="14534" y="19403"/>
                  </a:cubicBezTo>
                  <a:cubicBezTo>
                    <a:pt x="15648" y="17573"/>
                    <a:pt x="17020" y="14278"/>
                    <a:pt x="18220" y="10800"/>
                  </a:cubicBezTo>
                  <a:cubicBezTo>
                    <a:pt x="19420" y="7322"/>
                    <a:pt x="20448" y="3661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4343400" y="231864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4330700" y="155664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4451350" y="238214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4470400" y="168364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4561496" y="0"/>
              <a:ext cx="143854" cy="38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81" fill="norm" stroke="1" extrusionOk="0">
                  <a:moveTo>
                    <a:pt x="14701" y="12576"/>
                  </a:moveTo>
                  <a:cubicBezTo>
                    <a:pt x="13449" y="12221"/>
                    <a:pt x="12197" y="11867"/>
                    <a:pt x="10788" y="11690"/>
                  </a:cubicBezTo>
                  <a:cubicBezTo>
                    <a:pt x="9379" y="11513"/>
                    <a:pt x="7814" y="11513"/>
                    <a:pt x="5936" y="12812"/>
                  </a:cubicBezTo>
                  <a:cubicBezTo>
                    <a:pt x="4058" y="14110"/>
                    <a:pt x="1866" y="16707"/>
                    <a:pt x="771" y="18300"/>
                  </a:cubicBezTo>
                  <a:cubicBezTo>
                    <a:pt x="-325" y="19894"/>
                    <a:pt x="-325" y="20484"/>
                    <a:pt x="1240" y="20897"/>
                  </a:cubicBezTo>
                  <a:cubicBezTo>
                    <a:pt x="2805" y="21310"/>
                    <a:pt x="5936" y="21546"/>
                    <a:pt x="8753" y="20779"/>
                  </a:cubicBezTo>
                  <a:cubicBezTo>
                    <a:pt x="11571" y="20012"/>
                    <a:pt x="14075" y="18241"/>
                    <a:pt x="15640" y="15113"/>
                  </a:cubicBezTo>
                  <a:cubicBezTo>
                    <a:pt x="17205" y="11985"/>
                    <a:pt x="17832" y="7500"/>
                    <a:pt x="17988" y="4903"/>
                  </a:cubicBezTo>
                  <a:cubicBezTo>
                    <a:pt x="18145" y="2307"/>
                    <a:pt x="17832" y="1598"/>
                    <a:pt x="17049" y="1008"/>
                  </a:cubicBezTo>
                  <a:cubicBezTo>
                    <a:pt x="16266" y="418"/>
                    <a:pt x="15014" y="-54"/>
                    <a:pt x="14232" y="5"/>
                  </a:cubicBezTo>
                  <a:cubicBezTo>
                    <a:pt x="13449" y="64"/>
                    <a:pt x="13136" y="654"/>
                    <a:pt x="12823" y="2307"/>
                  </a:cubicBezTo>
                  <a:cubicBezTo>
                    <a:pt x="12510" y="3959"/>
                    <a:pt x="12197" y="6674"/>
                    <a:pt x="13605" y="9094"/>
                  </a:cubicBezTo>
                  <a:cubicBezTo>
                    <a:pt x="15014" y="11513"/>
                    <a:pt x="18145" y="13638"/>
                    <a:pt x="21275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5067300" y="403314"/>
              <a:ext cx="2667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2939"/>
                    <a:pt x="5143" y="5878"/>
                    <a:pt x="8143" y="9037"/>
                  </a:cubicBezTo>
                  <a:cubicBezTo>
                    <a:pt x="11143" y="12196"/>
                    <a:pt x="14571" y="15576"/>
                    <a:pt x="16886" y="17706"/>
                  </a:cubicBezTo>
                  <a:cubicBezTo>
                    <a:pt x="19200" y="19837"/>
                    <a:pt x="20400" y="207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5099383" y="352514"/>
              <a:ext cx="260017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1227" y="0"/>
                  </a:moveTo>
                  <a:cubicBezTo>
                    <a:pt x="18635" y="2976"/>
                    <a:pt x="16043" y="5952"/>
                    <a:pt x="13278" y="8544"/>
                  </a:cubicBezTo>
                  <a:cubicBezTo>
                    <a:pt x="10513" y="11136"/>
                    <a:pt x="7576" y="13344"/>
                    <a:pt x="5157" y="15312"/>
                  </a:cubicBezTo>
                  <a:cubicBezTo>
                    <a:pt x="2737" y="17280"/>
                    <a:pt x="837" y="19008"/>
                    <a:pt x="232" y="20016"/>
                  </a:cubicBezTo>
                  <a:cubicBezTo>
                    <a:pt x="-373" y="21024"/>
                    <a:pt x="318" y="21312"/>
                    <a:pt x="10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5086350" y="911314"/>
              <a:ext cx="2476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5709"/>
                    <a:pt x="7754" y="9818"/>
                    <a:pt x="11262" y="6545"/>
                  </a:cubicBezTo>
                  <a:cubicBezTo>
                    <a:pt x="14769" y="3273"/>
                    <a:pt x="17908" y="2618"/>
                    <a:pt x="19569" y="1964"/>
                  </a:cubicBezTo>
                  <a:cubicBezTo>
                    <a:pt x="21231" y="1309"/>
                    <a:pt x="21415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5185659" y="987514"/>
              <a:ext cx="16104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792" y="10800"/>
                  </a:moveTo>
                  <a:cubicBezTo>
                    <a:pt x="1131" y="16200"/>
                    <a:pt x="-531" y="21600"/>
                    <a:pt x="161" y="21600"/>
                  </a:cubicBezTo>
                  <a:cubicBezTo>
                    <a:pt x="854" y="21600"/>
                    <a:pt x="3900" y="16200"/>
                    <a:pt x="7777" y="11700"/>
                  </a:cubicBezTo>
                  <a:cubicBezTo>
                    <a:pt x="11654" y="7200"/>
                    <a:pt x="16361" y="3600"/>
                    <a:pt x="210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5220494" y="1044664"/>
              <a:ext cx="75407" cy="28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35" fill="norm" stroke="1" extrusionOk="0">
                  <a:moveTo>
                    <a:pt x="10575" y="0"/>
                  </a:moveTo>
                  <a:cubicBezTo>
                    <a:pt x="8175" y="4606"/>
                    <a:pt x="5775" y="9212"/>
                    <a:pt x="3975" y="12468"/>
                  </a:cubicBezTo>
                  <a:cubicBezTo>
                    <a:pt x="2175" y="15724"/>
                    <a:pt x="975" y="17629"/>
                    <a:pt x="375" y="18979"/>
                  </a:cubicBezTo>
                  <a:cubicBezTo>
                    <a:pt x="-225" y="20329"/>
                    <a:pt x="-225" y="21124"/>
                    <a:pt x="1275" y="21362"/>
                  </a:cubicBezTo>
                  <a:cubicBezTo>
                    <a:pt x="2775" y="21600"/>
                    <a:pt x="5775" y="21282"/>
                    <a:pt x="9375" y="20012"/>
                  </a:cubicBezTo>
                  <a:cubicBezTo>
                    <a:pt x="12975" y="18741"/>
                    <a:pt x="17175" y="16518"/>
                    <a:pt x="21375" y="14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5194300" y="1170533"/>
              <a:ext cx="406400" cy="11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7149"/>
                  </a:moveTo>
                  <a:cubicBezTo>
                    <a:pt x="338" y="5606"/>
                    <a:pt x="675" y="4063"/>
                    <a:pt x="1519" y="3099"/>
                  </a:cubicBezTo>
                  <a:cubicBezTo>
                    <a:pt x="2362" y="2134"/>
                    <a:pt x="3712" y="1749"/>
                    <a:pt x="4613" y="2520"/>
                  </a:cubicBezTo>
                  <a:cubicBezTo>
                    <a:pt x="5513" y="3291"/>
                    <a:pt x="5962" y="5220"/>
                    <a:pt x="6356" y="7920"/>
                  </a:cubicBezTo>
                  <a:cubicBezTo>
                    <a:pt x="6750" y="10620"/>
                    <a:pt x="7088" y="14091"/>
                    <a:pt x="7144" y="16791"/>
                  </a:cubicBezTo>
                  <a:cubicBezTo>
                    <a:pt x="7200" y="19491"/>
                    <a:pt x="6975" y="21420"/>
                    <a:pt x="6637" y="21420"/>
                  </a:cubicBezTo>
                  <a:cubicBezTo>
                    <a:pt x="6300" y="21420"/>
                    <a:pt x="5850" y="19491"/>
                    <a:pt x="5681" y="17563"/>
                  </a:cubicBezTo>
                  <a:cubicBezTo>
                    <a:pt x="5513" y="15634"/>
                    <a:pt x="5625" y="13706"/>
                    <a:pt x="6075" y="11391"/>
                  </a:cubicBezTo>
                  <a:cubicBezTo>
                    <a:pt x="6525" y="9077"/>
                    <a:pt x="7312" y="6377"/>
                    <a:pt x="7987" y="4449"/>
                  </a:cubicBezTo>
                  <a:cubicBezTo>
                    <a:pt x="8662" y="2520"/>
                    <a:pt x="9225" y="1363"/>
                    <a:pt x="9450" y="2327"/>
                  </a:cubicBezTo>
                  <a:cubicBezTo>
                    <a:pt x="9675" y="3291"/>
                    <a:pt x="9563" y="6377"/>
                    <a:pt x="9506" y="8884"/>
                  </a:cubicBezTo>
                  <a:cubicBezTo>
                    <a:pt x="9450" y="11391"/>
                    <a:pt x="9450" y="13320"/>
                    <a:pt x="9731" y="13706"/>
                  </a:cubicBezTo>
                  <a:cubicBezTo>
                    <a:pt x="10012" y="14091"/>
                    <a:pt x="10575" y="12934"/>
                    <a:pt x="11025" y="11391"/>
                  </a:cubicBezTo>
                  <a:cubicBezTo>
                    <a:pt x="11475" y="9849"/>
                    <a:pt x="11812" y="7920"/>
                    <a:pt x="11981" y="8113"/>
                  </a:cubicBezTo>
                  <a:cubicBezTo>
                    <a:pt x="12150" y="8306"/>
                    <a:pt x="12150" y="10620"/>
                    <a:pt x="12375" y="12356"/>
                  </a:cubicBezTo>
                  <a:cubicBezTo>
                    <a:pt x="12600" y="14091"/>
                    <a:pt x="13050" y="15249"/>
                    <a:pt x="13556" y="15441"/>
                  </a:cubicBezTo>
                  <a:cubicBezTo>
                    <a:pt x="14063" y="15634"/>
                    <a:pt x="14625" y="14863"/>
                    <a:pt x="15244" y="12741"/>
                  </a:cubicBezTo>
                  <a:cubicBezTo>
                    <a:pt x="15862" y="10620"/>
                    <a:pt x="16538" y="7149"/>
                    <a:pt x="16931" y="4449"/>
                  </a:cubicBezTo>
                  <a:cubicBezTo>
                    <a:pt x="17325" y="1749"/>
                    <a:pt x="17438" y="-180"/>
                    <a:pt x="17269" y="13"/>
                  </a:cubicBezTo>
                  <a:cubicBezTo>
                    <a:pt x="17100" y="206"/>
                    <a:pt x="16650" y="2520"/>
                    <a:pt x="16425" y="4641"/>
                  </a:cubicBezTo>
                  <a:cubicBezTo>
                    <a:pt x="16200" y="6763"/>
                    <a:pt x="16200" y="8691"/>
                    <a:pt x="16481" y="10234"/>
                  </a:cubicBezTo>
                  <a:cubicBezTo>
                    <a:pt x="16763" y="11777"/>
                    <a:pt x="17325" y="12934"/>
                    <a:pt x="18225" y="12934"/>
                  </a:cubicBezTo>
                  <a:cubicBezTo>
                    <a:pt x="19125" y="12934"/>
                    <a:pt x="20362" y="11777"/>
                    <a:pt x="21600" y="1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5800477" y="1000214"/>
              <a:ext cx="92323" cy="27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64" fill="norm" stroke="1" extrusionOk="0">
                  <a:moveTo>
                    <a:pt x="21412" y="0"/>
                  </a:moveTo>
                  <a:cubicBezTo>
                    <a:pt x="18467" y="335"/>
                    <a:pt x="15521" y="670"/>
                    <a:pt x="12085" y="2847"/>
                  </a:cubicBezTo>
                  <a:cubicBezTo>
                    <a:pt x="8648" y="5023"/>
                    <a:pt x="4721" y="9042"/>
                    <a:pt x="2512" y="12140"/>
                  </a:cubicBezTo>
                  <a:cubicBezTo>
                    <a:pt x="303" y="15237"/>
                    <a:pt x="-188" y="17414"/>
                    <a:pt x="57" y="18921"/>
                  </a:cubicBezTo>
                  <a:cubicBezTo>
                    <a:pt x="303" y="20428"/>
                    <a:pt x="1285" y="21265"/>
                    <a:pt x="3248" y="21433"/>
                  </a:cubicBezTo>
                  <a:cubicBezTo>
                    <a:pt x="5212" y="21600"/>
                    <a:pt x="8157" y="21098"/>
                    <a:pt x="10857" y="19842"/>
                  </a:cubicBezTo>
                  <a:cubicBezTo>
                    <a:pt x="13557" y="18586"/>
                    <a:pt x="16012" y="16577"/>
                    <a:pt x="16748" y="15153"/>
                  </a:cubicBezTo>
                  <a:cubicBezTo>
                    <a:pt x="17485" y="13730"/>
                    <a:pt x="16503" y="12893"/>
                    <a:pt x="14785" y="12474"/>
                  </a:cubicBezTo>
                  <a:cubicBezTo>
                    <a:pt x="13067" y="12056"/>
                    <a:pt x="10612" y="12056"/>
                    <a:pt x="7912" y="12056"/>
                  </a:cubicBezTo>
                  <a:cubicBezTo>
                    <a:pt x="5212" y="12056"/>
                    <a:pt x="2267" y="12056"/>
                    <a:pt x="2021" y="12474"/>
                  </a:cubicBezTo>
                  <a:cubicBezTo>
                    <a:pt x="1776" y="12893"/>
                    <a:pt x="4230" y="13730"/>
                    <a:pt x="6685" y="14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5905500" y="987336"/>
              <a:ext cx="247650" cy="26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14696"/>
                  </a:moveTo>
                  <a:cubicBezTo>
                    <a:pt x="185" y="15540"/>
                    <a:pt x="369" y="16383"/>
                    <a:pt x="369" y="17227"/>
                  </a:cubicBezTo>
                  <a:cubicBezTo>
                    <a:pt x="369" y="18071"/>
                    <a:pt x="185" y="18915"/>
                    <a:pt x="554" y="19336"/>
                  </a:cubicBezTo>
                  <a:cubicBezTo>
                    <a:pt x="923" y="19758"/>
                    <a:pt x="1846" y="19758"/>
                    <a:pt x="2677" y="19168"/>
                  </a:cubicBezTo>
                  <a:cubicBezTo>
                    <a:pt x="3508" y="18577"/>
                    <a:pt x="4246" y="17396"/>
                    <a:pt x="4615" y="17311"/>
                  </a:cubicBezTo>
                  <a:cubicBezTo>
                    <a:pt x="4985" y="17227"/>
                    <a:pt x="4985" y="18240"/>
                    <a:pt x="5262" y="19083"/>
                  </a:cubicBezTo>
                  <a:cubicBezTo>
                    <a:pt x="5538" y="19927"/>
                    <a:pt x="6092" y="20602"/>
                    <a:pt x="6831" y="20940"/>
                  </a:cubicBezTo>
                  <a:cubicBezTo>
                    <a:pt x="7569" y="21277"/>
                    <a:pt x="8492" y="21277"/>
                    <a:pt x="10338" y="19927"/>
                  </a:cubicBezTo>
                  <a:cubicBezTo>
                    <a:pt x="12185" y="18577"/>
                    <a:pt x="14954" y="15877"/>
                    <a:pt x="16892" y="13093"/>
                  </a:cubicBezTo>
                  <a:cubicBezTo>
                    <a:pt x="18831" y="10308"/>
                    <a:pt x="19938" y="7440"/>
                    <a:pt x="20585" y="5161"/>
                  </a:cubicBezTo>
                  <a:cubicBezTo>
                    <a:pt x="21231" y="2883"/>
                    <a:pt x="21415" y="1196"/>
                    <a:pt x="21046" y="436"/>
                  </a:cubicBezTo>
                  <a:cubicBezTo>
                    <a:pt x="20677" y="-323"/>
                    <a:pt x="19754" y="-154"/>
                    <a:pt x="18831" y="1449"/>
                  </a:cubicBezTo>
                  <a:cubicBezTo>
                    <a:pt x="17908" y="3052"/>
                    <a:pt x="16985" y="6090"/>
                    <a:pt x="16431" y="8958"/>
                  </a:cubicBezTo>
                  <a:cubicBezTo>
                    <a:pt x="15877" y="11827"/>
                    <a:pt x="15692" y="14527"/>
                    <a:pt x="15785" y="16299"/>
                  </a:cubicBezTo>
                  <a:cubicBezTo>
                    <a:pt x="15877" y="18071"/>
                    <a:pt x="16246" y="18915"/>
                    <a:pt x="16985" y="19336"/>
                  </a:cubicBezTo>
                  <a:cubicBezTo>
                    <a:pt x="17723" y="19758"/>
                    <a:pt x="18831" y="19758"/>
                    <a:pt x="19662" y="19252"/>
                  </a:cubicBezTo>
                  <a:cubicBezTo>
                    <a:pt x="20492" y="18746"/>
                    <a:pt x="21046" y="17733"/>
                    <a:pt x="21600" y="16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6056770" y="1076414"/>
              <a:ext cx="18528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3077" y="21600"/>
                  </a:moveTo>
                  <a:cubicBezTo>
                    <a:pt x="1604" y="20400"/>
                    <a:pt x="131" y="19200"/>
                    <a:pt x="9" y="18000"/>
                  </a:cubicBezTo>
                  <a:cubicBezTo>
                    <a:pt x="-114" y="16800"/>
                    <a:pt x="1113" y="15600"/>
                    <a:pt x="4918" y="12600"/>
                  </a:cubicBezTo>
                  <a:cubicBezTo>
                    <a:pt x="8722" y="9600"/>
                    <a:pt x="15104" y="48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6483855" y="1108164"/>
              <a:ext cx="189995" cy="13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02" fill="norm" stroke="1" extrusionOk="0">
                  <a:moveTo>
                    <a:pt x="3543" y="0"/>
                  </a:moveTo>
                  <a:cubicBezTo>
                    <a:pt x="2583" y="3600"/>
                    <a:pt x="1623" y="7200"/>
                    <a:pt x="1023" y="9818"/>
                  </a:cubicBezTo>
                  <a:cubicBezTo>
                    <a:pt x="423" y="12436"/>
                    <a:pt x="183" y="14073"/>
                    <a:pt x="63" y="15873"/>
                  </a:cubicBezTo>
                  <a:cubicBezTo>
                    <a:pt x="-57" y="17673"/>
                    <a:pt x="-57" y="19636"/>
                    <a:pt x="543" y="20618"/>
                  </a:cubicBezTo>
                  <a:cubicBezTo>
                    <a:pt x="1143" y="21600"/>
                    <a:pt x="2343" y="21600"/>
                    <a:pt x="3303" y="20945"/>
                  </a:cubicBezTo>
                  <a:cubicBezTo>
                    <a:pt x="4263" y="20291"/>
                    <a:pt x="4983" y="18982"/>
                    <a:pt x="5583" y="17509"/>
                  </a:cubicBezTo>
                  <a:cubicBezTo>
                    <a:pt x="6183" y="16036"/>
                    <a:pt x="6663" y="14400"/>
                    <a:pt x="7023" y="12764"/>
                  </a:cubicBezTo>
                  <a:cubicBezTo>
                    <a:pt x="7383" y="11127"/>
                    <a:pt x="7623" y="9491"/>
                    <a:pt x="7623" y="9491"/>
                  </a:cubicBezTo>
                  <a:cubicBezTo>
                    <a:pt x="7623" y="9491"/>
                    <a:pt x="7383" y="11127"/>
                    <a:pt x="7863" y="12109"/>
                  </a:cubicBezTo>
                  <a:cubicBezTo>
                    <a:pt x="8343" y="13091"/>
                    <a:pt x="9543" y="13418"/>
                    <a:pt x="10983" y="12927"/>
                  </a:cubicBezTo>
                  <a:cubicBezTo>
                    <a:pt x="12423" y="12436"/>
                    <a:pt x="14103" y="11127"/>
                    <a:pt x="15423" y="9491"/>
                  </a:cubicBezTo>
                  <a:cubicBezTo>
                    <a:pt x="16743" y="7855"/>
                    <a:pt x="17703" y="5891"/>
                    <a:pt x="17823" y="5564"/>
                  </a:cubicBezTo>
                  <a:cubicBezTo>
                    <a:pt x="17943" y="5236"/>
                    <a:pt x="17223" y="6545"/>
                    <a:pt x="16623" y="8018"/>
                  </a:cubicBezTo>
                  <a:cubicBezTo>
                    <a:pt x="16023" y="9491"/>
                    <a:pt x="15543" y="11127"/>
                    <a:pt x="15183" y="12764"/>
                  </a:cubicBezTo>
                  <a:cubicBezTo>
                    <a:pt x="14823" y="14400"/>
                    <a:pt x="14583" y="16036"/>
                    <a:pt x="14463" y="16036"/>
                  </a:cubicBezTo>
                  <a:cubicBezTo>
                    <a:pt x="14343" y="16036"/>
                    <a:pt x="14343" y="14400"/>
                    <a:pt x="14823" y="12109"/>
                  </a:cubicBezTo>
                  <a:cubicBezTo>
                    <a:pt x="15303" y="9818"/>
                    <a:pt x="16263" y="6873"/>
                    <a:pt x="17223" y="4909"/>
                  </a:cubicBezTo>
                  <a:cubicBezTo>
                    <a:pt x="18183" y="2945"/>
                    <a:pt x="19143" y="1964"/>
                    <a:pt x="19743" y="2291"/>
                  </a:cubicBezTo>
                  <a:cubicBezTo>
                    <a:pt x="20343" y="2618"/>
                    <a:pt x="20583" y="4255"/>
                    <a:pt x="20823" y="6709"/>
                  </a:cubicBezTo>
                  <a:cubicBezTo>
                    <a:pt x="21063" y="9164"/>
                    <a:pt x="21303" y="12436"/>
                    <a:pt x="21543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6713039" y="962114"/>
              <a:ext cx="100512" cy="28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24" fill="norm" stroke="1" extrusionOk="0">
                  <a:moveTo>
                    <a:pt x="11918" y="1949"/>
                  </a:moveTo>
                  <a:cubicBezTo>
                    <a:pt x="13268" y="974"/>
                    <a:pt x="14618" y="0"/>
                    <a:pt x="15293" y="0"/>
                  </a:cubicBezTo>
                  <a:cubicBezTo>
                    <a:pt x="15968" y="0"/>
                    <a:pt x="15968" y="974"/>
                    <a:pt x="14618" y="3573"/>
                  </a:cubicBezTo>
                  <a:cubicBezTo>
                    <a:pt x="13268" y="6171"/>
                    <a:pt x="10568" y="10394"/>
                    <a:pt x="8543" y="13398"/>
                  </a:cubicBezTo>
                  <a:cubicBezTo>
                    <a:pt x="6518" y="16403"/>
                    <a:pt x="5168" y="18189"/>
                    <a:pt x="3818" y="19489"/>
                  </a:cubicBezTo>
                  <a:cubicBezTo>
                    <a:pt x="2468" y="20788"/>
                    <a:pt x="1118" y="21600"/>
                    <a:pt x="443" y="21519"/>
                  </a:cubicBezTo>
                  <a:cubicBezTo>
                    <a:pt x="-232" y="21438"/>
                    <a:pt x="-232" y="20463"/>
                    <a:pt x="1118" y="18677"/>
                  </a:cubicBezTo>
                  <a:cubicBezTo>
                    <a:pt x="2468" y="16890"/>
                    <a:pt x="5168" y="14292"/>
                    <a:pt x="7193" y="12586"/>
                  </a:cubicBezTo>
                  <a:cubicBezTo>
                    <a:pt x="9218" y="10881"/>
                    <a:pt x="10568" y="10069"/>
                    <a:pt x="12143" y="9907"/>
                  </a:cubicBezTo>
                  <a:cubicBezTo>
                    <a:pt x="13718" y="9744"/>
                    <a:pt x="15518" y="10232"/>
                    <a:pt x="15743" y="10800"/>
                  </a:cubicBezTo>
                  <a:cubicBezTo>
                    <a:pt x="15968" y="11368"/>
                    <a:pt x="14618" y="12018"/>
                    <a:pt x="11918" y="12911"/>
                  </a:cubicBezTo>
                  <a:cubicBezTo>
                    <a:pt x="9218" y="13805"/>
                    <a:pt x="5168" y="14941"/>
                    <a:pt x="2918" y="15916"/>
                  </a:cubicBezTo>
                  <a:cubicBezTo>
                    <a:pt x="668" y="16890"/>
                    <a:pt x="218" y="17702"/>
                    <a:pt x="893" y="18352"/>
                  </a:cubicBezTo>
                  <a:cubicBezTo>
                    <a:pt x="1568" y="19002"/>
                    <a:pt x="3368" y="19489"/>
                    <a:pt x="6068" y="19976"/>
                  </a:cubicBezTo>
                  <a:cubicBezTo>
                    <a:pt x="8768" y="20463"/>
                    <a:pt x="12368" y="20950"/>
                    <a:pt x="15068" y="20707"/>
                  </a:cubicBezTo>
                  <a:cubicBezTo>
                    <a:pt x="17768" y="20463"/>
                    <a:pt x="19568" y="19489"/>
                    <a:pt x="2136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6816906" y="1125480"/>
              <a:ext cx="85544" cy="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020" fill="norm" stroke="1" extrusionOk="0">
                  <a:moveTo>
                    <a:pt x="3906" y="3347"/>
                  </a:moveTo>
                  <a:cubicBezTo>
                    <a:pt x="3379" y="6293"/>
                    <a:pt x="2852" y="9238"/>
                    <a:pt x="2325" y="11938"/>
                  </a:cubicBezTo>
                  <a:cubicBezTo>
                    <a:pt x="1798" y="14638"/>
                    <a:pt x="1271" y="17093"/>
                    <a:pt x="745" y="17093"/>
                  </a:cubicBezTo>
                  <a:cubicBezTo>
                    <a:pt x="218" y="17093"/>
                    <a:pt x="-309" y="14638"/>
                    <a:pt x="218" y="11938"/>
                  </a:cubicBezTo>
                  <a:cubicBezTo>
                    <a:pt x="745" y="9238"/>
                    <a:pt x="2325" y="6293"/>
                    <a:pt x="4432" y="3838"/>
                  </a:cubicBezTo>
                  <a:cubicBezTo>
                    <a:pt x="6540" y="1384"/>
                    <a:pt x="9174" y="-580"/>
                    <a:pt x="10754" y="156"/>
                  </a:cubicBezTo>
                  <a:cubicBezTo>
                    <a:pt x="12335" y="893"/>
                    <a:pt x="12862" y="4329"/>
                    <a:pt x="13125" y="8011"/>
                  </a:cubicBezTo>
                  <a:cubicBezTo>
                    <a:pt x="13389" y="11693"/>
                    <a:pt x="13389" y="15620"/>
                    <a:pt x="14706" y="17829"/>
                  </a:cubicBezTo>
                  <a:cubicBezTo>
                    <a:pt x="16023" y="20038"/>
                    <a:pt x="18657" y="20529"/>
                    <a:pt x="21291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6928858" y="1146264"/>
              <a:ext cx="202192" cy="9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00" fill="norm" stroke="1" extrusionOk="0">
                  <a:moveTo>
                    <a:pt x="568" y="8836"/>
                  </a:moveTo>
                  <a:cubicBezTo>
                    <a:pt x="1018" y="6382"/>
                    <a:pt x="1468" y="3927"/>
                    <a:pt x="1356" y="3927"/>
                  </a:cubicBezTo>
                  <a:cubicBezTo>
                    <a:pt x="1243" y="3927"/>
                    <a:pt x="568" y="6382"/>
                    <a:pt x="231" y="9573"/>
                  </a:cubicBezTo>
                  <a:cubicBezTo>
                    <a:pt x="-107" y="12764"/>
                    <a:pt x="-107" y="16691"/>
                    <a:pt x="456" y="18900"/>
                  </a:cubicBezTo>
                  <a:cubicBezTo>
                    <a:pt x="1018" y="21109"/>
                    <a:pt x="2143" y="21600"/>
                    <a:pt x="2931" y="20618"/>
                  </a:cubicBezTo>
                  <a:cubicBezTo>
                    <a:pt x="3718" y="19636"/>
                    <a:pt x="4168" y="17182"/>
                    <a:pt x="4393" y="14727"/>
                  </a:cubicBezTo>
                  <a:cubicBezTo>
                    <a:pt x="4618" y="12273"/>
                    <a:pt x="4618" y="9818"/>
                    <a:pt x="4168" y="7855"/>
                  </a:cubicBezTo>
                  <a:cubicBezTo>
                    <a:pt x="3718" y="5891"/>
                    <a:pt x="2818" y="4418"/>
                    <a:pt x="2931" y="3436"/>
                  </a:cubicBezTo>
                  <a:cubicBezTo>
                    <a:pt x="3043" y="2455"/>
                    <a:pt x="4168" y="1964"/>
                    <a:pt x="5181" y="2455"/>
                  </a:cubicBezTo>
                  <a:cubicBezTo>
                    <a:pt x="6193" y="2945"/>
                    <a:pt x="7093" y="4418"/>
                    <a:pt x="7543" y="6382"/>
                  </a:cubicBezTo>
                  <a:cubicBezTo>
                    <a:pt x="7993" y="8345"/>
                    <a:pt x="7993" y="10800"/>
                    <a:pt x="8331" y="13009"/>
                  </a:cubicBezTo>
                  <a:cubicBezTo>
                    <a:pt x="8668" y="15218"/>
                    <a:pt x="9343" y="17182"/>
                    <a:pt x="10130" y="15955"/>
                  </a:cubicBezTo>
                  <a:cubicBezTo>
                    <a:pt x="10918" y="14727"/>
                    <a:pt x="11818" y="10309"/>
                    <a:pt x="12380" y="9327"/>
                  </a:cubicBezTo>
                  <a:cubicBezTo>
                    <a:pt x="12943" y="8345"/>
                    <a:pt x="13168" y="10800"/>
                    <a:pt x="13730" y="12764"/>
                  </a:cubicBezTo>
                  <a:cubicBezTo>
                    <a:pt x="14293" y="14727"/>
                    <a:pt x="15193" y="16200"/>
                    <a:pt x="16318" y="16200"/>
                  </a:cubicBezTo>
                  <a:cubicBezTo>
                    <a:pt x="17443" y="16200"/>
                    <a:pt x="18793" y="14727"/>
                    <a:pt x="19693" y="11782"/>
                  </a:cubicBezTo>
                  <a:cubicBezTo>
                    <a:pt x="20593" y="8836"/>
                    <a:pt x="21043" y="4418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7150100" y="1123774"/>
              <a:ext cx="76200" cy="9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3" fill="norm" stroke="1" extrusionOk="0">
                  <a:moveTo>
                    <a:pt x="0" y="2039"/>
                  </a:moveTo>
                  <a:cubicBezTo>
                    <a:pt x="600" y="6447"/>
                    <a:pt x="1200" y="10855"/>
                    <a:pt x="1500" y="14161"/>
                  </a:cubicBezTo>
                  <a:cubicBezTo>
                    <a:pt x="1800" y="17467"/>
                    <a:pt x="1800" y="19671"/>
                    <a:pt x="1800" y="19671"/>
                  </a:cubicBezTo>
                  <a:cubicBezTo>
                    <a:pt x="1800" y="19671"/>
                    <a:pt x="1800" y="17467"/>
                    <a:pt x="2100" y="15043"/>
                  </a:cubicBezTo>
                  <a:cubicBezTo>
                    <a:pt x="2400" y="12618"/>
                    <a:pt x="3000" y="9973"/>
                    <a:pt x="4200" y="7549"/>
                  </a:cubicBezTo>
                  <a:cubicBezTo>
                    <a:pt x="5400" y="5124"/>
                    <a:pt x="7200" y="2920"/>
                    <a:pt x="9600" y="1377"/>
                  </a:cubicBezTo>
                  <a:cubicBezTo>
                    <a:pt x="12000" y="-165"/>
                    <a:pt x="15000" y="-1047"/>
                    <a:pt x="17100" y="2259"/>
                  </a:cubicBezTo>
                  <a:cubicBezTo>
                    <a:pt x="19200" y="5565"/>
                    <a:pt x="20400" y="13059"/>
                    <a:pt x="21600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6127750" y="670014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7708834" y="519538"/>
              <a:ext cx="206680" cy="27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243" fill="norm" stroke="1" extrusionOk="0">
                  <a:moveTo>
                    <a:pt x="13480" y="2796"/>
                  </a:moveTo>
                  <a:cubicBezTo>
                    <a:pt x="12411" y="2306"/>
                    <a:pt x="11341" y="1815"/>
                    <a:pt x="10379" y="1815"/>
                  </a:cubicBezTo>
                  <a:cubicBezTo>
                    <a:pt x="9417" y="1815"/>
                    <a:pt x="8561" y="2306"/>
                    <a:pt x="6743" y="4433"/>
                  </a:cubicBezTo>
                  <a:cubicBezTo>
                    <a:pt x="4926" y="6560"/>
                    <a:pt x="2145" y="10324"/>
                    <a:pt x="862" y="13106"/>
                  </a:cubicBezTo>
                  <a:cubicBezTo>
                    <a:pt x="-421" y="15887"/>
                    <a:pt x="-207" y="17687"/>
                    <a:pt x="1076" y="19078"/>
                  </a:cubicBezTo>
                  <a:cubicBezTo>
                    <a:pt x="2359" y="20469"/>
                    <a:pt x="4712" y="21451"/>
                    <a:pt x="7599" y="21206"/>
                  </a:cubicBezTo>
                  <a:cubicBezTo>
                    <a:pt x="10486" y="20960"/>
                    <a:pt x="13908" y="19487"/>
                    <a:pt x="16367" y="16951"/>
                  </a:cubicBezTo>
                  <a:cubicBezTo>
                    <a:pt x="18827" y="14415"/>
                    <a:pt x="20324" y="10815"/>
                    <a:pt x="20751" y="8278"/>
                  </a:cubicBezTo>
                  <a:cubicBezTo>
                    <a:pt x="21179" y="5742"/>
                    <a:pt x="20537" y="4269"/>
                    <a:pt x="19147" y="3042"/>
                  </a:cubicBezTo>
                  <a:cubicBezTo>
                    <a:pt x="17757" y="1815"/>
                    <a:pt x="15619" y="833"/>
                    <a:pt x="13908" y="342"/>
                  </a:cubicBezTo>
                  <a:cubicBezTo>
                    <a:pt x="12197" y="-149"/>
                    <a:pt x="10914" y="-149"/>
                    <a:pt x="9844" y="587"/>
                  </a:cubicBezTo>
                  <a:cubicBezTo>
                    <a:pt x="8775" y="1324"/>
                    <a:pt x="7920" y="2796"/>
                    <a:pt x="7706" y="3942"/>
                  </a:cubicBezTo>
                  <a:cubicBezTo>
                    <a:pt x="7492" y="5087"/>
                    <a:pt x="7920" y="5906"/>
                    <a:pt x="8347" y="6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7962900" y="492214"/>
              <a:ext cx="100959" cy="30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7" fill="norm" stroke="1" extrusionOk="0">
                  <a:moveTo>
                    <a:pt x="9450" y="0"/>
                  </a:moveTo>
                  <a:cubicBezTo>
                    <a:pt x="9000" y="5400"/>
                    <a:pt x="8550" y="10800"/>
                    <a:pt x="8100" y="13875"/>
                  </a:cubicBezTo>
                  <a:cubicBezTo>
                    <a:pt x="7650" y="16950"/>
                    <a:pt x="7200" y="17700"/>
                    <a:pt x="6750" y="18525"/>
                  </a:cubicBezTo>
                  <a:cubicBezTo>
                    <a:pt x="6300" y="19350"/>
                    <a:pt x="5850" y="20250"/>
                    <a:pt x="5625" y="20100"/>
                  </a:cubicBezTo>
                  <a:cubicBezTo>
                    <a:pt x="5400" y="19950"/>
                    <a:pt x="5400" y="18750"/>
                    <a:pt x="5850" y="17700"/>
                  </a:cubicBezTo>
                  <a:cubicBezTo>
                    <a:pt x="6300" y="16650"/>
                    <a:pt x="7200" y="15750"/>
                    <a:pt x="8325" y="14925"/>
                  </a:cubicBezTo>
                  <a:cubicBezTo>
                    <a:pt x="9450" y="14100"/>
                    <a:pt x="10800" y="13350"/>
                    <a:pt x="12600" y="12975"/>
                  </a:cubicBezTo>
                  <a:cubicBezTo>
                    <a:pt x="14400" y="12600"/>
                    <a:pt x="16650" y="12600"/>
                    <a:pt x="18225" y="12975"/>
                  </a:cubicBezTo>
                  <a:cubicBezTo>
                    <a:pt x="19800" y="13350"/>
                    <a:pt x="20700" y="14100"/>
                    <a:pt x="21150" y="15300"/>
                  </a:cubicBezTo>
                  <a:cubicBezTo>
                    <a:pt x="21600" y="16500"/>
                    <a:pt x="21600" y="18150"/>
                    <a:pt x="20925" y="19275"/>
                  </a:cubicBezTo>
                  <a:cubicBezTo>
                    <a:pt x="20250" y="20400"/>
                    <a:pt x="18900" y="21000"/>
                    <a:pt x="16650" y="21300"/>
                  </a:cubicBezTo>
                  <a:cubicBezTo>
                    <a:pt x="14400" y="21600"/>
                    <a:pt x="11250" y="21600"/>
                    <a:pt x="8325" y="21000"/>
                  </a:cubicBezTo>
                  <a:cubicBezTo>
                    <a:pt x="5400" y="20400"/>
                    <a:pt x="2700" y="19200"/>
                    <a:pt x="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8131087" y="454114"/>
              <a:ext cx="225513" cy="32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2" fill="norm" stroke="1" extrusionOk="0">
                  <a:moveTo>
                    <a:pt x="10606" y="0"/>
                  </a:moveTo>
                  <a:cubicBezTo>
                    <a:pt x="9193" y="1672"/>
                    <a:pt x="7780" y="3345"/>
                    <a:pt x="6569" y="5923"/>
                  </a:cubicBezTo>
                  <a:cubicBezTo>
                    <a:pt x="5357" y="8501"/>
                    <a:pt x="4348" y="11985"/>
                    <a:pt x="3743" y="14423"/>
                  </a:cubicBezTo>
                  <a:cubicBezTo>
                    <a:pt x="3137" y="16862"/>
                    <a:pt x="2935" y="18255"/>
                    <a:pt x="2935" y="19370"/>
                  </a:cubicBezTo>
                  <a:cubicBezTo>
                    <a:pt x="2935" y="20485"/>
                    <a:pt x="3137" y="21321"/>
                    <a:pt x="3541" y="21461"/>
                  </a:cubicBezTo>
                  <a:cubicBezTo>
                    <a:pt x="3944" y="21600"/>
                    <a:pt x="4550" y="21043"/>
                    <a:pt x="4752" y="19997"/>
                  </a:cubicBezTo>
                  <a:cubicBezTo>
                    <a:pt x="4954" y="18952"/>
                    <a:pt x="4752" y="17419"/>
                    <a:pt x="4247" y="16305"/>
                  </a:cubicBezTo>
                  <a:cubicBezTo>
                    <a:pt x="3743" y="15190"/>
                    <a:pt x="2935" y="14493"/>
                    <a:pt x="2027" y="14075"/>
                  </a:cubicBezTo>
                  <a:cubicBezTo>
                    <a:pt x="1118" y="13657"/>
                    <a:pt x="109" y="13517"/>
                    <a:pt x="8" y="13657"/>
                  </a:cubicBezTo>
                  <a:cubicBezTo>
                    <a:pt x="-93" y="13796"/>
                    <a:pt x="714" y="14214"/>
                    <a:pt x="2935" y="14354"/>
                  </a:cubicBezTo>
                  <a:cubicBezTo>
                    <a:pt x="5156" y="14493"/>
                    <a:pt x="8789" y="14354"/>
                    <a:pt x="11212" y="14005"/>
                  </a:cubicBezTo>
                  <a:cubicBezTo>
                    <a:pt x="13634" y="13657"/>
                    <a:pt x="14845" y="13099"/>
                    <a:pt x="14946" y="12821"/>
                  </a:cubicBezTo>
                  <a:cubicBezTo>
                    <a:pt x="15047" y="12542"/>
                    <a:pt x="14038" y="12542"/>
                    <a:pt x="12726" y="13030"/>
                  </a:cubicBezTo>
                  <a:cubicBezTo>
                    <a:pt x="11414" y="13517"/>
                    <a:pt x="9799" y="14493"/>
                    <a:pt x="8789" y="15329"/>
                  </a:cubicBezTo>
                  <a:cubicBezTo>
                    <a:pt x="7780" y="16165"/>
                    <a:pt x="7376" y="16862"/>
                    <a:pt x="7578" y="17419"/>
                  </a:cubicBezTo>
                  <a:cubicBezTo>
                    <a:pt x="7780" y="17977"/>
                    <a:pt x="8587" y="18395"/>
                    <a:pt x="9698" y="18325"/>
                  </a:cubicBezTo>
                  <a:cubicBezTo>
                    <a:pt x="10808" y="18255"/>
                    <a:pt x="12221" y="17698"/>
                    <a:pt x="13028" y="17768"/>
                  </a:cubicBezTo>
                  <a:cubicBezTo>
                    <a:pt x="13836" y="17837"/>
                    <a:pt x="14038" y="18534"/>
                    <a:pt x="14543" y="18604"/>
                  </a:cubicBezTo>
                  <a:cubicBezTo>
                    <a:pt x="15047" y="18674"/>
                    <a:pt x="15855" y="18116"/>
                    <a:pt x="16662" y="17419"/>
                  </a:cubicBezTo>
                  <a:cubicBezTo>
                    <a:pt x="17470" y="16723"/>
                    <a:pt x="18277" y="15886"/>
                    <a:pt x="18782" y="15956"/>
                  </a:cubicBezTo>
                  <a:cubicBezTo>
                    <a:pt x="19286" y="16026"/>
                    <a:pt x="19488" y="17001"/>
                    <a:pt x="19892" y="17907"/>
                  </a:cubicBezTo>
                  <a:cubicBezTo>
                    <a:pt x="20296" y="18813"/>
                    <a:pt x="20901" y="19649"/>
                    <a:pt x="21507" y="20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8356600" y="612864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8408041" y="628651"/>
              <a:ext cx="90255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466" fill="norm" stroke="1" extrusionOk="0">
                  <a:moveTo>
                    <a:pt x="5742" y="8331"/>
                  </a:moveTo>
                  <a:cubicBezTo>
                    <a:pt x="4760" y="9790"/>
                    <a:pt x="3778" y="11250"/>
                    <a:pt x="2796" y="13001"/>
                  </a:cubicBezTo>
                  <a:cubicBezTo>
                    <a:pt x="1815" y="14752"/>
                    <a:pt x="833" y="16796"/>
                    <a:pt x="342" y="16942"/>
                  </a:cubicBezTo>
                  <a:cubicBezTo>
                    <a:pt x="-149" y="17088"/>
                    <a:pt x="-149" y="15336"/>
                    <a:pt x="587" y="12563"/>
                  </a:cubicBezTo>
                  <a:cubicBezTo>
                    <a:pt x="1324" y="9790"/>
                    <a:pt x="2796" y="5996"/>
                    <a:pt x="4515" y="3515"/>
                  </a:cubicBezTo>
                  <a:cubicBezTo>
                    <a:pt x="6233" y="1034"/>
                    <a:pt x="8196" y="-134"/>
                    <a:pt x="11142" y="12"/>
                  </a:cubicBezTo>
                  <a:cubicBezTo>
                    <a:pt x="14087" y="158"/>
                    <a:pt x="18015" y="1617"/>
                    <a:pt x="19733" y="5412"/>
                  </a:cubicBezTo>
                  <a:cubicBezTo>
                    <a:pt x="21451" y="9207"/>
                    <a:pt x="20960" y="15336"/>
                    <a:pt x="20469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9024294" y="474790"/>
              <a:ext cx="126056" cy="27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71" fill="norm" stroke="1" extrusionOk="0">
                  <a:moveTo>
                    <a:pt x="21439" y="1378"/>
                  </a:moveTo>
                  <a:cubicBezTo>
                    <a:pt x="19999" y="876"/>
                    <a:pt x="18559" y="373"/>
                    <a:pt x="16939" y="122"/>
                  </a:cubicBezTo>
                  <a:cubicBezTo>
                    <a:pt x="15319" y="-129"/>
                    <a:pt x="13519" y="-129"/>
                    <a:pt x="10999" y="1462"/>
                  </a:cubicBezTo>
                  <a:cubicBezTo>
                    <a:pt x="8479" y="3052"/>
                    <a:pt x="5239" y="6234"/>
                    <a:pt x="3079" y="8997"/>
                  </a:cubicBezTo>
                  <a:cubicBezTo>
                    <a:pt x="919" y="11759"/>
                    <a:pt x="-161" y="14104"/>
                    <a:pt x="19" y="16113"/>
                  </a:cubicBezTo>
                  <a:cubicBezTo>
                    <a:pt x="199" y="18122"/>
                    <a:pt x="1639" y="19797"/>
                    <a:pt x="3619" y="20634"/>
                  </a:cubicBezTo>
                  <a:cubicBezTo>
                    <a:pt x="5599" y="21471"/>
                    <a:pt x="8119" y="21471"/>
                    <a:pt x="10639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9213850" y="517614"/>
              <a:ext cx="127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23"/>
                    <a:pt x="7200" y="11446"/>
                    <a:pt x="3600" y="15046"/>
                  </a:cubicBezTo>
                  <a:cubicBezTo>
                    <a:pt x="0" y="18646"/>
                    <a:pt x="0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9245599" y="606514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4400"/>
                    <a:pt x="8938" y="7200"/>
                    <a:pt x="12538" y="3600"/>
                  </a:cubicBezTo>
                  <a:cubicBezTo>
                    <a:pt x="16138" y="0"/>
                    <a:pt x="188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9414122" y="530314"/>
              <a:ext cx="155328" cy="17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93" fill="norm" stroke="1" extrusionOk="0">
                  <a:moveTo>
                    <a:pt x="21420" y="0"/>
                  </a:moveTo>
                  <a:cubicBezTo>
                    <a:pt x="18501" y="6171"/>
                    <a:pt x="15582" y="12343"/>
                    <a:pt x="12663" y="16071"/>
                  </a:cubicBezTo>
                  <a:cubicBezTo>
                    <a:pt x="9744" y="19800"/>
                    <a:pt x="6825" y="21086"/>
                    <a:pt x="4782" y="21343"/>
                  </a:cubicBezTo>
                  <a:cubicBezTo>
                    <a:pt x="2739" y="21600"/>
                    <a:pt x="1571" y="20829"/>
                    <a:pt x="842" y="19800"/>
                  </a:cubicBezTo>
                  <a:cubicBezTo>
                    <a:pt x="112" y="18771"/>
                    <a:pt x="-180" y="17486"/>
                    <a:pt x="112" y="16329"/>
                  </a:cubicBezTo>
                  <a:cubicBezTo>
                    <a:pt x="404" y="15171"/>
                    <a:pt x="1279" y="14143"/>
                    <a:pt x="4636" y="14400"/>
                  </a:cubicBezTo>
                  <a:cubicBezTo>
                    <a:pt x="7993" y="14657"/>
                    <a:pt x="13831" y="16200"/>
                    <a:pt x="19669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9601200" y="523964"/>
              <a:ext cx="8098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fill="norm" stroke="1" extrusionOk="0">
                  <a:moveTo>
                    <a:pt x="0" y="0"/>
                  </a:moveTo>
                  <a:cubicBezTo>
                    <a:pt x="2700" y="0"/>
                    <a:pt x="5400" y="0"/>
                    <a:pt x="9180" y="1108"/>
                  </a:cubicBezTo>
                  <a:cubicBezTo>
                    <a:pt x="12960" y="2215"/>
                    <a:pt x="17820" y="4431"/>
                    <a:pt x="19710" y="7200"/>
                  </a:cubicBezTo>
                  <a:cubicBezTo>
                    <a:pt x="21600" y="9969"/>
                    <a:pt x="20520" y="13292"/>
                    <a:pt x="17820" y="15785"/>
                  </a:cubicBezTo>
                  <a:cubicBezTo>
                    <a:pt x="15120" y="18277"/>
                    <a:pt x="10800" y="19938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10065746" y="476484"/>
              <a:ext cx="138705" cy="22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86" fill="norm" stroke="1" extrusionOk="0">
                  <a:moveTo>
                    <a:pt x="21446" y="886"/>
                  </a:moveTo>
                  <a:cubicBezTo>
                    <a:pt x="19810" y="286"/>
                    <a:pt x="18173" y="-314"/>
                    <a:pt x="15391" y="186"/>
                  </a:cubicBezTo>
                  <a:cubicBezTo>
                    <a:pt x="12610" y="686"/>
                    <a:pt x="8682" y="2286"/>
                    <a:pt x="5573" y="5086"/>
                  </a:cubicBezTo>
                  <a:cubicBezTo>
                    <a:pt x="2464" y="7886"/>
                    <a:pt x="173" y="11886"/>
                    <a:pt x="10" y="14686"/>
                  </a:cubicBezTo>
                  <a:cubicBezTo>
                    <a:pt x="-154" y="17486"/>
                    <a:pt x="1810" y="19086"/>
                    <a:pt x="4101" y="19986"/>
                  </a:cubicBezTo>
                  <a:cubicBezTo>
                    <a:pt x="6391" y="20886"/>
                    <a:pt x="9010" y="21086"/>
                    <a:pt x="11628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10286999" y="460206"/>
              <a:ext cx="21999" cy="2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404" fill="norm" stroke="1" extrusionOk="0">
                  <a:moveTo>
                    <a:pt x="5891" y="3367"/>
                  </a:moveTo>
                  <a:cubicBezTo>
                    <a:pt x="11782" y="1808"/>
                    <a:pt x="17673" y="249"/>
                    <a:pt x="19636" y="27"/>
                  </a:cubicBezTo>
                  <a:cubicBezTo>
                    <a:pt x="21600" y="-196"/>
                    <a:pt x="19636" y="917"/>
                    <a:pt x="15709" y="4703"/>
                  </a:cubicBezTo>
                  <a:cubicBezTo>
                    <a:pt x="11782" y="8489"/>
                    <a:pt x="5891" y="14946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10252997" y="434519"/>
              <a:ext cx="186404" cy="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99" fill="norm" stroke="1" extrusionOk="0">
                  <a:moveTo>
                    <a:pt x="3171" y="21199"/>
                  </a:moveTo>
                  <a:cubicBezTo>
                    <a:pt x="2200" y="17419"/>
                    <a:pt x="1229" y="13639"/>
                    <a:pt x="622" y="10399"/>
                  </a:cubicBezTo>
                  <a:cubicBezTo>
                    <a:pt x="16" y="7159"/>
                    <a:pt x="-227" y="4459"/>
                    <a:pt x="258" y="2569"/>
                  </a:cubicBezTo>
                  <a:cubicBezTo>
                    <a:pt x="744" y="679"/>
                    <a:pt x="1957" y="-401"/>
                    <a:pt x="5598" y="139"/>
                  </a:cubicBezTo>
                  <a:cubicBezTo>
                    <a:pt x="9238" y="679"/>
                    <a:pt x="15306" y="2839"/>
                    <a:pt x="21373" y="4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10223500" y="676364"/>
              <a:ext cx="139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10912681" y="373380"/>
              <a:ext cx="211340" cy="32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85" fill="norm" stroke="1" extrusionOk="0">
                  <a:moveTo>
                    <a:pt x="20830" y="1934"/>
                  </a:moveTo>
                  <a:cubicBezTo>
                    <a:pt x="19975" y="1250"/>
                    <a:pt x="19120" y="567"/>
                    <a:pt x="18157" y="225"/>
                  </a:cubicBezTo>
                  <a:cubicBezTo>
                    <a:pt x="17195" y="-117"/>
                    <a:pt x="16125" y="-117"/>
                    <a:pt x="14842" y="567"/>
                  </a:cubicBezTo>
                  <a:cubicBezTo>
                    <a:pt x="13559" y="1250"/>
                    <a:pt x="12062" y="2617"/>
                    <a:pt x="10351" y="5215"/>
                  </a:cubicBezTo>
                  <a:cubicBezTo>
                    <a:pt x="8640" y="7812"/>
                    <a:pt x="6716" y="11640"/>
                    <a:pt x="5753" y="13896"/>
                  </a:cubicBezTo>
                  <a:cubicBezTo>
                    <a:pt x="4791" y="16151"/>
                    <a:pt x="4791" y="16835"/>
                    <a:pt x="4684" y="17929"/>
                  </a:cubicBezTo>
                  <a:cubicBezTo>
                    <a:pt x="4577" y="19022"/>
                    <a:pt x="4363" y="20526"/>
                    <a:pt x="3828" y="21005"/>
                  </a:cubicBezTo>
                  <a:cubicBezTo>
                    <a:pt x="3294" y="21483"/>
                    <a:pt x="2438" y="20936"/>
                    <a:pt x="1797" y="20253"/>
                  </a:cubicBezTo>
                  <a:cubicBezTo>
                    <a:pt x="1155" y="19569"/>
                    <a:pt x="727" y="18749"/>
                    <a:pt x="407" y="17997"/>
                  </a:cubicBezTo>
                  <a:cubicBezTo>
                    <a:pt x="86" y="17245"/>
                    <a:pt x="-128" y="16561"/>
                    <a:pt x="86" y="15946"/>
                  </a:cubicBezTo>
                  <a:cubicBezTo>
                    <a:pt x="300" y="15331"/>
                    <a:pt x="941" y="14784"/>
                    <a:pt x="2438" y="14374"/>
                  </a:cubicBezTo>
                  <a:cubicBezTo>
                    <a:pt x="3935" y="13964"/>
                    <a:pt x="6288" y="13691"/>
                    <a:pt x="8320" y="13554"/>
                  </a:cubicBezTo>
                  <a:cubicBezTo>
                    <a:pt x="10351" y="13417"/>
                    <a:pt x="12062" y="13417"/>
                    <a:pt x="13559" y="13417"/>
                  </a:cubicBezTo>
                  <a:cubicBezTo>
                    <a:pt x="15056" y="13417"/>
                    <a:pt x="16339" y="13417"/>
                    <a:pt x="16553" y="13622"/>
                  </a:cubicBezTo>
                  <a:cubicBezTo>
                    <a:pt x="16767" y="13827"/>
                    <a:pt x="15912" y="14237"/>
                    <a:pt x="15163" y="14716"/>
                  </a:cubicBezTo>
                  <a:cubicBezTo>
                    <a:pt x="14415" y="15194"/>
                    <a:pt x="13773" y="15741"/>
                    <a:pt x="13452" y="16356"/>
                  </a:cubicBezTo>
                  <a:cubicBezTo>
                    <a:pt x="13131" y="16972"/>
                    <a:pt x="13131" y="17655"/>
                    <a:pt x="14094" y="18134"/>
                  </a:cubicBezTo>
                  <a:cubicBezTo>
                    <a:pt x="15056" y="18612"/>
                    <a:pt x="16981" y="18886"/>
                    <a:pt x="18371" y="18680"/>
                  </a:cubicBezTo>
                  <a:cubicBezTo>
                    <a:pt x="19761" y="18475"/>
                    <a:pt x="20617" y="17792"/>
                    <a:pt x="21044" y="17040"/>
                  </a:cubicBezTo>
                  <a:cubicBezTo>
                    <a:pt x="21472" y="16288"/>
                    <a:pt x="21472" y="15468"/>
                    <a:pt x="20937" y="15058"/>
                  </a:cubicBezTo>
                  <a:cubicBezTo>
                    <a:pt x="20403" y="14648"/>
                    <a:pt x="19333" y="14648"/>
                    <a:pt x="18478" y="14853"/>
                  </a:cubicBezTo>
                  <a:cubicBezTo>
                    <a:pt x="17622" y="15058"/>
                    <a:pt x="16981" y="15468"/>
                    <a:pt x="16339" y="15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1112500" y="562064"/>
              <a:ext cx="171450" cy="14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2777"/>
                  </a:moveTo>
                  <a:cubicBezTo>
                    <a:pt x="1067" y="1851"/>
                    <a:pt x="2133" y="926"/>
                    <a:pt x="3333" y="617"/>
                  </a:cubicBezTo>
                  <a:cubicBezTo>
                    <a:pt x="4533" y="309"/>
                    <a:pt x="5867" y="617"/>
                    <a:pt x="7200" y="3394"/>
                  </a:cubicBezTo>
                  <a:cubicBezTo>
                    <a:pt x="8533" y="6171"/>
                    <a:pt x="9867" y="11417"/>
                    <a:pt x="10133" y="14657"/>
                  </a:cubicBezTo>
                  <a:cubicBezTo>
                    <a:pt x="10400" y="17897"/>
                    <a:pt x="9600" y="19131"/>
                    <a:pt x="8533" y="20057"/>
                  </a:cubicBezTo>
                  <a:cubicBezTo>
                    <a:pt x="7467" y="20983"/>
                    <a:pt x="6133" y="21600"/>
                    <a:pt x="5333" y="20983"/>
                  </a:cubicBezTo>
                  <a:cubicBezTo>
                    <a:pt x="4533" y="20366"/>
                    <a:pt x="4267" y="18514"/>
                    <a:pt x="6267" y="15120"/>
                  </a:cubicBezTo>
                  <a:cubicBezTo>
                    <a:pt x="8267" y="11726"/>
                    <a:pt x="12533" y="6789"/>
                    <a:pt x="15467" y="4011"/>
                  </a:cubicBezTo>
                  <a:cubicBezTo>
                    <a:pt x="18400" y="1234"/>
                    <a:pt x="20000" y="6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8385689" y="1208588"/>
              <a:ext cx="123312" cy="22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116" fill="norm" stroke="1" extrusionOk="0">
                  <a:moveTo>
                    <a:pt x="4772" y="6650"/>
                  </a:moveTo>
                  <a:cubicBezTo>
                    <a:pt x="6572" y="6848"/>
                    <a:pt x="8372" y="7046"/>
                    <a:pt x="10532" y="6551"/>
                  </a:cubicBezTo>
                  <a:cubicBezTo>
                    <a:pt x="12692" y="6055"/>
                    <a:pt x="15212" y="4866"/>
                    <a:pt x="16652" y="3578"/>
                  </a:cubicBezTo>
                  <a:cubicBezTo>
                    <a:pt x="18092" y="2290"/>
                    <a:pt x="18452" y="903"/>
                    <a:pt x="17732" y="308"/>
                  </a:cubicBezTo>
                  <a:cubicBezTo>
                    <a:pt x="17012" y="-286"/>
                    <a:pt x="15212" y="-88"/>
                    <a:pt x="11972" y="1497"/>
                  </a:cubicBezTo>
                  <a:cubicBezTo>
                    <a:pt x="8732" y="3083"/>
                    <a:pt x="4052" y="6055"/>
                    <a:pt x="1712" y="8929"/>
                  </a:cubicBezTo>
                  <a:cubicBezTo>
                    <a:pt x="-628" y="11802"/>
                    <a:pt x="-628" y="14576"/>
                    <a:pt x="2072" y="16657"/>
                  </a:cubicBezTo>
                  <a:cubicBezTo>
                    <a:pt x="4772" y="18738"/>
                    <a:pt x="10172" y="20125"/>
                    <a:pt x="13772" y="20720"/>
                  </a:cubicBezTo>
                  <a:cubicBezTo>
                    <a:pt x="17372" y="21314"/>
                    <a:pt x="19172" y="21116"/>
                    <a:pt x="20972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8660823" y="1107649"/>
              <a:ext cx="101234" cy="32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95" fill="norm" stroke="1" extrusionOk="0">
                  <a:moveTo>
                    <a:pt x="6732" y="6723"/>
                  </a:moveTo>
                  <a:cubicBezTo>
                    <a:pt x="5410" y="8117"/>
                    <a:pt x="4087" y="9510"/>
                    <a:pt x="3206" y="11740"/>
                  </a:cubicBezTo>
                  <a:cubicBezTo>
                    <a:pt x="2324" y="13970"/>
                    <a:pt x="1883" y="17036"/>
                    <a:pt x="1663" y="18917"/>
                  </a:cubicBezTo>
                  <a:cubicBezTo>
                    <a:pt x="1442" y="20798"/>
                    <a:pt x="1442" y="21495"/>
                    <a:pt x="1001" y="21495"/>
                  </a:cubicBezTo>
                  <a:cubicBezTo>
                    <a:pt x="561" y="21495"/>
                    <a:pt x="-321" y="20798"/>
                    <a:pt x="120" y="17941"/>
                  </a:cubicBezTo>
                  <a:cubicBezTo>
                    <a:pt x="561" y="15085"/>
                    <a:pt x="2324" y="10068"/>
                    <a:pt x="4087" y="6793"/>
                  </a:cubicBezTo>
                  <a:cubicBezTo>
                    <a:pt x="5850" y="3518"/>
                    <a:pt x="7614" y="1985"/>
                    <a:pt x="10038" y="1080"/>
                  </a:cubicBezTo>
                  <a:cubicBezTo>
                    <a:pt x="12463" y="174"/>
                    <a:pt x="15548" y="-105"/>
                    <a:pt x="17752" y="34"/>
                  </a:cubicBezTo>
                  <a:cubicBezTo>
                    <a:pt x="19957" y="174"/>
                    <a:pt x="21279" y="731"/>
                    <a:pt x="21059" y="1846"/>
                  </a:cubicBezTo>
                  <a:cubicBezTo>
                    <a:pt x="20838" y="2961"/>
                    <a:pt x="19075" y="4633"/>
                    <a:pt x="15989" y="5818"/>
                  </a:cubicBezTo>
                  <a:cubicBezTo>
                    <a:pt x="12903" y="7002"/>
                    <a:pt x="8495" y="7699"/>
                    <a:pt x="5850" y="8047"/>
                  </a:cubicBezTo>
                  <a:cubicBezTo>
                    <a:pt x="3206" y="8396"/>
                    <a:pt x="2324" y="8396"/>
                    <a:pt x="1442" y="8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8808176" y="1139644"/>
              <a:ext cx="170254" cy="24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51" fill="norm" stroke="1" extrusionOk="0">
                  <a:moveTo>
                    <a:pt x="2308" y="1700"/>
                  </a:moveTo>
                  <a:cubicBezTo>
                    <a:pt x="2041" y="7659"/>
                    <a:pt x="1775" y="13617"/>
                    <a:pt x="1375" y="17062"/>
                  </a:cubicBezTo>
                  <a:cubicBezTo>
                    <a:pt x="975" y="20507"/>
                    <a:pt x="441" y="21438"/>
                    <a:pt x="175" y="21345"/>
                  </a:cubicBezTo>
                  <a:cubicBezTo>
                    <a:pt x="-92" y="21252"/>
                    <a:pt x="-92" y="20135"/>
                    <a:pt x="441" y="16876"/>
                  </a:cubicBezTo>
                  <a:cubicBezTo>
                    <a:pt x="975" y="13617"/>
                    <a:pt x="2041" y="8217"/>
                    <a:pt x="2708" y="5052"/>
                  </a:cubicBezTo>
                  <a:cubicBezTo>
                    <a:pt x="3375" y="1886"/>
                    <a:pt x="3641" y="955"/>
                    <a:pt x="4041" y="955"/>
                  </a:cubicBezTo>
                  <a:cubicBezTo>
                    <a:pt x="4441" y="955"/>
                    <a:pt x="4975" y="1886"/>
                    <a:pt x="5508" y="2817"/>
                  </a:cubicBezTo>
                  <a:cubicBezTo>
                    <a:pt x="6041" y="3748"/>
                    <a:pt x="6575" y="4679"/>
                    <a:pt x="7508" y="5331"/>
                  </a:cubicBezTo>
                  <a:cubicBezTo>
                    <a:pt x="8441" y="5983"/>
                    <a:pt x="9775" y="6355"/>
                    <a:pt x="11641" y="5704"/>
                  </a:cubicBezTo>
                  <a:cubicBezTo>
                    <a:pt x="13508" y="5052"/>
                    <a:pt x="15908" y="3376"/>
                    <a:pt x="17641" y="2072"/>
                  </a:cubicBezTo>
                  <a:cubicBezTo>
                    <a:pt x="19375" y="769"/>
                    <a:pt x="20441" y="-162"/>
                    <a:pt x="20975" y="24"/>
                  </a:cubicBezTo>
                  <a:cubicBezTo>
                    <a:pt x="21508" y="210"/>
                    <a:pt x="21508" y="1514"/>
                    <a:pt x="21375" y="4772"/>
                  </a:cubicBezTo>
                  <a:cubicBezTo>
                    <a:pt x="21241" y="8031"/>
                    <a:pt x="20975" y="13245"/>
                    <a:pt x="20708" y="18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9061714" y="1190714"/>
              <a:ext cx="37837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1450" y="0"/>
                  </a:moveTo>
                  <a:cubicBezTo>
                    <a:pt x="15450" y="5783"/>
                    <a:pt x="9450" y="11565"/>
                    <a:pt x="6450" y="14882"/>
                  </a:cubicBezTo>
                  <a:cubicBezTo>
                    <a:pt x="3450" y="18198"/>
                    <a:pt x="3450" y="19049"/>
                    <a:pt x="2850" y="19899"/>
                  </a:cubicBezTo>
                  <a:cubicBezTo>
                    <a:pt x="2250" y="20750"/>
                    <a:pt x="1050" y="21600"/>
                    <a:pt x="450" y="21600"/>
                  </a:cubicBezTo>
                  <a:cubicBezTo>
                    <a:pt x="-150" y="21600"/>
                    <a:pt x="-150" y="20750"/>
                    <a:pt x="450" y="19814"/>
                  </a:cubicBezTo>
                  <a:cubicBezTo>
                    <a:pt x="1050" y="18879"/>
                    <a:pt x="2250" y="17858"/>
                    <a:pt x="3450" y="16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9067800" y="1135265"/>
              <a:ext cx="203200" cy="8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21187"/>
                  </a:moveTo>
                  <a:cubicBezTo>
                    <a:pt x="225" y="16044"/>
                    <a:pt x="450" y="10901"/>
                    <a:pt x="1688" y="7044"/>
                  </a:cubicBezTo>
                  <a:cubicBezTo>
                    <a:pt x="2925" y="3187"/>
                    <a:pt x="5175" y="616"/>
                    <a:pt x="8662" y="101"/>
                  </a:cubicBezTo>
                  <a:cubicBezTo>
                    <a:pt x="12150" y="-413"/>
                    <a:pt x="16875" y="1130"/>
                    <a:pt x="21600" y="2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9086850" y="1266914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9620909" y="1246134"/>
              <a:ext cx="170791" cy="13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818" fill="norm" stroke="1" extrusionOk="0">
                  <a:moveTo>
                    <a:pt x="5517" y="8122"/>
                  </a:moveTo>
                  <a:cubicBezTo>
                    <a:pt x="6850" y="7140"/>
                    <a:pt x="8184" y="6158"/>
                    <a:pt x="9117" y="4686"/>
                  </a:cubicBezTo>
                  <a:cubicBezTo>
                    <a:pt x="10050" y="3213"/>
                    <a:pt x="10584" y="1249"/>
                    <a:pt x="10050" y="431"/>
                  </a:cubicBezTo>
                  <a:cubicBezTo>
                    <a:pt x="9517" y="-387"/>
                    <a:pt x="7917" y="-60"/>
                    <a:pt x="6184" y="1577"/>
                  </a:cubicBezTo>
                  <a:cubicBezTo>
                    <a:pt x="4450" y="3213"/>
                    <a:pt x="2584" y="6158"/>
                    <a:pt x="1517" y="8613"/>
                  </a:cubicBezTo>
                  <a:cubicBezTo>
                    <a:pt x="450" y="11068"/>
                    <a:pt x="184" y="13031"/>
                    <a:pt x="50" y="14831"/>
                  </a:cubicBezTo>
                  <a:cubicBezTo>
                    <a:pt x="-83" y="16631"/>
                    <a:pt x="-83" y="18268"/>
                    <a:pt x="1784" y="19413"/>
                  </a:cubicBezTo>
                  <a:cubicBezTo>
                    <a:pt x="3650" y="20558"/>
                    <a:pt x="7384" y="21213"/>
                    <a:pt x="10984" y="20558"/>
                  </a:cubicBezTo>
                  <a:cubicBezTo>
                    <a:pt x="14584" y="19904"/>
                    <a:pt x="18050" y="17940"/>
                    <a:pt x="21517" y="15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9821927" y="1223472"/>
              <a:ext cx="77724" cy="16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126" fill="norm" stroke="1" extrusionOk="0">
                  <a:moveTo>
                    <a:pt x="20872" y="3921"/>
                  </a:moveTo>
                  <a:cubicBezTo>
                    <a:pt x="19735" y="2571"/>
                    <a:pt x="18598" y="1221"/>
                    <a:pt x="16609" y="546"/>
                  </a:cubicBezTo>
                  <a:cubicBezTo>
                    <a:pt x="14619" y="-129"/>
                    <a:pt x="11777" y="-129"/>
                    <a:pt x="8935" y="276"/>
                  </a:cubicBezTo>
                  <a:cubicBezTo>
                    <a:pt x="6093" y="681"/>
                    <a:pt x="3251" y="1491"/>
                    <a:pt x="1546" y="2571"/>
                  </a:cubicBezTo>
                  <a:cubicBezTo>
                    <a:pt x="-160" y="3651"/>
                    <a:pt x="-728" y="5001"/>
                    <a:pt x="1261" y="6891"/>
                  </a:cubicBezTo>
                  <a:cubicBezTo>
                    <a:pt x="3251" y="8781"/>
                    <a:pt x="7798" y="11211"/>
                    <a:pt x="10925" y="12966"/>
                  </a:cubicBezTo>
                  <a:cubicBezTo>
                    <a:pt x="14051" y="14721"/>
                    <a:pt x="15756" y="15801"/>
                    <a:pt x="16325" y="17016"/>
                  </a:cubicBezTo>
                  <a:cubicBezTo>
                    <a:pt x="16893" y="18231"/>
                    <a:pt x="16325" y="19581"/>
                    <a:pt x="14335" y="20391"/>
                  </a:cubicBezTo>
                  <a:cubicBezTo>
                    <a:pt x="12346" y="21201"/>
                    <a:pt x="8935" y="21471"/>
                    <a:pt x="6661" y="20526"/>
                  </a:cubicBezTo>
                  <a:cubicBezTo>
                    <a:pt x="4388" y="19581"/>
                    <a:pt x="3251" y="17421"/>
                    <a:pt x="2114" y="15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9973597" y="1076414"/>
              <a:ext cx="72104" cy="30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78" fill="norm" stroke="1" extrusionOk="0">
                  <a:moveTo>
                    <a:pt x="21022" y="0"/>
                  </a:moveTo>
                  <a:cubicBezTo>
                    <a:pt x="16702" y="2515"/>
                    <a:pt x="12382" y="5030"/>
                    <a:pt x="8988" y="8137"/>
                  </a:cubicBezTo>
                  <a:cubicBezTo>
                    <a:pt x="5593" y="11244"/>
                    <a:pt x="3125" y="14942"/>
                    <a:pt x="1582" y="17236"/>
                  </a:cubicBezTo>
                  <a:cubicBezTo>
                    <a:pt x="39" y="19529"/>
                    <a:pt x="-578" y="20416"/>
                    <a:pt x="656" y="20934"/>
                  </a:cubicBezTo>
                  <a:cubicBezTo>
                    <a:pt x="1891" y="21452"/>
                    <a:pt x="4976" y="21600"/>
                    <a:pt x="7445" y="21378"/>
                  </a:cubicBezTo>
                  <a:cubicBezTo>
                    <a:pt x="9913" y="21156"/>
                    <a:pt x="11765" y="20564"/>
                    <a:pt x="13616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9956800" y="1240291"/>
              <a:ext cx="146050" cy="11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1405"/>
                  </a:moveTo>
                  <a:cubicBezTo>
                    <a:pt x="5635" y="619"/>
                    <a:pt x="11270" y="-166"/>
                    <a:pt x="14870" y="30"/>
                  </a:cubicBezTo>
                  <a:cubicBezTo>
                    <a:pt x="18470" y="227"/>
                    <a:pt x="20035" y="1405"/>
                    <a:pt x="20661" y="4350"/>
                  </a:cubicBezTo>
                  <a:cubicBezTo>
                    <a:pt x="21287" y="7296"/>
                    <a:pt x="20974" y="12009"/>
                    <a:pt x="20348" y="15543"/>
                  </a:cubicBezTo>
                  <a:cubicBezTo>
                    <a:pt x="19722" y="19078"/>
                    <a:pt x="18783" y="21434"/>
                    <a:pt x="18626" y="21238"/>
                  </a:cubicBezTo>
                  <a:cubicBezTo>
                    <a:pt x="18470" y="21041"/>
                    <a:pt x="19096" y="18292"/>
                    <a:pt x="19722" y="15543"/>
                  </a:cubicBezTo>
                  <a:cubicBezTo>
                    <a:pt x="20348" y="12794"/>
                    <a:pt x="20974" y="10045"/>
                    <a:pt x="21600" y="7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0157919" y="989631"/>
              <a:ext cx="550298" cy="38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01" fill="norm" stroke="1" extrusionOk="0">
                  <a:moveTo>
                    <a:pt x="823" y="11504"/>
                  </a:moveTo>
                  <a:cubicBezTo>
                    <a:pt x="1153" y="11974"/>
                    <a:pt x="1482" y="12443"/>
                    <a:pt x="1606" y="13735"/>
                  </a:cubicBezTo>
                  <a:cubicBezTo>
                    <a:pt x="1730" y="15026"/>
                    <a:pt x="1647" y="17139"/>
                    <a:pt x="1482" y="18430"/>
                  </a:cubicBezTo>
                  <a:cubicBezTo>
                    <a:pt x="1318" y="19722"/>
                    <a:pt x="1070" y="20191"/>
                    <a:pt x="823" y="20661"/>
                  </a:cubicBezTo>
                  <a:cubicBezTo>
                    <a:pt x="576" y="21130"/>
                    <a:pt x="328" y="21600"/>
                    <a:pt x="163" y="21483"/>
                  </a:cubicBezTo>
                  <a:cubicBezTo>
                    <a:pt x="-2" y="21365"/>
                    <a:pt x="-84" y="20661"/>
                    <a:pt x="122" y="19722"/>
                  </a:cubicBezTo>
                  <a:cubicBezTo>
                    <a:pt x="328" y="18783"/>
                    <a:pt x="823" y="17609"/>
                    <a:pt x="1235" y="16846"/>
                  </a:cubicBezTo>
                  <a:cubicBezTo>
                    <a:pt x="1647" y="16083"/>
                    <a:pt x="1977" y="15730"/>
                    <a:pt x="2266" y="15789"/>
                  </a:cubicBezTo>
                  <a:cubicBezTo>
                    <a:pt x="2554" y="15848"/>
                    <a:pt x="2801" y="16317"/>
                    <a:pt x="2884" y="17080"/>
                  </a:cubicBezTo>
                  <a:cubicBezTo>
                    <a:pt x="2966" y="17843"/>
                    <a:pt x="2884" y="18900"/>
                    <a:pt x="2966" y="19017"/>
                  </a:cubicBezTo>
                  <a:cubicBezTo>
                    <a:pt x="3049" y="19135"/>
                    <a:pt x="3296" y="18313"/>
                    <a:pt x="3667" y="17374"/>
                  </a:cubicBezTo>
                  <a:cubicBezTo>
                    <a:pt x="4038" y="16435"/>
                    <a:pt x="4533" y="15378"/>
                    <a:pt x="5027" y="14615"/>
                  </a:cubicBezTo>
                  <a:cubicBezTo>
                    <a:pt x="5522" y="13852"/>
                    <a:pt x="6017" y="13383"/>
                    <a:pt x="6264" y="13559"/>
                  </a:cubicBezTo>
                  <a:cubicBezTo>
                    <a:pt x="6511" y="13735"/>
                    <a:pt x="6511" y="14557"/>
                    <a:pt x="6470" y="15613"/>
                  </a:cubicBezTo>
                  <a:cubicBezTo>
                    <a:pt x="6429" y="16670"/>
                    <a:pt x="6347" y="17961"/>
                    <a:pt x="6347" y="18900"/>
                  </a:cubicBezTo>
                  <a:cubicBezTo>
                    <a:pt x="6347" y="19839"/>
                    <a:pt x="6429" y="20426"/>
                    <a:pt x="6676" y="20543"/>
                  </a:cubicBezTo>
                  <a:cubicBezTo>
                    <a:pt x="6924" y="20661"/>
                    <a:pt x="7336" y="20309"/>
                    <a:pt x="7789" y="19663"/>
                  </a:cubicBezTo>
                  <a:cubicBezTo>
                    <a:pt x="8243" y="19017"/>
                    <a:pt x="8737" y="18078"/>
                    <a:pt x="9108" y="17315"/>
                  </a:cubicBezTo>
                  <a:cubicBezTo>
                    <a:pt x="9479" y="16552"/>
                    <a:pt x="9727" y="15965"/>
                    <a:pt x="9727" y="15907"/>
                  </a:cubicBezTo>
                  <a:cubicBezTo>
                    <a:pt x="9727" y="15848"/>
                    <a:pt x="9479" y="16317"/>
                    <a:pt x="9356" y="16963"/>
                  </a:cubicBezTo>
                  <a:cubicBezTo>
                    <a:pt x="9232" y="17609"/>
                    <a:pt x="9232" y="18430"/>
                    <a:pt x="9397" y="18665"/>
                  </a:cubicBezTo>
                  <a:cubicBezTo>
                    <a:pt x="9562" y="18900"/>
                    <a:pt x="9892" y="18548"/>
                    <a:pt x="10304" y="18607"/>
                  </a:cubicBezTo>
                  <a:cubicBezTo>
                    <a:pt x="10716" y="18665"/>
                    <a:pt x="11211" y="19135"/>
                    <a:pt x="11623" y="19135"/>
                  </a:cubicBezTo>
                  <a:cubicBezTo>
                    <a:pt x="12035" y="19135"/>
                    <a:pt x="12365" y="18665"/>
                    <a:pt x="13231" y="16493"/>
                  </a:cubicBezTo>
                  <a:cubicBezTo>
                    <a:pt x="14096" y="14322"/>
                    <a:pt x="15498" y="10448"/>
                    <a:pt x="16446" y="7689"/>
                  </a:cubicBezTo>
                  <a:cubicBezTo>
                    <a:pt x="17394" y="4930"/>
                    <a:pt x="17889" y="3287"/>
                    <a:pt x="18177" y="2054"/>
                  </a:cubicBezTo>
                  <a:cubicBezTo>
                    <a:pt x="18466" y="822"/>
                    <a:pt x="18548" y="0"/>
                    <a:pt x="18424" y="0"/>
                  </a:cubicBezTo>
                  <a:cubicBezTo>
                    <a:pt x="18301" y="0"/>
                    <a:pt x="17971" y="822"/>
                    <a:pt x="17270" y="3052"/>
                  </a:cubicBezTo>
                  <a:cubicBezTo>
                    <a:pt x="16569" y="5283"/>
                    <a:pt x="15498" y="8922"/>
                    <a:pt x="14838" y="11504"/>
                  </a:cubicBezTo>
                  <a:cubicBezTo>
                    <a:pt x="14179" y="14087"/>
                    <a:pt x="13931" y="15613"/>
                    <a:pt x="13890" y="16904"/>
                  </a:cubicBezTo>
                  <a:cubicBezTo>
                    <a:pt x="13849" y="18196"/>
                    <a:pt x="14014" y="19252"/>
                    <a:pt x="14302" y="19780"/>
                  </a:cubicBezTo>
                  <a:cubicBezTo>
                    <a:pt x="14591" y="20309"/>
                    <a:pt x="15003" y="20309"/>
                    <a:pt x="15415" y="20015"/>
                  </a:cubicBezTo>
                  <a:cubicBezTo>
                    <a:pt x="15827" y="19722"/>
                    <a:pt x="16240" y="19135"/>
                    <a:pt x="16446" y="18372"/>
                  </a:cubicBezTo>
                  <a:cubicBezTo>
                    <a:pt x="16652" y="17609"/>
                    <a:pt x="16652" y="16670"/>
                    <a:pt x="16322" y="15789"/>
                  </a:cubicBezTo>
                  <a:cubicBezTo>
                    <a:pt x="15992" y="14909"/>
                    <a:pt x="15333" y="14087"/>
                    <a:pt x="14797" y="13617"/>
                  </a:cubicBezTo>
                  <a:cubicBezTo>
                    <a:pt x="14261" y="13148"/>
                    <a:pt x="13849" y="13030"/>
                    <a:pt x="13890" y="12972"/>
                  </a:cubicBezTo>
                  <a:cubicBezTo>
                    <a:pt x="13931" y="12913"/>
                    <a:pt x="14426" y="12913"/>
                    <a:pt x="15580" y="12972"/>
                  </a:cubicBezTo>
                  <a:cubicBezTo>
                    <a:pt x="16734" y="13030"/>
                    <a:pt x="18548" y="13148"/>
                    <a:pt x="19661" y="13089"/>
                  </a:cubicBezTo>
                  <a:cubicBezTo>
                    <a:pt x="20774" y="13030"/>
                    <a:pt x="21186" y="12796"/>
                    <a:pt x="21186" y="12737"/>
                  </a:cubicBezTo>
                  <a:cubicBezTo>
                    <a:pt x="21186" y="12678"/>
                    <a:pt x="20774" y="12796"/>
                    <a:pt x="20197" y="13265"/>
                  </a:cubicBezTo>
                  <a:cubicBezTo>
                    <a:pt x="19620" y="13735"/>
                    <a:pt x="18878" y="14557"/>
                    <a:pt x="18424" y="15496"/>
                  </a:cubicBezTo>
                  <a:cubicBezTo>
                    <a:pt x="17971" y="16435"/>
                    <a:pt x="17806" y="17491"/>
                    <a:pt x="18053" y="18020"/>
                  </a:cubicBezTo>
                  <a:cubicBezTo>
                    <a:pt x="18301" y="18548"/>
                    <a:pt x="18960" y="18548"/>
                    <a:pt x="19579" y="18137"/>
                  </a:cubicBezTo>
                  <a:cubicBezTo>
                    <a:pt x="20197" y="17726"/>
                    <a:pt x="20774" y="16904"/>
                    <a:pt x="21104" y="16200"/>
                  </a:cubicBezTo>
                  <a:cubicBezTo>
                    <a:pt x="21434" y="15496"/>
                    <a:pt x="21516" y="14909"/>
                    <a:pt x="21351" y="14380"/>
                  </a:cubicBezTo>
                  <a:cubicBezTo>
                    <a:pt x="21186" y="13852"/>
                    <a:pt x="20774" y="13383"/>
                    <a:pt x="20362" y="12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0693400" y="1171664"/>
              <a:ext cx="171450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6770"/>
                  </a:moveTo>
                  <a:cubicBezTo>
                    <a:pt x="1067" y="5803"/>
                    <a:pt x="2133" y="4836"/>
                    <a:pt x="3867" y="4997"/>
                  </a:cubicBezTo>
                  <a:cubicBezTo>
                    <a:pt x="5600" y="5158"/>
                    <a:pt x="8000" y="6448"/>
                    <a:pt x="9600" y="8866"/>
                  </a:cubicBezTo>
                  <a:cubicBezTo>
                    <a:pt x="11200" y="11284"/>
                    <a:pt x="12000" y="14830"/>
                    <a:pt x="12133" y="17409"/>
                  </a:cubicBezTo>
                  <a:cubicBezTo>
                    <a:pt x="12267" y="19988"/>
                    <a:pt x="11733" y="21600"/>
                    <a:pt x="11333" y="21439"/>
                  </a:cubicBezTo>
                  <a:cubicBezTo>
                    <a:pt x="10933" y="21278"/>
                    <a:pt x="10667" y="19343"/>
                    <a:pt x="11733" y="15636"/>
                  </a:cubicBezTo>
                  <a:cubicBezTo>
                    <a:pt x="12800" y="11928"/>
                    <a:pt x="15200" y="6448"/>
                    <a:pt x="17067" y="3546"/>
                  </a:cubicBezTo>
                  <a:cubicBezTo>
                    <a:pt x="18933" y="645"/>
                    <a:pt x="20267" y="3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10953750" y="1285964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0" y="1768564"/>
              <a:ext cx="75374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447"/>
                  </a:moveTo>
                  <a:cubicBezTo>
                    <a:pt x="6" y="5506"/>
                    <a:pt x="12" y="6565"/>
                    <a:pt x="79" y="7306"/>
                  </a:cubicBezTo>
                  <a:cubicBezTo>
                    <a:pt x="146" y="8047"/>
                    <a:pt x="273" y="8471"/>
                    <a:pt x="431" y="8471"/>
                  </a:cubicBezTo>
                  <a:cubicBezTo>
                    <a:pt x="588" y="8471"/>
                    <a:pt x="776" y="8047"/>
                    <a:pt x="992" y="7624"/>
                  </a:cubicBezTo>
                  <a:cubicBezTo>
                    <a:pt x="1207" y="7200"/>
                    <a:pt x="1450" y="6776"/>
                    <a:pt x="1683" y="6459"/>
                  </a:cubicBezTo>
                  <a:cubicBezTo>
                    <a:pt x="1917" y="6141"/>
                    <a:pt x="2141" y="5929"/>
                    <a:pt x="2350" y="5718"/>
                  </a:cubicBezTo>
                  <a:cubicBezTo>
                    <a:pt x="2560" y="5506"/>
                    <a:pt x="2754" y="5294"/>
                    <a:pt x="2966" y="5188"/>
                  </a:cubicBezTo>
                  <a:cubicBezTo>
                    <a:pt x="3178" y="5082"/>
                    <a:pt x="3409" y="5082"/>
                    <a:pt x="3649" y="5082"/>
                  </a:cubicBezTo>
                  <a:cubicBezTo>
                    <a:pt x="3888" y="5082"/>
                    <a:pt x="4137" y="5082"/>
                    <a:pt x="4395" y="5082"/>
                  </a:cubicBezTo>
                  <a:cubicBezTo>
                    <a:pt x="4652" y="5082"/>
                    <a:pt x="4919" y="5082"/>
                    <a:pt x="5147" y="5082"/>
                  </a:cubicBezTo>
                  <a:cubicBezTo>
                    <a:pt x="5374" y="5082"/>
                    <a:pt x="5562" y="5082"/>
                    <a:pt x="5759" y="5082"/>
                  </a:cubicBezTo>
                  <a:cubicBezTo>
                    <a:pt x="5957" y="5082"/>
                    <a:pt x="6163" y="5082"/>
                    <a:pt x="6366" y="5082"/>
                  </a:cubicBezTo>
                  <a:cubicBezTo>
                    <a:pt x="6569" y="5082"/>
                    <a:pt x="6769" y="5082"/>
                    <a:pt x="6979" y="4976"/>
                  </a:cubicBezTo>
                  <a:cubicBezTo>
                    <a:pt x="7188" y="4871"/>
                    <a:pt x="7406" y="4659"/>
                    <a:pt x="7643" y="4341"/>
                  </a:cubicBezTo>
                  <a:cubicBezTo>
                    <a:pt x="7879" y="4024"/>
                    <a:pt x="8134" y="3600"/>
                    <a:pt x="8386" y="3176"/>
                  </a:cubicBezTo>
                  <a:cubicBezTo>
                    <a:pt x="8638" y="2753"/>
                    <a:pt x="8886" y="2329"/>
                    <a:pt x="9144" y="2012"/>
                  </a:cubicBezTo>
                  <a:cubicBezTo>
                    <a:pt x="9402" y="1694"/>
                    <a:pt x="9669" y="1482"/>
                    <a:pt x="9863" y="1271"/>
                  </a:cubicBezTo>
                  <a:cubicBezTo>
                    <a:pt x="10057" y="1059"/>
                    <a:pt x="10178" y="847"/>
                    <a:pt x="10321" y="741"/>
                  </a:cubicBezTo>
                  <a:cubicBezTo>
                    <a:pt x="10463" y="635"/>
                    <a:pt x="10627" y="635"/>
                    <a:pt x="10770" y="635"/>
                  </a:cubicBezTo>
                  <a:cubicBezTo>
                    <a:pt x="10912" y="635"/>
                    <a:pt x="11034" y="635"/>
                    <a:pt x="11167" y="529"/>
                  </a:cubicBezTo>
                  <a:cubicBezTo>
                    <a:pt x="11300" y="424"/>
                    <a:pt x="11446" y="212"/>
                    <a:pt x="11592" y="106"/>
                  </a:cubicBezTo>
                  <a:cubicBezTo>
                    <a:pt x="11737" y="0"/>
                    <a:pt x="11883" y="0"/>
                    <a:pt x="12025" y="0"/>
                  </a:cubicBezTo>
                  <a:cubicBezTo>
                    <a:pt x="12168" y="0"/>
                    <a:pt x="12307" y="0"/>
                    <a:pt x="12447" y="0"/>
                  </a:cubicBezTo>
                  <a:cubicBezTo>
                    <a:pt x="12586" y="0"/>
                    <a:pt x="12726" y="0"/>
                    <a:pt x="12871" y="106"/>
                  </a:cubicBezTo>
                  <a:cubicBezTo>
                    <a:pt x="13017" y="212"/>
                    <a:pt x="13169" y="424"/>
                    <a:pt x="13311" y="529"/>
                  </a:cubicBezTo>
                  <a:cubicBezTo>
                    <a:pt x="13454" y="635"/>
                    <a:pt x="13587" y="635"/>
                    <a:pt x="13730" y="741"/>
                  </a:cubicBezTo>
                  <a:cubicBezTo>
                    <a:pt x="13872" y="847"/>
                    <a:pt x="14024" y="1059"/>
                    <a:pt x="14179" y="1271"/>
                  </a:cubicBezTo>
                  <a:cubicBezTo>
                    <a:pt x="14333" y="1482"/>
                    <a:pt x="14491" y="1694"/>
                    <a:pt x="14640" y="1906"/>
                  </a:cubicBezTo>
                  <a:cubicBezTo>
                    <a:pt x="14788" y="2118"/>
                    <a:pt x="14928" y="2329"/>
                    <a:pt x="15064" y="2541"/>
                  </a:cubicBezTo>
                  <a:cubicBezTo>
                    <a:pt x="15201" y="2753"/>
                    <a:pt x="15334" y="2965"/>
                    <a:pt x="15483" y="3176"/>
                  </a:cubicBezTo>
                  <a:cubicBezTo>
                    <a:pt x="15631" y="3388"/>
                    <a:pt x="15795" y="3600"/>
                    <a:pt x="16017" y="3918"/>
                  </a:cubicBezTo>
                  <a:cubicBezTo>
                    <a:pt x="16238" y="4235"/>
                    <a:pt x="16517" y="4659"/>
                    <a:pt x="16726" y="5082"/>
                  </a:cubicBezTo>
                  <a:cubicBezTo>
                    <a:pt x="16935" y="5506"/>
                    <a:pt x="17075" y="5929"/>
                    <a:pt x="17278" y="6459"/>
                  </a:cubicBezTo>
                  <a:cubicBezTo>
                    <a:pt x="17481" y="6988"/>
                    <a:pt x="17748" y="7624"/>
                    <a:pt x="18009" y="8365"/>
                  </a:cubicBezTo>
                  <a:cubicBezTo>
                    <a:pt x="18270" y="9106"/>
                    <a:pt x="18525" y="9953"/>
                    <a:pt x="18773" y="10800"/>
                  </a:cubicBezTo>
                  <a:cubicBezTo>
                    <a:pt x="19022" y="11647"/>
                    <a:pt x="19265" y="12494"/>
                    <a:pt x="19541" y="13553"/>
                  </a:cubicBezTo>
                  <a:cubicBezTo>
                    <a:pt x="19817" y="14612"/>
                    <a:pt x="20126" y="15882"/>
                    <a:pt x="20405" y="16941"/>
                  </a:cubicBezTo>
                  <a:cubicBezTo>
                    <a:pt x="20684" y="18000"/>
                    <a:pt x="20933" y="18847"/>
                    <a:pt x="21127" y="19588"/>
                  </a:cubicBezTo>
                  <a:cubicBezTo>
                    <a:pt x="21321" y="20329"/>
                    <a:pt x="21460" y="209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549527" y="2361293"/>
              <a:ext cx="225173" cy="22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127" fill="norm" stroke="1" extrusionOk="0">
                  <a:moveTo>
                    <a:pt x="3246" y="9394"/>
                  </a:moveTo>
                  <a:cubicBezTo>
                    <a:pt x="4237" y="9594"/>
                    <a:pt x="5228" y="9794"/>
                    <a:pt x="7011" y="8794"/>
                  </a:cubicBezTo>
                  <a:cubicBezTo>
                    <a:pt x="8795" y="7794"/>
                    <a:pt x="11371" y="5594"/>
                    <a:pt x="12659" y="3894"/>
                  </a:cubicBezTo>
                  <a:cubicBezTo>
                    <a:pt x="13947" y="2194"/>
                    <a:pt x="13947" y="994"/>
                    <a:pt x="13353" y="394"/>
                  </a:cubicBezTo>
                  <a:cubicBezTo>
                    <a:pt x="12758" y="-206"/>
                    <a:pt x="11569" y="-206"/>
                    <a:pt x="9488" y="994"/>
                  </a:cubicBezTo>
                  <a:cubicBezTo>
                    <a:pt x="7408" y="2194"/>
                    <a:pt x="4435" y="4594"/>
                    <a:pt x="2453" y="7294"/>
                  </a:cubicBezTo>
                  <a:cubicBezTo>
                    <a:pt x="472" y="9994"/>
                    <a:pt x="-519" y="12994"/>
                    <a:pt x="274" y="15694"/>
                  </a:cubicBezTo>
                  <a:cubicBezTo>
                    <a:pt x="1066" y="18394"/>
                    <a:pt x="3642" y="20794"/>
                    <a:pt x="7408" y="21094"/>
                  </a:cubicBezTo>
                  <a:cubicBezTo>
                    <a:pt x="11173" y="21394"/>
                    <a:pt x="16127" y="19594"/>
                    <a:pt x="21081" y="17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908050" y="2187664"/>
              <a:ext cx="13578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991" y="8013"/>
                  </a:moveTo>
                  <a:cubicBezTo>
                    <a:pt x="1994" y="9174"/>
                    <a:pt x="997" y="10335"/>
                    <a:pt x="498" y="12368"/>
                  </a:cubicBezTo>
                  <a:cubicBezTo>
                    <a:pt x="0" y="14400"/>
                    <a:pt x="0" y="17303"/>
                    <a:pt x="0" y="19103"/>
                  </a:cubicBezTo>
                  <a:cubicBezTo>
                    <a:pt x="0" y="20903"/>
                    <a:pt x="0" y="21600"/>
                    <a:pt x="0" y="21600"/>
                  </a:cubicBezTo>
                  <a:cubicBezTo>
                    <a:pt x="0" y="21600"/>
                    <a:pt x="0" y="20903"/>
                    <a:pt x="166" y="19161"/>
                  </a:cubicBezTo>
                  <a:cubicBezTo>
                    <a:pt x="332" y="17419"/>
                    <a:pt x="665" y="14632"/>
                    <a:pt x="1662" y="11729"/>
                  </a:cubicBezTo>
                  <a:cubicBezTo>
                    <a:pt x="2658" y="8826"/>
                    <a:pt x="4320" y="5806"/>
                    <a:pt x="5649" y="3948"/>
                  </a:cubicBezTo>
                  <a:cubicBezTo>
                    <a:pt x="6978" y="2090"/>
                    <a:pt x="7975" y="1394"/>
                    <a:pt x="9138" y="871"/>
                  </a:cubicBezTo>
                  <a:cubicBezTo>
                    <a:pt x="10302" y="348"/>
                    <a:pt x="11631" y="0"/>
                    <a:pt x="12960" y="0"/>
                  </a:cubicBezTo>
                  <a:cubicBezTo>
                    <a:pt x="14289" y="0"/>
                    <a:pt x="15618" y="348"/>
                    <a:pt x="17280" y="1510"/>
                  </a:cubicBezTo>
                  <a:cubicBezTo>
                    <a:pt x="18942" y="2671"/>
                    <a:pt x="20935" y="4645"/>
                    <a:pt x="21268" y="6213"/>
                  </a:cubicBezTo>
                  <a:cubicBezTo>
                    <a:pt x="21600" y="7781"/>
                    <a:pt x="20271" y="8942"/>
                    <a:pt x="17280" y="9755"/>
                  </a:cubicBezTo>
                  <a:cubicBezTo>
                    <a:pt x="14289" y="10568"/>
                    <a:pt x="9637" y="11032"/>
                    <a:pt x="6812" y="11032"/>
                  </a:cubicBezTo>
                  <a:cubicBezTo>
                    <a:pt x="3988" y="11032"/>
                    <a:pt x="2991" y="10568"/>
                    <a:pt x="1994" y="10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1118241" y="2222501"/>
              <a:ext cx="208183" cy="35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16" fill="norm" stroke="1" extrusionOk="0">
                  <a:moveTo>
                    <a:pt x="5170" y="3246"/>
                  </a:moveTo>
                  <a:cubicBezTo>
                    <a:pt x="4079" y="4516"/>
                    <a:pt x="2989" y="5787"/>
                    <a:pt x="2334" y="8137"/>
                  </a:cubicBezTo>
                  <a:cubicBezTo>
                    <a:pt x="1679" y="10488"/>
                    <a:pt x="1461" y="13918"/>
                    <a:pt x="1134" y="16460"/>
                  </a:cubicBezTo>
                  <a:cubicBezTo>
                    <a:pt x="807" y="19001"/>
                    <a:pt x="370" y="20653"/>
                    <a:pt x="152" y="21097"/>
                  </a:cubicBezTo>
                  <a:cubicBezTo>
                    <a:pt x="-66" y="21542"/>
                    <a:pt x="-66" y="20780"/>
                    <a:pt x="261" y="18175"/>
                  </a:cubicBezTo>
                  <a:cubicBezTo>
                    <a:pt x="589" y="15570"/>
                    <a:pt x="1243" y="11123"/>
                    <a:pt x="1898" y="7947"/>
                  </a:cubicBezTo>
                  <a:cubicBezTo>
                    <a:pt x="2552" y="4770"/>
                    <a:pt x="3207" y="2864"/>
                    <a:pt x="3861" y="1657"/>
                  </a:cubicBezTo>
                  <a:cubicBezTo>
                    <a:pt x="4516" y="450"/>
                    <a:pt x="5170" y="-58"/>
                    <a:pt x="5716" y="6"/>
                  </a:cubicBezTo>
                  <a:cubicBezTo>
                    <a:pt x="6261" y="69"/>
                    <a:pt x="6698" y="704"/>
                    <a:pt x="7134" y="1848"/>
                  </a:cubicBezTo>
                  <a:cubicBezTo>
                    <a:pt x="7570" y="2991"/>
                    <a:pt x="8007" y="4643"/>
                    <a:pt x="8552" y="5787"/>
                  </a:cubicBezTo>
                  <a:cubicBezTo>
                    <a:pt x="9098" y="6930"/>
                    <a:pt x="9752" y="7566"/>
                    <a:pt x="10625" y="7756"/>
                  </a:cubicBezTo>
                  <a:cubicBezTo>
                    <a:pt x="11498" y="7947"/>
                    <a:pt x="12589" y="7693"/>
                    <a:pt x="13789" y="6930"/>
                  </a:cubicBezTo>
                  <a:cubicBezTo>
                    <a:pt x="14989" y="6168"/>
                    <a:pt x="16298" y="4897"/>
                    <a:pt x="17170" y="3944"/>
                  </a:cubicBezTo>
                  <a:cubicBezTo>
                    <a:pt x="18043" y="2991"/>
                    <a:pt x="18479" y="2356"/>
                    <a:pt x="19134" y="1784"/>
                  </a:cubicBezTo>
                  <a:cubicBezTo>
                    <a:pt x="19789" y="1213"/>
                    <a:pt x="20661" y="704"/>
                    <a:pt x="21098" y="895"/>
                  </a:cubicBezTo>
                  <a:cubicBezTo>
                    <a:pt x="21534" y="1086"/>
                    <a:pt x="21534" y="1975"/>
                    <a:pt x="21316" y="4135"/>
                  </a:cubicBezTo>
                  <a:cubicBezTo>
                    <a:pt x="21098" y="6295"/>
                    <a:pt x="20661" y="9726"/>
                    <a:pt x="20552" y="12076"/>
                  </a:cubicBezTo>
                  <a:cubicBezTo>
                    <a:pt x="20443" y="14427"/>
                    <a:pt x="20661" y="15697"/>
                    <a:pt x="20879" y="16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1428750" y="2270214"/>
              <a:ext cx="31750" cy="29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0"/>
                  </a:moveTo>
                  <a:cubicBezTo>
                    <a:pt x="14400" y="3803"/>
                    <a:pt x="7200" y="7606"/>
                    <a:pt x="3600" y="10952"/>
                  </a:cubicBezTo>
                  <a:cubicBezTo>
                    <a:pt x="0" y="14299"/>
                    <a:pt x="0" y="17189"/>
                    <a:pt x="0" y="19014"/>
                  </a:cubicBezTo>
                  <a:cubicBezTo>
                    <a:pt x="0" y="20839"/>
                    <a:pt x="0" y="21600"/>
                    <a:pt x="2160" y="21448"/>
                  </a:cubicBezTo>
                  <a:cubicBezTo>
                    <a:pt x="4320" y="21296"/>
                    <a:pt x="8640" y="20231"/>
                    <a:pt x="12960" y="19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1440143" y="2201608"/>
              <a:ext cx="160058" cy="10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0900" fill="norm" stroke="1" extrusionOk="0">
                  <a:moveTo>
                    <a:pt x="173" y="20900"/>
                  </a:moveTo>
                  <a:cubicBezTo>
                    <a:pt x="-107" y="17373"/>
                    <a:pt x="-388" y="13847"/>
                    <a:pt x="2277" y="10100"/>
                  </a:cubicBezTo>
                  <a:cubicBezTo>
                    <a:pt x="4942" y="6353"/>
                    <a:pt x="10552" y="2386"/>
                    <a:pt x="14199" y="843"/>
                  </a:cubicBezTo>
                  <a:cubicBezTo>
                    <a:pt x="17846" y="-700"/>
                    <a:pt x="19529" y="182"/>
                    <a:pt x="21212" y="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1441450" y="2365464"/>
              <a:ext cx="1714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6000"/>
                    <a:pt x="7467" y="10400"/>
                    <a:pt x="11067" y="6800"/>
                  </a:cubicBezTo>
                  <a:cubicBezTo>
                    <a:pt x="14667" y="3200"/>
                    <a:pt x="1813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2711366" y="2310195"/>
              <a:ext cx="201307" cy="62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535" fill="norm" stroke="1" extrusionOk="0">
                  <a:moveTo>
                    <a:pt x="3349" y="7353"/>
                  </a:moveTo>
                  <a:cubicBezTo>
                    <a:pt x="2681" y="9462"/>
                    <a:pt x="2013" y="11571"/>
                    <a:pt x="1567" y="13790"/>
                  </a:cubicBezTo>
                  <a:cubicBezTo>
                    <a:pt x="1122" y="16008"/>
                    <a:pt x="899" y="18335"/>
                    <a:pt x="788" y="19717"/>
                  </a:cubicBezTo>
                  <a:cubicBezTo>
                    <a:pt x="677" y="21099"/>
                    <a:pt x="677" y="21535"/>
                    <a:pt x="677" y="21535"/>
                  </a:cubicBezTo>
                  <a:cubicBezTo>
                    <a:pt x="677" y="21535"/>
                    <a:pt x="677" y="21099"/>
                    <a:pt x="454" y="19680"/>
                  </a:cubicBezTo>
                  <a:cubicBezTo>
                    <a:pt x="231" y="18262"/>
                    <a:pt x="-214" y="15862"/>
                    <a:pt x="120" y="13353"/>
                  </a:cubicBezTo>
                  <a:cubicBezTo>
                    <a:pt x="454" y="10844"/>
                    <a:pt x="1567" y="8226"/>
                    <a:pt x="3349" y="6117"/>
                  </a:cubicBezTo>
                  <a:cubicBezTo>
                    <a:pt x="5130" y="4008"/>
                    <a:pt x="7580" y="2408"/>
                    <a:pt x="9250" y="1462"/>
                  </a:cubicBezTo>
                  <a:cubicBezTo>
                    <a:pt x="10920" y="517"/>
                    <a:pt x="11811" y="226"/>
                    <a:pt x="12813" y="80"/>
                  </a:cubicBezTo>
                  <a:cubicBezTo>
                    <a:pt x="13815" y="-65"/>
                    <a:pt x="14928" y="-65"/>
                    <a:pt x="16376" y="517"/>
                  </a:cubicBezTo>
                  <a:cubicBezTo>
                    <a:pt x="17823" y="1099"/>
                    <a:pt x="19605" y="2262"/>
                    <a:pt x="20495" y="3426"/>
                  </a:cubicBezTo>
                  <a:cubicBezTo>
                    <a:pt x="21386" y="4590"/>
                    <a:pt x="21386" y="5753"/>
                    <a:pt x="20607" y="6626"/>
                  </a:cubicBezTo>
                  <a:cubicBezTo>
                    <a:pt x="19827" y="7499"/>
                    <a:pt x="18268" y="8080"/>
                    <a:pt x="16264" y="8444"/>
                  </a:cubicBezTo>
                  <a:cubicBezTo>
                    <a:pt x="14260" y="8808"/>
                    <a:pt x="11811" y="8953"/>
                    <a:pt x="9695" y="8808"/>
                  </a:cubicBezTo>
                  <a:cubicBezTo>
                    <a:pt x="7580" y="8662"/>
                    <a:pt x="5798" y="8226"/>
                    <a:pt x="4017" y="7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2839300" y="2058229"/>
              <a:ext cx="100750" cy="12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27" fill="norm" stroke="1" extrusionOk="0">
                  <a:moveTo>
                    <a:pt x="5219" y="12294"/>
                  </a:moveTo>
                  <a:cubicBezTo>
                    <a:pt x="4319" y="14094"/>
                    <a:pt x="3419" y="15894"/>
                    <a:pt x="2519" y="17694"/>
                  </a:cubicBezTo>
                  <a:cubicBezTo>
                    <a:pt x="1619" y="19494"/>
                    <a:pt x="719" y="21294"/>
                    <a:pt x="269" y="21114"/>
                  </a:cubicBezTo>
                  <a:cubicBezTo>
                    <a:pt x="-181" y="20934"/>
                    <a:pt x="-181" y="18774"/>
                    <a:pt x="1169" y="15354"/>
                  </a:cubicBezTo>
                  <a:cubicBezTo>
                    <a:pt x="2519" y="11934"/>
                    <a:pt x="5219" y="7254"/>
                    <a:pt x="7469" y="4194"/>
                  </a:cubicBezTo>
                  <a:cubicBezTo>
                    <a:pt x="9719" y="1134"/>
                    <a:pt x="11519" y="-306"/>
                    <a:pt x="13094" y="54"/>
                  </a:cubicBezTo>
                  <a:cubicBezTo>
                    <a:pt x="14669" y="414"/>
                    <a:pt x="16019" y="2574"/>
                    <a:pt x="17369" y="5634"/>
                  </a:cubicBezTo>
                  <a:cubicBezTo>
                    <a:pt x="18719" y="8694"/>
                    <a:pt x="20069" y="12654"/>
                    <a:pt x="21419" y="16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2908300" y="2594064"/>
              <a:ext cx="952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2927350" y="2600414"/>
              <a:ext cx="762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000" y="1409"/>
                  </a:cubicBezTo>
                  <a:cubicBezTo>
                    <a:pt x="8400" y="2817"/>
                    <a:pt x="4200" y="5635"/>
                    <a:pt x="2100" y="9235"/>
                  </a:cubicBezTo>
                  <a:cubicBezTo>
                    <a:pt x="0" y="12835"/>
                    <a:pt x="0" y="172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3120769" y="2339565"/>
              <a:ext cx="105031" cy="27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73" fill="norm" stroke="1" extrusionOk="0">
                  <a:moveTo>
                    <a:pt x="21436" y="1535"/>
                  </a:moveTo>
                  <a:cubicBezTo>
                    <a:pt x="19708" y="870"/>
                    <a:pt x="17980" y="205"/>
                    <a:pt x="16036" y="39"/>
                  </a:cubicBezTo>
                  <a:cubicBezTo>
                    <a:pt x="14092" y="-127"/>
                    <a:pt x="11932" y="205"/>
                    <a:pt x="9556" y="1618"/>
                  </a:cubicBezTo>
                  <a:cubicBezTo>
                    <a:pt x="7180" y="3030"/>
                    <a:pt x="4588" y="5522"/>
                    <a:pt x="2860" y="8596"/>
                  </a:cubicBezTo>
                  <a:cubicBezTo>
                    <a:pt x="1132" y="11670"/>
                    <a:pt x="268" y="15325"/>
                    <a:pt x="52" y="17568"/>
                  </a:cubicBezTo>
                  <a:cubicBezTo>
                    <a:pt x="-164" y="19811"/>
                    <a:pt x="268" y="20642"/>
                    <a:pt x="1780" y="21058"/>
                  </a:cubicBezTo>
                  <a:cubicBezTo>
                    <a:pt x="3292" y="21473"/>
                    <a:pt x="5884" y="21473"/>
                    <a:pt x="8476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3214279" y="2359114"/>
              <a:ext cx="182971" cy="21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19" fill="norm" stroke="1" extrusionOk="0">
                  <a:moveTo>
                    <a:pt x="21462" y="0"/>
                  </a:moveTo>
                  <a:cubicBezTo>
                    <a:pt x="19228" y="4985"/>
                    <a:pt x="16993" y="9969"/>
                    <a:pt x="14634" y="13500"/>
                  </a:cubicBezTo>
                  <a:cubicBezTo>
                    <a:pt x="12276" y="17031"/>
                    <a:pt x="9793" y="19108"/>
                    <a:pt x="7807" y="20250"/>
                  </a:cubicBezTo>
                  <a:cubicBezTo>
                    <a:pt x="5821" y="21392"/>
                    <a:pt x="4331" y="21600"/>
                    <a:pt x="3090" y="21288"/>
                  </a:cubicBezTo>
                  <a:cubicBezTo>
                    <a:pt x="1848" y="20977"/>
                    <a:pt x="855" y="20146"/>
                    <a:pt x="359" y="18900"/>
                  </a:cubicBezTo>
                  <a:cubicBezTo>
                    <a:pt x="-138" y="17654"/>
                    <a:pt x="-138" y="15992"/>
                    <a:pt x="483" y="14954"/>
                  </a:cubicBezTo>
                  <a:cubicBezTo>
                    <a:pt x="1103" y="13915"/>
                    <a:pt x="2345" y="13500"/>
                    <a:pt x="4331" y="13708"/>
                  </a:cubicBezTo>
                  <a:cubicBezTo>
                    <a:pt x="6317" y="13915"/>
                    <a:pt x="9048" y="14746"/>
                    <a:pt x="11531" y="15888"/>
                  </a:cubicBezTo>
                  <a:cubicBezTo>
                    <a:pt x="14014" y="17031"/>
                    <a:pt x="16248" y="18485"/>
                    <a:pt x="18483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3492500" y="2295614"/>
              <a:ext cx="48823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0" y="0"/>
                  </a:moveTo>
                  <a:cubicBezTo>
                    <a:pt x="7200" y="2400"/>
                    <a:pt x="14400" y="4800"/>
                    <a:pt x="18000" y="7832"/>
                  </a:cubicBezTo>
                  <a:cubicBezTo>
                    <a:pt x="21600" y="10863"/>
                    <a:pt x="21600" y="14526"/>
                    <a:pt x="18450" y="16926"/>
                  </a:cubicBezTo>
                  <a:cubicBezTo>
                    <a:pt x="15300" y="19326"/>
                    <a:pt x="9000" y="20463"/>
                    <a:pt x="2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089400" y="2473414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4127500" y="2606764"/>
              <a:ext cx="1460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3130" y="17280"/>
                    <a:pt x="6261" y="21600"/>
                    <a:pt x="9861" y="19440"/>
                  </a:cubicBezTo>
                  <a:cubicBezTo>
                    <a:pt x="13461" y="17280"/>
                    <a:pt x="1753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4955336" y="2308314"/>
              <a:ext cx="251664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6" fill="norm" stroke="1" extrusionOk="0">
                  <a:moveTo>
                    <a:pt x="21401" y="0"/>
                  </a:moveTo>
                  <a:cubicBezTo>
                    <a:pt x="17081" y="1878"/>
                    <a:pt x="12761" y="3757"/>
                    <a:pt x="10151" y="4897"/>
                  </a:cubicBezTo>
                  <a:cubicBezTo>
                    <a:pt x="7541" y="6037"/>
                    <a:pt x="6641" y="6440"/>
                    <a:pt x="5921" y="6909"/>
                  </a:cubicBezTo>
                  <a:cubicBezTo>
                    <a:pt x="5201" y="7379"/>
                    <a:pt x="4661" y="7916"/>
                    <a:pt x="4751" y="8385"/>
                  </a:cubicBezTo>
                  <a:cubicBezTo>
                    <a:pt x="4841" y="8855"/>
                    <a:pt x="5561" y="9257"/>
                    <a:pt x="6461" y="9458"/>
                  </a:cubicBezTo>
                  <a:cubicBezTo>
                    <a:pt x="7361" y="9660"/>
                    <a:pt x="8441" y="9660"/>
                    <a:pt x="9701" y="9794"/>
                  </a:cubicBezTo>
                  <a:cubicBezTo>
                    <a:pt x="10961" y="9928"/>
                    <a:pt x="12401" y="10196"/>
                    <a:pt x="12941" y="10666"/>
                  </a:cubicBezTo>
                  <a:cubicBezTo>
                    <a:pt x="13481" y="11135"/>
                    <a:pt x="13121" y="11806"/>
                    <a:pt x="11321" y="12880"/>
                  </a:cubicBezTo>
                  <a:cubicBezTo>
                    <a:pt x="9521" y="13953"/>
                    <a:pt x="6281" y="15429"/>
                    <a:pt x="4301" y="16435"/>
                  </a:cubicBezTo>
                  <a:cubicBezTo>
                    <a:pt x="2321" y="17441"/>
                    <a:pt x="1601" y="17978"/>
                    <a:pt x="971" y="18716"/>
                  </a:cubicBezTo>
                  <a:cubicBezTo>
                    <a:pt x="341" y="19453"/>
                    <a:pt x="-199" y="20393"/>
                    <a:pt x="71" y="20929"/>
                  </a:cubicBezTo>
                  <a:cubicBezTo>
                    <a:pt x="341" y="21466"/>
                    <a:pt x="1421" y="21600"/>
                    <a:pt x="4211" y="21332"/>
                  </a:cubicBezTo>
                  <a:cubicBezTo>
                    <a:pt x="7001" y="21063"/>
                    <a:pt x="11501" y="20393"/>
                    <a:pt x="14561" y="19923"/>
                  </a:cubicBezTo>
                  <a:cubicBezTo>
                    <a:pt x="17621" y="19453"/>
                    <a:pt x="19241" y="19185"/>
                    <a:pt x="20861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5568949" y="2346414"/>
              <a:ext cx="25401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1600" y="0"/>
                  </a:moveTo>
                  <a:cubicBezTo>
                    <a:pt x="19800" y="5352"/>
                    <a:pt x="18000" y="10704"/>
                    <a:pt x="17100" y="13858"/>
                  </a:cubicBezTo>
                  <a:cubicBezTo>
                    <a:pt x="16200" y="17012"/>
                    <a:pt x="16200" y="17968"/>
                    <a:pt x="16200" y="18924"/>
                  </a:cubicBezTo>
                  <a:cubicBezTo>
                    <a:pt x="16200" y="19880"/>
                    <a:pt x="16200" y="20835"/>
                    <a:pt x="13500" y="21218"/>
                  </a:cubicBezTo>
                  <a:cubicBezTo>
                    <a:pt x="10800" y="21600"/>
                    <a:pt x="5400" y="21409"/>
                    <a:pt x="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5480050" y="2317527"/>
              <a:ext cx="203200" cy="6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20715"/>
                  </a:moveTo>
                  <a:cubicBezTo>
                    <a:pt x="0" y="17442"/>
                    <a:pt x="0" y="14170"/>
                    <a:pt x="2250" y="10242"/>
                  </a:cubicBezTo>
                  <a:cubicBezTo>
                    <a:pt x="4500" y="6315"/>
                    <a:pt x="9000" y="1733"/>
                    <a:pt x="12600" y="424"/>
                  </a:cubicBezTo>
                  <a:cubicBezTo>
                    <a:pt x="16200" y="-885"/>
                    <a:pt x="18900" y="1079"/>
                    <a:pt x="21600" y="3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5473700" y="2575014"/>
              <a:ext cx="2159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7280"/>
                    <a:pt x="12282" y="12960"/>
                    <a:pt x="15882" y="9360"/>
                  </a:cubicBezTo>
                  <a:cubicBezTo>
                    <a:pt x="19482" y="5760"/>
                    <a:pt x="2054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5844381" y="2315027"/>
              <a:ext cx="150019" cy="28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14" fill="norm" stroke="1" extrusionOk="0">
                  <a:moveTo>
                    <a:pt x="21262" y="449"/>
                  </a:moveTo>
                  <a:cubicBezTo>
                    <a:pt x="19162" y="132"/>
                    <a:pt x="17062" y="-186"/>
                    <a:pt x="14812" y="132"/>
                  </a:cubicBezTo>
                  <a:cubicBezTo>
                    <a:pt x="12562" y="449"/>
                    <a:pt x="10162" y="1402"/>
                    <a:pt x="7612" y="3546"/>
                  </a:cubicBezTo>
                  <a:cubicBezTo>
                    <a:pt x="5062" y="5690"/>
                    <a:pt x="2362" y="9026"/>
                    <a:pt x="1012" y="11567"/>
                  </a:cubicBezTo>
                  <a:cubicBezTo>
                    <a:pt x="-338" y="14108"/>
                    <a:pt x="-338" y="15855"/>
                    <a:pt x="1012" y="17364"/>
                  </a:cubicBezTo>
                  <a:cubicBezTo>
                    <a:pt x="2362" y="18873"/>
                    <a:pt x="5062" y="20143"/>
                    <a:pt x="7762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6019800" y="2327364"/>
              <a:ext cx="1524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692"/>
                    <a:pt x="6000" y="7385"/>
                    <a:pt x="9600" y="10985"/>
                  </a:cubicBezTo>
                  <a:cubicBezTo>
                    <a:pt x="13200" y="14585"/>
                    <a:pt x="17400" y="180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6053011" y="2295614"/>
              <a:ext cx="12553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21001" y="0"/>
                  </a:moveTo>
                  <a:cubicBezTo>
                    <a:pt x="17106" y="2267"/>
                    <a:pt x="13211" y="4533"/>
                    <a:pt x="9493" y="7333"/>
                  </a:cubicBezTo>
                  <a:cubicBezTo>
                    <a:pt x="5775" y="10133"/>
                    <a:pt x="2234" y="13467"/>
                    <a:pt x="817" y="15933"/>
                  </a:cubicBezTo>
                  <a:cubicBezTo>
                    <a:pt x="-599" y="18400"/>
                    <a:pt x="109" y="20000"/>
                    <a:pt x="8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216650" y="2555964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6271547" y="2452056"/>
              <a:ext cx="51874" cy="6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0298" fill="norm" stroke="1" extrusionOk="0">
                  <a:moveTo>
                    <a:pt x="10853" y="4940"/>
                  </a:moveTo>
                  <a:cubicBezTo>
                    <a:pt x="7530" y="7031"/>
                    <a:pt x="4207" y="9121"/>
                    <a:pt x="2130" y="11908"/>
                  </a:cubicBezTo>
                  <a:cubicBezTo>
                    <a:pt x="53" y="14695"/>
                    <a:pt x="-778" y="18179"/>
                    <a:pt x="884" y="19572"/>
                  </a:cubicBezTo>
                  <a:cubicBezTo>
                    <a:pt x="2545" y="20966"/>
                    <a:pt x="6699" y="20269"/>
                    <a:pt x="10437" y="18179"/>
                  </a:cubicBezTo>
                  <a:cubicBezTo>
                    <a:pt x="14176" y="16089"/>
                    <a:pt x="17499" y="12605"/>
                    <a:pt x="19160" y="9121"/>
                  </a:cubicBezTo>
                  <a:cubicBezTo>
                    <a:pt x="20822" y="5637"/>
                    <a:pt x="20822" y="2153"/>
                    <a:pt x="18745" y="760"/>
                  </a:cubicBezTo>
                  <a:cubicBezTo>
                    <a:pt x="16668" y="-634"/>
                    <a:pt x="12514" y="63"/>
                    <a:pt x="10022" y="1456"/>
                  </a:cubicBezTo>
                  <a:cubicBezTo>
                    <a:pt x="7530" y="2850"/>
                    <a:pt x="6699" y="4940"/>
                    <a:pt x="5868" y="7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6483350" y="2505164"/>
              <a:ext cx="69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6426200" y="2600414"/>
              <a:ext cx="234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6457"/>
                    <a:pt x="7395" y="11314"/>
                    <a:pt x="10995" y="7714"/>
                  </a:cubicBezTo>
                  <a:cubicBezTo>
                    <a:pt x="14595" y="4114"/>
                    <a:pt x="1809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6664949" y="2422614"/>
              <a:ext cx="212101" cy="20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05" fill="norm" stroke="1" extrusionOk="0">
                  <a:moveTo>
                    <a:pt x="21430" y="0"/>
                  </a:moveTo>
                  <a:cubicBezTo>
                    <a:pt x="18008" y="5122"/>
                    <a:pt x="14586" y="10243"/>
                    <a:pt x="12020" y="13695"/>
                  </a:cubicBezTo>
                  <a:cubicBezTo>
                    <a:pt x="9454" y="17146"/>
                    <a:pt x="7743" y="18928"/>
                    <a:pt x="6353" y="20041"/>
                  </a:cubicBezTo>
                  <a:cubicBezTo>
                    <a:pt x="4963" y="21155"/>
                    <a:pt x="3893" y="21600"/>
                    <a:pt x="2931" y="21489"/>
                  </a:cubicBezTo>
                  <a:cubicBezTo>
                    <a:pt x="1969" y="21377"/>
                    <a:pt x="1113" y="20709"/>
                    <a:pt x="579" y="19819"/>
                  </a:cubicBezTo>
                  <a:cubicBezTo>
                    <a:pt x="44" y="18928"/>
                    <a:pt x="-170" y="17814"/>
                    <a:pt x="151" y="16924"/>
                  </a:cubicBezTo>
                  <a:cubicBezTo>
                    <a:pt x="472" y="16033"/>
                    <a:pt x="1327" y="15365"/>
                    <a:pt x="2824" y="15031"/>
                  </a:cubicBezTo>
                  <a:cubicBezTo>
                    <a:pt x="4321" y="14697"/>
                    <a:pt x="6460" y="14697"/>
                    <a:pt x="9133" y="15476"/>
                  </a:cubicBezTo>
                  <a:cubicBezTo>
                    <a:pt x="11806" y="16256"/>
                    <a:pt x="15014" y="17814"/>
                    <a:pt x="18222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6946900" y="2365464"/>
              <a:ext cx="10515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600" fill="norm" stroke="1" extrusionOk="0">
                  <a:moveTo>
                    <a:pt x="7477" y="0"/>
                  </a:moveTo>
                  <a:cubicBezTo>
                    <a:pt x="12462" y="1385"/>
                    <a:pt x="17446" y="2769"/>
                    <a:pt x="19523" y="5192"/>
                  </a:cubicBezTo>
                  <a:cubicBezTo>
                    <a:pt x="21600" y="7615"/>
                    <a:pt x="20769" y="11077"/>
                    <a:pt x="17031" y="13985"/>
                  </a:cubicBezTo>
                  <a:cubicBezTo>
                    <a:pt x="13292" y="16892"/>
                    <a:pt x="6646" y="192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4984750" y="2867114"/>
              <a:ext cx="1625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6" y="21600"/>
                    <a:pt x="1912" y="21600"/>
                    <a:pt x="2897" y="18900"/>
                  </a:cubicBezTo>
                  <a:cubicBezTo>
                    <a:pt x="3881" y="16200"/>
                    <a:pt x="4894" y="10800"/>
                    <a:pt x="5850" y="7200"/>
                  </a:cubicBezTo>
                  <a:cubicBezTo>
                    <a:pt x="6806" y="3600"/>
                    <a:pt x="7706" y="1800"/>
                    <a:pt x="8648" y="900"/>
                  </a:cubicBezTo>
                  <a:cubicBezTo>
                    <a:pt x="9591" y="0"/>
                    <a:pt x="10575" y="0"/>
                    <a:pt x="11672" y="0"/>
                  </a:cubicBezTo>
                  <a:cubicBezTo>
                    <a:pt x="12769" y="0"/>
                    <a:pt x="13978" y="0"/>
                    <a:pt x="15089" y="1800"/>
                  </a:cubicBezTo>
                  <a:cubicBezTo>
                    <a:pt x="16200" y="3600"/>
                    <a:pt x="17212" y="7200"/>
                    <a:pt x="18281" y="10800"/>
                  </a:cubicBezTo>
                  <a:cubicBezTo>
                    <a:pt x="19350" y="14400"/>
                    <a:pt x="2047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5538570" y="3041106"/>
              <a:ext cx="171303" cy="20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072" fill="norm" stroke="1" extrusionOk="0">
                  <a:moveTo>
                    <a:pt x="3780" y="9653"/>
                  </a:moveTo>
                  <a:cubicBezTo>
                    <a:pt x="3253" y="12959"/>
                    <a:pt x="2727" y="16266"/>
                    <a:pt x="2068" y="18359"/>
                  </a:cubicBezTo>
                  <a:cubicBezTo>
                    <a:pt x="1409" y="20453"/>
                    <a:pt x="619" y="21335"/>
                    <a:pt x="224" y="21004"/>
                  </a:cubicBezTo>
                  <a:cubicBezTo>
                    <a:pt x="-171" y="20674"/>
                    <a:pt x="-171" y="19131"/>
                    <a:pt x="1278" y="16155"/>
                  </a:cubicBezTo>
                  <a:cubicBezTo>
                    <a:pt x="2727" y="13180"/>
                    <a:pt x="5624" y="8772"/>
                    <a:pt x="8127" y="5796"/>
                  </a:cubicBezTo>
                  <a:cubicBezTo>
                    <a:pt x="10629" y="2821"/>
                    <a:pt x="12736" y="1278"/>
                    <a:pt x="14580" y="506"/>
                  </a:cubicBezTo>
                  <a:cubicBezTo>
                    <a:pt x="16424" y="-265"/>
                    <a:pt x="18005" y="-265"/>
                    <a:pt x="19190" y="1278"/>
                  </a:cubicBezTo>
                  <a:cubicBezTo>
                    <a:pt x="20375" y="2821"/>
                    <a:pt x="21166" y="5906"/>
                    <a:pt x="21297" y="9102"/>
                  </a:cubicBezTo>
                  <a:cubicBezTo>
                    <a:pt x="21429" y="12298"/>
                    <a:pt x="20902" y="15604"/>
                    <a:pt x="20375" y="18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5003800" y="2771864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4997449" y="270201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5054599" y="2749821"/>
              <a:ext cx="635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320" y="1118"/>
                    <a:pt x="8640" y="-1582"/>
                    <a:pt x="12240" y="1118"/>
                  </a:cubicBezTo>
                  <a:cubicBezTo>
                    <a:pt x="15840" y="3818"/>
                    <a:pt x="1872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5048249" y="2797264"/>
              <a:ext cx="76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5194299" y="2733764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4991525" y="2189781"/>
              <a:ext cx="7577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679" y="6442"/>
                  </a:moveTo>
                  <a:cubicBezTo>
                    <a:pt x="1679" y="10232"/>
                    <a:pt x="1679" y="14021"/>
                    <a:pt x="1379" y="16863"/>
                  </a:cubicBezTo>
                  <a:cubicBezTo>
                    <a:pt x="1079" y="19705"/>
                    <a:pt x="479" y="21600"/>
                    <a:pt x="179" y="21600"/>
                  </a:cubicBezTo>
                  <a:cubicBezTo>
                    <a:pt x="-121" y="21600"/>
                    <a:pt x="-121" y="19705"/>
                    <a:pt x="779" y="16295"/>
                  </a:cubicBezTo>
                  <a:cubicBezTo>
                    <a:pt x="1679" y="12884"/>
                    <a:pt x="3479" y="7958"/>
                    <a:pt x="5879" y="4737"/>
                  </a:cubicBezTo>
                  <a:cubicBezTo>
                    <a:pt x="8279" y="1516"/>
                    <a:pt x="11279" y="0"/>
                    <a:pt x="13679" y="0"/>
                  </a:cubicBezTo>
                  <a:cubicBezTo>
                    <a:pt x="16079" y="0"/>
                    <a:pt x="17879" y="1516"/>
                    <a:pt x="19079" y="4547"/>
                  </a:cubicBezTo>
                  <a:cubicBezTo>
                    <a:pt x="20279" y="7579"/>
                    <a:pt x="20879" y="12126"/>
                    <a:pt x="21479" y="16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590550" y="3698964"/>
              <a:ext cx="980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314"/>
                    <a:pt x="17280" y="10629"/>
                    <a:pt x="19440" y="14229"/>
                  </a:cubicBezTo>
                  <a:cubicBezTo>
                    <a:pt x="21600" y="17829"/>
                    <a:pt x="17280" y="19714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387350" y="3602168"/>
              <a:ext cx="349250" cy="16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21257"/>
                  </a:moveTo>
                  <a:cubicBezTo>
                    <a:pt x="2749" y="17747"/>
                    <a:pt x="5498" y="14237"/>
                    <a:pt x="8771" y="10592"/>
                  </a:cubicBezTo>
                  <a:cubicBezTo>
                    <a:pt x="12044" y="6947"/>
                    <a:pt x="15840" y="3167"/>
                    <a:pt x="18065" y="1412"/>
                  </a:cubicBezTo>
                  <a:cubicBezTo>
                    <a:pt x="20291" y="-343"/>
                    <a:pt x="20945" y="-73"/>
                    <a:pt x="21600" y="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647704" y="3804071"/>
              <a:ext cx="103478" cy="14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7" h="20805" fill="norm" stroke="1" extrusionOk="0">
                  <a:moveTo>
                    <a:pt x="9969" y="7820"/>
                  </a:moveTo>
                  <a:cubicBezTo>
                    <a:pt x="10384" y="5351"/>
                    <a:pt x="10799" y="2883"/>
                    <a:pt x="9969" y="1957"/>
                  </a:cubicBezTo>
                  <a:cubicBezTo>
                    <a:pt x="9138" y="1031"/>
                    <a:pt x="7061" y="1648"/>
                    <a:pt x="4984" y="3500"/>
                  </a:cubicBezTo>
                  <a:cubicBezTo>
                    <a:pt x="2907" y="5351"/>
                    <a:pt x="830" y="8437"/>
                    <a:pt x="207" y="11523"/>
                  </a:cubicBezTo>
                  <a:cubicBezTo>
                    <a:pt x="-416" y="14608"/>
                    <a:pt x="415" y="17694"/>
                    <a:pt x="2076" y="19391"/>
                  </a:cubicBezTo>
                  <a:cubicBezTo>
                    <a:pt x="3738" y="21088"/>
                    <a:pt x="6230" y="21397"/>
                    <a:pt x="9761" y="19546"/>
                  </a:cubicBezTo>
                  <a:cubicBezTo>
                    <a:pt x="13292" y="17694"/>
                    <a:pt x="17861" y="13683"/>
                    <a:pt x="19522" y="10134"/>
                  </a:cubicBezTo>
                  <a:cubicBezTo>
                    <a:pt x="21184" y="6586"/>
                    <a:pt x="19938" y="3500"/>
                    <a:pt x="18276" y="1803"/>
                  </a:cubicBezTo>
                  <a:cubicBezTo>
                    <a:pt x="16615" y="106"/>
                    <a:pt x="14538" y="-203"/>
                    <a:pt x="12669" y="106"/>
                  </a:cubicBezTo>
                  <a:cubicBezTo>
                    <a:pt x="10799" y="414"/>
                    <a:pt x="9138" y="1340"/>
                    <a:pt x="7476" y="2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1408592" y="3806914"/>
              <a:ext cx="115409" cy="18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239" fill="norm" stroke="1" extrusionOk="0">
                  <a:moveTo>
                    <a:pt x="19873" y="0"/>
                  </a:moveTo>
                  <a:cubicBezTo>
                    <a:pt x="15630" y="0"/>
                    <a:pt x="11387" y="0"/>
                    <a:pt x="7723" y="2184"/>
                  </a:cubicBezTo>
                  <a:cubicBezTo>
                    <a:pt x="4059" y="4369"/>
                    <a:pt x="973" y="8737"/>
                    <a:pt x="201" y="12256"/>
                  </a:cubicBezTo>
                  <a:cubicBezTo>
                    <a:pt x="-570" y="15775"/>
                    <a:pt x="973" y="18445"/>
                    <a:pt x="3094" y="19901"/>
                  </a:cubicBezTo>
                  <a:cubicBezTo>
                    <a:pt x="5216" y="21357"/>
                    <a:pt x="7916" y="21600"/>
                    <a:pt x="11001" y="20751"/>
                  </a:cubicBezTo>
                  <a:cubicBezTo>
                    <a:pt x="14087" y="19901"/>
                    <a:pt x="17559" y="17960"/>
                    <a:pt x="21030" y="16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564999" y="3622764"/>
              <a:ext cx="86002" cy="32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45" fill="norm" stroke="1" extrusionOk="0">
                  <a:moveTo>
                    <a:pt x="7181" y="0"/>
                  </a:moveTo>
                  <a:cubicBezTo>
                    <a:pt x="5600" y="1376"/>
                    <a:pt x="4020" y="2752"/>
                    <a:pt x="3493" y="5778"/>
                  </a:cubicBezTo>
                  <a:cubicBezTo>
                    <a:pt x="2966" y="8805"/>
                    <a:pt x="3493" y="13483"/>
                    <a:pt x="3229" y="16510"/>
                  </a:cubicBezTo>
                  <a:cubicBezTo>
                    <a:pt x="2966" y="19536"/>
                    <a:pt x="1912" y="20912"/>
                    <a:pt x="1122" y="21256"/>
                  </a:cubicBezTo>
                  <a:cubicBezTo>
                    <a:pt x="332" y="21600"/>
                    <a:pt x="-195" y="20912"/>
                    <a:pt x="68" y="19811"/>
                  </a:cubicBezTo>
                  <a:cubicBezTo>
                    <a:pt x="332" y="18711"/>
                    <a:pt x="1385" y="17197"/>
                    <a:pt x="2966" y="16234"/>
                  </a:cubicBezTo>
                  <a:cubicBezTo>
                    <a:pt x="4546" y="15271"/>
                    <a:pt x="6654" y="14859"/>
                    <a:pt x="9025" y="14790"/>
                  </a:cubicBezTo>
                  <a:cubicBezTo>
                    <a:pt x="11395" y="14721"/>
                    <a:pt x="14029" y="14996"/>
                    <a:pt x="16137" y="15546"/>
                  </a:cubicBezTo>
                  <a:cubicBezTo>
                    <a:pt x="18244" y="16097"/>
                    <a:pt x="19825" y="16922"/>
                    <a:pt x="21405" y="17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695450" y="3809257"/>
              <a:ext cx="95250" cy="8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5" fill="norm" stroke="1" extrusionOk="0">
                  <a:moveTo>
                    <a:pt x="0" y="18189"/>
                  </a:moveTo>
                  <a:cubicBezTo>
                    <a:pt x="2880" y="14349"/>
                    <a:pt x="5760" y="10509"/>
                    <a:pt x="7680" y="7149"/>
                  </a:cubicBezTo>
                  <a:cubicBezTo>
                    <a:pt x="9600" y="3789"/>
                    <a:pt x="10560" y="909"/>
                    <a:pt x="9840" y="189"/>
                  </a:cubicBezTo>
                  <a:cubicBezTo>
                    <a:pt x="9120" y="-531"/>
                    <a:pt x="6720" y="909"/>
                    <a:pt x="5040" y="2829"/>
                  </a:cubicBezTo>
                  <a:cubicBezTo>
                    <a:pt x="3360" y="4749"/>
                    <a:pt x="2400" y="7149"/>
                    <a:pt x="2400" y="10509"/>
                  </a:cubicBezTo>
                  <a:cubicBezTo>
                    <a:pt x="2400" y="13869"/>
                    <a:pt x="3360" y="18189"/>
                    <a:pt x="6720" y="19629"/>
                  </a:cubicBezTo>
                  <a:cubicBezTo>
                    <a:pt x="10080" y="21069"/>
                    <a:pt x="15840" y="19629"/>
                    <a:pt x="21600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801049" y="3805701"/>
              <a:ext cx="103951" cy="10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0939" fill="norm" stroke="1" extrusionOk="0">
                  <a:moveTo>
                    <a:pt x="16032" y="2679"/>
                  </a:moveTo>
                  <a:cubicBezTo>
                    <a:pt x="14304" y="1456"/>
                    <a:pt x="12576" y="234"/>
                    <a:pt x="10632" y="30"/>
                  </a:cubicBezTo>
                  <a:cubicBezTo>
                    <a:pt x="8688" y="-174"/>
                    <a:pt x="6528" y="641"/>
                    <a:pt x="4584" y="3290"/>
                  </a:cubicBezTo>
                  <a:cubicBezTo>
                    <a:pt x="2640" y="5939"/>
                    <a:pt x="912" y="10422"/>
                    <a:pt x="264" y="13886"/>
                  </a:cubicBezTo>
                  <a:cubicBezTo>
                    <a:pt x="-384" y="17351"/>
                    <a:pt x="48" y="19796"/>
                    <a:pt x="2856" y="20611"/>
                  </a:cubicBezTo>
                  <a:cubicBezTo>
                    <a:pt x="5664" y="21426"/>
                    <a:pt x="10848" y="20611"/>
                    <a:pt x="14304" y="19388"/>
                  </a:cubicBezTo>
                  <a:cubicBezTo>
                    <a:pt x="17760" y="18166"/>
                    <a:pt x="19488" y="16535"/>
                    <a:pt x="21216" y="14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949813" y="3591014"/>
              <a:ext cx="44088" cy="31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33" fill="norm" stroke="1" extrusionOk="0">
                  <a:moveTo>
                    <a:pt x="21424" y="0"/>
                  </a:moveTo>
                  <a:cubicBezTo>
                    <a:pt x="16281" y="284"/>
                    <a:pt x="11138" y="568"/>
                    <a:pt x="7538" y="2274"/>
                  </a:cubicBezTo>
                  <a:cubicBezTo>
                    <a:pt x="3938" y="3979"/>
                    <a:pt x="1881" y="7105"/>
                    <a:pt x="853" y="10161"/>
                  </a:cubicBezTo>
                  <a:cubicBezTo>
                    <a:pt x="-176" y="13216"/>
                    <a:pt x="-176" y="16200"/>
                    <a:pt x="338" y="18189"/>
                  </a:cubicBezTo>
                  <a:cubicBezTo>
                    <a:pt x="853" y="20179"/>
                    <a:pt x="1881" y="21174"/>
                    <a:pt x="3938" y="21387"/>
                  </a:cubicBezTo>
                  <a:cubicBezTo>
                    <a:pt x="5995" y="21600"/>
                    <a:pt x="9081" y="21032"/>
                    <a:pt x="12167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967369" y="3743414"/>
              <a:ext cx="9638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2929" y="0"/>
                  </a:moveTo>
                  <a:cubicBezTo>
                    <a:pt x="10581" y="327"/>
                    <a:pt x="8233" y="655"/>
                    <a:pt x="5651" y="2291"/>
                  </a:cubicBezTo>
                  <a:cubicBezTo>
                    <a:pt x="3068" y="3927"/>
                    <a:pt x="251" y="6873"/>
                    <a:pt x="16" y="10145"/>
                  </a:cubicBezTo>
                  <a:cubicBezTo>
                    <a:pt x="-219" y="13418"/>
                    <a:pt x="2129" y="17018"/>
                    <a:pt x="6120" y="18982"/>
                  </a:cubicBezTo>
                  <a:cubicBezTo>
                    <a:pt x="10111" y="20945"/>
                    <a:pt x="15746" y="21273"/>
                    <a:pt x="213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2832100" y="3857714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2838450" y="3775164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2896779" y="3573780"/>
              <a:ext cx="163921" cy="39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77" fill="norm" stroke="1" extrusionOk="0">
                  <a:moveTo>
                    <a:pt x="21446" y="4037"/>
                  </a:moveTo>
                  <a:cubicBezTo>
                    <a:pt x="20892" y="3233"/>
                    <a:pt x="20338" y="2429"/>
                    <a:pt x="19646" y="1739"/>
                  </a:cubicBezTo>
                  <a:cubicBezTo>
                    <a:pt x="18954" y="1050"/>
                    <a:pt x="18123" y="475"/>
                    <a:pt x="17015" y="188"/>
                  </a:cubicBezTo>
                  <a:cubicBezTo>
                    <a:pt x="15908" y="-99"/>
                    <a:pt x="14523" y="-99"/>
                    <a:pt x="13138" y="475"/>
                  </a:cubicBezTo>
                  <a:cubicBezTo>
                    <a:pt x="11754" y="1050"/>
                    <a:pt x="10369" y="2199"/>
                    <a:pt x="9400" y="4497"/>
                  </a:cubicBezTo>
                  <a:cubicBezTo>
                    <a:pt x="8431" y="6795"/>
                    <a:pt x="7877" y="10241"/>
                    <a:pt x="7738" y="12941"/>
                  </a:cubicBezTo>
                  <a:cubicBezTo>
                    <a:pt x="7600" y="15641"/>
                    <a:pt x="7877" y="17595"/>
                    <a:pt x="8015" y="18858"/>
                  </a:cubicBezTo>
                  <a:cubicBezTo>
                    <a:pt x="8154" y="20122"/>
                    <a:pt x="8154" y="20697"/>
                    <a:pt x="7461" y="21041"/>
                  </a:cubicBezTo>
                  <a:cubicBezTo>
                    <a:pt x="6769" y="21386"/>
                    <a:pt x="5384" y="21501"/>
                    <a:pt x="4000" y="21214"/>
                  </a:cubicBezTo>
                  <a:cubicBezTo>
                    <a:pt x="2615" y="20927"/>
                    <a:pt x="1231" y="20237"/>
                    <a:pt x="538" y="19605"/>
                  </a:cubicBezTo>
                  <a:cubicBezTo>
                    <a:pt x="-154" y="18973"/>
                    <a:pt x="-154" y="18399"/>
                    <a:pt x="400" y="17939"/>
                  </a:cubicBezTo>
                  <a:cubicBezTo>
                    <a:pt x="954" y="17480"/>
                    <a:pt x="2061" y="17135"/>
                    <a:pt x="5384" y="16618"/>
                  </a:cubicBezTo>
                  <a:cubicBezTo>
                    <a:pt x="8708" y="16101"/>
                    <a:pt x="14246" y="15412"/>
                    <a:pt x="19784" y="14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3187700" y="3787864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3187700" y="3933914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4191000" y="3857714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4004398" y="3718014"/>
              <a:ext cx="269109" cy="39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236" fill="norm" stroke="1" extrusionOk="0">
                  <a:moveTo>
                    <a:pt x="15030" y="0"/>
                  </a:moveTo>
                  <a:cubicBezTo>
                    <a:pt x="12062" y="0"/>
                    <a:pt x="9094" y="0"/>
                    <a:pt x="6704" y="800"/>
                  </a:cubicBezTo>
                  <a:cubicBezTo>
                    <a:pt x="4313" y="1600"/>
                    <a:pt x="2499" y="3200"/>
                    <a:pt x="1345" y="5714"/>
                  </a:cubicBezTo>
                  <a:cubicBezTo>
                    <a:pt x="191" y="8229"/>
                    <a:pt x="-304" y="11657"/>
                    <a:pt x="191" y="14343"/>
                  </a:cubicBezTo>
                  <a:cubicBezTo>
                    <a:pt x="685" y="17029"/>
                    <a:pt x="2169" y="18971"/>
                    <a:pt x="4395" y="20114"/>
                  </a:cubicBezTo>
                  <a:cubicBezTo>
                    <a:pt x="6621" y="21257"/>
                    <a:pt x="9589" y="21600"/>
                    <a:pt x="12310" y="20800"/>
                  </a:cubicBezTo>
                  <a:cubicBezTo>
                    <a:pt x="15030" y="20000"/>
                    <a:pt x="17504" y="18057"/>
                    <a:pt x="19070" y="15771"/>
                  </a:cubicBezTo>
                  <a:cubicBezTo>
                    <a:pt x="20636" y="13486"/>
                    <a:pt x="21296" y="10857"/>
                    <a:pt x="20801" y="8457"/>
                  </a:cubicBezTo>
                  <a:cubicBezTo>
                    <a:pt x="20307" y="6057"/>
                    <a:pt x="18658" y="3886"/>
                    <a:pt x="17174" y="2686"/>
                  </a:cubicBezTo>
                  <a:cubicBezTo>
                    <a:pt x="15690" y="1486"/>
                    <a:pt x="14371" y="1257"/>
                    <a:pt x="13464" y="1486"/>
                  </a:cubicBezTo>
                  <a:cubicBezTo>
                    <a:pt x="12557" y="1714"/>
                    <a:pt x="12062" y="2400"/>
                    <a:pt x="11568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4787900" y="3876901"/>
              <a:ext cx="144167" cy="5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44" fill="norm" stroke="1" extrusionOk="0">
                  <a:moveTo>
                    <a:pt x="4696" y="7696"/>
                  </a:moveTo>
                  <a:cubicBezTo>
                    <a:pt x="5009" y="10352"/>
                    <a:pt x="5322" y="13008"/>
                    <a:pt x="5322" y="15796"/>
                  </a:cubicBezTo>
                  <a:cubicBezTo>
                    <a:pt x="5322" y="18585"/>
                    <a:pt x="5009" y="21506"/>
                    <a:pt x="4852" y="21108"/>
                  </a:cubicBezTo>
                  <a:cubicBezTo>
                    <a:pt x="4696" y="20709"/>
                    <a:pt x="4696" y="16991"/>
                    <a:pt x="4852" y="13893"/>
                  </a:cubicBezTo>
                  <a:cubicBezTo>
                    <a:pt x="5009" y="10795"/>
                    <a:pt x="5322" y="8316"/>
                    <a:pt x="6104" y="6147"/>
                  </a:cubicBezTo>
                  <a:cubicBezTo>
                    <a:pt x="6887" y="3978"/>
                    <a:pt x="8139" y="2119"/>
                    <a:pt x="9548" y="1101"/>
                  </a:cubicBezTo>
                  <a:cubicBezTo>
                    <a:pt x="10957" y="83"/>
                    <a:pt x="12522" y="-94"/>
                    <a:pt x="13930" y="39"/>
                  </a:cubicBezTo>
                  <a:cubicBezTo>
                    <a:pt x="15339" y="172"/>
                    <a:pt x="16591" y="614"/>
                    <a:pt x="18157" y="1455"/>
                  </a:cubicBezTo>
                  <a:cubicBezTo>
                    <a:pt x="19722" y="2296"/>
                    <a:pt x="21600" y="3536"/>
                    <a:pt x="21287" y="4775"/>
                  </a:cubicBezTo>
                  <a:cubicBezTo>
                    <a:pt x="20974" y="6014"/>
                    <a:pt x="18470" y="7254"/>
                    <a:pt x="15183" y="8006"/>
                  </a:cubicBezTo>
                  <a:cubicBezTo>
                    <a:pt x="11896" y="8758"/>
                    <a:pt x="7826" y="9024"/>
                    <a:pt x="5165" y="9024"/>
                  </a:cubicBezTo>
                  <a:cubicBezTo>
                    <a:pt x="2504" y="9024"/>
                    <a:pt x="1252" y="8758"/>
                    <a:pt x="0" y="8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4872566" y="3690497"/>
              <a:ext cx="86785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17" y="1662"/>
                  </a:moveTo>
                  <a:cubicBezTo>
                    <a:pt x="8956" y="4985"/>
                    <a:pt x="5795" y="8308"/>
                    <a:pt x="3951" y="11008"/>
                  </a:cubicBezTo>
                  <a:cubicBezTo>
                    <a:pt x="2107" y="13708"/>
                    <a:pt x="1580" y="15785"/>
                    <a:pt x="1054" y="15785"/>
                  </a:cubicBezTo>
                  <a:cubicBezTo>
                    <a:pt x="527" y="15785"/>
                    <a:pt x="0" y="13708"/>
                    <a:pt x="0" y="11423"/>
                  </a:cubicBezTo>
                  <a:cubicBezTo>
                    <a:pt x="0" y="9138"/>
                    <a:pt x="527" y="6646"/>
                    <a:pt x="2107" y="4362"/>
                  </a:cubicBezTo>
                  <a:cubicBezTo>
                    <a:pt x="3688" y="2077"/>
                    <a:pt x="6322" y="0"/>
                    <a:pt x="8166" y="0"/>
                  </a:cubicBezTo>
                  <a:cubicBezTo>
                    <a:pt x="10010" y="0"/>
                    <a:pt x="11063" y="2077"/>
                    <a:pt x="13171" y="6023"/>
                  </a:cubicBezTo>
                  <a:cubicBezTo>
                    <a:pt x="15278" y="9969"/>
                    <a:pt x="18439" y="15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4933950" y="4035514"/>
              <a:ext cx="1016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4978399" y="4035514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5104184" y="3872118"/>
              <a:ext cx="83767" cy="26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62" fill="norm" stroke="1" extrusionOk="0">
                  <a:moveTo>
                    <a:pt x="21370" y="2948"/>
                  </a:moveTo>
                  <a:cubicBezTo>
                    <a:pt x="19750" y="2262"/>
                    <a:pt x="18130" y="1576"/>
                    <a:pt x="16240" y="976"/>
                  </a:cubicBezTo>
                  <a:cubicBezTo>
                    <a:pt x="14350" y="376"/>
                    <a:pt x="12190" y="-138"/>
                    <a:pt x="10030" y="33"/>
                  </a:cubicBezTo>
                  <a:cubicBezTo>
                    <a:pt x="7870" y="205"/>
                    <a:pt x="5710" y="1062"/>
                    <a:pt x="3820" y="3633"/>
                  </a:cubicBezTo>
                  <a:cubicBezTo>
                    <a:pt x="1930" y="6205"/>
                    <a:pt x="310" y="10491"/>
                    <a:pt x="40" y="13576"/>
                  </a:cubicBezTo>
                  <a:cubicBezTo>
                    <a:pt x="-230" y="16662"/>
                    <a:pt x="850" y="18548"/>
                    <a:pt x="3820" y="19662"/>
                  </a:cubicBezTo>
                  <a:cubicBezTo>
                    <a:pt x="6790" y="20776"/>
                    <a:pt x="11650" y="21119"/>
                    <a:pt x="1651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5150796" y="3902164"/>
              <a:ext cx="170504" cy="17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50" fill="norm" stroke="1" extrusionOk="0">
                  <a:moveTo>
                    <a:pt x="20429" y="0"/>
                  </a:moveTo>
                  <a:cubicBezTo>
                    <a:pt x="19112" y="5205"/>
                    <a:pt x="17795" y="10410"/>
                    <a:pt x="15819" y="14183"/>
                  </a:cubicBezTo>
                  <a:cubicBezTo>
                    <a:pt x="13843" y="17957"/>
                    <a:pt x="11209" y="20299"/>
                    <a:pt x="8575" y="20949"/>
                  </a:cubicBezTo>
                  <a:cubicBezTo>
                    <a:pt x="5941" y="21600"/>
                    <a:pt x="3307" y="20559"/>
                    <a:pt x="1726" y="19388"/>
                  </a:cubicBezTo>
                  <a:cubicBezTo>
                    <a:pt x="146" y="18217"/>
                    <a:pt x="-381" y="16916"/>
                    <a:pt x="278" y="16265"/>
                  </a:cubicBezTo>
                  <a:cubicBezTo>
                    <a:pt x="936" y="15614"/>
                    <a:pt x="2780" y="15614"/>
                    <a:pt x="6468" y="16135"/>
                  </a:cubicBezTo>
                  <a:cubicBezTo>
                    <a:pt x="10156" y="16655"/>
                    <a:pt x="15687" y="17696"/>
                    <a:pt x="21219" y="18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5372100" y="3889464"/>
              <a:ext cx="444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153"/>
                    <a:pt x="10286" y="306"/>
                    <a:pt x="14400" y="1149"/>
                  </a:cubicBezTo>
                  <a:cubicBezTo>
                    <a:pt x="18514" y="1991"/>
                    <a:pt x="21600" y="3523"/>
                    <a:pt x="21600" y="6740"/>
                  </a:cubicBezTo>
                  <a:cubicBezTo>
                    <a:pt x="21600" y="9957"/>
                    <a:pt x="18514" y="14860"/>
                    <a:pt x="15429" y="17617"/>
                  </a:cubicBezTo>
                  <a:cubicBezTo>
                    <a:pt x="12343" y="20374"/>
                    <a:pt x="9257" y="20987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5782843" y="4091448"/>
              <a:ext cx="211557" cy="8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360" fill="norm" stroke="1" extrusionOk="0">
                  <a:moveTo>
                    <a:pt x="2769" y="17267"/>
                  </a:moveTo>
                  <a:cubicBezTo>
                    <a:pt x="1914" y="18810"/>
                    <a:pt x="1058" y="20352"/>
                    <a:pt x="524" y="19838"/>
                  </a:cubicBezTo>
                  <a:cubicBezTo>
                    <a:pt x="-11" y="19324"/>
                    <a:pt x="-225" y="16752"/>
                    <a:pt x="310" y="13410"/>
                  </a:cubicBezTo>
                  <a:cubicBezTo>
                    <a:pt x="844" y="10067"/>
                    <a:pt x="2127" y="5952"/>
                    <a:pt x="3304" y="3381"/>
                  </a:cubicBezTo>
                  <a:cubicBezTo>
                    <a:pt x="4480" y="810"/>
                    <a:pt x="5549" y="-219"/>
                    <a:pt x="6512" y="38"/>
                  </a:cubicBezTo>
                  <a:cubicBezTo>
                    <a:pt x="7474" y="295"/>
                    <a:pt x="8329" y="1838"/>
                    <a:pt x="9292" y="4924"/>
                  </a:cubicBezTo>
                  <a:cubicBezTo>
                    <a:pt x="10254" y="8010"/>
                    <a:pt x="11324" y="12638"/>
                    <a:pt x="12286" y="15981"/>
                  </a:cubicBezTo>
                  <a:cubicBezTo>
                    <a:pt x="13248" y="19324"/>
                    <a:pt x="14104" y="21381"/>
                    <a:pt x="15601" y="19838"/>
                  </a:cubicBezTo>
                  <a:cubicBezTo>
                    <a:pt x="17098" y="18295"/>
                    <a:pt x="19236" y="13152"/>
                    <a:pt x="20306" y="9295"/>
                  </a:cubicBezTo>
                  <a:cubicBezTo>
                    <a:pt x="21375" y="5438"/>
                    <a:pt x="21375" y="2867"/>
                    <a:pt x="21375" y="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6358466" y="3875023"/>
              <a:ext cx="213785" cy="37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4277" y="6288"/>
                  </a:moveTo>
                  <a:cubicBezTo>
                    <a:pt x="3850" y="10050"/>
                    <a:pt x="3422" y="13812"/>
                    <a:pt x="2994" y="16118"/>
                  </a:cubicBezTo>
                  <a:cubicBezTo>
                    <a:pt x="2566" y="18423"/>
                    <a:pt x="2139" y="19273"/>
                    <a:pt x="1925" y="20001"/>
                  </a:cubicBezTo>
                  <a:cubicBezTo>
                    <a:pt x="1711" y="20729"/>
                    <a:pt x="1711" y="21336"/>
                    <a:pt x="1497" y="21275"/>
                  </a:cubicBezTo>
                  <a:cubicBezTo>
                    <a:pt x="1283" y="21214"/>
                    <a:pt x="855" y="20486"/>
                    <a:pt x="535" y="17817"/>
                  </a:cubicBezTo>
                  <a:cubicBezTo>
                    <a:pt x="214" y="15147"/>
                    <a:pt x="0" y="10536"/>
                    <a:pt x="0" y="7927"/>
                  </a:cubicBezTo>
                  <a:cubicBezTo>
                    <a:pt x="0" y="5318"/>
                    <a:pt x="214" y="4711"/>
                    <a:pt x="749" y="3922"/>
                  </a:cubicBezTo>
                  <a:cubicBezTo>
                    <a:pt x="1283" y="3133"/>
                    <a:pt x="2139" y="2163"/>
                    <a:pt x="2887" y="1920"/>
                  </a:cubicBezTo>
                  <a:cubicBezTo>
                    <a:pt x="3636" y="1677"/>
                    <a:pt x="4277" y="2163"/>
                    <a:pt x="5560" y="4104"/>
                  </a:cubicBezTo>
                  <a:cubicBezTo>
                    <a:pt x="6844" y="6046"/>
                    <a:pt x="8768" y="9444"/>
                    <a:pt x="10051" y="12417"/>
                  </a:cubicBezTo>
                  <a:cubicBezTo>
                    <a:pt x="11335" y="15390"/>
                    <a:pt x="11976" y="17938"/>
                    <a:pt x="12618" y="19455"/>
                  </a:cubicBezTo>
                  <a:cubicBezTo>
                    <a:pt x="13259" y="20972"/>
                    <a:pt x="13901" y="21457"/>
                    <a:pt x="14436" y="21214"/>
                  </a:cubicBezTo>
                  <a:cubicBezTo>
                    <a:pt x="14970" y="20972"/>
                    <a:pt x="15398" y="20001"/>
                    <a:pt x="15933" y="17392"/>
                  </a:cubicBezTo>
                  <a:cubicBezTo>
                    <a:pt x="16467" y="14783"/>
                    <a:pt x="17109" y="10536"/>
                    <a:pt x="17537" y="7684"/>
                  </a:cubicBezTo>
                  <a:cubicBezTo>
                    <a:pt x="17964" y="4832"/>
                    <a:pt x="18178" y="3376"/>
                    <a:pt x="18499" y="2223"/>
                  </a:cubicBezTo>
                  <a:cubicBezTo>
                    <a:pt x="18820" y="1070"/>
                    <a:pt x="19248" y="221"/>
                    <a:pt x="19782" y="39"/>
                  </a:cubicBezTo>
                  <a:cubicBezTo>
                    <a:pt x="20317" y="-143"/>
                    <a:pt x="20958" y="342"/>
                    <a:pt x="21600" y="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6608632" y="4023757"/>
              <a:ext cx="107967" cy="14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728" fill="norm" stroke="1" extrusionOk="0">
                  <a:moveTo>
                    <a:pt x="16225" y="2531"/>
                  </a:moveTo>
                  <a:cubicBezTo>
                    <a:pt x="13373" y="2235"/>
                    <a:pt x="10520" y="1939"/>
                    <a:pt x="7667" y="4010"/>
                  </a:cubicBezTo>
                  <a:cubicBezTo>
                    <a:pt x="4814" y="6082"/>
                    <a:pt x="1961" y="10520"/>
                    <a:pt x="739" y="13627"/>
                  </a:cubicBezTo>
                  <a:cubicBezTo>
                    <a:pt x="-484" y="16734"/>
                    <a:pt x="-76" y="18509"/>
                    <a:pt x="1146" y="19693"/>
                  </a:cubicBezTo>
                  <a:cubicBezTo>
                    <a:pt x="2369" y="20876"/>
                    <a:pt x="4407" y="21468"/>
                    <a:pt x="7871" y="19101"/>
                  </a:cubicBezTo>
                  <a:cubicBezTo>
                    <a:pt x="11335" y="16734"/>
                    <a:pt x="16225" y="11408"/>
                    <a:pt x="18671" y="8005"/>
                  </a:cubicBezTo>
                  <a:cubicBezTo>
                    <a:pt x="21116" y="4602"/>
                    <a:pt x="21116" y="3123"/>
                    <a:pt x="20301" y="1939"/>
                  </a:cubicBezTo>
                  <a:cubicBezTo>
                    <a:pt x="19486" y="756"/>
                    <a:pt x="17856" y="-132"/>
                    <a:pt x="16429" y="16"/>
                  </a:cubicBezTo>
                  <a:cubicBezTo>
                    <a:pt x="15003" y="164"/>
                    <a:pt x="13780" y="1347"/>
                    <a:pt x="12558" y="2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6718300" y="4010114"/>
              <a:ext cx="106771" cy="15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070" fill="norm" stroke="1" extrusionOk="0">
                  <a:moveTo>
                    <a:pt x="0" y="888"/>
                  </a:moveTo>
                  <a:cubicBezTo>
                    <a:pt x="2118" y="592"/>
                    <a:pt x="4235" y="296"/>
                    <a:pt x="6988" y="740"/>
                  </a:cubicBezTo>
                  <a:cubicBezTo>
                    <a:pt x="9741" y="1184"/>
                    <a:pt x="13129" y="2367"/>
                    <a:pt x="15671" y="5030"/>
                  </a:cubicBezTo>
                  <a:cubicBezTo>
                    <a:pt x="18212" y="7693"/>
                    <a:pt x="19906" y="11836"/>
                    <a:pt x="20753" y="14647"/>
                  </a:cubicBezTo>
                  <a:cubicBezTo>
                    <a:pt x="21600" y="17458"/>
                    <a:pt x="21600" y="18937"/>
                    <a:pt x="20541" y="19973"/>
                  </a:cubicBezTo>
                  <a:cubicBezTo>
                    <a:pt x="19482" y="21008"/>
                    <a:pt x="17365" y="21600"/>
                    <a:pt x="15035" y="20416"/>
                  </a:cubicBezTo>
                  <a:cubicBezTo>
                    <a:pt x="12706" y="19233"/>
                    <a:pt x="10165" y="16274"/>
                    <a:pt x="10376" y="12575"/>
                  </a:cubicBezTo>
                  <a:cubicBezTo>
                    <a:pt x="10588" y="8877"/>
                    <a:pt x="13553" y="4438"/>
                    <a:pt x="16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6909594" y="3727452"/>
              <a:ext cx="486040" cy="42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17" fill="norm" stroke="1" extrusionOk="0">
                  <a:moveTo>
                    <a:pt x="528" y="14673"/>
                  </a:moveTo>
                  <a:cubicBezTo>
                    <a:pt x="528" y="16608"/>
                    <a:pt x="528" y="18542"/>
                    <a:pt x="435" y="19778"/>
                  </a:cubicBezTo>
                  <a:cubicBezTo>
                    <a:pt x="341" y="21014"/>
                    <a:pt x="153" y="21551"/>
                    <a:pt x="59" y="21390"/>
                  </a:cubicBezTo>
                  <a:cubicBezTo>
                    <a:pt x="-35" y="21229"/>
                    <a:pt x="-35" y="20369"/>
                    <a:pt x="200" y="19241"/>
                  </a:cubicBezTo>
                  <a:cubicBezTo>
                    <a:pt x="435" y="18112"/>
                    <a:pt x="904" y="16715"/>
                    <a:pt x="1280" y="15802"/>
                  </a:cubicBezTo>
                  <a:cubicBezTo>
                    <a:pt x="1655" y="14888"/>
                    <a:pt x="1937" y="14458"/>
                    <a:pt x="2266" y="14405"/>
                  </a:cubicBezTo>
                  <a:cubicBezTo>
                    <a:pt x="2595" y="14351"/>
                    <a:pt x="2970" y="14673"/>
                    <a:pt x="3158" y="15372"/>
                  </a:cubicBezTo>
                  <a:cubicBezTo>
                    <a:pt x="3346" y="16070"/>
                    <a:pt x="3346" y="17145"/>
                    <a:pt x="3346" y="17951"/>
                  </a:cubicBezTo>
                  <a:cubicBezTo>
                    <a:pt x="3346" y="18757"/>
                    <a:pt x="3346" y="19294"/>
                    <a:pt x="3346" y="19294"/>
                  </a:cubicBezTo>
                  <a:cubicBezTo>
                    <a:pt x="3346" y="19294"/>
                    <a:pt x="3346" y="18757"/>
                    <a:pt x="3581" y="17951"/>
                  </a:cubicBezTo>
                  <a:cubicBezTo>
                    <a:pt x="3815" y="17145"/>
                    <a:pt x="4285" y="16070"/>
                    <a:pt x="4661" y="15318"/>
                  </a:cubicBezTo>
                  <a:cubicBezTo>
                    <a:pt x="5036" y="14566"/>
                    <a:pt x="5318" y="14136"/>
                    <a:pt x="5647" y="14136"/>
                  </a:cubicBezTo>
                  <a:cubicBezTo>
                    <a:pt x="5975" y="14136"/>
                    <a:pt x="6351" y="14566"/>
                    <a:pt x="6539" y="15264"/>
                  </a:cubicBezTo>
                  <a:cubicBezTo>
                    <a:pt x="6727" y="15963"/>
                    <a:pt x="6727" y="16930"/>
                    <a:pt x="6915" y="17682"/>
                  </a:cubicBezTo>
                  <a:cubicBezTo>
                    <a:pt x="7102" y="18435"/>
                    <a:pt x="7478" y="18972"/>
                    <a:pt x="7948" y="19241"/>
                  </a:cubicBezTo>
                  <a:cubicBezTo>
                    <a:pt x="8417" y="19509"/>
                    <a:pt x="8981" y="19509"/>
                    <a:pt x="9450" y="19348"/>
                  </a:cubicBezTo>
                  <a:cubicBezTo>
                    <a:pt x="9920" y="19187"/>
                    <a:pt x="10295" y="18864"/>
                    <a:pt x="10624" y="18488"/>
                  </a:cubicBezTo>
                  <a:cubicBezTo>
                    <a:pt x="10953" y="18112"/>
                    <a:pt x="11235" y="17682"/>
                    <a:pt x="11516" y="17199"/>
                  </a:cubicBezTo>
                  <a:cubicBezTo>
                    <a:pt x="11798" y="16715"/>
                    <a:pt x="12080" y="16178"/>
                    <a:pt x="11939" y="15909"/>
                  </a:cubicBezTo>
                  <a:cubicBezTo>
                    <a:pt x="11798" y="15641"/>
                    <a:pt x="11235" y="15641"/>
                    <a:pt x="10765" y="15855"/>
                  </a:cubicBezTo>
                  <a:cubicBezTo>
                    <a:pt x="10295" y="16070"/>
                    <a:pt x="9920" y="16500"/>
                    <a:pt x="9779" y="16984"/>
                  </a:cubicBezTo>
                  <a:cubicBezTo>
                    <a:pt x="9638" y="17467"/>
                    <a:pt x="9732" y="18005"/>
                    <a:pt x="10014" y="18327"/>
                  </a:cubicBezTo>
                  <a:cubicBezTo>
                    <a:pt x="10295" y="18650"/>
                    <a:pt x="10765" y="18757"/>
                    <a:pt x="11188" y="18650"/>
                  </a:cubicBezTo>
                  <a:cubicBezTo>
                    <a:pt x="11610" y="18542"/>
                    <a:pt x="11986" y="18220"/>
                    <a:pt x="12315" y="18488"/>
                  </a:cubicBezTo>
                  <a:cubicBezTo>
                    <a:pt x="12643" y="18757"/>
                    <a:pt x="12925" y="19617"/>
                    <a:pt x="13301" y="19993"/>
                  </a:cubicBezTo>
                  <a:cubicBezTo>
                    <a:pt x="13676" y="20369"/>
                    <a:pt x="14146" y="20261"/>
                    <a:pt x="15085" y="19026"/>
                  </a:cubicBezTo>
                  <a:cubicBezTo>
                    <a:pt x="16024" y="17790"/>
                    <a:pt x="17433" y="15426"/>
                    <a:pt x="18560" y="12524"/>
                  </a:cubicBezTo>
                  <a:cubicBezTo>
                    <a:pt x="19687" y="9623"/>
                    <a:pt x="20532" y="6184"/>
                    <a:pt x="21002" y="4196"/>
                  </a:cubicBezTo>
                  <a:cubicBezTo>
                    <a:pt x="21471" y="2208"/>
                    <a:pt x="21565" y="1670"/>
                    <a:pt x="21565" y="1133"/>
                  </a:cubicBezTo>
                  <a:cubicBezTo>
                    <a:pt x="21565" y="596"/>
                    <a:pt x="21471" y="58"/>
                    <a:pt x="21142" y="5"/>
                  </a:cubicBezTo>
                  <a:cubicBezTo>
                    <a:pt x="20814" y="-49"/>
                    <a:pt x="20250" y="381"/>
                    <a:pt x="19640" y="1724"/>
                  </a:cubicBezTo>
                  <a:cubicBezTo>
                    <a:pt x="19029" y="3067"/>
                    <a:pt x="18372" y="5324"/>
                    <a:pt x="18137" y="8279"/>
                  </a:cubicBezTo>
                  <a:cubicBezTo>
                    <a:pt x="17902" y="11235"/>
                    <a:pt x="18090" y="14888"/>
                    <a:pt x="18419" y="16876"/>
                  </a:cubicBezTo>
                  <a:cubicBezTo>
                    <a:pt x="18748" y="18864"/>
                    <a:pt x="19217" y="19187"/>
                    <a:pt x="19687" y="19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4019550" y="4781090"/>
              <a:ext cx="260350" cy="217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3415"/>
                  </a:moveTo>
                  <a:cubicBezTo>
                    <a:pt x="351" y="2396"/>
                    <a:pt x="702" y="1377"/>
                    <a:pt x="2195" y="664"/>
                  </a:cubicBezTo>
                  <a:cubicBezTo>
                    <a:pt x="3688" y="-49"/>
                    <a:pt x="6322" y="-457"/>
                    <a:pt x="8341" y="868"/>
                  </a:cubicBezTo>
                  <a:cubicBezTo>
                    <a:pt x="10361" y="2192"/>
                    <a:pt x="11766" y="5249"/>
                    <a:pt x="11590" y="8407"/>
                  </a:cubicBezTo>
                  <a:cubicBezTo>
                    <a:pt x="11415" y="11566"/>
                    <a:pt x="9659" y="14826"/>
                    <a:pt x="8341" y="16966"/>
                  </a:cubicBezTo>
                  <a:cubicBezTo>
                    <a:pt x="7024" y="19105"/>
                    <a:pt x="6146" y="20124"/>
                    <a:pt x="6234" y="20634"/>
                  </a:cubicBezTo>
                  <a:cubicBezTo>
                    <a:pt x="6322" y="21143"/>
                    <a:pt x="7376" y="21143"/>
                    <a:pt x="9659" y="20328"/>
                  </a:cubicBezTo>
                  <a:cubicBezTo>
                    <a:pt x="11941" y="19513"/>
                    <a:pt x="15454" y="17883"/>
                    <a:pt x="17649" y="16456"/>
                  </a:cubicBezTo>
                  <a:cubicBezTo>
                    <a:pt x="19844" y="15030"/>
                    <a:pt x="20722" y="13807"/>
                    <a:pt x="21600" y="12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3922169" y="4586245"/>
              <a:ext cx="532518" cy="50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251" fill="norm" stroke="1" extrusionOk="0">
                  <a:moveTo>
                    <a:pt x="13144" y="3569"/>
                  </a:moveTo>
                  <a:cubicBezTo>
                    <a:pt x="12642" y="2583"/>
                    <a:pt x="12140" y="1597"/>
                    <a:pt x="11302" y="925"/>
                  </a:cubicBezTo>
                  <a:cubicBezTo>
                    <a:pt x="10465" y="253"/>
                    <a:pt x="9293" y="-106"/>
                    <a:pt x="8079" y="28"/>
                  </a:cubicBezTo>
                  <a:cubicBezTo>
                    <a:pt x="6865" y="163"/>
                    <a:pt x="5609" y="790"/>
                    <a:pt x="4186" y="2179"/>
                  </a:cubicBezTo>
                  <a:cubicBezTo>
                    <a:pt x="2763" y="3569"/>
                    <a:pt x="1172" y="5720"/>
                    <a:pt x="461" y="8274"/>
                  </a:cubicBezTo>
                  <a:cubicBezTo>
                    <a:pt x="-251" y="10828"/>
                    <a:pt x="-84" y="13786"/>
                    <a:pt x="586" y="16072"/>
                  </a:cubicBezTo>
                  <a:cubicBezTo>
                    <a:pt x="1256" y="18357"/>
                    <a:pt x="2428" y="19970"/>
                    <a:pt x="4270" y="20732"/>
                  </a:cubicBezTo>
                  <a:cubicBezTo>
                    <a:pt x="6112" y="21494"/>
                    <a:pt x="8623" y="21404"/>
                    <a:pt x="10968" y="20553"/>
                  </a:cubicBezTo>
                  <a:cubicBezTo>
                    <a:pt x="13312" y="19701"/>
                    <a:pt x="15489" y="18088"/>
                    <a:pt x="17289" y="15937"/>
                  </a:cubicBezTo>
                  <a:cubicBezTo>
                    <a:pt x="19089" y="13786"/>
                    <a:pt x="20512" y="11097"/>
                    <a:pt x="20930" y="8722"/>
                  </a:cubicBezTo>
                  <a:cubicBezTo>
                    <a:pt x="21349" y="6347"/>
                    <a:pt x="20763" y="4286"/>
                    <a:pt x="19298" y="2896"/>
                  </a:cubicBezTo>
                  <a:cubicBezTo>
                    <a:pt x="17833" y="1507"/>
                    <a:pt x="15489" y="790"/>
                    <a:pt x="13647" y="701"/>
                  </a:cubicBezTo>
                  <a:cubicBezTo>
                    <a:pt x="11805" y="611"/>
                    <a:pt x="10465" y="1149"/>
                    <a:pt x="9126" y="1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4851825" y="4681012"/>
              <a:ext cx="228176" cy="34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75" fill="norm" stroke="1" extrusionOk="0">
                  <a:moveTo>
                    <a:pt x="21560" y="2075"/>
                  </a:moveTo>
                  <a:cubicBezTo>
                    <a:pt x="21360" y="1428"/>
                    <a:pt x="21160" y="781"/>
                    <a:pt x="20560" y="393"/>
                  </a:cubicBezTo>
                  <a:cubicBezTo>
                    <a:pt x="19960" y="5"/>
                    <a:pt x="18960" y="-124"/>
                    <a:pt x="16360" y="135"/>
                  </a:cubicBezTo>
                  <a:cubicBezTo>
                    <a:pt x="13760" y="393"/>
                    <a:pt x="9560" y="1040"/>
                    <a:pt x="6860" y="2269"/>
                  </a:cubicBezTo>
                  <a:cubicBezTo>
                    <a:pt x="4160" y="3498"/>
                    <a:pt x="2960" y="5308"/>
                    <a:pt x="2060" y="7895"/>
                  </a:cubicBezTo>
                  <a:cubicBezTo>
                    <a:pt x="1160" y="10482"/>
                    <a:pt x="560" y="13845"/>
                    <a:pt x="260" y="15914"/>
                  </a:cubicBezTo>
                  <a:cubicBezTo>
                    <a:pt x="-40" y="17984"/>
                    <a:pt x="-40" y="18760"/>
                    <a:pt x="60" y="19471"/>
                  </a:cubicBezTo>
                  <a:cubicBezTo>
                    <a:pt x="160" y="20183"/>
                    <a:pt x="360" y="20829"/>
                    <a:pt x="1260" y="21153"/>
                  </a:cubicBezTo>
                  <a:cubicBezTo>
                    <a:pt x="2160" y="21476"/>
                    <a:pt x="3760" y="21476"/>
                    <a:pt x="6560" y="20959"/>
                  </a:cubicBezTo>
                  <a:cubicBezTo>
                    <a:pt x="9360" y="20441"/>
                    <a:pt x="13360" y="19407"/>
                    <a:pt x="17360" y="18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4883149" y="4854664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8000"/>
                    <a:pt x="1800" y="14400"/>
                    <a:pt x="5400" y="10800"/>
                  </a:cubicBezTo>
                  <a:cubicBezTo>
                    <a:pt x="9000" y="7200"/>
                    <a:pt x="153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5162015" y="4596973"/>
              <a:ext cx="282052" cy="407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60" fill="norm" stroke="1" extrusionOk="0">
                  <a:moveTo>
                    <a:pt x="21160" y="2532"/>
                  </a:moveTo>
                  <a:cubicBezTo>
                    <a:pt x="21320" y="1641"/>
                    <a:pt x="21480" y="751"/>
                    <a:pt x="21000" y="305"/>
                  </a:cubicBezTo>
                  <a:cubicBezTo>
                    <a:pt x="20520" y="-140"/>
                    <a:pt x="19400" y="-140"/>
                    <a:pt x="17400" y="584"/>
                  </a:cubicBezTo>
                  <a:cubicBezTo>
                    <a:pt x="15400" y="1307"/>
                    <a:pt x="12520" y="2755"/>
                    <a:pt x="10120" y="4926"/>
                  </a:cubicBezTo>
                  <a:cubicBezTo>
                    <a:pt x="7720" y="7097"/>
                    <a:pt x="5800" y="9992"/>
                    <a:pt x="4280" y="12107"/>
                  </a:cubicBezTo>
                  <a:cubicBezTo>
                    <a:pt x="2760" y="14223"/>
                    <a:pt x="1640" y="15559"/>
                    <a:pt x="920" y="16672"/>
                  </a:cubicBezTo>
                  <a:cubicBezTo>
                    <a:pt x="200" y="17786"/>
                    <a:pt x="-120" y="18676"/>
                    <a:pt x="40" y="19289"/>
                  </a:cubicBezTo>
                  <a:cubicBezTo>
                    <a:pt x="200" y="19901"/>
                    <a:pt x="840" y="20235"/>
                    <a:pt x="2920" y="20625"/>
                  </a:cubicBezTo>
                  <a:cubicBezTo>
                    <a:pt x="5000" y="21015"/>
                    <a:pt x="8520" y="21460"/>
                    <a:pt x="11240" y="21460"/>
                  </a:cubicBezTo>
                  <a:cubicBezTo>
                    <a:pt x="13960" y="21460"/>
                    <a:pt x="15880" y="21015"/>
                    <a:pt x="17800" y="20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5467713" y="4781374"/>
              <a:ext cx="165376" cy="44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72" fill="norm" stroke="1" extrusionOk="0">
                  <a:moveTo>
                    <a:pt x="7244" y="5104"/>
                  </a:moveTo>
                  <a:cubicBezTo>
                    <a:pt x="6164" y="6030"/>
                    <a:pt x="5084" y="6955"/>
                    <a:pt x="4139" y="8910"/>
                  </a:cubicBezTo>
                  <a:cubicBezTo>
                    <a:pt x="3194" y="10864"/>
                    <a:pt x="2384" y="13847"/>
                    <a:pt x="1844" y="15955"/>
                  </a:cubicBezTo>
                  <a:cubicBezTo>
                    <a:pt x="1304" y="18064"/>
                    <a:pt x="1034" y="19298"/>
                    <a:pt x="764" y="20172"/>
                  </a:cubicBezTo>
                  <a:cubicBezTo>
                    <a:pt x="494" y="21047"/>
                    <a:pt x="224" y="21561"/>
                    <a:pt x="89" y="21458"/>
                  </a:cubicBezTo>
                  <a:cubicBezTo>
                    <a:pt x="-46" y="21355"/>
                    <a:pt x="-46" y="20635"/>
                    <a:pt x="224" y="18527"/>
                  </a:cubicBezTo>
                  <a:cubicBezTo>
                    <a:pt x="494" y="16418"/>
                    <a:pt x="1034" y="12921"/>
                    <a:pt x="2114" y="9938"/>
                  </a:cubicBezTo>
                  <a:cubicBezTo>
                    <a:pt x="3194" y="6955"/>
                    <a:pt x="4814" y="4487"/>
                    <a:pt x="6164" y="2995"/>
                  </a:cubicBezTo>
                  <a:cubicBezTo>
                    <a:pt x="7514" y="1504"/>
                    <a:pt x="8594" y="990"/>
                    <a:pt x="9809" y="630"/>
                  </a:cubicBezTo>
                  <a:cubicBezTo>
                    <a:pt x="11024" y="270"/>
                    <a:pt x="12374" y="64"/>
                    <a:pt x="13724" y="12"/>
                  </a:cubicBezTo>
                  <a:cubicBezTo>
                    <a:pt x="15074" y="-39"/>
                    <a:pt x="16424" y="64"/>
                    <a:pt x="17639" y="321"/>
                  </a:cubicBezTo>
                  <a:cubicBezTo>
                    <a:pt x="18854" y="578"/>
                    <a:pt x="19934" y="990"/>
                    <a:pt x="20609" y="1607"/>
                  </a:cubicBezTo>
                  <a:cubicBezTo>
                    <a:pt x="21284" y="2224"/>
                    <a:pt x="21554" y="3047"/>
                    <a:pt x="19394" y="3921"/>
                  </a:cubicBezTo>
                  <a:cubicBezTo>
                    <a:pt x="17234" y="4795"/>
                    <a:pt x="12644" y="5721"/>
                    <a:pt x="9674" y="6184"/>
                  </a:cubicBezTo>
                  <a:cubicBezTo>
                    <a:pt x="6704" y="6647"/>
                    <a:pt x="5354" y="6647"/>
                    <a:pt x="4409" y="6338"/>
                  </a:cubicBezTo>
                  <a:cubicBezTo>
                    <a:pt x="3464" y="6030"/>
                    <a:pt x="2924" y="5412"/>
                    <a:pt x="2384" y="4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5590899" y="4596015"/>
              <a:ext cx="98702" cy="10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60" fill="norm" stroke="1" extrusionOk="0">
                  <a:moveTo>
                    <a:pt x="9021" y="2201"/>
                  </a:moveTo>
                  <a:cubicBezTo>
                    <a:pt x="7183" y="931"/>
                    <a:pt x="5345" y="-340"/>
                    <a:pt x="4196" y="84"/>
                  </a:cubicBezTo>
                  <a:cubicBezTo>
                    <a:pt x="3047" y="507"/>
                    <a:pt x="2587" y="2625"/>
                    <a:pt x="1898" y="5589"/>
                  </a:cubicBezTo>
                  <a:cubicBezTo>
                    <a:pt x="1209" y="8554"/>
                    <a:pt x="290" y="12366"/>
                    <a:pt x="60" y="13213"/>
                  </a:cubicBezTo>
                  <a:cubicBezTo>
                    <a:pt x="-170" y="14060"/>
                    <a:pt x="290" y="11942"/>
                    <a:pt x="979" y="9825"/>
                  </a:cubicBezTo>
                  <a:cubicBezTo>
                    <a:pt x="1668" y="7707"/>
                    <a:pt x="2587" y="5589"/>
                    <a:pt x="3966" y="3684"/>
                  </a:cubicBezTo>
                  <a:cubicBezTo>
                    <a:pt x="5345" y="1778"/>
                    <a:pt x="7183" y="84"/>
                    <a:pt x="9021" y="295"/>
                  </a:cubicBezTo>
                  <a:cubicBezTo>
                    <a:pt x="10860" y="507"/>
                    <a:pt x="12698" y="2625"/>
                    <a:pt x="14766" y="6436"/>
                  </a:cubicBezTo>
                  <a:cubicBezTo>
                    <a:pt x="16834" y="10248"/>
                    <a:pt x="19132" y="15754"/>
                    <a:pt x="21430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5670550" y="4861014"/>
              <a:ext cx="952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5710766" y="4892764"/>
              <a:ext cx="7408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46" y="2618"/>
                    <a:pt x="10491" y="5236"/>
                    <a:pt x="6480" y="8345"/>
                  </a:cubicBezTo>
                  <a:cubicBezTo>
                    <a:pt x="2469" y="11455"/>
                    <a:pt x="0" y="15055"/>
                    <a:pt x="0" y="17345"/>
                  </a:cubicBezTo>
                  <a:cubicBezTo>
                    <a:pt x="0" y="19636"/>
                    <a:pt x="2469" y="20618"/>
                    <a:pt x="49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5875784" y="4661647"/>
              <a:ext cx="165511" cy="29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404" fill="norm" stroke="1" extrusionOk="0">
                  <a:moveTo>
                    <a:pt x="20544" y="2480"/>
                  </a:moveTo>
                  <a:cubicBezTo>
                    <a:pt x="20810" y="1714"/>
                    <a:pt x="21077" y="948"/>
                    <a:pt x="20544" y="489"/>
                  </a:cubicBezTo>
                  <a:cubicBezTo>
                    <a:pt x="20010" y="29"/>
                    <a:pt x="18677" y="-124"/>
                    <a:pt x="16810" y="106"/>
                  </a:cubicBezTo>
                  <a:cubicBezTo>
                    <a:pt x="14944" y="336"/>
                    <a:pt x="12544" y="948"/>
                    <a:pt x="9744" y="2940"/>
                  </a:cubicBezTo>
                  <a:cubicBezTo>
                    <a:pt x="6944" y="4931"/>
                    <a:pt x="3744" y="8302"/>
                    <a:pt x="1877" y="11289"/>
                  </a:cubicBezTo>
                  <a:cubicBezTo>
                    <a:pt x="10" y="14276"/>
                    <a:pt x="-523" y="16880"/>
                    <a:pt x="544" y="18642"/>
                  </a:cubicBezTo>
                  <a:cubicBezTo>
                    <a:pt x="1610" y="20404"/>
                    <a:pt x="4277" y="21323"/>
                    <a:pt x="7210" y="21399"/>
                  </a:cubicBezTo>
                  <a:cubicBezTo>
                    <a:pt x="10144" y="21476"/>
                    <a:pt x="13344" y="20710"/>
                    <a:pt x="16544" y="19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6014244" y="4708614"/>
              <a:ext cx="189707" cy="21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02" fill="norm" stroke="1" extrusionOk="0">
                  <a:moveTo>
                    <a:pt x="21510" y="0"/>
                  </a:moveTo>
                  <a:cubicBezTo>
                    <a:pt x="18870" y="5192"/>
                    <a:pt x="16230" y="10385"/>
                    <a:pt x="13470" y="14019"/>
                  </a:cubicBezTo>
                  <a:cubicBezTo>
                    <a:pt x="10710" y="17654"/>
                    <a:pt x="7830" y="19731"/>
                    <a:pt x="5790" y="20665"/>
                  </a:cubicBezTo>
                  <a:cubicBezTo>
                    <a:pt x="3750" y="21600"/>
                    <a:pt x="2550" y="21392"/>
                    <a:pt x="1710" y="20769"/>
                  </a:cubicBezTo>
                  <a:cubicBezTo>
                    <a:pt x="870" y="20146"/>
                    <a:pt x="390" y="19108"/>
                    <a:pt x="150" y="17965"/>
                  </a:cubicBezTo>
                  <a:cubicBezTo>
                    <a:pt x="-90" y="16823"/>
                    <a:pt x="-90" y="15577"/>
                    <a:pt x="510" y="14850"/>
                  </a:cubicBezTo>
                  <a:cubicBezTo>
                    <a:pt x="1110" y="14123"/>
                    <a:pt x="2310" y="13915"/>
                    <a:pt x="4230" y="14019"/>
                  </a:cubicBezTo>
                  <a:cubicBezTo>
                    <a:pt x="6150" y="14123"/>
                    <a:pt x="8790" y="14538"/>
                    <a:pt x="11430" y="15265"/>
                  </a:cubicBezTo>
                  <a:cubicBezTo>
                    <a:pt x="14070" y="15992"/>
                    <a:pt x="16710" y="17031"/>
                    <a:pt x="19350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6248400" y="4680770"/>
              <a:ext cx="83455" cy="29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21470" fill="norm" stroke="1" extrusionOk="0">
                  <a:moveTo>
                    <a:pt x="3086" y="179"/>
                  </a:moveTo>
                  <a:cubicBezTo>
                    <a:pt x="6171" y="24"/>
                    <a:pt x="9257" y="-130"/>
                    <a:pt x="11829" y="179"/>
                  </a:cubicBezTo>
                  <a:cubicBezTo>
                    <a:pt x="14400" y="487"/>
                    <a:pt x="16457" y="1259"/>
                    <a:pt x="18257" y="2879"/>
                  </a:cubicBezTo>
                  <a:cubicBezTo>
                    <a:pt x="20057" y="4499"/>
                    <a:pt x="21600" y="6967"/>
                    <a:pt x="18514" y="10207"/>
                  </a:cubicBezTo>
                  <a:cubicBezTo>
                    <a:pt x="15429" y="13447"/>
                    <a:pt x="7714" y="17459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6350000" y="4617635"/>
              <a:ext cx="195263" cy="39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83" fill="norm" stroke="1" extrusionOk="0">
                  <a:moveTo>
                    <a:pt x="8361" y="1492"/>
                  </a:moveTo>
                  <a:cubicBezTo>
                    <a:pt x="11381" y="917"/>
                    <a:pt x="14400" y="343"/>
                    <a:pt x="16606" y="113"/>
                  </a:cubicBezTo>
                  <a:cubicBezTo>
                    <a:pt x="18813" y="-117"/>
                    <a:pt x="20206" y="-2"/>
                    <a:pt x="20903" y="515"/>
                  </a:cubicBezTo>
                  <a:cubicBezTo>
                    <a:pt x="21600" y="1032"/>
                    <a:pt x="21600" y="1951"/>
                    <a:pt x="20903" y="4019"/>
                  </a:cubicBezTo>
                  <a:cubicBezTo>
                    <a:pt x="20206" y="6087"/>
                    <a:pt x="18813" y="9304"/>
                    <a:pt x="17884" y="11832"/>
                  </a:cubicBezTo>
                  <a:cubicBezTo>
                    <a:pt x="16955" y="14360"/>
                    <a:pt x="16490" y="16198"/>
                    <a:pt x="16606" y="17404"/>
                  </a:cubicBezTo>
                  <a:cubicBezTo>
                    <a:pt x="16723" y="18611"/>
                    <a:pt x="17419" y="19185"/>
                    <a:pt x="16839" y="19645"/>
                  </a:cubicBezTo>
                  <a:cubicBezTo>
                    <a:pt x="16258" y="20104"/>
                    <a:pt x="14400" y="20449"/>
                    <a:pt x="11381" y="20736"/>
                  </a:cubicBezTo>
                  <a:cubicBezTo>
                    <a:pt x="8361" y="21023"/>
                    <a:pt x="4181" y="21253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6800850" y="4822914"/>
              <a:ext cx="101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6826250" y="4899114"/>
              <a:ext cx="133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21600"/>
                    <a:pt x="7543" y="21600"/>
                    <a:pt x="11143" y="18000"/>
                  </a:cubicBezTo>
                  <a:cubicBezTo>
                    <a:pt x="14743" y="14400"/>
                    <a:pt x="1817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7322276" y="4728329"/>
              <a:ext cx="189262" cy="59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32" fill="norm" stroke="1" extrusionOk="0">
                  <a:moveTo>
                    <a:pt x="4192" y="6115"/>
                  </a:moveTo>
                  <a:cubicBezTo>
                    <a:pt x="3954" y="8919"/>
                    <a:pt x="3717" y="11723"/>
                    <a:pt x="3242" y="14111"/>
                  </a:cubicBezTo>
                  <a:cubicBezTo>
                    <a:pt x="2767" y="16498"/>
                    <a:pt x="2055" y="18468"/>
                    <a:pt x="1462" y="19719"/>
                  </a:cubicBezTo>
                  <a:cubicBezTo>
                    <a:pt x="868" y="20969"/>
                    <a:pt x="394" y="21500"/>
                    <a:pt x="156" y="21424"/>
                  </a:cubicBezTo>
                  <a:cubicBezTo>
                    <a:pt x="-81" y="21348"/>
                    <a:pt x="-81" y="20666"/>
                    <a:pt x="394" y="19037"/>
                  </a:cubicBezTo>
                  <a:cubicBezTo>
                    <a:pt x="868" y="17407"/>
                    <a:pt x="1818" y="14831"/>
                    <a:pt x="2767" y="12292"/>
                  </a:cubicBezTo>
                  <a:cubicBezTo>
                    <a:pt x="3717" y="9753"/>
                    <a:pt x="4666" y="7252"/>
                    <a:pt x="5972" y="5243"/>
                  </a:cubicBezTo>
                  <a:cubicBezTo>
                    <a:pt x="7277" y="3235"/>
                    <a:pt x="8939" y="1719"/>
                    <a:pt x="10363" y="885"/>
                  </a:cubicBezTo>
                  <a:cubicBezTo>
                    <a:pt x="11787" y="52"/>
                    <a:pt x="12974" y="-100"/>
                    <a:pt x="14635" y="52"/>
                  </a:cubicBezTo>
                  <a:cubicBezTo>
                    <a:pt x="16297" y="203"/>
                    <a:pt x="18433" y="658"/>
                    <a:pt x="19739" y="1492"/>
                  </a:cubicBezTo>
                  <a:cubicBezTo>
                    <a:pt x="21044" y="2325"/>
                    <a:pt x="21519" y="3538"/>
                    <a:pt x="21044" y="4637"/>
                  </a:cubicBezTo>
                  <a:cubicBezTo>
                    <a:pt x="20570" y="5736"/>
                    <a:pt x="19145" y="6721"/>
                    <a:pt x="17603" y="7365"/>
                  </a:cubicBezTo>
                  <a:cubicBezTo>
                    <a:pt x="16060" y="8009"/>
                    <a:pt x="14398" y="8313"/>
                    <a:pt x="12737" y="8502"/>
                  </a:cubicBezTo>
                  <a:cubicBezTo>
                    <a:pt x="11075" y="8692"/>
                    <a:pt x="9414" y="8767"/>
                    <a:pt x="8464" y="8616"/>
                  </a:cubicBezTo>
                  <a:cubicBezTo>
                    <a:pt x="7515" y="8464"/>
                    <a:pt x="7277" y="8085"/>
                    <a:pt x="7040" y="7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7454900" y="4930864"/>
              <a:ext cx="1079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835" y="3600"/>
                  </a:cubicBezTo>
                  <a:cubicBezTo>
                    <a:pt x="11435" y="7200"/>
                    <a:pt x="1651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7505700" y="4956264"/>
              <a:ext cx="69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3086"/>
                    <a:pt x="9818" y="6171"/>
                    <a:pt x="6218" y="9771"/>
                  </a:cubicBezTo>
                  <a:cubicBezTo>
                    <a:pt x="2618" y="13371"/>
                    <a:pt x="1309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7673204" y="4720874"/>
              <a:ext cx="130946" cy="28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43" fill="norm" stroke="1" extrusionOk="0">
                  <a:moveTo>
                    <a:pt x="21211" y="2891"/>
                  </a:moveTo>
                  <a:cubicBezTo>
                    <a:pt x="20868" y="1939"/>
                    <a:pt x="20525" y="986"/>
                    <a:pt x="19497" y="430"/>
                  </a:cubicBezTo>
                  <a:cubicBezTo>
                    <a:pt x="18468" y="-126"/>
                    <a:pt x="16754" y="-285"/>
                    <a:pt x="14182" y="827"/>
                  </a:cubicBezTo>
                  <a:cubicBezTo>
                    <a:pt x="11611" y="1939"/>
                    <a:pt x="8182" y="4321"/>
                    <a:pt x="5440" y="7656"/>
                  </a:cubicBezTo>
                  <a:cubicBezTo>
                    <a:pt x="2697" y="10991"/>
                    <a:pt x="640" y="15280"/>
                    <a:pt x="125" y="17821"/>
                  </a:cubicBezTo>
                  <a:cubicBezTo>
                    <a:pt x="-389" y="20362"/>
                    <a:pt x="640" y="21156"/>
                    <a:pt x="4068" y="21236"/>
                  </a:cubicBezTo>
                  <a:cubicBezTo>
                    <a:pt x="7497" y="21315"/>
                    <a:pt x="13325" y="20680"/>
                    <a:pt x="19154" y="20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7823994" y="4751934"/>
              <a:ext cx="183357" cy="21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85" fill="norm" stroke="1" extrusionOk="0">
                  <a:moveTo>
                    <a:pt x="20017" y="2680"/>
                  </a:moveTo>
                  <a:cubicBezTo>
                    <a:pt x="20017" y="1397"/>
                    <a:pt x="20017" y="114"/>
                    <a:pt x="19645" y="7"/>
                  </a:cubicBezTo>
                  <a:cubicBezTo>
                    <a:pt x="19273" y="-100"/>
                    <a:pt x="18528" y="969"/>
                    <a:pt x="17038" y="3856"/>
                  </a:cubicBezTo>
                  <a:cubicBezTo>
                    <a:pt x="15548" y="6744"/>
                    <a:pt x="13314" y="11449"/>
                    <a:pt x="11328" y="14550"/>
                  </a:cubicBezTo>
                  <a:cubicBezTo>
                    <a:pt x="9341" y="17650"/>
                    <a:pt x="7604" y="19148"/>
                    <a:pt x="5990" y="20110"/>
                  </a:cubicBezTo>
                  <a:cubicBezTo>
                    <a:pt x="4376" y="21072"/>
                    <a:pt x="2886" y="21500"/>
                    <a:pt x="1893" y="21179"/>
                  </a:cubicBezTo>
                  <a:cubicBezTo>
                    <a:pt x="900" y="20858"/>
                    <a:pt x="404" y="19789"/>
                    <a:pt x="155" y="18506"/>
                  </a:cubicBezTo>
                  <a:cubicBezTo>
                    <a:pt x="-93" y="17223"/>
                    <a:pt x="-93" y="15726"/>
                    <a:pt x="528" y="14763"/>
                  </a:cubicBezTo>
                  <a:cubicBezTo>
                    <a:pt x="1148" y="13801"/>
                    <a:pt x="2390" y="13373"/>
                    <a:pt x="4873" y="13587"/>
                  </a:cubicBezTo>
                  <a:cubicBezTo>
                    <a:pt x="7355" y="13801"/>
                    <a:pt x="11079" y="14656"/>
                    <a:pt x="13438" y="15405"/>
                  </a:cubicBezTo>
                  <a:cubicBezTo>
                    <a:pt x="15797" y="16153"/>
                    <a:pt x="16790" y="16795"/>
                    <a:pt x="17907" y="17009"/>
                  </a:cubicBezTo>
                  <a:cubicBezTo>
                    <a:pt x="19024" y="17223"/>
                    <a:pt x="20266" y="17009"/>
                    <a:pt x="21507" y="16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7937500" y="4778464"/>
              <a:ext cx="18522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5290" y="0"/>
                  </a:moveTo>
                  <a:cubicBezTo>
                    <a:pt x="16503" y="144"/>
                    <a:pt x="17717" y="288"/>
                    <a:pt x="18688" y="648"/>
                  </a:cubicBezTo>
                  <a:cubicBezTo>
                    <a:pt x="19658" y="1008"/>
                    <a:pt x="20387" y="1584"/>
                    <a:pt x="20872" y="3384"/>
                  </a:cubicBezTo>
                  <a:cubicBezTo>
                    <a:pt x="21357" y="5184"/>
                    <a:pt x="21600" y="8208"/>
                    <a:pt x="20022" y="11232"/>
                  </a:cubicBezTo>
                  <a:cubicBezTo>
                    <a:pt x="18445" y="14256"/>
                    <a:pt x="15047" y="17280"/>
                    <a:pt x="11407" y="19008"/>
                  </a:cubicBezTo>
                  <a:cubicBezTo>
                    <a:pt x="7766" y="20736"/>
                    <a:pt x="3883" y="211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10369" y="4784814"/>
              <a:ext cx="1228981" cy="369814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45750" y="4914899"/>
              <a:ext cx="88900" cy="47716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7999" y="4911814"/>
              <a:ext cx="53246" cy="69851"/>
            </a:xfrm>
            <a:prstGeom prst="rect">
              <a:avLst/>
            </a:prstGeom>
            <a:effectLst/>
          </p:spPr>
        </p:pic>
        <p:pic>
          <p:nvPicPr>
            <p:cNvPr id="494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17199" y="5095964"/>
              <a:ext cx="57151" cy="38101"/>
            </a:xfrm>
            <a:prstGeom prst="rect">
              <a:avLst/>
            </a:prstGeom>
            <a:effectLst/>
          </p:spPr>
        </p:pic>
        <p:pic>
          <p:nvPicPr>
            <p:cNvPr id="49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852683" y="4820797"/>
              <a:ext cx="169975" cy="370418"/>
            </a:xfrm>
            <a:prstGeom prst="rect">
              <a:avLst/>
            </a:prstGeom>
            <a:effectLst/>
          </p:spPr>
        </p:pic>
        <p:pic>
          <p:nvPicPr>
            <p:cNvPr id="4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55349" y="5019764"/>
              <a:ext cx="41095" cy="146051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61700" y="4936082"/>
              <a:ext cx="82550" cy="51933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04268" y="5002891"/>
              <a:ext cx="166983" cy="150176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245849" y="4936001"/>
              <a:ext cx="104866" cy="219195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426735" y="4840304"/>
              <a:ext cx="142965" cy="312811"/>
            </a:xfrm>
            <a:prstGeom prst="rect">
              <a:avLst/>
            </a:prstGeom>
            <a:effectLst/>
          </p:spPr>
        </p:pic>
        <p:pic>
          <p:nvPicPr>
            <p:cNvPr id="50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565594" y="4906387"/>
              <a:ext cx="189974" cy="436907"/>
            </a:xfrm>
            <a:prstGeom prst="rect">
              <a:avLst/>
            </a:prstGeom>
            <a:effectLst/>
          </p:spPr>
        </p:pic>
        <p:pic>
          <p:nvPicPr>
            <p:cNvPr id="51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659129" y="4759414"/>
              <a:ext cx="107422" cy="122768"/>
            </a:xfrm>
            <a:prstGeom prst="rect">
              <a:avLst/>
            </a:prstGeom>
            <a:effectLst/>
          </p:spPr>
        </p:pic>
        <p:pic>
          <p:nvPicPr>
            <p:cNvPr id="51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690350" y="5064214"/>
              <a:ext cx="88900" cy="107951"/>
            </a:xfrm>
            <a:prstGeom prst="rect">
              <a:avLst/>
            </a:prstGeom>
            <a:effectLst/>
          </p:spPr>
        </p:pic>
        <p:pic>
          <p:nvPicPr>
            <p:cNvPr id="51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722099" y="5095964"/>
              <a:ext cx="82551" cy="95251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819327" y="4930301"/>
              <a:ext cx="118673" cy="210114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876616" y="4981664"/>
              <a:ext cx="143934" cy="128211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014200" y="4962614"/>
              <a:ext cx="61616" cy="209551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071350" y="4886414"/>
              <a:ext cx="76735" cy="292101"/>
            </a:xfrm>
            <a:prstGeom prst="rect">
              <a:avLst/>
            </a:prstGeom>
            <a:effectLst/>
          </p:spPr>
        </p:pic>
        <p:pic>
          <p:nvPicPr>
            <p:cNvPr id="524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192000" y="5057864"/>
              <a:ext cx="146050" cy="25401"/>
            </a:xfrm>
            <a:prstGeom prst="rect">
              <a:avLst/>
            </a:prstGeom>
            <a:effectLst/>
          </p:spPr>
        </p:pic>
        <p:pic>
          <p:nvPicPr>
            <p:cNvPr id="526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217400" y="5134064"/>
              <a:ext cx="88900" cy="31751"/>
            </a:xfrm>
            <a:prstGeom prst="rect">
              <a:avLst/>
            </a:prstGeom>
            <a:effectLst/>
          </p:spPr>
        </p:pic>
        <p:pic>
          <p:nvPicPr>
            <p:cNvPr id="52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327814" y="5013414"/>
              <a:ext cx="164313" cy="198434"/>
            </a:xfrm>
            <a:prstGeom prst="rect">
              <a:avLst/>
            </a:prstGeom>
            <a:effectLst/>
          </p:spPr>
        </p:pic>
        <p:sp>
          <p:nvSpPr>
            <p:cNvPr id="530" name="Line"/>
            <p:cNvSpPr/>
            <p:nvPr/>
          </p:nvSpPr>
          <p:spPr>
            <a:xfrm>
              <a:off x="1222127" y="5693776"/>
              <a:ext cx="223683" cy="60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475" fill="norm" stroke="1" extrusionOk="0">
                  <a:moveTo>
                    <a:pt x="5076" y="9610"/>
                  </a:moveTo>
                  <a:cubicBezTo>
                    <a:pt x="4878" y="12225"/>
                    <a:pt x="4680" y="14841"/>
                    <a:pt x="4383" y="16598"/>
                  </a:cubicBezTo>
                  <a:cubicBezTo>
                    <a:pt x="4085" y="18354"/>
                    <a:pt x="3689" y="19251"/>
                    <a:pt x="3095" y="19998"/>
                  </a:cubicBezTo>
                  <a:cubicBezTo>
                    <a:pt x="2500" y="20746"/>
                    <a:pt x="1707" y="21344"/>
                    <a:pt x="1113" y="21456"/>
                  </a:cubicBezTo>
                  <a:cubicBezTo>
                    <a:pt x="518" y="21568"/>
                    <a:pt x="122" y="21194"/>
                    <a:pt x="23" y="20111"/>
                  </a:cubicBezTo>
                  <a:cubicBezTo>
                    <a:pt x="-76" y="19027"/>
                    <a:pt x="122" y="17233"/>
                    <a:pt x="1014" y="14916"/>
                  </a:cubicBezTo>
                  <a:cubicBezTo>
                    <a:pt x="1906" y="12599"/>
                    <a:pt x="3491" y="9759"/>
                    <a:pt x="5473" y="7293"/>
                  </a:cubicBezTo>
                  <a:cubicBezTo>
                    <a:pt x="7454" y="4826"/>
                    <a:pt x="9832" y="2733"/>
                    <a:pt x="11418" y="1575"/>
                  </a:cubicBezTo>
                  <a:cubicBezTo>
                    <a:pt x="13003" y="416"/>
                    <a:pt x="13796" y="192"/>
                    <a:pt x="14687" y="80"/>
                  </a:cubicBezTo>
                  <a:cubicBezTo>
                    <a:pt x="15579" y="-32"/>
                    <a:pt x="16570" y="-32"/>
                    <a:pt x="17462" y="117"/>
                  </a:cubicBezTo>
                  <a:cubicBezTo>
                    <a:pt x="18353" y="267"/>
                    <a:pt x="19146" y="566"/>
                    <a:pt x="19939" y="1239"/>
                  </a:cubicBezTo>
                  <a:cubicBezTo>
                    <a:pt x="20731" y="1911"/>
                    <a:pt x="21524" y="2958"/>
                    <a:pt x="20335" y="4153"/>
                  </a:cubicBezTo>
                  <a:cubicBezTo>
                    <a:pt x="19146" y="5349"/>
                    <a:pt x="15975" y="6695"/>
                    <a:pt x="13597" y="7517"/>
                  </a:cubicBezTo>
                  <a:cubicBezTo>
                    <a:pt x="11219" y="8339"/>
                    <a:pt x="9634" y="8638"/>
                    <a:pt x="8148" y="8825"/>
                  </a:cubicBezTo>
                  <a:cubicBezTo>
                    <a:pt x="6662" y="9012"/>
                    <a:pt x="5274" y="9086"/>
                    <a:pt x="4878" y="8974"/>
                  </a:cubicBezTo>
                  <a:cubicBezTo>
                    <a:pt x="4482" y="8862"/>
                    <a:pt x="5076" y="8563"/>
                    <a:pt x="5671" y="8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1342765" y="5459634"/>
              <a:ext cx="98686" cy="16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83" fill="norm" stroke="1" extrusionOk="0">
                  <a:moveTo>
                    <a:pt x="7640" y="6183"/>
                  </a:moveTo>
                  <a:cubicBezTo>
                    <a:pt x="5801" y="6983"/>
                    <a:pt x="3963" y="7783"/>
                    <a:pt x="2584" y="9383"/>
                  </a:cubicBezTo>
                  <a:cubicBezTo>
                    <a:pt x="1206" y="10983"/>
                    <a:pt x="287" y="13383"/>
                    <a:pt x="57" y="13650"/>
                  </a:cubicBezTo>
                  <a:cubicBezTo>
                    <a:pt x="-173" y="13916"/>
                    <a:pt x="287" y="12050"/>
                    <a:pt x="1665" y="9650"/>
                  </a:cubicBezTo>
                  <a:cubicBezTo>
                    <a:pt x="3044" y="7250"/>
                    <a:pt x="5342" y="4316"/>
                    <a:pt x="7410" y="2450"/>
                  </a:cubicBezTo>
                  <a:cubicBezTo>
                    <a:pt x="9478" y="583"/>
                    <a:pt x="11316" y="-217"/>
                    <a:pt x="12925" y="50"/>
                  </a:cubicBezTo>
                  <a:cubicBezTo>
                    <a:pt x="14533" y="316"/>
                    <a:pt x="15912" y="1650"/>
                    <a:pt x="17291" y="5383"/>
                  </a:cubicBezTo>
                  <a:cubicBezTo>
                    <a:pt x="18670" y="9116"/>
                    <a:pt x="20048" y="15250"/>
                    <a:pt x="21427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1447800" y="5927814"/>
              <a:ext cx="825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1428750" y="5946864"/>
              <a:ext cx="1016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00"/>
                    <a:pt x="14400" y="5400"/>
                    <a:pt x="10800" y="9000"/>
                  </a:cubicBezTo>
                  <a:cubicBezTo>
                    <a:pt x="7200" y="12600"/>
                    <a:pt x="36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1653910" y="5699206"/>
              <a:ext cx="136790" cy="28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44" fill="norm" stroke="1" extrusionOk="0">
                  <a:moveTo>
                    <a:pt x="21150" y="2818"/>
                  </a:moveTo>
                  <a:cubicBezTo>
                    <a:pt x="20495" y="2035"/>
                    <a:pt x="19841" y="1253"/>
                    <a:pt x="18695" y="705"/>
                  </a:cubicBezTo>
                  <a:cubicBezTo>
                    <a:pt x="17550" y="157"/>
                    <a:pt x="15914" y="-156"/>
                    <a:pt x="14441" y="79"/>
                  </a:cubicBezTo>
                  <a:cubicBezTo>
                    <a:pt x="12968" y="314"/>
                    <a:pt x="11659" y="1096"/>
                    <a:pt x="9205" y="3601"/>
                  </a:cubicBezTo>
                  <a:cubicBezTo>
                    <a:pt x="6750" y="6105"/>
                    <a:pt x="3150" y="10331"/>
                    <a:pt x="1350" y="13383"/>
                  </a:cubicBezTo>
                  <a:cubicBezTo>
                    <a:pt x="-450" y="16435"/>
                    <a:pt x="-450" y="18314"/>
                    <a:pt x="1350" y="19566"/>
                  </a:cubicBezTo>
                  <a:cubicBezTo>
                    <a:pt x="3150" y="20818"/>
                    <a:pt x="6750" y="21444"/>
                    <a:pt x="9041" y="21444"/>
                  </a:cubicBezTo>
                  <a:cubicBezTo>
                    <a:pt x="11332" y="21444"/>
                    <a:pt x="12314" y="20818"/>
                    <a:pt x="13295" y="20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1781439" y="5743664"/>
              <a:ext cx="168012" cy="18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35" fill="norm" stroke="1" extrusionOk="0">
                  <a:moveTo>
                    <a:pt x="18191" y="0"/>
                  </a:moveTo>
                  <a:cubicBezTo>
                    <a:pt x="16571" y="3883"/>
                    <a:pt x="14951" y="7766"/>
                    <a:pt x="12656" y="11285"/>
                  </a:cubicBezTo>
                  <a:cubicBezTo>
                    <a:pt x="10361" y="14804"/>
                    <a:pt x="7391" y="17960"/>
                    <a:pt x="5231" y="19658"/>
                  </a:cubicBezTo>
                  <a:cubicBezTo>
                    <a:pt x="3071" y="21357"/>
                    <a:pt x="1721" y="21600"/>
                    <a:pt x="911" y="21115"/>
                  </a:cubicBezTo>
                  <a:cubicBezTo>
                    <a:pt x="101" y="20629"/>
                    <a:pt x="-169" y="19416"/>
                    <a:pt x="101" y="18081"/>
                  </a:cubicBezTo>
                  <a:cubicBezTo>
                    <a:pt x="371" y="16746"/>
                    <a:pt x="1181" y="15290"/>
                    <a:pt x="2531" y="14440"/>
                  </a:cubicBezTo>
                  <a:cubicBezTo>
                    <a:pt x="3881" y="13591"/>
                    <a:pt x="5771" y="13348"/>
                    <a:pt x="7796" y="14076"/>
                  </a:cubicBezTo>
                  <a:cubicBezTo>
                    <a:pt x="9821" y="14804"/>
                    <a:pt x="11981" y="16503"/>
                    <a:pt x="13601" y="17838"/>
                  </a:cubicBezTo>
                  <a:cubicBezTo>
                    <a:pt x="15221" y="19173"/>
                    <a:pt x="16301" y="20144"/>
                    <a:pt x="17516" y="20629"/>
                  </a:cubicBezTo>
                  <a:cubicBezTo>
                    <a:pt x="18731" y="21115"/>
                    <a:pt x="20081" y="21115"/>
                    <a:pt x="21431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2012949" y="5692864"/>
              <a:ext cx="8663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21600" fill="norm" stroke="1" extrusionOk="0">
                  <a:moveTo>
                    <a:pt x="2945" y="0"/>
                  </a:moveTo>
                  <a:cubicBezTo>
                    <a:pt x="7855" y="441"/>
                    <a:pt x="12764" y="882"/>
                    <a:pt x="16200" y="2571"/>
                  </a:cubicBezTo>
                  <a:cubicBezTo>
                    <a:pt x="19636" y="4261"/>
                    <a:pt x="21600" y="7200"/>
                    <a:pt x="18655" y="10580"/>
                  </a:cubicBezTo>
                  <a:cubicBezTo>
                    <a:pt x="15709" y="13959"/>
                    <a:pt x="7855" y="177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2368550" y="5888491"/>
              <a:ext cx="1333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29" y="11040"/>
                    <a:pt x="6857" y="1783"/>
                    <a:pt x="10457" y="240"/>
                  </a:cubicBezTo>
                  <a:cubicBezTo>
                    <a:pt x="14057" y="-1303"/>
                    <a:pt x="17829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2362200" y="6029414"/>
              <a:ext cx="158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3267806" y="5722177"/>
              <a:ext cx="329559" cy="36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96" fill="norm" stroke="1" extrusionOk="0">
                  <a:moveTo>
                    <a:pt x="20383" y="1651"/>
                  </a:moveTo>
                  <a:cubicBezTo>
                    <a:pt x="20934" y="898"/>
                    <a:pt x="21484" y="144"/>
                    <a:pt x="21415" y="19"/>
                  </a:cubicBezTo>
                  <a:cubicBezTo>
                    <a:pt x="21346" y="-107"/>
                    <a:pt x="20659" y="395"/>
                    <a:pt x="19008" y="1337"/>
                  </a:cubicBezTo>
                  <a:cubicBezTo>
                    <a:pt x="17357" y="2279"/>
                    <a:pt x="14743" y="3660"/>
                    <a:pt x="12679" y="4728"/>
                  </a:cubicBezTo>
                  <a:cubicBezTo>
                    <a:pt x="10615" y="5795"/>
                    <a:pt x="9102" y="6549"/>
                    <a:pt x="8070" y="7177"/>
                  </a:cubicBezTo>
                  <a:cubicBezTo>
                    <a:pt x="7038" y="7805"/>
                    <a:pt x="6488" y="8307"/>
                    <a:pt x="6557" y="8558"/>
                  </a:cubicBezTo>
                  <a:cubicBezTo>
                    <a:pt x="6625" y="8809"/>
                    <a:pt x="7313" y="8809"/>
                    <a:pt x="8758" y="8809"/>
                  </a:cubicBezTo>
                  <a:cubicBezTo>
                    <a:pt x="10202" y="8809"/>
                    <a:pt x="12404" y="8809"/>
                    <a:pt x="13848" y="9060"/>
                  </a:cubicBezTo>
                  <a:cubicBezTo>
                    <a:pt x="15293" y="9312"/>
                    <a:pt x="15981" y="9814"/>
                    <a:pt x="16118" y="10379"/>
                  </a:cubicBezTo>
                  <a:cubicBezTo>
                    <a:pt x="16256" y="10944"/>
                    <a:pt x="15843" y="11572"/>
                    <a:pt x="13642" y="13016"/>
                  </a:cubicBezTo>
                  <a:cubicBezTo>
                    <a:pt x="11441" y="14460"/>
                    <a:pt x="7451" y="16721"/>
                    <a:pt x="5043" y="18040"/>
                  </a:cubicBezTo>
                  <a:cubicBezTo>
                    <a:pt x="2636" y="19358"/>
                    <a:pt x="1810" y="19735"/>
                    <a:pt x="1122" y="20112"/>
                  </a:cubicBezTo>
                  <a:cubicBezTo>
                    <a:pt x="434" y="20488"/>
                    <a:pt x="-116" y="20865"/>
                    <a:pt x="22" y="21116"/>
                  </a:cubicBezTo>
                  <a:cubicBezTo>
                    <a:pt x="159" y="21367"/>
                    <a:pt x="985" y="21493"/>
                    <a:pt x="3323" y="21305"/>
                  </a:cubicBezTo>
                  <a:cubicBezTo>
                    <a:pt x="5662" y="21116"/>
                    <a:pt x="9515" y="20614"/>
                    <a:pt x="12404" y="20300"/>
                  </a:cubicBezTo>
                  <a:cubicBezTo>
                    <a:pt x="15293" y="19986"/>
                    <a:pt x="17219" y="19860"/>
                    <a:pt x="19145" y="19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3911600" y="5750014"/>
              <a:ext cx="508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280"/>
                    <a:pt x="10800" y="10560"/>
                    <a:pt x="7200" y="14160"/>
                  </a:cubicBezTo>
                  <a:cubicBezTo>
                    <a:pt x="3600" y="17760"/>
                    <a:pt x="18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3832955" y="5765608"/>
              <a:ext cx="250095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4" fill="norm" stroke="1" extrusionOk="0">
                  <a:moveTo>
                    <a:pt x="210" y="21204"/>
                  </a:moveTo>
                  <a:cubicBezTo>
                    <a:pt x="29" y="15804"/>
                    <a:pt x="-153" y="10404"/>
                    <a:pt x="210" y="6624"/>
                  </a:cubicBezTo>
                  <a:cubicBezTo>
                    <a:pt x="573" y="2844"/>
                    <a:pt x="1481" y="684"/>
                    <a:pt x="5111" y="144"/>
                  </a:cubicBezTo>
                  <a:cubicBezTo>
                    <a:pt x="8741" y="-396"/>
                    <a:pt x="15094" y="684"/>
                    <a:pt x="21447" y="1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3797300" y="6075981"/>
              <a:ext cx="196850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0800"/>
                    <a:pt x="7897" y="0"/>
                    <a:pt x="11497" y="0"/>
                  </a:cubicBezTo>
                  <a:cubicBezTo>
                    <a:pt x="15097" y="0"/>
                    <a:pt x="1834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4153958" y="5757608"/>
              <a:ext cx="189443" cy="30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368" fill="norm" stroke="1" extrusionOk="0">
                  <a:moveTo>
                    <a:pt x="21013" y="352"/>
                  </a:moveTo>
                  <a:cubicBezTo>
                    <a:pt x="19839" y="60"/>
                    <a:pt x="18665" y="-232"/>
                    <a:pt x="16670" y="279"/>
                  </a:cubicBezTo>
                  <a:cubicBezTo>
                    <a:pt x="14674" y="790"/>
                    <a:pt x="11856" y="2103"/>
                    <a:pt x="8922" y="4073"/>
                  </a:cubicBezTo>
                  <a:cubicBezTo>
                    <a:pt x="5987" y="6044"/>
                    <a:pt x="2935" y="8671"/>
                    <a:pt x="1291" y="11006"/>
                  </a:cubicBezTo>
                  <a:cubicBezTo>
                    <a:pt x="-352" y="13341"/>
                    <a:pt x="-587" y="15384"/>
                    <a:pt x="1526" y="17063"/>
                  </a:cubicBezTo>
                  <a:cubicBezTo>
                    <a:pt x="3639" y="18741"/>
                    <a:pt x="8100" y="20054"/>
                    <a:pt x="10917" y="20711"/>
                  </a:cubicBezTo>
                  <a:cubicBezTo>
                    <a:pt x="13735" y="21368"/>
                    <a:pt x="14909" y="21368"/>
                    <a:pt x="16083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4387850" y="5800814"/>
              <a:ext cx="1778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3983"/>
                    <a:pt x="9257" y="7966"/>
                    <a:pt x="12857" y="11566"/>
                  </a:cubicBezTo>
                  <a:cubicBezTo>
                    <a:pt x="16457" y="15166"/>
                    <a:pt x="19029" y="183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4459401" y="5813514"/>
              <a:ext cx="935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5934" y="2038"/>
                    <a:pt x="10654" y="4075"/>
                    <a:pt x="6814" y="6657"/>
                  </a:cubicBezTo>
                  <a:cubicBezTo>
                    <a:pt x="2974" y="9238"/>
                    <a:pt x="574" y="12362"/>
                    <a:pt x="94" y="14943"/>
                  </a:cubicBezTo>
                  <a:cubicBezTo>
                    <a:pt x="-386" y="17525"/>
                    <a:pt x="1054" y="19562"/>
                    <a:pt x="24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4641286" y="6042114"/>
              <a:ext cx="1961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200"/>
                    <a:pt x="2735" y="6400"/>
                    <a:pt x="575" y="10000"/>
                  </a:cubicBezTo>
                  <a:cubicBezTo>
                    <a:pt x="-1585" y="13600"/>
                    <a:pt x="2735" y="176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4673599" y="5915114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4806950" y="5921464"/>
              <a:ext cx="889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4770010" y="6016714"/>
              <a:ext cx="195690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060" fill="norm" stroke="1" extrusionOk="0">
                  <a:moveTo>
                    <a:pt x="1942" y="12960"/>
                  </a:moveTo>
                  <a:cubicBezTo>
                    <a:pt x="793" y="15840"/>
                    <a:pt x="-356" y="18720"/>
                    <a:pt x="104" y="20160"/>
                  </a:cubicBezTo>
                  <a:cubicBezTo>
                    <a:pt x="563" y="21600"/>
                    <a:pt x="2631" y="21600"/>
                    <a:pt x="6423" y="18000"/>
                  </a:cubicBezTo>
                  <a:cubicBezTo>
                    <a:pt x="10214" y="14400"/>
                    <a:pt x="15729" y="7200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4982547" y="5870664"/>
              <a:ext cx="211754" cy="18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14" fill="norm" stroke="1" extrusionOk="0">
                  <a:moveTo>
                    <a:pt x="21395" y="0"/>
                  </a:moveTo>
                  <a:cubicBezTo>
                    <a:pt x="17759" y="5710"/>
                    <a:pt x="14124" y="11421"/>
                    <a:pt x="11130" y="15021"/>
                  </a:cubicBezTo>
                  <a:cubicBezTo>
                    <a:pt x="8136" y="18621"/>
                    <a:pt x="5783" y="20110"/>
                    <a:pt x="4072" y="20855"/>
                  </a:cubicBezTo>
                  <a:cubicBezTo>
                    <a:pt x="2361" y="21600"/>
                    <a:pt x="1292" y="21600"/>
                    <a:pt x="650" y="20855"/>
                  </a:cubicBezTo>
                  <a:cubicBezTo>
                    <a:pt x="9" y="20110"/>
                    <a:pt x="-205" y="18621"/>
                    <a:pt x="223" y="17752"/>
                  </a:cubicBezTo>
                  <a:cubicBezTo>
                    <a:pt x="650" y="16883"/>
                    <a:pt x="1720" y="16634"/>
                    <a:pt x="4500" y="16883"/>
                  </a:cubicBezTo>
                  <a:cubicBezTo>
                    <a:pt x="7280" y="17131"/>
                    <a:pt x="11771" y="17876"/>
                    <a:pt x="16262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5168899" y="5819864"/>
              <a:ext cx="14403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16904" y="0"/>
                  </a:moveTo>
                  <a:cubicBezTo>
                    <a:pt x="18470" y="277"/>
                    <a:pt x="20035" y="554"/>
                    <a:pt x="20817" y="1800"/>
                  </a:cubicBezTo>
                  <a:cubicBezTo>
                    <a:pt x="21600" y="3046"/>
                    <a:pt x="21600" y="5262"/>
                    <a:pt x="19565" y="8100"/>
                  </a:cubicBezTo>
                  <a:cubicBezTo>
                    <a:pt x="17530" y="10938"/>
                    <a:pt x="13461" y="14400"/>
                    <a:pt x="9861" y="16754"/>
                  </a:cubicBezTo>
                  <a:cubicBezTo>
                    <a:pt x="6261" y="19108"/>
                    <a:pt x="3130" y="203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3238500" y="6365964"/>
              <a:ext cx="1847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20"/>
                  </a:moveTo>
                  <a:cubicBezTo>
                    <a:pt x="1113" y="4320"/>
                    <a:pt x="2227" y="4320"/>
                    <a:pt x="3303" y="4320"/>
                  </a:cubicBezTo>
                  <a:cubicBezTo>
                    <a:pt x="4379" y="4320"/>
                    <a:pt x="5419" y="4320"/>
                    <a:pt x="6482" y="4320"/>
                  </a:cubicBezTo>
                  <a:cubicBezTo>
                    <a:pt x="7546" y="4320"/>
                    <a:pt x="8635" y="4320"/>
                    <a:pt x="9637" y="3600"/>
                  </a:cubicBezTo>
                  <a:cubicBezTo>
                    <a:pt x="10639" y="2880"/>
                    <a:pt x="11555" y="1440"/>
                    <a:pt x="12507" y="720"/>
                  </a:cubicBezTo>
                  <a:cubicBezTo>
                    <a:pt x="13460" y="0"/>
                    <a:pt x="14449" y="0"/>
                    <a:pt x="15501" y="0"/>
                  </a:cubicBezTo>
                  <a:cubicBezTo>
                    <a:pt x="16553" y="0"/>
                    <a:pt x="17666" y="0"/>
                    <a:pt x="18631" y="1440"/>
                  </a:cubicBezTo>
                  <a:cubicBezTo>
                    <a:pt x="19596" y="2880"/>
                    <a:pt x="20412" y="5760"/>
                    <a:pt x="20882" y="9360"/>
                  </a:cubicBezTo>
                  <a:cubicBezTo>
                    <a:pt x="21353" y="12960"/>
                    <a:pt x="21476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3939116" y="6529934"/>
              <a:ext cx="187339" cy="18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66" fill="norm" stroke="1" extrusionOk="0">
                  <a:moveTo>
                    <a:pt x="1920" y="11436"/>
                  </a:moveTo>
                  <a:cubicBezTo>
                    <a:pt x="1440" y="13948"/>
                    <a:pt x="960" y="16460"/>
                    <a:pt x="600" y="18343"/>
                  </a:cubicBezTo>
                  <a:cubicBezTo>
                    <a:pt x="240" y="20227"/>
                    <a:pt x="0" y="21483"/>
                    <a:pt x="0" y="21357"/>
                  </a:cubicBezTo>
                  <a:cubicBezTo>
                    <a:pt x="0" y="21232"/>
                    <a:pt x="240" y="19725"/>
                    <a:pt x="1800" y="16334"/>
                  </a:cubicBezTo>
                  <a:cubicBezTo>
                    <a:pt x="3360" y="12943"/>
                    <a:pt x="6240" y="7669"/>
                    <a:pt x="8880" y="4404"/>
                  </a:cubicBezTo>
                  <a:cubicBezTo>
                    <a:pt x="11520" y="1139"/>
                    <a:pt x="13920" y="-117"/>
                    <a:pt x="16080" y="9"/>
                  </a:cubicBezTo>
                  <a:cubicBezTo>
                    <a:pt x="18240" y="134"/>
                    <a:pt x="20160" y="1641"/>
                    <a:pt x="20880" y="4404"/>
                  </a:cubicBezTo>
                  <a:cubicBezTo>
                    <a:pt x="21600" y="7167"/>
                    <a:pt x="21120" y="11185"/>
                    <a:pt x="20520" y="13697"/>
                  </a:cubicBezTo>
                  <a:cubicBezTo>
                    <a:pt x="19920" y="16209"/>
                    <a:pt x="19200" y="17213"/>
                    <a:pt x="18480" y="1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3244850" y="6226264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3263900" y="6150064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3333749" y="6207214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3365500" y="6277064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3479800" y="6232614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378200" y="5572299"/>
              <a:ext cx="82550" cy="9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12660"/>
                  </a:moveTo>
                  <a:cubicBezTo>
                    <a:pt x="0" y="15008"/>
                    <a:pt x="0" y="17355"/>
                    <a:pt x="0" y="17355"/>
                  </a:cubicBezTo>
                  <a:cubicBezTo>
                    <a:pt x="0" y="17355"/>
                    <a:pt x="0" y="15008"/>
                    <a:pt x="831" y="12660"/>
                  </a:cubicBezTo>
                  <a:cubicBezTo>
                    <a:pt x="1662" y="10312"/>
                    <a:pt x="3323" y="7964"/>
                    <a:pt x="4985" y="5616"/>
                  </a:cubicBezTo>
                  <a:cubicBezTo>
                    <a:pt x="6646" y="3269"/>
                    <a:pt x="8308" y="921"/>
                    <a:pt x="10523" y="216"/>
                  </a:cubicBezTo>
                  <a:cubicBezTo>
                    <a:pt x="12738" y="-488"/>
                    <a:pt x="15508" y="451"/>
                    <a:pt x="17446" y="4208"/>
                  </a:cubicBezTo>
                  <a:cubicBezTo>
                    <a:pt x="19385" y="7964"/>
                    <a:pt x="20492" y="14538"/>
                    <a:pt x="21600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571316" y="5785997"/>
              <a:ext cx="201084" cy="2130500"/>
            </a:xfrm>
            <a:prstGeom prst="rect">
              <a:avLst/>
            </a:prstGeom>
            <a:effectLst/>
          </p:spPr>
        </p:pic>
        <p:pic>
          <p:nvPicPr>
            <p:cNvPr id="56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86650" y="5750014"/>
              <a:ext cx="5041900" cy="120651"/>
            </a:xfrm>
            <a:prstGeom prst="rect">
              <a:avLst/>
            </a:prstGeom>
            <a:effectLst/>
          </p:spPr>
        </p:pic>
        <p:pic>
          <p:nvPicPr>
            <p:cNvPr id="56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704033" y="5893604"/>
              <a:ext cx="214418" cy="274453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960783" y="5889714"/>
              <a:ext cx="129118" cy="269218"/>
            </a:xfrm>
            <a:prstGeom prst="rect">
              <a:avLst/>
            </a:prstGeom>
            <a:effectLst/>
          </p:spPr>
        </p:pic>
        <p:pic>
          <p:nvPicPr>
            <p:cNvPr id="568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204200" y="5959564"/>
              <a:ext cx="31750" cy="234951"/>
            </a:xfrm>
            <a:prstGeom prst="rect">
              <a:avLst/>
            </a:prstGeom>
            <a:effectLst/>
          </p:spPr>
        </p:pic>
        <p:pic>
          <p:nvPicPr>
            <p:cNvPr id="57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92143" y="5965914"/>
              <a:ext cx="226357" cy="88901"/>
            </a:xfrm>
            <a:prstGeom prst="rect">
              <a:avLst/>
            </a:prstGeom>
            <a:effectLst/>
          </p:spPr>
        </p:pic>
        <p:pic>
          <p:nvPicPr>
            <p:cNvPr id="572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82000" y="5959564"/>
              <a:ext cx="31750" cy="57151"/>
            </a:xfrm>
            <a:prstGeom prst="rect">
              <a:avLst/>
            </a:prstGeom>
            <a:effectLst/>
          </p:spPr>
        </p:pic>
        <p:pic>
          <p:nvPicPr>
            <p:cNvPr id="574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69300" y="6111964"/>
              <a:ext cx="50800" cy="31751"/>
            </a:xfrm>
            <a:prstGeom prst="rect">
              <a:avLst/>
            </a:prstGeom>
            <a:effectLst/>
          </p:spPr>
        </p:pic>
        <p:pic>
          <p:nvPicPr>
            <p:cNvPr id="57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76598" y="5900297"/>
              <a:ext cx="276902" cy="444501"/>
            </a:xfrm>
            <a:prstGeom prst="rect">
              <a:avLst/>
            </a:prstGeom>
            <a:effectLst/>
          </p:spPr>
        </p:pic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67148" y="5854701"/>
              <a:ext cx="154959" cy="349807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40850" y="6048464"/>
              <a:ext cx="165100" cy="57151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69449" y="6048464"/>
              <a:ext cx="25401" cy="88901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613899" y="6118314"/>
              <a:ext cx="76201" cy="107951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782547" y="5873125"/>
              <a:ext cx="158469" cy="280201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791699" y="6023064"/>
              <a:ext cx="133351" cy="57151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920582" y="6010364"/>
              <a:ext cx="112419" cy="94694"/>
            </a:xfrm>
            <a:prstGeom prst="rect">
              <a:avLst/>
            </a:prstGeom>
            <a:effectLst/>
          </p:spPr>
        </p:pic>
        <p:pic>
          <p:nvPicPr>
            <p:cNvPr id="592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007600" y="6073864"/>
              <a:ext cx="95250" cy="120651"/>
            </a:xfrm>
            <a:prstGeom prst="rect">
              <a:avLst/>
            </a:prstGeom>
            <a:effectLst/>
          </p:spPr>
        </p:pic>
        <p:pic>
          <p:nvPicPr>
            <p:cNvPr id="594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179049" y="6080214"/>
              <a:ext cx="82551" cy="38101"/>
            </a:xfrm>
            <a:prstGeom prst="rect">
              <a:avLst/>
            </a:prstGeom>
            <a:effectLst/>
          </p:spPr>
        </p:pic>
        <p:pic>
          <p:nvPicPr>
            <p:cNvPr id="596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375899" y="6080214"/>
              <a:ext cx="63501" cy="31751"/>
            </a:xfrm>
            <a:prstGeom prst="rect">
              <a:avLst/>
            </a:prstGeom>
            <a:effectLst/>
          </p:spPr>
        </p:pic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579099" y="5835266"/>
              <a:ext cx="183357" cy="308449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617199" y="6004014"/>
              <a:ext cx="133351" cy="57151"/>
            </a:xfrm>
            <a:prstGeom prst="rect">
              <a:avLst/>
            </a:prstGeom>
            <a:effectLst/>
          </p:spPr>
        </p:pic>
        <p:pic>
          <p:nvPicPr>
            <p:cNvPr id="602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420350" y="6137364"/>
              <a:ext cx="57150" cy="76201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764161" y="6052562"/>
              <a:ext cx="109557" cy="148303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142238" y="6002755"/>
              <a:ext cx="173462" cy="139406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322049" y="6029414"/>
              <a:ext cx="139701" cy="132408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448059" y="6005568"/>
              <a:ext cx="191491" cy="138147"/>
            </a:xfrm>
            <a:prstGeom prst="rect">
              <a:avLst/>
            </a:prstGeom>
            <a:effectLst/>
          </p:spPr>
        </p:pic>
        <p:pic>
          <p:nvPicPr>
            <p:cNvPr id="612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108950" y="6473914"/>
              <a:ext cx="50800" cy="133351"/>
            </a:xfrm>
            <a:prstGeom prst="rect">
              <a:avLst/>
            </a:prstGeom>
            <a:effectLst/>
          </p:spPr>
        </p:pic>
        <p:pic>
          <p:nvPicPr>
            <p:cNvPr id="614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147050" y="6385014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616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191500" y="6461214"/>
              <a:ext cx="38100" cy="171451"/>
            </a:xfrm>
            <a:prstGeom prst="rect">
              <a:avLst/>
            </a:prstGeom>
            <a:effectLst/>
          </p:spPr>
        </p:pic>
        <p:pic>
          <p:nvPicPr>
            <p:cNvPr id="618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216900" y="6391364"/>
              <a:ext cx="57150" cy="38101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253802" y="6275934"/>
              <a:ext cx="185348" cy="335865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16950" y="6354207"/>
              <a:ext cx="102822" cy="220794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756650" y="6378664"/>
              <a:ext cx="127000" cy="176070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832850" y="6462156"/>
              <a:ext cx="113358" cy="126059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299756" y="6423114"/>
              <a:ext cx="142695" cy="107008"/>
            </a:xfrm>
            <a:prstGeom prst="rect">
              <a:avLst/>
            </a:prstGeom>
            <a:effectLst/>
          </p:spPr>
        </p:pic>
        <p:pic>
          <p:nvPicPr>
            <p:cNvPr id="630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461500" y="6429464"/>
              <a:ext cx="38100" cy="88901"/>
            </a:xfrm>
            <a:prstGeom prst="rect">
              <a:avLst/>
            </a:prstGeom>
            <a:effectLst/>
          </p:spPr>
        </p:pic>
        <p:pic>
          <p:nvPicPr>
            <p:cNvPr id="632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86900" y="6372314"/>
              <a:ext cx="25400" cy="50801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510183" y="6245314"/>
              <a:ext cx="243417" cy="285751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076318" y="6264364"/>
              <a:ext cx="464682" cy="284839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742977" y="6353264"/>
              <a:ext cx="179024" cy="182289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934700" y="6379198"/>
              <a:ext cx="402961" cy="189967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620500" y="6380402"/>
              <a:ext cx="361950" cy="271313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219708" y="6639617"/>
              <a:ext cx="208155" cy="297848"/>
            </a:xfrm>
            <a:prstGeom prst="rect">
              <a:avLst/>
            </a:prstGeom>
            <a:effectLst/>
          </p:spPr>
        </p:pic>
        <p:pic>
          <p:nvPicPr>
            <p:cNvPr id="646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185399" y="6785064"/>
              <a:ext cx="44451" cy="88901"/>
            </a:xfrm>
            <a:prstGeom prst="rect">
              <a:avLst/>
            </a:prstGeom>
            <a:effectLst/>
          </p:spPr>
        </p:pic>
        <p:pic>
          <p:nvPicPr>
            <p:cNvPr id="648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248900" y="6797764"/>
              <a:ext cx="31750" cy="76201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820399" y="6778714"/>
              <a:ext cx="120651" cy="159881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909315" y="6779998"/>
              <a:ext cx="133335" cy="151117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068050" y="6778714"/>
              <a:ext cx="133350" cy="163655"/>
            </a:xfrm>
            <a:prstGeom prst="rect">
              <a:avLst/>
            </a:prstGeom>
            <a:effectLst/>
          </p:spPr>
        </p:pic>
        <p:pic>
          <p:nvPicPr>
            <p:cNvPr id="656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201400" y="6873964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530077" y="6874959"/>
              <a:ext cx="319024" cy="159191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804650" y="6760987"/>
              <a:ext cx="184150" cy="119328"/>
            </a:xfrm>
            <a:prstGeom prst="rect">
              <a:avLst/>
            </a:prstGeom>
            <a:effectLst/>
          </p:spPr>
        </p:pic>
        <p:pic>
          <p:nvPicPr>
            <p:cNvPr id="662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779250" y="7115264"/>
              <a:ext cx="133350" cy="76201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786312" y="7216864"/>
              <a:ext cx="503873" cy="377916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942503" y="7242264"/>
              <a:ext cx="195147" cy="237879"/>
            </a:xfrm>
            <a:prstGeom prst="rect">
              <a:avLst/>
            </a:prstGeom>
            <a:effectLst/>
          </p:spPr>
        </p:pic>
        <p:pic>
          <p:nvPicPr>
            <p:cNvPr id="66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186134" y="7199538"/>
              <a:ext cx="191905" cy="310556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232899" y="7356564"/>
              <a:ext cx="171451" cy="57151"/>
            </a:xfrm>
            <a:prstGeom prst="rect">
              <a:avLst/>
            </a:prstGeom>
            <a:effectLst/>
          </p:spPr>
        </p:pic>
        <p:pic>
          <p:nvPicPr>
            <p:cNvPr id="672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55150" y="7375614"/>
              <a:ext cx="31750" cy="95251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471947" y="7274014"/>
              <a:ext cx="59948" cy="77552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858250" y="7534364"/>
              <a:ext cx="679450" cy="120651"/>
            </a:xfrm>
            <a:prstGeom prst="rect">
              <a:avLst/>
            </a:prstGeom>
            <a:effectLst/>
          </p:spPr>
        </p:pic>
        <p:pic>
          <p:nvPicPr>
            <p:cNvPr id="67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122022" y="7672364"/>
              <a:ext cx="187078" cy="196208"/>
            </a:xfrm>
            <a:prstGeom prst="rect">
              <a:avLst/>
            </a:prstGeom>
            <a:effectLst/>
          </p:spPr>
        </p:pic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882716" y="7470814"/>
              <a:ext cx="330672" cy="128514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820456" y="7254964"/>
              <a:ext cx="91894" cy="132168"/>
            </a:xfrm>
            <a:prstGeom prst="rect">
              <a:avLst/>
            </a:prstGeom>
            <a:effectLst/>
          </p:spPr>
        </p:pic>
        <p:pic>
          <p:nvPicPr>
            <p:cNvPr id="684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893299" y="7293064"/>
              <a:ext cx="196851" cy="31751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020299" y="7259051"/>
              <a:ext cx="63510" cy="84814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088033" y="7237438"/>
              <a:ext cx="144712" cy="99134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473266" y="7410367"/>
              <a:ext cx="232835" cy="294923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711229" y="7529744"/>
              <a:ext cx="68156" cy="154904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769599" y="7502614"/>
              <a:ext cx="190501" cy="195201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018658" y="7356564"/>
              <a:ext cx="208143" cy="438151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252200" y="7539582"/>
              <a:ext cx="342900" cy="240635"/>
            </a:xfrm>
            <a:prstGeom prst="rect">
              <a:avLst/>
            </a:prstGeom>
            <a:effectLst/>
          </p:spPr>
        </p:pic>
        <p:pic>
          <p:nvPicPr>
            <p:cNvPr id="700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645899" y="7775664"/>
              <a:ext cx="101601" cy="101601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1869475" y="7578814"/>
              <a:ext cx="297126" cy="133846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2147550" y="7474537"/>
              <a:ext cx="146050" cy="123328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1887200" y="7753937"/>
              <a:ext cx="349250" cy="47128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2012988" y="7826464"/>
              <a:ext cx="184080" cy="133351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2344400" y="7559764"/>
              <a:ext cx="152802" cy="336551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305417" y="6166413"/>
              <a:ext cx="1678023" cy="107770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699040" y="6157546"/>
              <a:ext cx="1585455" cy="140953"/>
            </a:xfrm>
            <a:prstGeom prst="rect">
              <a:avLst/>
            </a:prstGeom>
            <a:effectLst/>
          </p:spPr>
        </p:pic>
        <p:sp>
          <p:nvSpPr>
            <p:cNvPr id="716" name="Line"/>
            <p:cNvSpPr/>
            <p:nvPr/>
          </p:nvSpPr>
          <p:spPr>
            <a:xfrm>
              <a:off x="5486178" y="6413313"/>
              <a:ext cx="247204" cy="6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670" fill="norm" stroke="1" extrusionOk="0">
                  <a:moveTo>
                    <a:pt x="148" y="11223"/>
                  </a:moveTo>
                  <a:cubicBezTo>
                    <a:pt x="31" y="9146"/>
                    <a:pt x="-86" y="7069"/>
                    <a:pt x="89" y="5407"/>
                  </a:cubicBezTo>
                  <a:cubicBezTo>
                    <a:pt x="264" y="3746"/>
                    <a:pt x="731" y="2500"/>
                    <a:pt x="1607" y="1461"/>
                  </a:cubicBezTo>
                  <a:cubicBezTo>
                    <a:pt x="2483" y="423"/>
                    <a:pt x="3767" y="-408"/>
                    <a:pt x="5110" y="215"/>
                  </a:cubicBezTo>
                  <a:cubicBezTo>
                    <a:pt x="6452" y="838"/>
                    <a:pt x="7853" y="2915"/>
                    <a:pt x="8612" y="4992"/>
                  </a:cubicBezTo>
                  <a:cubicBezTo>
                    <a:pt x="9371" y="7069"/>
                    <a:pt x="9488" y="9146"/>
                    <a:pt x="9897" y="11846"/>
                  </a:cubicBezTo>
                  <a:cubicBezTo>
                    <a:pt x="10305" y="14546"/>
                    <a:pt x="11006" y="17869"/>
                    <a:pt x="11648" y="19530"/>
                  </a:cubicBezTo>
                  <a:cubicBezTo>
                    <a:pt x="12290" y="21192"/>
                    <a:pt x="12874" y="21192"/>
                    <a:pt x="14100" y="18492"/>
                  </a:cubicBezTo>
                  <a:cubicBezTo>
                    <a:pt x="15326" y="15792"/>
                    <a:pt x="17194" y="10392"/>
                    <a:pt x="18537" y="6861"/>
                  </a:cubicBezTo>
                  <a:cubicBezTo>
                    <a:pt x="19879" y="3330"/>
                    <a:pt x="20697" y="1669"/>
                    <a:pt x="21514" y="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5525956" y="6158337"/>
              <a:ext cx="106809" cy="11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122" fill="norm" stroke="1" extrusionOk="0">
                  <a:moveTo>
                    <a:pt x="20430" y="1012"/>
                  </a:moveTo>
                  <a:cubicBezTo>
                    <a:pt x="19363" y="267"/>
                    <a:pt x="18297" y="-478"/>
                    <a:pt x="15630" y="391"/>
                  </a:cubicBezTo>
                  <a:cubicBezTo>
                    <a:pt x="12963" y="1260"/>
                    <a:pt x="8697" y="3743"/>
                    <a:pt x="5763" y="6598"/>
                  </a:cubicBezTo>
                  <a:cubicBezTo>
                    <a:pt x="2830" y="9453"/>
                    <a:pt x="1230" y="12681"/>
                    <a:pt x="430" y="14915"/>
                  </a:cubicBezTo>
                  <a:cubicBezTo>
                    <a:pt x="-370" y="17150"/>
                    <a:pt x="-370" y="18391"/>
                    <a:pt x="3230" y="19260"/>
                  </a:cubicBezTo>
                  <a:cubicBezTo>
                    <a:pt x="6830" y="20129"/>
                    <a:pt x="14030" y="20625"/>
                    <a:pt x="21230" y="2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5678109" y="6179904"/>
              <a:ext cx="51248" cy="10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530" fill="norm" stroke="1" extrusionOk="0">
                  <a:moveTo>
                    <a:pt x="6203" y="0"/>
                  </a:moveTo>
                  <a:cubicBezTo>
                    <a:pt x="5095" y="4154"/>
                    <a:pt x="3988" y="8308"/>
                    <a:pt x="3434" y="11077"/>
                  </a:cubicBezTo>
                  <a:cubicBezTo>
                    <a:pt x="2880" y="13846"/>
                    <a:pt x="2880" y="15231"/>
                    <a:pt x="2049" y="16754"/>
                  </a:cubicBezTo>
                  <a:cubicBezTo>
                    <a:pt x="1218" y="18277"/>
                    <a:pt x="-443" y="19938"/>
                    <a:pt x="111" y="20769"/>
                  </a:cubicBezTo>
                  <a:cubicBezTo>
                    <a:pt x="665" y="21600"/>
                    <a:pt x="3434" y="21600"/>
                    <a:pt x="7311" y="21462"/>
                  </a:cubicBezTo>
                  <a:cubicBezTo>
                    <a:pt x="11188" y="21323"/>
                    <a:pt x="16172" y="21046"/>
                    <a:pt x="21157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5801800" y="6208077"/>
              <a:ext cx="4026" cy="8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5725331" y="6175879"/>
              <a:ext cx="165013" cy="4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141" y="12900"/>
                  </a:cubicBezTo>
                  <a:cubicBezTo>
                    <a:pt x="2283" y="10200"/>
                    <a:pt x="4566" y="7800"/>
                    <a:pt x="8166" y="5700"/>
                  </a:cubicBezTo>
                  <a:cubicBezTo>
                    <a:pt x="11766" y="3600"/>
                    <a:pt x="1668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446546" y="6642709"/>
              <a:ext cx="463911" cy="106554"/>
            </a:xfrm>
            <a:prstGeom prst="rect">
              <a:avLst/>
            </a:prstGeom>
            <a:effectLst/>
          </p:spPr>
        </p:pic>
        <p:pic>
          <p:nvPicPr>
            <p:cNvPr id="72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707760" y="5517979"/>
              <a:ext cx="107728" cy="696001"/>
            </a:xfrm>
            <a:prstGeom prst="rect">
              <a:avLst/>
            </a:prstGeom>
            <a:effectLst/>
          </p:spPr>
        </p:pic>
        <p:pic>
          <p:nvPicPr>
            <p:cNvPr id="72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723188" y="5498434"/>
              <a:ext cx="1683389" cy="775916"/>
            </a:xfrm>
            <a:prstGeom prst="rect">
              <a:avLst/>
            </a:prstGeom>
            <a:effectLst/>
          </p:spPr>
        </p:pic>
        <p:pic>
          <p:nvPicPr>
            <p:cNvPr id="72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1414349" y="7085906"/>
              <a:ext cx="470619" cy="110096"/>
            </a:xfrm>
            <a:prstGeom prst="rect">
              <a:avLst/>
            </a:prstGeom>
            <a:effectLst/>
          </p:spPr>
        </p:pic>
        <p:pic>
          <p:nvPicPr>
            <p:cNvPr id="72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1438497" y="7127850"/>
              <a:ext cx="329755" cy="124497"/>
            </a:xfrm>
            <a:prstGeom prst="rect">
              <a:avLst/>
            </a:prstGeom>
            <a:effectLst/>
          </p:spPr>
        </p:pic>
        <p:pic>
          <p:nvPicPr>
            <p:cNvPr id="73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750252" y="7276763"/>
              <a:ext cx="727625" cy="759227"/>
            </a:xfrm>
            <a:prstGeom prst="rect">
              <a:avLst/>
            </a:prstGeom>
            <a:effectLst/>
          </p:spPr>
        </p:pic>
        <p:sp>
          <p:nvSpPr>
            <p:cNvPr id="733" name="Line"/>
            <p:cNvSpPr/>
            <p:nvPr/>
          </p:nvSpPr>
          <p:spPr>
            <a:xfrm>
              <a:off x="5948522" y="6308694"/>
              <a:ext cx="141222" cy="24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6" fill="norm" stroke="1" extrusionOk="0">
                  <a:moveTo>
                    <a:pt x="4612" y="2787"/>
                  </a:moveTo>
                  <a:cubicBezTo>
                    <a:pt x="4000" y="6039"/>
                    <a:pt x="3389" y="9290"/>
                    <a:pt x="2778" y="12194"/>
                  </a:cubicBezTo>
                  <a:cubicBezTo>
                    <a:pt x="2167" y="15097"/>
                    <a:pt x="1555" y="17652"/>
                    <a:pt x="1148" y="19277"/>
                  </a:cubicBezTo>
                  <a:cubicBezTo>
                    <a:pt x="740" y="20903"/>
                    <a:pt x="536" y="21600"/>
                    <a:pt x="333" y="21484"/>
                  </a:cubicBezTo>
                  <a:cubicBezTo>
                    <a:pt x="129" y="21368"/>
                    <a:pt x="-75" y="20439"/>
                    <a:pt x="27" y="18406"/>
                  </a:cubicBezTo>
                  <a:cubicBezTo>
                    <a:pt x="129" y="16374"/>
                    <a:pt x="536" y="13239"/>
                    <a:pt x="1148" y="10219"/>
                  </a:cubicBezTo>
                  <a:cubicBezTo>
                    <a:pt x="1759" y="7200"/>
                    <a:pt x="2574" y="4297"/>
                    <a:pt x="3389" y="2613"/>
                  </a:cubicBezTo>
                  <a:cubicBezTo>
                    <a:pt x="4204" y="929"/>
                    <a:pt x="5019" y="465"/>
                    <a:pt x="5834" y="697"/>
                  </a:cubicBezTo>
                  <a:cubicBezTo>
                    <a:pt x="6650" y="929"/>
                    <a:pt x="7465" y="1858"/>
                    <a:pt x="8687" y="4297"/>
                  </a:cubicBezTo>
                  <a:cubicBezTo>
                    <a:pt x="9910" y="6735"/>
                    <a:pt x="11540" y="10684"/>
                    <a:pt x="12457" y="13006"/>
                  </a:cubicBezTo>
                  <a:cubicBezTo>
                    <a:pt x="13374" y="15329"/>
                    <a:pt x="13578" y="16026"/>
                    <a:pt x="13985" y="16839"/>
                  </a:cubicBezTo>
                  <a:cubicBezTo>
                    <a:pt x="14393" y="17652"/>
                    <a:pt x="15004" y="18581"/>
                    <a:pt x="15616" y="18755"/>
                  </a:cubicBezTo>
                  <a:cubicBezTo>
                    <a:pt x="16227" y="18929"/>
                    <a:pt x="16838" y="18348"/>
                    <a:pt x="17653" y="16781"/>
                  </a:cubicBezTo>
                  <a:cubicBezTo>
                    <a:pt x="18468" y="15213"/>
                    <a:pt x="19487" y="12658"/>
                    <a:pt x="20200" y="10103"/>
                  </a:cubicBezTo>
                  <a:cubicBezTo>
                    <a:pt x="20914" y="7548"/>
                    <a:pt x="21321" y="4994"/>
                    <a:pt x="21423" y="3310"/>
                  </a:cubicBezTo>
                  <a:cubicBezTo>
                    <a:pt x="21525" y="1626"/>
                    <a:pt x="21321" y="813"/>
                    <a:pt x="211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6157714" y="6284546"/>
              <a:ext cx="70703" cy="30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21081" y="0"/>
                  </a:moveTo>
                  <a:cubicBezTo>
                    <a:pt x="19081" y="189"/>
                    <a:pt x="17081" y="379"/>
                    <a:pt x="14881" y="1232"/>
                  </a:cubicBezTo>
                  <a:cubicBezTo>
                    <a:pt x="12681" y="2084"/>
                    <a:pt x="10281" y="3600"/>
                    <a:pt x="7681" y="6016"/>
                  </a:cubicBezTo>
                  <a:cubicBezTo>
                    <a:pt x="5081" y="8432"/>
                    <a:pt x="2281" y="11747"/>
                    <a:pt x="881" y="14211"/>
                  </a:cubicBezTo>
                  <a:cubicBezTo>
                    <a:pt x="-519" y="16674"/>
                    <a:pt x="-519" y="18284"/>
                    <a:pt x="2881" y="19374"/>
                  </a:cubicBezTo>
                  <a:cubicBezTo>
                    <a:pt x="6281" y="20463"/>
                    <a:pt x="13081" y="21032"/>
                    <a:pt x="198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6252564" y="6380808"/>
              <a:ext cx="79832" cy="32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33" fill="norm" stroke="1" extrusionOk="0">
                  <a:moveTo>
                    <a:pt x="5311" y="5575"/>
                  </a:moveTo>
                  <a:cubicBezTo>
                    <a:pt x="4603" y="8926"/>
                    <a:pt x="3895" y="12276"/>
                    <a:pt x="3718" y="14789"/>
                  </a:cubicBezTo>
                  <a:cubicBezTo>
                    <a:pt x="3541" y="17301"/>
                    <a:pt x="3895" y="18976"/>
                    <a:pt x="4072" y="20034"/>
                  </a:cubicBezTo>
                  <a:cubicBezTo>
                    <a:pt x="4249" y="21092"/>
                    <a:pt x="4249" y="21533"/>
                    <a:pt x="4249" y="21533"/>
                  </a:cubicBezTo>
                  <a:cubicBezTo>
                    <a:pt x="4249" y="21533"/>
                    <a:pt x="4249" y="21092"/>
                    <a:pt x="3718" y="19461"/>
                  </a:cubicBezTo>
                  <a:cubicBezTo>
                    <a:pt x="3187" y="17830"/>
                    <a:pt x="2125" y="15009"/>
                    <a:pt x="2479" y="12055"/>
                  </a:cubicBezTo>
                  <a:cubicBezTo>
                    <a:pt x="2833" y="9102"/>
                    <a:pt x="4603" y="6016"/>
                    <a:pt x="6374" y="4033"/>
                  </a:cubicBezTo>
                  <a:cubicBezTo>
                    <a:pt x="8144" y="2049"/>
                    <a:pt x="9915" y="1167"/>
                    <a:pt x="11685" y="638"/>
                  </a:cubicBezTo>
                  <a:cubicBezTo>
                    <a:pt x="13456" y="109"/>
                    <a:pt x="15226" y="-67"/>
                    <a:pt x="16643" y="21"/>
                  </a:cubicBezTo>
                  <a:cubicBezTo>
                    <a:pt x="18059" y="109"/>
                    <a:pt x="19121" y="462"/>
                    <a:pt x="20007" y="1432"/>
                  </a:cubicBezTo>
                  <a:cubicBezTo>
                    <a:pt x="20892" y="2402"/>
                    <a:pt x="21600" y="3989"/>
                    <a:pt x="20538" y="5399"/>
                  </a:cubicBezTo>
                  <a:cubicBezTo>
                    <a:pt x="19475" y="6810"/>
                    <a:pt x="16643" y="8044"/>
                    <a:pt x="14164" y="8749"/>
                  </a:cubicBezTo>
                  <a:cubicBezTo>
                    <a:pt x="11685" y="9455"/>
                    <a:pt x="9561" y="9631"/>
                    <a:pt x="7613" y="9675"/>
                  </a:cubicBezTo>
                  <a:cubicBezTo>
                    <a:pt x="5666" y="9719"/>
                    <a:pt x="3895" y="9631"/>
                    <a:pt x="2656" y="9322"/>
                  </a:cubicBezTo>
                  <a:cubicBezTo>
                    <a:pt x="1416" y="9014"/>
                    <a:pt x="708" y="8485"/>
                    <a:pt x="0" y="7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6320983" y="6501878"/>
              <a:ext cx="36224" cy="9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3757"/>
                    <a:pt x="11200" y="7513"/>
                    <a:pt x="14800" y="11113"/>
                  </a:cubicBezTo>
                  <a:cubicBezTo>
                    <a:pt x="18400" y="14713"/>
                    <a:pt x="20000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6345132" y="6509927"/>
              <a:ext cx="20124" cy="8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6426129" y="6382216"/>
              <a:ext cx="39744" cy="13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187" fill="norm" stroke="1" extrusionOk="0">
                  <a:moveTo>
                    <a:pt x="21330" y="1059"/>
                  </a:moveTo>
                  <a:cubicBezTo>
                    <a:pt x="16290" y="447"/>
                    <a:pt x="11250" y="-164"/>
                    <a:pt x="8370" y="40"/>
                  </a:cubicBezTo>
                  <a:cubicBezTo>
                    <a:pt x="5490" y="244"/>
                    <a:pt x="4770" y="1262"/>
                    <a:pt x="3690" y="4115"/>
                  </a:cubicBezTo>
                  <a:cubicBezTo>
                    <a:pt x="2610" y="6968"/>
                    <a:pt x="1170" y="11655"/>
                    <a:pt x="450" y="14712"/>
                  </a:cubicBezTo>
                  <a:cubicBezTo>
                    <a:pt x="-270" y="17768"/>
                    <a:pt x="-270" y="19195"/>
                    <a:pt x="1530" y="20111"/>
                  </a:cubicBezTo>
                  <a:cubicBezTo>
                    <a:pt x="3330" y="21028"/>
                    <a:pt x="6930" y="21436"/>
                    <a:pt x="10170" y="21028"/>
                  </a:cubicBezTo>
                  <a:cubicBezTo>
                    <a:pt x="13410" y="20621"/>
                    <a:pt x="16290" y="19398"/>
                    <a:pt x="19170" y="18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6449428" y="6417360"/>
              <a:ext cx="68766" cy="8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240" fill="norm" stroke="1" extrusionOk="0">
                  <a:moveTo>
                    <a:pt x="17553" y="0"/>
                  </a:moveTo>
                  <a:cubicBezTo>
                    <a:pt x="16307" y="5317"/>
                    <a:pt x="15061" y="10634"/>
                    <a:pt x="13400" y="14123"/>
                  </a:cubicBezTo>
                  <a:cubicBezTo>
                    <a:pt x="11738" y="17612"/>
                    <a:pt x="9661" y="19274"/>
                    <a:pt x="7584" y="20271"/>
                  </a:cubicBezTo>
                  <a:cubicBezTo>
                    <a:pt x="5507" y="21268"/>
                    <a:pt x="3430" y="21600"/>
                    <a:pt x="1977" y="20769"/>
                  </a:cubicBezTo>
                  <a:cubicBezTo>
                    <a:pt x="523" y="19938"/>
                    <a:pt x="-308" y="17945"/>
                    <a:pt x="107" y="16449"/>
                  </a:cubicBezTo>
                  <a:cubicBezTo>
                    <a:pt x="523" y="14954"/>
                    <a:pt x="2184" y="13957"/>
                    <a:pt x="4054" y="13458"/>
                  </a:cubicBezTo>
                  <a:cubicBezTo>
                    <a:pt x="5923" y="12960"/>
                    <a:pt x="8000" y="12960"/>
                    <a:pt x="10907" y="13625"/>
                  </a:cubicBezTo>
                  <a:cubicBezTo>
                    <a:pt x="13815" y="14289"/>
                    <a:pt x="17554" y="15618"/>
                    <a:pt x="21292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6530267" y="6352965"/>
              <a:ext cx="64666" cy="17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fill="norm" stroke="1" extrusionOk="0">
                  <a:moveTo>
                    <a:pt x="0" y="0"/>
                  </a:moveTo>
                  <a:cubicBezTo>
                    <a:pt x="2160" y="0"/>
                    <a:pt x="4320" y="0"/>
                    <a:pt x="7776" y="1473"/>
                  </a:cubicBezTo>
                  <a:cubicBezTo>
                    <a:pt x="11232" y="2945"/>
                    <a:pt x="15984" y="5891"/>
                    <a:pt x="18576" y="8591"/>
                  </a:cubicBezTo>
                  <a:cubicBezTo>
                    <a:pt x="21168" y="11291"/>
                    <a:pt x="21600" y="13745"/>
                    <a:pt x="19440" y="15873"/>
                  </a:cubicBezTo>
                  <a:cubicBezTo>
                    <a:pt x="17280" y="18000"/>
                    <a:pt x="12528" y="19800"/>
                    <a:pt x="77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6634908" y="6562248"/>
              <a:ext cx="40249" cy="4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6854070" y="6288225"/>
              <a:ext cx="69636" cy="24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13" fill="norm" stroke="1" extrusionOk="0">
                  <a:moveTo>
                    <a:pt x="3113" y="7736"/>
                  </a:moveTo>
                  <a:cubicBezTo>
                    <a:pt x="2297" y="11939"/>
                    <a:pt x="1482" y="16142"/>
                    <a:pt x="1075" y="18536"/>
                  </a:cubicBezTo>
                  <a:cubicBezTo>
                    <a:pt x="667" y="20929"/>
                    <a:pt x="667" y="21513"/>
                    <a:pt x="667" y="21513"/>
                  </a:cubicBezTo>
                  <a:cubicBezTo>
                    <a:pt x="667" y="21513"/>
                    <a:pt x="667" y="20929"/>
                    <a:pt x="463" y="18594"/>
                  </a:cubicBezTo>
                  <a:cubicBezTo>
                    <a:pt x="260" y="16259"/>
                    <a:pt x="-148" y="12172"/>
                    <a:pt x="56" y="9137"/>
                  </a:cubicBezTo>
                  <a:cubicBezTo>
                    <a:pt x="260" y="6101"/>
                    <a:pt x="1075" y="4116"/>
                    <a:pt x="2094" y="2832"/>
                  </a:cubicBezTo>
                  <a:cubicBezTo>
                    <a:pt x="3113" y="1548"/>
                    <a:pt x="4335" y="964"/>
                    <a:pt x="6169" y="555"/>
                  </a:cubicBezTo>
                  <a:cubicBezTo>
                    <a:pt x="8003" y="147"/>
                    <a:pt x="10448" y="-87"/>
                    <a:pt x="12486" y="30"/>
                  </a:cubicBezTo>
                  <a:cubicBezTo>
                    <a:pt x="14524" y="147"/>
                    <a:pt x="16154" y="614"/>
                    <a:pt x="17580" y="1548"/>
                  </a:cubicBezTo>
                  <a:cubicBezTo>
                    <a:pt x="19007" y="2482"/>
                    <a:pt x="20229" y="3883"/>
                    <a:pt x="20841" y="4875"/>
                  </a:cubicBezTo>
                  <a:cubicBezTo>
                    <a:pt x="21452" y="5868"/>
                    <a:pt x="21452" y="6451"/>
                    <a:pt x="18192" y="7094"/>
                  </a:cubicBezTo>
                  <a:cubicBezTo>
                    <a:pt x="14931" y="7736"/>
                    <a:pt x="8411" y="8436"/>
                    <a:pt x="1890" y="9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6908586" y="6385163"/>
              <a:ext cx="32199" cy="7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6912612" y="6401261"/>
              <a:ext cx="40247" cy="5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431"/>
                    <a:pt x="8640" y="8861"/>
                    <a:pt x="5040" y="12461"/>
                  </a:cubicBezTo>
                  <a:cubicBezTo>
                    <a:pt x="1440" y="16061"/>
                    <a:pt x="72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6976233" y="6300644"/>
              <a:ext cx="20898" cy="10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21028" y="0"/>
                  </a:moveTo>
                  <a:cubicBezTo>
                    <a:pt x="15628" y="864"/>
                    <a:pt x="10228" y="1728"/>
                    <a:pt x="6178" y="4032"/>
                  </a:cubicBezTo>
                  <a:cubicBezTo>
                    <a:pt x="2128" y="6336"/>
                    <a:pt x="-572" y="10080"/>
                    <a:pt x="103" y="13248"/>
                  </a:cubicBezTo>
                  <a:cubicBezTo>
                    <a:pt x="778" y="16416"/>
                    <a:pt x="4828" y="19008"/>
                    <a:pt x="8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7009479" y="6300644"/>
              <a:ext cx="64121" cy="8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74" fill="norm" stroke="1" extrusionOk="0">
                  <a:moveTo>
                    <a:pt x="21069" y="0"/>
                  </a:moveTo>
                  <a:cubicBezTo>
                    <a:pt x="17983" y="5574"/>
                    <a:pt x="14898" y="11148"/>
                    <a:pt x="12694" y="14632"/>
                  </a:cubicBezTo>
                  <a:cubicBezTo>
                    <a:pt x="10489" y="18116"/>
                    <a:pt x="9167" y="19510"/>
                    <a:pt x="7404" y="20381"/>
                  </a:cubicBezTo>
                  <a:cubicBezTo>
                    <a:pt x="5640" y="21252"/>
                    <a:pt x="3436" y="21600"/>
                    <a:pt x="1893" y="20903"/>
                  </a:cubicBezTo>
                  <a:cubicBezTo>
                    <a:pt x="351" y="20206"/>
                    <a:pt x="-531" y="18465"/>
                    <a:pt x="351" y="17594"/>
                  </a:cubicBezTo>
                  <a:cubicBezTo>
                    <a:pt x="1232" y="16723"/>
                    <a:pt x="3877" y="16723"/>
                    <a:pt x="7404" y="17419"/>
                  </a:cubicBezTo>
                  <a:cubicBezTo>
                    <a:pt x="10930" y="18116"/>
                    <a:pt x="15338" y="19510"/>
                    <a:pt x="19746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7081648" y="6280521"/>
              <a:ext cx="59266" cy="13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503" fill="norm" stroke="1" extrusionOk="0">
                  <a:moveTo>
                    <a:pt x="0" y="0"/>
                  </a:moveTo>
                  <a:cubicBezTo>
                    <a:pt x="2348" y="0"/>
                    <a:pt x="4696" y="0"/>
                    <a:pt x="8452" y="2073"/>
                  </a:cubicBezTo>
                  <a:cubicBezTo>
                    <a:pt x="12209" y="4145"/>
                    <a:pt x="17374" y="8291"/>
                    <a:pt x="19487" y="11564"/>
                  </a:cubicBezTo>
                  <a:cubicBezTo>
                    <a:pt x="21600" y="14836"/>
                    <a:pt x="20661" y="17236"/>
                    <a:pt x="19487" y="18873"/>
                  </a:cubicBezTo>
                  <a:cubicBezTo>
                    <a:pt x="18313" y="20509"/>
                    <a:pt x="16904" y="21382"/>
                    <a:pt x="15261" y="21491"/>
                  </a:cubicBezTo>
                  <a:cubicBezTo>
                    <a:pt x="13618" y="21600"/>
                    <a:pt x="11739" y="20945"/>
                    <a:pt x="9861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7198358" y="6280521"/>
              <a:ext cx="48302" cy="16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21018" y="0"/>
                  </a:moveTo>
                  <a:cubicBezTo>
                    <a:pt x="18099" y="0"/>
                    <a:pt x="15180" y="0"/>
                    <a:pt x="12845" y="360"/>
                  </a:cubicBezTo>
                  <a:cubicBezTo>
                    <a:pt x="10510" y="720"/>
                    <a:pt x="8759" y="1440"/>
                    <a:pt x="6423" y="4140"/>
                  </a:cubicBezTo>
                  <a:cubicBezTo>
                    <a:pt x="4088" y="6840"/>
                    <a:pt x="1169" y="11520"/>
                    <a:pt x="294" y="14580"/>
                  </a:cubicBezTo>
                  <a:cubicBezTo>
                    <a:pt x="-582" y="17640"/>
                    <a:pt x="586" y="19080"/>
                    <a:pt x="2629" y="19980"/>
                  </a:cubicBezTo>
                  <a:cubicBezTo>
                    <a:pt x="4672" y="20880"/>
                    <a:pt x="7591" y="21240"/>
                    <a:pt x="10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7274832" y="6300644"/>
              <a:ext cx="4026" cy="12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7286907" y="6352965"/>
              <a:ext cx="68420" cy="4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7367358" y="6301147"/>
              <a:ext cx="67455" cy="20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547" fill="norm" stroke="1" extrusionOk="0">
                  <a:moveTo>
                    <a:pt x="3752" y="4996"/>
                  </a:moveTo>
                  <a:cubicBezTo>
                    <a:pt x="3336" y="9204"/>
                    <a:pt x="2921" y="13412"/>
                    <a:pt x="2713" y="15937"/>
                  </a:cubicBezTo>
                  <a:cubicBezTo>
                    <a:pt x="2506" y="18461"/>
                    <a:pt x="2506" y="19303"/>
                    <a:pt x="2506" y="20074"/>
                  </a:cubicBezTo>
                  <a:cubicBezTo>
                    <a:pt x="2506" y="20846"/>
                    <a:pt x="2506" y="21547"/>
                    <a:pt x="2298" y="21547"/>
                  </a:cubicBezTo>
                  <a:cubicBezTo>
                    <a:pt x="2090" y="21547"/>
                    <a:pt x="1675" y="20846"/>
                    <a:pt x="1052" y="18461"/>
                  </a:cubicBezTo>
                  <a:cubicBezTo>
                    <a:pt x="429" y="16077"/>
                    <a:pt x="-402" y="12009"/>
                    <a:pt x="221" y="8854"/>
                  </a:cubicBezTo>
                  <a:cubicBezTo>
                    <a:pt x="844" y="5698"/>
                    <a:pt x="2921" y="3454"/>
                    <a:pt x="4790" y="2121"/>
                  </a:cubicBezTo>
                  <a:cubicBezTo>
                    <a:pt x="6659" y="789"/>
                    <a:pt x="8321" y="368"/>
                    <a:pt x="10190" y="157"/>
                  </a:cubicBezTo>
                  <a:cubicBezTo>
                    <a:pt x="12060" y="-53"/>
                    <a:pt x="14137" y="-53"/>
                    <a:pt x="16006" y="157"/>
                  </a:cubicBezTo>
                  <a:cubicBezTo>
                    <a:pt x="17875" y="368"/>
                    <a:pt x="19536" y="789"/>
                    <a:pt x="20367" y="1420"/>
                  </a:cubicBezTo>
                  <a:cubicBezTo>
                    <a:pt x="21198" y="2051"/>
                    <a:pt x="21198" y="2893"/>
                    <a:pt x="19121" y="3874"/>
                  </a:cubicBezTo>
                  <a:cubicBezTo>
                    <a:pt x="17044" y="4856"/>
                    <a:pt x="12890" y="5978"/>
                    <a:pt x="9983" y="6820"/>
                  </a:cubicBezTo>
                  <a:cubicBezTo>
                    <a:pt x="7075" y="7661"/>
                    <a:pt x="5413" y="8222"/>
                    <a:pt x="3752" y="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7415696" y="6389187"/>
              <a:ext cx="48297" cy="3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000"/>
                    <a:pt x="2400" y="8000"/>
                    <a:pt x="6000" y="11600"/>
                  </a:cubicBezTo>
                  <a:cubicBezTo>
                    <a:pt x="9600" y="15200"/>
                    <a:pt x="156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7435819" y="6389187"/>
              <a:ext cx="24149" cy="5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29"/>
                    <a:pt x="7200" y="9257"/>
                    <a:pt x="3600" y="12857"/>
                  </a:cubicBezTo>
                  <a:cubicBezTo>
                    <a:pt x="0" y="16457"/>
                    <a:pt x="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7471267" y="6304312"/>
              <a:ext cx="36998" cy="10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91" fill="norm" stroke="1" extrusionOk="0">
                  <a:moveTo>
                    <a:pt x="21274" y="928"/>
                  </a:moveTo>
                  <a:cubicBezTo>
                    <a:pt x="17417" y="359"/>
                    <a:pt x="13560" y="-209"/>
                    <a:pt x="10474" y="75"/>
                  </a:cubicBezTo>
                  <a:cubicBezTo>
                    <a:pt x="7388" y="359"/>
                    <a:pt x="5074" y="1496"/>
                    <a:pt x="3146" y="3770"/>
                  </a:cubicBezTo>
                  <a:cubicBezTo>
                    <a:pt x="1217" y="6044"/>
                    <a:pt x="-326" y="9454"/>
                    <a:pt x="60" y="12581"/>
                  </a:cubicBezTo>
                  <a:cubicBezTo>
                    <a:pt x="445" y="15707"/>
                    <a:pt x="2760" y="18549"/>
                    <a:pt x="5846" y="19970"/>
                  </a:cubicBezTo>
                  <a:cubicBezTo>
                    <a:pt x="8931" y="21391"/>
                    <a:pt x="12788" y="21391"/>
                    <a:pt x="16646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7500209" y="6312718"/>
              <a:ext cx="56352" cy="8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223" fill="norm" stroke="1" extrusionOk="0">
                  <a:moveTo>
                    <a:pt x="21100" y="0"/>
                  </a:moveTo>
                  <a:cubicBezTo>
                    <a:pt x="18588" y="5226"/>
                    <a:pt x="16077" y="10452"/>
                    <a:pt x="14067" y="13935"/>
                  </a:cubicBezTo>
                  <a:cubicBezTo>
                    <a:pt x="12058" y="17419"/>
                    <a:pt x="10551" y="19161"/>
                    <a:pt x="8542" y="20206"/>
                  </a:cubicBezTo>
                  <a:cubicBezTo>
                    <a:pt x="6533" y="21252"/>
                    <a:pt x="4021" y="21600"/>
                    <a:pt x="2263" y="20729"/>
                  </a:cubicBezTo>
                  <a:cubicBezTo>
                    <a:pt x="505" y="19858"/>
                    <a:pt x="-500" y="17768"/>
                    <a:pt x="253" y="16723"/>
                  </a:cubicBezTo>
                  <a:cubicBezTo>
                    <a:pt x="1007" y="15677"/>
                    <a:pt x="3518" y="15677"/>
                    <a:pt x="5528" y="16374"/>
                  </a:cubicBezTo>
                  <a:cubicBezTo>
                    <a:pt x="7537" y="17071"/>
                    <a:pt x="9044" y="18465"/>
                    <a:pt x="11053" y="18987"/>
                  </a:cubicBezTo>
                  <a:cubicBezTo>
                    <a:pt x="13063" y="19510"/>
                    <a:pt x="15574" y="19161"/>
                    <a:pt x="18086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7552535" y="6312718"/>
              <a:ext cx="23336" cy="9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0" y="0"/>
                  </a:moveTo>
                  <a:cubicBezTo>
                    <a:pt x="7200" y="4500"/>
                    <a:pt x="14400" y="9000"/>
                    <a:pt x="18000" y="12150"/>
                  </a:cubicBezTo>
                  <a:cubicBezTo>
                    <a:pt x="21600" y="15300"/>
                    <a:pt x="21600" y="17100"/>
                    <a:pt x="19200" y="18450"/>
                  </a:cubicBezTo>
                  <a:cubicBezTo>
                    <a:pt x="16800" y="19800"/>
                    <a:pt x="12000" y="20700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7576684" y="6272471"/>
              <a:ext cx="45315" cy="19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600" fill="norm" stroke="1" extrusionOk="0">
                  <a:moveTo>
                    <a:pt x="1851" y="0"/>
                  </a:moveTo>
                  <a:cubicBezTo>
                    <a:pt x="4937" y="150"/>
                    <a:pt x="8023" y="300"/>
                    <a:pt x="11417" y="1125"/>
                  </a:cubicBezTo>
                  <a:cubicBezTo>
                    <a:pt x="14812" y="1950"/>
                    <a:pt x="18514" y="3450"/>
                    <a:pt x="20057" y="5775"/>
                  </a:cubicBezTo>
                  <a:cubicBezTo>
                    <a:pt x="21600" y="8100"/>
                    <a:pt x="20983" y="11250"/>
                    <a:pt x="17280" y="14025"/>
                  </a:cubicBezTo>
                  <a:cubicBezTo>
                    <a:pt x="13577" y="16800"/>
                    <a:pt x="678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821473" y="8026695"/>
              <a:ext cx="353272" cy="115106"/>
            </a:xfrm>
            <a:prstGeom prst="rect">
              <a:avLst/>
            </a:prstGeom>
            <a:effectLst/>
          </p:spPr>
        </p:pic>
        <p:sp>
          <p:nvSpPr>
            <p:cNvPr id="760" name="Line"/>
            <p:cNvSpPr/>
            <p:nvPr/>
          </p:nvSpPr>
          <p:spPr>
            <a:xfrm>
              <a:off x="6900537" y="6546150"/>
              <a:ext cx="478938" cy="5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4" y="18831"/>
                    <a:pt x="3267" y="16061"/>
                    <a:pt x="5143" y="13569"/>
                  </a:cubicBezTo>
                  <a:cubicBezTo>
                    <a:pt x="7018" y="11077"/>
                    <a:pt x="9136" y="8861"/>
                    <a:pt x="11314" y="6646"/>
                  </a:cubicBezTo>
                  <a:cubicBezTo>
                    <a:pt x="13492" y="4431"/>
                    <a:pt x="15731" y="2215"/>
                    <a:pt x="17455" y="1108"/>
                  </a:cubicBezTo>
                  <a:cubicBezTo>
                    <a:pt x="19180" y="0"/>
                    <a:pt x="2039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7114619" y="6647860"/>
              <a:ext cx="144116" cy="10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3" fill="norm" stroke="1" extrusionOk="0">
                  <a:moveTo>
                    <a:pt x="2285" y="583"/>
                  </a:moveTo>
                  <a:cubicBezTo>
                    <a:pt x="2085" y="5916"/>
                    <a:pt x="1885" y="11250"/>
                    <a:pt x="1485" y="14716"/>
                  </a:cubicBezTo>
                  <a:cubicBezTo>
                    <a:pt x="1085" y="18183"/>
                    <a:pt x="485" y="19783"/>
                    <a:pt x="185" y="19916"/>
                  </a:cubicBezTo>
                  <a:cubicBezTo>
                    <a:pt x="-115" y="20050"/>
                    <a:pt x="-115" y="18716"/>
                    <a:pt x="685" y="15650"/>
                  </a:cubicBezTo>
                  <a:cubicBezTo>
                    <a:pt x="1485" y="12583"/>
                    <a:pt x="3085" y="7783"/>
                    <a:pt x="4885" y="4716"/>
                  </a:cubicBezTo>
                  <a:cubicBezTo>
                    <a:pt x="6685" y="1650"/>
                    <a:pt x="8685" y="316"/>
                    <a:pt x="10585" y="50"/>
                  </a:cubicBezTo>
                  <a:cubicBezTo>
                    <a:pt x="12485" y="-217"/>
                    <a:pt x="14285" y="583"/>
                    <a:pt x="15685" y="2850"/>
                  </a:cubicBezTo>
                  <a:cubicBezTo>
                    <a:pt x="17085" y="5116"/>
                    <a:pt x="18085" y="8850"/>
                    <a:pt x="18985" y="12183"/>
                  </a:cubicBezTo>
                  <a:cubicBezTo>
                    <a:pt x="19885" y="15516"/>
                    <a:pt x="20685" y="18450"/>
                    <a:pt x="21485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7472042" y="6182876"/>
              <a:ext cx="180001" cy="51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32" fill="norm" stroke="1" extrusionOk="0">
                  <a:moveTo>
                    <a:pt x="10560" y="44"/>
                  </a:moveTo>
                  <a:cubicBezTo>
                    <a:pt x="11360" y="-12"/>
                    <a:pt x="12160" y="-68"/>
                    <a:pt x="13680" y="240"/>
                  </a:cubicBezTo>
                  <a:cubicBezTo>
                    <a:pt x="15200" y="548"/>
                    <a:pt x="17440" y="1219"/>
                    <a:pt x="18880" y="2254"/>
                  </a:cubicBezTo>
                  <a:cubicBezTo>
                    <a:pt x="20320" y="3290"/>
                    <a:pt x="20960" y="4688"/>
                    <a:pt x="21280" y="6507"/>
                  </a:cubicBezTo>
                  <a:cubicBezTo>
                    <a:pt x="21600" y="8326"/>
                    <a:pt x="21600" y="10564"/>
                    <a:pt x="20560" y="12495"/>
                  </a:cubicBezTo>
                  <a:cubicBezTo>
                    <a:pt x="19520" y="14425"/>
                    <a:pt x="17440" y="16048"/>
                    <a:pt x="14800" y="17251"/>
                  </a:cubicBezTo>
                  <a:cubicBezTo>
                    <a:pt x="12160" y="18454"/>
                    <a:pt x="8960" y="19238"/>
                    <a:pt x="6400" y="19881"/>
                  </a:cubicBezTo>
                  <a:cubicBezTo>
                    <a:pt x="3840" y="20525"/>
                    <a:pt x="1920" y="21028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63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145615" y="5141606"/>
              <a:ext cx="934666" cy="168110"/>
            </a:xfrm>
            <a:prstGeom prst="rect">
              <a:avLst/>
            </a:prstGeom>
            <a:effectLst/>
          </p:spPr>
        </p:pic>
        <p:pic>
          <p:nvPicPr>
            <p:cNvPr id="765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6167034" y="6596258"/>
              <a:ext cx="450794" cy="100677"/>
            </a:xfrm>
            <a:prstGeom prst="rect">
              <a:avLst/>
            </a:prstGeom>
            <a:effectLst/>
          </p:spPr>
        </p:pic>
        <p:pic>
          <p:nvPicPr>
            <p:cNvPr id="767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6228225" y="3421473"/>
              <a:ext cx="1687706" cy="978708"/>
            </a:xfrm>
            <a:prstGeom prst="rect">
              <a:avLst/>
            </a:prstGeom>
            <a:effectLst/>
          </p:spPr>
        </p:pic>
        <p:pic>
          <p:nvPicPr>
            <p:cNvPr id="769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767806" y="6090837"/>
              <a:ext cx="513075" cy="553449"/>
            </a:xfrm>
            <a:prstGeom prst="rect">
              <a:avLst/>
            </a:prstGeom>
            <a:effectLst/>
          </p:spPr>
        </p:pic>
        <p:pic>
          <p:nvPicPr>
            <p:cNvPr id="771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215426" y="5687577"/>
              <a:ext cx="934082" cy="344690"/>
            </a:xfrm>
            <a:prstGeom prst="rect">
              <a:avLst/>
            </a:prstGeom>
            <a:effectLst/>
          </p:spPr>
        </p:pic>
        <p:sp>
          <p:nvSpPr>
            <p:cNvPr id="773" name="Line"/>
            <p:cNvSpPr/>
            <p:nvPr/>
          </p:nvSpPr>
          <p:spPr>
            <a:xfrm>
              <a:off x="514614" y="7351490"/>
              <a:ext cx="213165" cy="55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50" fill="norm" stroke="1" extrusionOk="0">
                  <a:moveTo>
                    <a:pt x="4378" y="4649"/>
                  </a:moveTo>
                  <a:cubicBezTo>
                    <a:pt x="3329" y="7287"/>
                    <a:pt x="2281" y="9926"/>
                    <a:pt x="1652" y="12523"/>
                  </a:cubicBezTo>
                  <a:cubicBezTo>
                    <a:pt x="1023" y="15119"/>
                    <a:pt x="813" y="17675"/>
                    <a:pt x="603" y="19283"/>
                  </a:cubicBezTo>
                  <a:cubicBezTo>
                    <a:pt x="393" y="20890"/>
                    <a:pt x="184" y="21550"/>
                    <a:pt x="79" y="21550"/>
                  </a:cubicBezTo>
                  <a:cubicBezTo>
                    <a:pt x="-26" y="21550"/>
                    <a:pt x="-26" y="20890"/>
                    <a:pt x="79" y="19448"/>
                  </a:cubicBezTo>
                  <a:cubicBezTo>
                    <a:pt x="184" y="18005"/>
                    <a:pt x="393" y="15779"/>
                    <a:pt x="1023" y="13388"/>
                  </a:cubicBezTo>
                  <a:cubicBezTo>
                    <a:pt x="1652" y="10997"/>
                    <a:pt x="2700" y="8442"/>
                    <a:pt x="4168" y="6298"/>
                  </a:cubicBezTo>
                  <a:cubicBezTo>
                    <a:pt x="5636" y="4155"/>
                    <a:pt x="7524" y="2423"/>
                    <a:pt x="8991" y="1434"/>
                  </a:cubicBezTo>
                  <a:cubicBezTo>
                    <a:pt x="10459" y="445"/>
                    <a:pt x="11508" y="197"/>
                    <a:pt x="12661" y="74"/>
                  </a:cubicBezTo>
                  <a:cubicBezTo>
                    <a:pt x="13815" y="-50"/>
                    <a:pt x="15073" y="-50"/>
                    <a:pt x="16436" y="321"/>
                  </a:cubicBezTo>
                  <a:cubicBezTo>
                    <a:pt x="17799" y="692"/>
                    <a:pt x="19267" y="1434"/>
                    <a:pt x="20211" y="2506"/>
                  </a:cubicBezTo>
                  <a:cubicBezTo>
                    <a:pt x="21155" y="3577"/>
                    <a:pt x="21574" y="4979"/>
                    <a:pt x="20421" y="6257"/>
                  </a:cubicBezTo>
                  <a:cubicBezTo>
                    <a:pt x="19267" y="7535"/>
                    <a:pt x="16541" y="8689"/>
                    <a:pt x="13920" y="9390"/>
                  </a:cubicBezTo>
                  <a:cubicBezTo>
                    <a:pt x="11298" y="10090"/>
                    <a:pt x="8782" y="10338"/>
                    <a:pt x="6685" y="10214"/>
                  </a:cubicBezTo>
                  <a:cubicBezTo>
                    <a:pt x="4588" y="10090"/>
                    <a:pt x="2910" y="9596"/>
                    <a:pt x="1232" y="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654050" y="7004870"/>
              <a:ext cx="114300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7200" y="5955"/>
                  </a:moveTo>
                  <a:cubicBezTo>
                    <a:pt x="5600" y="8822"/>
                    <a:pt x="4000" y="11689"/>
                    <a:pt x="2600" y="13696"/>
                  </a:cubicBezTo>
                  <a:cubicBezTo>
                    <a:pt x="1200" y="15703"/>
                    <a:pt x="0" y="16850"/>
                    <a:pt x="0" y="16850"/>
                  </a:cubicBezTo>
                  <a:cubicBezTo>
                    <a:pt x="0" y="16850"/>
                    <a:pt x="1200" y="15703"/>
                    <a:pt x="3200" y="13410"/>
                  </a:cubicBezTo>
                  <a:cubicBezTo>
                    <a:pt x="5200" y="11116"/>
                    <a:pt x="8000" y="7675"/>
                    <a:pt x="9800" y="5477"/>
                  </a:cubicBezTo>
                  <a:cubicBezTo>
                    <a:pt x="11600" y="3279"/>
                    <a:pt x="12400" y="2323"/>
                    <a:pt x="13400" y="1463"/>
                  </a:cubicBezTo>
                  <a:cubicBezTo>
                    <a:pt x="14400" y="603"/>
                    <a:pt x="15600" y="-162"/>
                    <a:pt x="16200" y="29"/>
                  </a:cubicBezTo>
                  <a:cubicBezTo>
                    <a:pt x="16800" y="220"/>
                    <a:pt x="16800" y="1367"/>
                    <a:pt x="17600" y="5095"/>
                  </a:cubicBezTo>
                  <a:cubicBezTo>
                    <a:pt x="18400" y="8822"/>
                    <a:pt x="20000" y="15130"/>
                    <a:pt x="2160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685800" y="7597864"/>
              <a:ext cx="1079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063"/>
                    <a:pt x="10165" y="12126"/>
                    <a:pt x="13765" y="15726"/>
                  </a:cubicBezTo>
                  <a:cubicBezTo>
                    <a:pt x="17365" y="19326"/>
                    <a:pt x="19482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712444" y="7623264"/>
              <a:ext cx="8130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20743" y="0"/>
                  </a:moveTo>
                  <a:cubicBezTo>
                    <a:pt x="18043" y="0"/>
                    <a:pt x="15343" y="0"/>
                    <a:pt x="11563" y="2817"/>
                  </a:cubicBezTo>
                  <a:cubicBezTo>
                    <a:pt x="7783" y="5635"/>
                    <a:pt x="2923" y="11270"/>
                    <a:pt x="1033" y="14870"/>
                  </a:cubicBezTo>
                  <a:cubicBezTo>
                    <a:pt x="-857" y="18470"/>
                    <a:pt x="223" y="20035"/>
                    <a:pt x="13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884828" y="7383665"/>
              <a:ext cx="118473" cy="23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46" fill="norm" stroke="1" extrusionOk="0">
                  <a:moveTo>
                    <a:pt x="14389" y="993"/>
                  </a:moveTo>
                  <a:cubicBezTo>
                    <a:pt x="12494" y="419"/>
                    <a:pt x="10599" y="-154"/>
                    <a:pt x="9273" y="37"/>
                  </a:cubicBezTo>
                  <a:cubicBezTo>
                    <a:pt x="7947" y="228"/>
                    <a:pt x="7189" y="1184"/>
                    <a:pt x="5673" y="4147"/>
                  </a:cubicBezTo>
                  <a:cubicBezTo>
                    <a:pt x="4157" y="7110"/>
                    <a:pt x="1884" y="12080"/>
                    <a:pt x="747" y="15042"/>
                  </a:cubicBezTo>
                  <a:cubicBezTo>
                    <a:pt x="-390" y="18005"/>
                    <a:pt x="-390" y="18961"/>
                    <a:pt x="1884" y="19821"/>
                  </a:cubicBezTo>
                  <a:cubicBezTo>
                    <a:pt x="4157" y="20681"/>
                    <a:pt x="8705" y="21446"/>
                    <a:pt x="12305" y="21446"/>
                  </a:cubicBezTo>
                  <a:cubicBezTo>
                    <a:pt x="15905" y="21446"/>
                    <a:pt x="18557" y="20681"/>
                    <a:pt x="21210" y="19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971005" y="7394664"/>
              <a:ext cx="165645" cy="20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96" fill="norm" stroke="1" extrusionOk="0">
                  <a:moveTo>
                    <a:pt x="21397" y="0"/>
                  </a:moveTo>
                  <a:cubicBezTo>
                    <a:pt x="18389" y="5455"/>
                    <a:pt x="15382" y="10909"/>
                    <a:pt x="13194" y="14182"/>
                  </a:cubicBezTo>
                  <a:cubicBezTo>
                    <a:pt x="11007" y="17455"/>
                    <a:pt x="9640" y="18545"/>
                    <a:pt x="8410" y="19418"/>
                  </a:cubicBezTo>
                  <a:cubicBezTo>
                    <a:pt x="7179" y="20291"/>
                    <a:pt x="6086" y="20945"/>
                    <a:pt x="4855" y="21273"/>
                  </a:cubicBezTo>
                  <a:cubicBezTo>
                    <a:pt x="3625" y="21600"/>
                    <a:pt x="2258" y="21600"/>
                    <a:pt x="1301" y="21055"/>
                  </a:cubicBezTo>
                  <a:cubicBezTo>
                    <a:pt x="344" y="20509"/>
                    <a:pt x="-203" y="19418"/>
                    <a:pt x="70" y="18545"/>
                  </a:cubicBezTo>
                  <a:cubicBezTo>
                    <a:pt x="344" y="17673"/>
                    <a:pt x="1438" y="17018"/>
                    <a:pt x="4855" y="17018"/>
                  </a:cubicBezTo>
                  <a:cubicBezTo>
                    <a:pt x="8273" y="17018"/>
                    <a:pt x="14015" y="17673"/>
                    <a:pt x="19756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1181099" y="7305764"/>
              <a:ext cx="10667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0" y="0"/>
                  </a:moveTo>
                  <a:cubicBezTo>
                    <a:pt x="7336" y="3051"/>
                    <a:pt x="14672" y="6102"/>
                    <a:pt x="18136" y="8603"/>
                  </a:cubicBezTo>
                  <a:cubicBezTo>
                    <a:pt x="21600" y="11105"/>
                    <a:pt x="21192" y="13058"/>
                    <a:pt x="17728" y="15132"/>
                  </a:cubicBezTo>
                  <a:cubicBezTo>
                    <a:pt x="14264" y="17207"/>
                    <a:pt x="7743" y="19403"/>
                    <a:pt x="12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1536700" y="7420064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7" y="4114"/>
                    <a:pt x="6994" y="8229"/>
                    <a:pt x="10594" y="11829"/>
                  </a:cubicBezTo>
                  <a:cubicBezTo>
                    <a:pt x="14194" y="15429"/>
                    <a:pt x="17897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1708150" y="7318464"/>
              <a:ext cx="63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93"/>
                    <a:pt x="7200" y="11386"/>
                    <a:pt x="3600" y="14986"/>
                  </a:cubicBezTo>
                  <a:cubicBezTo>
                    <a:pt x="0" y="18586"/>
                    <a:pt x="0" y="20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1536700" y="7724864"/>
              <a:ext cx="260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444" y="21600"/>
                    <a:pt x="10888" y="21600"/>
                    <a:pt x="14488" y="0"/>
                  </a:cubicBezTo>
                  <a:cubicBezTo>
                    <a:pt x="18088" y="21600"/>
                    <a:pt x="19844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2154377" y="7420569"/>
              <a:ext cx="286541" cy="27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61" fill="norm" stroke="1" extrusionOk="0">
                  <a:moveTo>
                    <a:pt x="3655" y="452"/>
                  </a:moveTo>
                  <a:cubicBezTo>
                    <a:pt x="8700" y="288"/>
                    <a:pt x="13745" y="125"/>
                    <a:pt x="16662" y="43"/>
                  </a:cubicBezTo>
                  <a:cubicBezTo>
                    <a:pt x="19579" y="-39"/>
                    <a:pt x="20367" y="-39"/>
                    <a:pt x="20840" y="370"/>
                  </a:cubicBezTo>
                  <a:cubicBezTo>
                    <a:pt x="21313" y="779"/>
                    <a:pt x="21471" y="1597"/>
                    <a:pt x="21235" y="2252"/>
                  </a:cubicBezTo>
                  <a:cubicBezTo>
                    <a:pt x="20998" y="2906"/>
                    <a:pt x="20367" y="3397"/>
                    <a:pt x="18081" y="5279"/>
                  </a:cubicBezTo>
                  <a:cubicBezTo>
                    <a:pt x="15795" y="7161"/>
                    <a:pt x="11853" y="10434"/>
                    <a:pt x="8700" y="12806"/>
                  </a:cubicBezTo>
                  <a:cubicBezTo>
                    <a:pt x="5547" y="15179"/>
                    <a:pt x="3182" y="16652"/>
                    <a:pt x="1763" y="17797"/>
                  </a:cubicBezTo>
                  <a:cubicBezTo>
                    <a:pt x="344" y="18943"/>
                    <a:pt x="-129" y="19761"/>
                    <a:pt x="29" y="20334"/>
                  </a:cubicBezTo>
                  <a:cubicBezTo>
                    <a:pt x="186" y="20906"/>
                    <a:pt x="975" y="21234"/>
                    <a:pt x="2867" y="21316"/>
                  </a:cubicBezTo>
                  <a:cubicBezTo>
                    <a:pt x="4759" y="21397"/>
                    <a:pt x="7754" y="21234"/>
                    <a:pt x="10040" y="21234"/>
                  </a:cubicBezTo>
                  <a:cubicBezTo>
                    <a:pt x="12326" y="21234"/>
                    <a:pt x="13903" y="21397"/>
                    <a:pt x="1548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2368025" y="7635964"/>
              <a:ext cx="12117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21320" y="0"/>
                  </a:moveTo>
                  <a:cubicBezTo>
                    <a:pt x="20575" y="3130"/>
                    <a:pt x="19830" y="6261"/>
                    <a:pt x="17782" y="9548"/>
                  </a:cubicBezTo>
                  <a:cubicBezTo>
                    <a:pt x="15734" y="12835"/>
                    <a:pt x="12382" y="16278"/>
                    <a:pt x="9775" y="18470"/>
                  </a:cubicBezTo>
                  <a:cubicBezTo>
                    <a:pt x="7168" y="20661"/>
                    <a:pt x="5306" y="21600"/>
                    <a:pt x="3630" y="21600"/>
                  </a:cubicBezTo>
                  <a:cubicBezTo>
                    <a:pt x="1954" y="21600"/>
                    <a:pt x="465" y="20661"/>
                    <a:pt x="92" y="19409"/>
                  </a:cubicBezTo>
                  <a:cubicBezTo>
                    <a:pt x="-280" y="18157"/>
                    <a:pt x="465" y="16591"/>
                    <a:pt x="2513" y="15652"/>
                  </a:cubicBezTo>
                  <a:cubicBezTo>
                    <a:pt x="4561" y="14713"/>
                    <a:pt x="7913" y="14400"/>
                    <a:pt x="10892" y="15496"/>
                  </a:cubicBezTo>
                  <a:cubicBezTo>
                    <a:pt x="13872" y="16591"/>
                    <a:pt x="16479" y="19096"/>
                    <a:pt x="1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2482849" y="7591514"/>
              <a:ext cx="1016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4070"/>
                    <a:pt x="15300" y="8139"/>
                    <a:pt x="12375" y="11191"/>
                  </a:cubicBezTo>
                  <a:cubicBezTo>
                    <a:pt x="9450" y="14243"/>
                    <a:pt x="6750" y="16278"/>
                    <a:pt x="4725" y="17843"/>
                  </a:cubicBezTo>
                  <a:cubicBezTo>
                    <a:pt x="2700" y="19409"/>
                    <a:pt x="1350" y="205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2555785" y="7787145"/>
              <a:ext cx="136615" cy="12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56" fill="norm" stroke="1" extrusionOk="0">
                  <a:moveTo>
                    <a:pt x="513" y="2449"/>
                  </a:moveTo>
                  <a:cubicBezTo>
                    <a:pt x="1842" y="1332"/>
                    <a:pt x="3171" y="214"/>
                    <a:pt x="4666" y="28"/>
                  </a:cubicBezTo>
                  <a:cubicBezTo>
                    <a:pt x="6162" y="-158"/>
                    <a:pt x="7823" y="587"/>
                    <a:pt x="8654" y="1890"/>
                  </a:cubicBezTo>
                  <a:cubicBezTo>
                    <a:pt x="9485" y="3194"/>
                    <a:pt x="9485" y="5056"/>
                    <a:pt x="8322" y="7663"/>
                  </a:cubicBezTo>
                  <a:cubicBezTo>
                    <a:pt x="7159" y="10270"/>
                    <a:pt x="4833" y="13621"/>
                    <a:pt x="3005" y="16042"/>
                  </a:cubicBezTo>
                  <a:cubicBezTo>
                    <a:pt x="1177" y="18463"/>
                    <a:pt x="-152" y="19952"/>
                    <a:pt x="14" y="20697"/>
                  </a:cubicBezTo>
                  <a:cubicBezTo>
                    <a:pt x="180" y="21442"/>
                    <a:pt x="1842" y="21442"/>
                    <a:pt x="5663" y="20697"/>
                  </a:cubicBezTo>
                  <a:cubicBezTo>
                    <a:pt x="9485" y="19952"/>
                    <a:pt x="15466" y="18463"/>
                    <a:pt x="21448" y="16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2863850" y="7648664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896100" y="6871447"/>
              <a:ext cx="609600" cy="110468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843717" y="6973447"/>
              <a:ext cx="604833" cy="84668"/>
            </a:xfrm>
            <a:prstGeom prst="rect">
              <a:avLst/>
            </a:prstGeom>
            <a:effectLst/>
          </p:spPr>
        </p:pic>
        <p:sp>
          <p:nvSpPr>
            <p:cNvPr id="792" name="Line"/>
            <p:cNvSpPr/>
            <p:nvPr/>
          </p:nvSpPr>
          <p:spPr>
            <a:xfrm>
              <a:off x="3200400" y="7229564"/>
              <a:ext cx="1809750" cy="92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7" fill="norm" stroke="1" extrusionOk="0">
                  <a:moveTo>
                    <a:pt x="0" y="16497"/>
                  </a:moveTo>
                  <a:cubicBezTo>
                    <a:pt x="227" y="17983"/>
                    <a:pt x="455" y="19470"/>
                    <a:pt x="606" y="20361"/>
                  </a:cubicBezTo>
                  <a:cubicBezTo>
                    <a:pt x="758" y="21253"/>
                    <a:pt x="834" y="21550"/>
                    <a:pt x="872" y="21575"/>
                  </a:cubicBezTo>
                  <a:cubicBezTo>
                    <a:pt x="909" y="21600"/>
                    <a:pt x="909" y="21352"/>
                    <a:pt x="897" y="20287"/>
                  </a:cubicBezTo>
                  <a:cubicBezTo>
                    <a:pt x="884" y="19222"/>
                    <a:pt x="859" y="17339"/>
                    <a:pt x="796" y="15531"/>
                  </a:cubicBezTo>
                  <a:cubicBezTo>
                    <a:pt x="733" y="13723"/>
                    <a:pt x="632" y="11989"/>
                    <a:pt x="531" y="10206"/>
                  </a:cubicBezTo>
                  <a:cubicBezTo>
                    <a:pt x="429" y="8422"/>
                    <a:pt x="328" y="6589"/>
                    <a:pt x="278" y="5425"/>
                  </a:cubicBezTo>
                  <a:cubicBezTo>
                    <a:pt x="227" y="4261"/>
                    <a:pt x="227" y="3765"/>
                    <a:pt x="227" y="3394"/>
                  </a:cubicBezTo>
                  <a:cubicBezTo>
                    <a:pt x="227" y="3022"/>
                    <a:pt x="227" y="2774"/>
                    <a:pt x="240" y="2774"/>
                  </a:cubicBezTo>
                  <a:cubicBezTo>
                    <a:pt x="253" y="2774"/>
                    <a:pt x="278" y="3022"/>
                    <a:pt x="354" y="3171"/>
                  </a:cubicBezTo>
                  <a:cubicBezTo>
                    <a:pt x="429" y="3319"/>
                    <a:pt x="556" y="3369"/>
                    <a:pt x="1011" y="3344"/>
                  </a:cubicBezTo>
                  <a:cubicBezTo>
                    <a:pt x="1465" y="3319"/>
                    <a:pt x="2248" y="3220"/>
                    <a:pt x="3019" y="3072"/>
                  </a:cubicBezTo>
                  <a:cubicBezTo>
                    <a:pt x="3789" y="2923"/>
                    <a:pt x="4547" y="2725"/>
                    <a:pt x="5457" y="2601"/>
                  </a:cubicBezTo>
                  <a:cubicBezTo>
                    <a:pt x="6366" y="2477"/>
                    <a:pt x="7427" y="2428"/>
                    <a:pt x="8463" y="2403"/>
                  </a:cubicBezTo>
                  <a:cubicBezTo>
                    <a:pt x="9499" y="2378"/>
                    <a:pt x="10509" y="2378"/>
                    <a:pt x="11533" y="2328"/>
                  </a:cubicBezTo>
                  <a:cubicBezTo>
                    <a:pt x="12556" y="2279"/>
                    <a:pt x="13592" y="2180"/>
                    <a:pt x="14602" y="2006"/>
                  </a:cubicBezTo>
                  <a:cubicBezTo>
                    <a:pt x="15613" y="1833"/>
                    <a:pt x="16598" y="1585"/>
                    <a:pt x="17482" y="1338"/>
                  </a:cubicBezTo>
                  <a:cubicBezTo>
                    <a:pt x="18366" y="1090"/>
                    <a:pt x="19149" y="842"/>
                    <a:pt x="19819" y="619"/>
                  </a:cubicBezTo>
                  <a:cubicBezTo>
                    <a:pt x="20488" y="396"/>
                    <a:pt x="21044" y="1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3420117" y="7391224"/>
              <a:ext cx="133832" cy="24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06" fill="norm" stroke="1" extrusionOk="0">
                  <a:moveTo>
                    <a:pt x="398" y="11829"/>
                  </a:moveTo>
                  <a:cubicBezTo>
                    <a:pt x="398" y="14941"/>
                    <a:pt x="398" y="18053"/>
                    <a:pt x="398" y="19700"/>
                  </a:cubicBezTo>
                  <a:cubicBezTo>
                    <a:pt x="398" y="21348"/>
                    <a:pt x="398" y="21531"/>
                    <a:pt x="231" y="19700"/>
                  </a:cubicBezTo>
                  <a:cubicBezTo>
                    <a:pt x="65" y="17870"/>
                    <a:pt x="-267" y="14026"/>
                    <a:pt x="398" y="10823"/>
                  </a:cubicBezTo>
                  <a:cubicBezTo>
                    <a:pt x="1062" y="7619"/>
                    <a:pt x="2724" y="5056"/>
                    <a:pt x="4053" y="3409"/>
                  </a:cubicBezTo>
                  <a:cubicBezTo>
                    <a:pt x="5382" y="1762"/>
                    <a:pt x="6379" y="1029"/>
                    <a:pt x="7708" y="572"/>
                  </a:cubicBezTo>
                  <a:cubicBezTo>
                    <a:pt x="9038" y="114"/>
                    <a:pt x="10699" y="-69"/>
                    <a:pt x="12361" y="23"/>
                  </a:cubicBezTo>
                  <a:cubicBezTo>
                    <a:pt x="14022" y="114"/>
                    <a:pt x="15684" y="480"/>
                    <a:pt x="17179" y="1029"/>
                  </a:cubicBezTo>
                  <a:cubicBezTo>
                    <a:pt x="18675" y="1578"/>
                    <a:pt x="20004" y="2311"/>
                    <a:pt x="20668" y="3226"/>
                  </a:cubicBezTo>
                  <a:cubicBezTo>
                    <a:pt x="21333" y="4141"/>
                    <a:pt x="21333" y="5239"/>
                    <a:pt x="17844" y="7070"/>
                  </a:cubicBezTo>
                  <a:cubicBezTo>
                    <a:pt x="14355" y="8900"/>
                    <a:pt x="7376" y="11463"/>
                    <a:pt x="398" y="14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3511550" y="7540714"/>
              <a:ext cx="95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3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3559905" y="7534364"/>
              <a:ext cx="2784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1800"/>
                    <a:pt x="4867" y="3600"/>
                    <a:pt x="1782" y="7200"/>
                  </a:cubicBezTo>
                  <a:cubicBezTo>
                    <a:pt x="-1304" y="10800"/>
                    <a:pt x="239" y="162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3633379" y="7451814"/>
              <a:ext cx="5597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21154" y="0"/>
                  </a:moveTo>
                  <a:cubicBezTo>
                    <a:pt x="17154" y="0"/>
                    <a:pt x="13154" y="0"/>
                    <a:pt x="9554" y="2160"/>
                  </a:cubicBezTo>
                  <a:cubicBezTo>
                    <a:pt x="5954" y="4320"/>
                    <a:pt x="2754" y="8640"/>
                    <a:pt x="1154" y="12060"/>
                  </a:cubicBezTo>
                  <a:cubicBezTo>
                    <a:pt x="-446" y="15480"/>
                    <a:pt x="-446" y="18000"/>
                    <a:pt x="1554" y="19440"/>
                  </a:cubicBezTo>
                  <a:cubicBezTo>
                    <a:pt x="3554" y="20880"/>
                    <a:pt x="7554" y="21240"/>
                    <a:pt x="11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3679736" y="7458164"/>
              <a:ext cx="12391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0334" y="0"/>
                  </a:moveTo>
                  <a:cubicBezTo>
                    <a:pt x="18137" y="3600"/>
                    <a:pt x="15940" y="7200"/>
                    <a:pt x="13195" y="10400"/>
                  </a:cubicBezTo>
                  <a:cubicBezTo>
                    <a:pt x="10449" y="13600"/>
                    <a:pt x="7154" y="16400"/>
                    <a:pt x="4591" y="17600"/>
                  </a:cubicBezTo>
                  <a:cubicBezTo>
                    <a:pt x="2029" y="18800"/>
                    <a:pt x="198" y="18400"/>
                    <a:pt x="15" y="17600"/>
                  </a:cubicBezTo>
                  <a:cubicBezTo>
                    <a:pt x="-168" y="16800"/>
                    <a:pt x="1296" y="15600"/>
                    <a:pt x="4225" y="16000"/>
                  </a:cubicBezTo>
                  <a:cubicBezTo>
                    <a:pt x="7154" y="16400"/>
                    <a:pt x="11547" y="18400"/>
                    <a:pt x="14659" y="19600"/>
                  </a:cubicBezTo>
                  <a:cubicBezTo>
                    <a:pt x="17771" y="20800"/>
                    <a:pt x="19601" y="21200"/>
                    <a:pt x="21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3829050" y="7420064"/>
              <a:ext cx="7769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fill="norm" stroke="1" extrusionOk="0">
                  <a:moveTo>
                    <a:pt x="0" y="0"/>
                  </a:moveTo>
                  <a:cubicBezTo>
                    <a:pt x="2842" y="0"/>
                    <a:pt x="5684" y="0"/>
                    <a:pt x="9947" y="1800"/>
                  </a:cubicBezTo>
                  <a:cubicBezTo>
                    <a:pt x="14211" y="3600"/>
                    <a:pt x="19895" y="7200"/>
                    <a:pt x="20747" y="10800"/>
                  </a:cubicBezTo>
                  <a:cubicBezTo>
                    <a:pt x="21600" y="14400"/>
                    <a:pt x="17621" y="18000"/>
                    <a:pt x="136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4033499" y="7395908"/>
              <a:ext cx="100351" cy="22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082" fill="norm" stroke="1" extrusionOk="0">
                  <a:moveTo>
                    <a:pt x="20899" y="482"/>
                  </a:moveTo>
                  <a:cubicBezTo>
                    <a:pt x="17813" y="82"/>
                    <a:pt x="14728" y="-318"/>
                    <a:pt x="11421" y="382"/>
                  </a:cubicBezTo>
                  <a:cubicBezTo>
                    <a:pt x="8115" y="1082"/>
                    <a:pt x="4589" y="2882"/>
                    <a:pt x="2385" y="5882"/>
                  </a:cubicBezTo>
                  <a:cubicBezTo>
                    <a:pt x="181" y="8882"/>
                    <a:pt x="-701" y="13082"/>
                    <a:pt x="621" y="15882"/>
                  </a:cubicBezTo>
                  <a:cubicBezTo>
                    <a:pt x="1944" y="18682"/>
                    <a:pt x="5470" y="20082"/>
                    <a:pt x="8336" y="20682"/>
                  </a:cubicBezTo>
                  <a:cubicBezTo>
                    <a:pt x="11201" y="21282"/>
                    <a:pt x="13405" y="21082"/>
                    <a:pt x="15609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4190999" y="7432764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4229099" y="7489914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4483099" y="7394036"/>
              <a:ext cx="105835" cy="26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8150"/>
                  </a:moveTo>
                  <a:cubicBezTo>
                    <a:pt x="0" y="11863"/>
                    <a:pt x="0" y="15576"/>
                    <a:pt x="0" y="17938"/>
                  </a:cubicBezTo>
                  <a:cubicBezTo>
                    <a:pt x="0" y="20301"/>
                    <a:pt x="0" y="21313"/>
                    <a:pt x="216" y="21229"/>
                  </a:cubicBezTo>
                  <a:cubicBezTo>
                    <a:pt x="432" y="21144"/>
                    <a:pt x="864" y="19963"/>
                    <a:pt x="1296" y="17010"/>
                  </a:cubicBezTo>
                  <a:cubicBezTo>
                    <a:pt x="1728" y="14057"/>
                    <a:pt x="2160" y="9332"/>
                    <a:pt x="3672" y="6126"/>
                  </a:cubicBezTo>
                  <a:cubicBezTo>
                    <a:pt x="5184" y="2919"/>
                    <a:pt x="7776" y="1232"/>
                    <a:pt x="10368" y="472"/>
                  </a:cubicBezTo>
                  <a:cubicBezTo>
                    <a:pt x="12960" y="-287"/>
                    <a:pt x="15552" y="-118"/>
                    <a:pt x="17712" y="894"/>
                  </a:cubicBezTo>
                  <a:cubicBezTo>
                    <a:pt x="19872" y="1907"/>
                    <a:pt x="21600" y="3763"/>
                    <a:pt x="21600" y="5450"/>
                  </a:cubicBezTo>
                  <a:cubicBezTo>
                    <a:pt x="21600" y="7138"/>
                    <a:pt x="19872" y="8657"/>
                    <a:pt x="16632" y="9585"/>
                  </a:cubicBezTo>
                  <a:cubicBezTo>
                    <a:pt x="13392" y="10513"/>
                    <a:pt x="8640" y="10851"/>
                    <a:pt x="3888" y="1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4591049" y="7508964"/>
              <a:ext cx="95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4615232" y="7508964"/>
              <a:ext cx="5201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5185" y="3150"/>
                    <a:pt x="9137" y="6300"/>
                    <a:pt x="5249" y="9000"/>
                  </a:cubicBezTo>
                  <a:cubicBezTo>
                    <a:pt x="1361" y="11700"/>
                    <a:pt x="-367" y="13950"/>
                    <a:pt x="65" y="15975"/>
                  </a:cubicBezTo>
                  <a:cubicBezTo>
                    <a:pt x="497" y="18000"/>
                    <a:pt x="3089" y="19800"/>
                    <a:pt x="5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4719902" y="7405471"/>
              <a:ext cx="74348" cy="16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01" fill="norm" stroke="1" extrusionOk="0">
                  <a:moveTo>
                    <a:pt x="21075" y="241"/>
                  </a:moveTo>
                  <a:cubicBezTo>
                    <a:pt x="18075" y="-29"/>
                    <a:pt x="15075" y="-299"/>
                    <a:pt x="11475" y="781"/>
                  </a:cubicBezTo>
                  <a:cubicBezTo>
                    <a:pt x="7875" y="1861"/>
                    <a:pt x="3675" y="4291"/>
                    <a:pt x="1575" y="7396"/>
                  </a:cubicBezTo>
                  <a:cubicBezTo>
                    <a:pt x="-525" y="10501"/>
                    <a:pt x="-525" y="14281"/>
                    <a:pt x="1575" y="16711"/>
                  </a:cubicBezTo>
                  <a:cubicBezTo>
                    <a:pt x="3675" y="19141"/>
                    <a:pt x="7875" y="20221"/>
                    <a:pt x="12075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760559" y="7420064"/>
              <a:ext cx="12259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21203" y="0"/>
                  </a:moveTo>
                  <a:cubicBezTo>
                    <a:pt x="17542" y="4909"/>
                    <a:pt x="13881" y="9818"/>
                    <a:pt x="11318" y="12764"/>
                  </a:cubicBezTo>
                  <a:cubicBezTo>
                    <a:pt x="8756" y="15709"/>
                    <a:pt x="7291" y="16691"/>
                    <a:pt x="5644" y="17018"/>
                  </a:cubicBezTo>
                  <a:cubicBezTo>
                    <a:pt x="3996" y="17345"/>
                    <a:pt x="2166" y="17018"/>
                    <a:pt x="1067" y="16036"/>
                  </a:cubicBezTo>
                  <a:cubicBezTo>
                    <a:pt x="-31" y="15055"/>
                    <a:pt x="-397" y="13418"/>
                    <a:pt x="518" y="12436"/>
                  </a:cubicBezTo>
                  <a:cubicBezTo>
                    <a:pt x="1434" y="11455"/>
                    <a:pt x="3630" y="11127"/>
                    <a:pt x="6742" y="12764"/>
                  </a:cubicBezTo>
                  <a:cubicBezTo>
                    <a:pt x="9854" y="14400"/>
                    <a:pt x="13881" y="18000"/>
                    <a:pt x="179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4921250" y="7369264"/>
              <a:ext cx="6722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165"/>
                  </a:cubicBezTo>
                  <a:cubicBezTo>
                    <a:pt x="21600" y="13129"/>
                    <a:pt x="21600" y="15459"/>
                    <a:pt x="18655" y="17259"/>
                  </a:cubicBezTo>
                  <a:cubicBezTo>
                    <a:pt x="15709" y="19059"/>
                    <a:pt x="9818" y="20329"/>
                    <a:pt x="39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5029199" y="7362914"/>
              <a:ext cx="7479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5400" y="0"/>
                  </a:moveTo>
                  <a:cubicBezTo>
                    <a:pt x="9000" y="0"/>
                    <a:pt x="12600" y="0"/>
                    <a:pt x="15300" y="502"/>
                  </a:cubicBezTo>
                  <a:cubicBezTo>
                    <a:pt x="18000" y="1005"/>
                    <a:pt x="19800" y="2009"/>
                    <a:pt x="20700" y="3935"/>
                  </a:cubicBezTo>
                  <a:cubicBezTo>
                    <a:pt x="21600" y="5860"/>
                    <a:pt x="21600" y="8707"/>
                    <a:pt x="18000" y="11805"/>
                  </a:cubicBezTo>
                  <a:cubicBezTo>
                    <a:pt x="14400" y="14902"/>
                    <a:pt x="7200" y="182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3467100" y="7725872"/>
              <a:ext cx="1447800" cy="8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8013"/>
                  </a:moveTo>
                  <a:cubicBezTo>
                    <a:pt x="979" y="19674"/>
                    <a:pt x="1958" y="21336"/>
                    <a:pt x="2968" y="21336"/>
                  </a:cubicBezTo>
                  <a:cubicBezTo>
                    <a:pt x="3979" y="21336"/>
                    <a:pt x="5021" y="19674"/>
                    <a:pt x="6142" y="17736"/>
                  </a:cubicBezTo>
                  <a:cubicBezTo>
                    <a:pt x="7263" y="15798"/>
                    <a:pt x="8463" y="13582"/>
                    <a:pt x="9711" y="11367"/>
                  </a:cubicBezTo>
                  <a:cubicBezTo>
                    <a:pt x="10958" y="9151"/>
                    <a:pt x="12253" y="6936"/>
                    <a:pt x="13484" y="4998"/>
                  </a:cubicBezTo>
                  <a:cubicBezTo>
                    <a:pt x="14716" y="3059"/>
                    <a:pt x="15884" y="1398"/>
                    <a:pt x="16974" y="567"/>
                  </a:cubicBezTo>
                  <a:cubicBezTo>
                    <a:pt x="18063" y="-264"/>
                    <a:pt x="19074" y="-264"/>
                    <a:pt x="19832" y="1121"/>
                  </a:cubicBezTo>
                  <a:cubicBezTo>
                    <a:pt x="20589" y="2505"/>
                    <a:pt x="21095" y="5274"/>
                    <a:pt x="21347" y="8044"/>
                  </a:cubicBezTo>
                  <a:cubicBezTo>
                    <a:pt x="21600" y="10813"/>
                    <a:pt x="21600" y="13582"/>
                    <a:pt x="21600" y="16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4194905" y="7863350"/>
              <a:ext cx="221880" cy="23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518" fill="norm" stroke="1" extrusionOk="0">
                  <a:moveTo>
                    <a:pt x="231" y="4739"/>
                  </a:moveTo>
                  <a:cubicBezTo>
                    <a:pt x="31" y="10525"/>
                    <a:pt x="-169" y="16311"/>
                    <a:pt x="231" y="16600"/>
                  </a:cubicBezTo>
                  <a:cubicBezTo>
                    <a:pt x="631" y="16889"/>
                    <a:pt x="1631" y="11682"/>
                    <a:pt x="2731" y="8114"/>
                  </a:cubicBezTo>
                  <a:cubicBezTo>
                    <a:pt x="3831" y="4547"/>
                    <a:pt x="5031" y="2618"/>
                    <a:pt x="6131" y="1461"/>
                  </a:cubicBezTo>
                  <a:cubicBezTo>
                    <a:pt x="7231" y="304"/>
                    <a:pt x="8231" y="-82"/>
                    <a:pt x="9731" y="14"/>
                  </a:cubicBezTo>
                  <a:cubicBezTo>
                    <a:pt x="11231" y="111"/>
                    <a:pt x="13231" y="689"/>
                    <a:pt x="15431" y="2811"/>
                  </a:cubicBezTo>
                  <a:cubicBezTo>
                    <a:pt x="17631" y="4932"/>
                    <a:pt x="20031" y="8597"/>
                    <a:pt x="20731" y="11972"/>
                  </a:cubicBezTo>
                  <a:cubicBezTo>
                    <a:pt x="21431" y="15347"/>
                    <a:pt x="20431" y="18432"/>
                    <a:pt x="19431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Drawing"/>
          <p:cNvGrpSpPr/>
          <p:nvPr/>
        </p:nvGrpSpPr>
        <p:grpSpPr>
          <a:xfrm>
            <a:off x="586417" y="1822449"/>
            <a:ext cx="12399334" cy="6336305"/>
            <a:chOff x="-12700" y="0"/>
            <a:chExt cx="12399332" cy="6336303"/>
          </a:xfrm>
        </p:grpSpPr>
        <p:sp>
          <p:nvSpPr>
            <p:cNvPr id="813" name="Line"/>
            <p:cNvSpPr/>
            <p:nvPr/>
          </p:nvSpPr>
          <p:spPr>
            <a:xfrm>
              <a:off x="528845" y="431723"/>
              <a:ext cx="213165" cy="55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50" fill="norm" stroke="1" extrusionOk="0">
                  <a:moveTo>
                    <a:pt x="4378" y="4649"/>
                  </a:moveTo>
                  <a:cubicBezTo>
                    <a:pt x="3329" y="7287"/>
                    <a:pt x="2281" y="9926"/>
                    <a:pt x="1652" y="12523"/>
                  </a:cubicBezTo>
                  <a:cubicBezTo>
                    <a:pt x="1023" y="15119"/>
                    <a:pt x="813" y="17675"/>
                    <a:pt x="603" y="19283"/>
                  </a:cubicBezTo>
                  <a:cubicBezTo>
                    <a:pt x="393" y="20890"/>
                    <a:pt x="184" y="21550"/>
                    <a:pt x="79" y="21550"/>
                  </a:cubicBezTo>
                  <a:cubicBezTo>
                    <a:pt x="-26" y="21550"/>
                    <a:pt x="-26" y="20890"/>
                    <a:pt x="79" y="19448"/>
                  </a:cubicBezTo>
                  <a:cubicBezTo>
                    <a:pt x="184" y="18005"/>
                    <a:pt x="393" y="15779"/>
                    <a:pt x="1023" y="13388"/>
                  </a:cubicBezTo>
                  <a:cubicBezTo>
                    <a:pt x="1652" y="10997"/>
                    <a:pt x="2700" y="8442"/>
                    <a:pt x="4168" y="6298"/>
                  </a:cubicBezTo>
                  <a:cubicBezTo>
                    <a:pt x="5636" y="4155"/>
                    <a:pt x="7524" y="2423"/>
                    <a:pt x="8991" y="1434"/>
                  </a:cubicBezTo>
                  <a:cubicBezTo>
                    <a:pt x="10459" y="445"/>
                    <a:pt x="11508" y="197"/>
                    <a:pt x="12661" y="74"/>
                  </a:cubicBezTo>
                  <a:cubicBezTo>
                    <a:pt x="13815" y="-50"/>
                    <a:pt x="15073" y="-50"/>
                    <a:pt x="16436" y="321"/>
                  </a:cubicBezTo>
                  <a:cubicBezTo>
                    <a:pt x="17799" y="692"/>
                    <a:pt x="19267" y="1434"/>
                    <a:pt x="20211" y="2506"/>
                  </a:cubicBezTo>
                  <a:cubicBezTo>
                    <a:pt x="21155" y="3577"/>
                    <a:pt x="21574" y="4979"/>
                    <a:pt x="20421" y="6257"/>
                  </a:cubicBezTo>
                  <a:cubicBezTo>
                    <a:pt x="19267" y="7535"/>
                    <a:pt x="16541" y="8689"/>
                    <a:pt x="13920" y="9390"/>
                  </a:cubicBezTo>
                  <a:cubicBezTo>
                    <a:pt x="11298" y="10090"/>
                    <a:pt x="8782" y="10338"/>
                    <a:pt x="6685" y="10214"/>
                  </a:cubicBezTo>
                  <a:cubicBezTo>
                    <a:pt x="4588" y="10090"/>
                    <a:pt x="2910" y="9596"/>
                    <a:pt x="1232" y="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668280" y="85104"/>
              <a:ext cx="114301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7200" y="5955"/>
                  </a:moveTo>
                  <a:cubicBezTo>
                    <a:pt x="5600" y="8822"/>
                    <a:pt x="4000" y="11689"/>
                    <a:pt x="2600" y="13696"/>
                  </a:cubicBezTo>
                  <a:cubicBezTo>
                    <a:pt x="1200" y="15703"/>
                    <a:pt x="0" y="16850"/>
                    <a:pt x="0" y="16850"/>
                  </a:cubicBezTo>
                  <a:cubicBezTo>
                    <a:pt x="0" y="16850"/>
                    <a:pt x="1200" y="15703"/>
                    <a:pt x="3200" y="13410"/>
                  </a:cubicBezTo>
                  <a:cubicBezTo>
                    <a:pt x="5200" y="11116"/>
                    <a:pt x="8000" y="7675"/>
                    <a:pt x="9800" y="5477"/>
                  </a:cubicBezTo>
                  <a:cubicBezTo>
                    <a:pt x="11600" y="3279"/>
                    <a:pt x="12400" y="2323"/>
                    <a:pt x="13400" y="1463"/>
                  </a:cubicBezTo>
                  <a:cubicBezTo>
                    <a:pt x="14400" y="603"/>
                    <a:pt x="15600" y="-162"/>
                    <a:pt x="16200" y="29"/>
                  </a:cubicBezTo>
                  <a:cubicBezTo>
                    <a:pt x="16800" y="220"/>
                    <a:pt x="16800" y="1367"/>
                    <a:pt x="17600" y="5095"/>
                  </a:cubicBezTo>
                  <a:cubicBezTo>
                    <a:pt x="18400" y="8822"/>
                    <a:pt x="20000" y="15130"/>
                    <a:pt x="2160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700030" y="678098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063"/>
                    <a:pt x="10165" y="12126"/>
                    <a:pt x="13765" y="15726"/>
                  </a:cubicBezTo>
                  <a:cubicBezTo>
                    <a:pt x="17365" y="19326"/>
                    <a:pt x="19482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726674" y="703498"/>
              <a:ext cx="8130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20743" y="0"/>
                  </a:moveTo>
                  <a:cubicBezTo>
                    <a:pt x="18043" y="0"/>
                    <a:pt x="15343" y="0"/>
                    <a:pt x="11563" y="2817"/>
                  </a:cubicBezTo>
                  <a:cubicBezTo>
                    <a:pt x="7783" y="5635"/>
                    <a:pt x="2923" y="11270"/>
                    <a:pt x="1033" y="14870"/>
                  </a:cubicBezTo>
                  <a:cubicBezTo>
                    <a:pt x="-857" y="18470"/>
                    <a:pt x="223" y="20035"/>
                    <a:pt x="13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899059" y="463899"/>
              <a:ext cx="118472" cy="23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46" fill="norm" stroke="1" extrusionOk="0">
                  <a:moveTo>
                    <a:pt x="14389" y="993"/>
                  </a:moveTo>
                  <a:cubicBezTo>
                    <a:pt x="12494" y="419"/>
                    <a:pt x="10599" y="-154"/>
                    <a:pt x="9273" y="37"/>
                  </a:cubicBezTo>
                  <a:cubicBezTo>
                    <a:pt x="7947" y="228"/>
                    <a:pt x="7189" y="1184"/>
                    <a:pt x="5673" y="4147"/>
                  </a:cubicBezTo>
                  <a:cubicBezTo>
                    <a:pt x="4157" y="7110"/>
                    <a:pt x="1884" y="12080"/>
                    <a:pt x="747" y="15042"/>
                  </a:cubicBezTo>
                  <a:cubicBezTo>
                    <a:pt x="-390" y="18005"/>
                    <a:pt x="-390" y="18961"/>
                    <a:pt x="1884" y="19821"/>
                  </a:cubicBezTo>
                  <a:cubicBezTo>
                    <a:pt x="4157" y="20681"/>
                    <a:pt x="8705" y="21446"/>
                    <a:pt x="12305" y="21446"/>
                  </a:cubicBezTo>
                  <a:cubicBezTo>
                    <a:pt x="15905" y="21446"/>
                    <a:pt x="18557" y="20681"/>
                    <a:pt x="21210" y="19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985235" y="474898"/>
              <a:ext cx="165646" cy="20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96" fill="norm" stroke="1" extrusionOk="0">
                  <a:moveTo>
                    <a:pt x="21397" y="0"/>
                  </a:moveTo>
                  <a:cubicBezTo>
                    <a:pt x="18389" y="5455"/>
                    <a:pt x="15382" y="10909"/>
                    <a:pt x="13194" y="14182"/>
                  </a:cubicBezTo>
                  <a:cubicBezTo>
                    <a:pt x="11007" y="17455"/>
                    <a:pt x="9640" y="18545"/>
                    <a:pt x="8410" y="19418"/>
                  </a:cubicBezTo>
                  <a:cubicBezTo>
                    <a:pt x="7179" y="20291"/>
                    <a:pt x="6086" y="20945"/>
                    <a:pt x="4855" y="21273"/>
                  </a:cubicBezTo>
                  <a:cubicBezTo>
                    <a:pt x="3625" y="21600"/>
                    <a:pt x="2258" y="21600"/>
                    <a:pt x="1301" y="21055"/>
                  </a:cubicBezTo>
                  <a:cubicBezTo>
                    <a:pt x="344" y="20509"/>
                    <a:pt x="-203" y="19418"/>
                    <a:pt x="70" y="18545"/>
                  </a:cubicBezTo>
                  <a:cubicBezTo>
                    <a:pt x="344" y="17673"/>
                    <a:pt x="1438" y="17018"/>
                    <a:pt x="4855" y="17018"/>
                  </a:cubicBezTo>
                  <a:cubicBezTo>
                    <a:pt x="8273" y="17018"/>
                    <a:pt x="14015" y="17673"/>
                    <a:pt x="19756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1195330" y="385998"/>
              <a:ext cx="10667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0" y="0"/>
                  </a:moveTo>
                  <a:cubicBezTo>
                    <a:pt x="7336" y="3051"/>
                    <a:pt x="14672" y="6102"/>
                    <a:pt x="18136" y="8603"/>
                  </a:cubicBezTo>
                  <a:cubicBezTo>
                    <a:pt x="21600" y="11105"/>
                    <a:pt x="21192" y="13058"/>
                    <a:pt x="17728" y="15132"/>
                  </a:cubicBezTo>
                  <a:cubicBezTo>
                    <a:pt x="14264" y="17207"/>
                    <a:pt x="7743" y="19403"/>
                    <a:pt x="12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1550930" y="500298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7" y="4114"/>
                    <a:pt x="6994" y="8229"/>
                    <a:pt x="10594" y="11829"/>
                  </a:cubicBezTo>
                  <a:cubicBezTo>
                    <a:pt x="14194" y="15429"/>
                    <a:pt x="17897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1722380" y="398698"/>
              <a:ext cx="63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93"/>
                    <a:pt x="7200" y="11386"/>
                    <a:pt x="3600" y="14986"/>
                  </a:cubicBezTo>
                  <a:cubicBezTo>
                    <a:pt x="0" y="18586"/>
                    <a:pt x="0" y="20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1550930" y="805098"/>
              <a:ext cx="260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444" y="21600"/>
                    <a:pt x="10888" y="21600"/>
                    <a:pt x="14488" y="0"/>
                  </a:cubicBezTo>
                  <a:cubicBezTo>
                    <a:pt x="18088" y="21600"/>
                    <a:pt x="19844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2168608" y="500803"/>
              <a:ext cx="286540" cy="27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61" fill="norm" stroke="1" extrusionOk="0">
                  <a:moveTo>
                    <a:pt x="3655" y="452"/>
                  </a:moveTo>
                  <a:cubicBezTo>
                    <a:pt x="8700" y="288"/>
                    <a:pt x="13745" y="125"/>
                    <a:pt x="16662" y="43"/>
                  </a:cubicBezTo>
                  <a:cubicBezTo>
                    <a:pt x="19579" y="-39"/>
                    <a:pt x="20367" y="-39"/>
                    <a:pt x="20840" y="370"/>
                  </a:cubicBezTo>
                  <a:cubicBezTo>
                    <a:pt x="21313" y="779"/>
                    <a:pt x="21471" y="1597"/>
                    <a:pt x="21235" y="2252"/>
                  </a:cubicBezTo>
                  <a:cubicBezTo>
                    <a:pt x="20998" y="2906"/>
                    <a:pt x="20367" y="3397"/>
                    <a:pt x="18081" y="5279"/>
                  </a:cubicBezTo>
                  <a:cubicBezTo>
                    <a:pt x="15795" y="7161"/>
                    <a:pt x="11853" y="10434"/>
                    <a:pt x="8700" y="12806"/>
                  </a:cubicBezTo>
                  <a:cubicBezTo>
                    <a:pt x="5547" y="15179"/>
                    <a:pt x="3182" y="16652"/>
                    <a:pt x="1763" y="17797"/>
                  </a:cubicBezTo>
                  <a:cubicBezTo>
                    <a:pt x="344" y="18943"/>
                    <a:pt x="-129" y="19761"/>
                    <a:pt x="29" y="20334"/>
                  </a:cubicBezTo>
                  <a:cubicBezTo>
                    <a:pt x="186" y="20906"/>
                    <a:pt x="975" y="21234"/>
                    <a:pt x="2867" y="21316"/>
                  </a:cubicBezTo>
                  <a:cubicBezTo>
                    <a:pt x="4759" y="21397"/>
                    <a:pt x="7754" y="21234"/>
                    <a:pt x="10040" y="21234"/>
                  </a:cubicBezTo>
                  <a:cubicBezTo>
                    <a:pt x="12326" y="21234"/>
                    <a:pt x="13903" y="21397"/>
                    <a:pt x="1548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2382256" y="716198"/>
              <a:ext cx="12117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21320" y="0"/>
                  </a:moveTo>
                  <a:cubicBezTo>
                    <a:pt x="20575" y="3130"/>
                    <a:pt x="19830" y="6261"/>
                    <a:pt x="17782" y="9548"/>
                  </a:cubicBezTo>
                  <a:cubicBezTo>
                    <a:pt x="15734" y="12835"/>
                    <a:pt x="12382" y="16278"/>
                    <a:pt x="9775" y="18470"/>
                  </a:cubicBezTo>
                  <a:cubicBezTo>
                    <a:pt x="7168" y="20661"/>
                    <a:pt x="5306" y="21600"/>
                    <a:pt x="3630" y="21600"/>
                  </a:cubicBezTo>
                  <a:cubicBezTo>
                    <a:pt x="1954" y="21600"/>
                    <a:pt x="465" y="20661"/>
                    <a:pt x="92" y="19409"/>
                  </a:cubicBezTo>
                  <a:cubicBezTo>
                    <a:pt x="-280" y="18157"/>
                    <a:pt x="465" y="16591"/>
                    <a:pt x="2513" y="15652"/>
                  </a:cubicBezTo>
                  <a:cubicBezTo>
                    <a:pt x="4561" y="14713"/>
                    <a:pt x="7913" y="14400"/>
                    <a:pt x="10892" y="15496"/>
                  </a:cubicBezTo>
                  <a:cubicBezTo>
                    <a:pt x="13872" y="16591"/>
                    <a:pt x="16479" y="19096"/>
                    <a:pt x="1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2497080" y="671748"/>
              <a:ext cx="1016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4070"/>
                    <a:pt x="15300" y="8139"/>
                    <a:pt x="12375" y="11191"/>
                  </a:cubicBezTo>
                  <a:cubicBezTo>
                    <a:pt x="9450" y="14243"/>
                    <a:pt x="6750" y="16278"/>
                    <a:pt x="4725" y="17843"/>
                  </a:cubicBezTo>
                  <a:cubicBezTo>
                    <a:pt x="2700" y="19409"/>
                    <a:pt x="1350" y="205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2570016" y="867378"/>
              <a:ext cx="136615" cy="12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56" fill="norm" stroke="1" extrusionOk="0">
                  <a:moveTo>
                    <a:pt x="513" y="2449"/>
                  </a:moveTo>
                  <a:cubicBezTo>
                    <a:pt x="1842" y="1332"/>
                    <a:pt x="3171" y="214"/>
                    <a:pt x="4666" y="28"/>
                  </a:cubicBezTo>
                  <a:cubicBezTo>
                    <a:pt x="6162" y="-158"/>
                    <a:pt x="7823" y="587"/>
                    <a:pt x="8654" y="1890"/>
                  </a:cubicBezTo>
                  <a:cubicBezTo>
                    <a:pt x="9485" y="3194"/>
                    <a:pt x="9485" y="5056"/>
                    <a:pt x="8322" y="7663"/>
                  </a:cubicBezTo>
                  <a:cubicBezTo>
                    <a:pt x="7159" y="10270"/>
                    <a:pt x="4833" y="13621"/>
                    <a:pt x="3005" y="16042"/>
                  </a:cubicBezTo>
                  <a:cubicBezTo>
                    <a:pt x="1177" y="18463"/>
                    <a:pt x="-152" y="19952"/>
                    <a:pt x="14" y="20697"/>
                  </a:cubicBezTo>
                  <a:cubicBezTo>
                    <a:pt x="180" y="21442"/>
                    <a:pt x="1842" y="21442"/>
                    <a:pt x="5663" y="20697"/>
                  </a:cubicBezTo>
                  <a:cubicBezTo>
                    <a:pt x="9485" y="19952"/>
                    <a:pt x="15466" y="18463"/>
                    <a:pt x="21448" y="16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2878080" y="728898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3214630" y="309798"/>
              <a:ext cx="1809751" cy="92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7" fill="norm" stroke="1" extrusionOk="0">
                  <a:moveTo>
                    <a:pt x="0" y="16497"/>
                  </a:moveTo>
                  <a:cubicBezTo>
                    <a:pt x="227" y="17983"/>
                    <a:pt x="455" y="19470"/>
                    <a:pt x="606" y="20361"/>
                  </a:cubicBezTo>
                  <a:cubicBezTo>
                    <a:pt x="758" y="21253"/>
                    <a:pt x="834" y="21550"/>
                    <a:pt x="872" y="21575"/>
                  </a:cubicBezTo>
                  <a:cubicBezTo>
                    <a:pt x="909" y="21600"/>
                    <a:pt x="909" y="21352"/>
                    <a:pt x="897" y="20287"/>
                  </a:cubicBezTo>
                  <a:cubicBezTo>
                    <a:pt x="884" y="19222"/>
                    <a:pt x="859" y="17339"/>
                    <a:pt x="796" y="15531"/>
                  </a:cubicBezTo>
                  <a:cubicBezTo>
                    <a:pt x="733" y="13723"/>
                    <a:pt x="632" y="11989"/>
                    <a:pt x="531" y="10206"/>
                  </a:cubicBezTo>
                  <a:cubicBezTo>
                    <a:pt x="429" y="8422"/>
                    <a:pt x="328" y="6589"/>
                    <a:pt x="278" y="5425"/>
                  </a:cubicBezTo>
                  <a:cubicBezTo>
                    <a:pt x="227" y="4261"/>
                    <a:pt x="227" y="3765"/>
                    <a:pt x="227" y="3394"/>
                  </a:cubicBezTo>
                  <a:cubicBezTo>
                    <a:pt x="227" y="3022"/>
                    <a:pt x="227" y="2774"/>
                    <a:pt x="240" y="2774"/>
                  </a:cubicBezTo>
                  <a:cubicBezTo>
                    <a:pt x="253" y="2774"/>
                    <a:pt x="278" y="3022"/>
                    <a:pt x="354" y="3171"/>
                  </a:cubicBezTo>
                  <a:cubicBezTo>
                    <a:pt x="429" y="3319"/>
                    <a:pt x="556" y="3369"/>
                    <a:pt x="1011" y="3344"/>
                  </a:cubicBezTo>
                  <a:cubicBezTo>
                    <a:pt x="1465" y="3319"/>
                    <a:pt x="2248" y="3220"/>
                    <a:pt x="3019" y="3072"/>
                  </a:cubicBezTo>
                  <a:cubicBezTo>
                    <a:pt x="3789" y="2923"/>
                    <a:pt x="4547" y="2725"/>
                    <a:pt x="5457" y="2601"/>
                  </a:cubicBezTo>
                  <a:cubicBezTo>
                    <a:pt x="6366" y="2477"/>
                    <a:pt x="7427" y="2428"/>
                    <a:pt x="8463" y="2403"/>
                  </a:cubicBezTo>
                  <a:cubicBezTo>
                    <a:pt x="9499" y="2378"/>
                    <a:pt x="10509" y="2378"/>
                    <a:pt x="11533" y="2328"/>
                  </a:cubicBezTo>
                  <a:cubicBezTo>
                    <a:pt x="12556" y="2279"/>
                    <a:pt x="13592" y="2180"/>
                    <a:pt x="14602" y="2006"/>
                  </a:cubicBezTo>
                  <a:cubicBezTo>
                    <a:pt x="15613" y="1833"/>
                    <a:pt x="16598" y="1585"/>
                    <a:pt x="17482" y="1338"/>
                  </a:cubicBezTo>
                  <a:cubicBezTo>
                    <a:pt x="18366" y="1090"/>
                    <a:pt x="19149" y="842"/>
                    <a:pt x="19819" y="619"/>
                  </a:cubicBezTo>
                  <a:cubicBezTo>
                    <a:pt x="20488" y="396"/>
                    <a:pt x="21044" y="1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3434347" y="471458"/>
              <a:ext cx="133832" cy="24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06" fill="norm" stroke="1" extrusionOk="0">
                  <a:moveTo>
                    <a:pt x="398" y="11829"/>
                  </a:moveTo>
                  <a:cubicBezTo>
                    <a:pt x="398" y="14941"/>
                    <a:pt x="398" y="18053"/>
                    <a:pt x="398" y="19700"/>
                  </a:cubicBezTo>
                  <a:cubicBezTo>
                    <a:pt x="398" y="21348"/>
                    <a:pt x="398" y="21531"/>
                    <a:pt x="231" y="19700"/>
                  </a:cubicBezTo>
                  <a:cubicBezTo>
                    <a:pt x="65" y="17870"/>
                    <a:pt x="-267" y="14026"/>
                    <a:pt x="398" y="10823"/>
                  </a:cubicBezTo>
                  <a:cubicBezTo>
                    <a:pt x="1062" y="7619"/>
                    <a:pt x="2724" y="5056"/>
                    <a:pt x="4053" y="3409"/>
                  </a:cubicBezTo>
                  <a:cubicBezTo>
                    <a:pt x="5382" y="1762"/>
                    <a:pt x="6379" y="1029"/>
                    <a:pt x="7708" y="572"/>
                  </a:cubicBezTo>
                  <a:cubicBezTo>
                    <a:pt x="9038" y="114"/>
                    <a:pt x="10699" y="-69"/>
                    <a:pt x="12361" y="23"/>
                  </a:cubicBezTo>
                  <a:cubicBezTo>
                    <a:pt x="14022" y="114"/>
                    <a:pt x="15684" y="480"/>
                    <a:pt x="17179" y="1029"/>
                  </a:cubicBezTo>
                  <a:cubicBezTo>
                    <a:pt x="18675" y="1578"/>
                    <a:pt x="20004" y="2311"/>
                    <a:pt x="20668" y="3226"/>
                  </a:cubicBezTo>
                  <a:cubicBezTo>
                    <a:pt x="21333" y="4141"/>
                    <a:pt x="21333" y="5239"/>
                    <a:pt x="17844" y="7070"/>
                  </a:cubicBezTo>
                  <a:cubicBezTo>
                    <a:pt x="14355" y="8900"/>
                    <a:pt x="7376" y="11463"/>
                    <a:pt x="398" y="14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3525780" y="620948"/>
              <a:ext cx="95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3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3574136" y="614598"/>
              <a:ext cx="2784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1800"/>
                    <a:pt x="4867" y="3600"/>
                    <a:pt x="1782" y="7200"/>
                  </a:cubicBezTo>
                  <a:cubicBezTo>
                    <a:pt x="-1304" y="10800"/>
                    <a:pt x="239" y="162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3647610" y="532048"/>
              <a:ext cx="5597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21154" y="0"/>
                  </a:moveTo>
                  <a:cubicBezTo>
                    <a:pt x="17154" y="0"/>
                    <a:pt x="13154" y="0"/>
                    <a:pt x="9554" y="2160"/>
                  </a:cubicBezTo>
                  <a:cubicBezTo>
                    <a:pt x="5954" y="4320"/>
                    <a:pt x="2754" y="8640"/>
                    <a:pt x="1154" y="12060"/>
                  </a:cubicBezTo>
                  <a:cubicBezTo>
                    <a:pt x="-446" y="15480"/>
                    <a:pt x="-446" y="18000"/>
                    <a:pt x="1554" y="19440"/>
                  </a:cubicBezTo>
                  <a:cubicBezTo>
                    <a:pt x="3554" y="20880"/>
                    <a:pt x="7554" y="21240"/>
                    <a:pt x="11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3693967" y="538398"/>
              <a:ext cx="1239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0334" y="0"/>
                  </a:moveTo>
                  <a:cubicBezTo>
                    <a:pt x="18137" y="3600"/>
                    <a:pt x="15940" y="7200"/>
                    <a:pt x="13195" y="10400"/>
                  </a:cubicBezTo>
                  <a:cubicBezTo>
                    <a:pt x="10449" y="13600"/>
                    <a:pt x="7154" y="16400"/>
                    <a:pt x="4591" y="17600"/>
                  </a:cubicBezTo>
                  <a:cubicBezTo>
                    <a:pt x="2029" y="18800"/>
                    <a:pt x="198" y="18400"/>
                    <a:pt x="15" y="17600"/>
                  </a:cubicBezTo>
                  <a:cubicBezTo>
                    <a:pt x="-168" y="16800"/>
                    <a:pt x="1296" y="15600"/>
                    <a:pt x="4225" y="16000"/>
                  </a:cubicBezTo>
                  <a:cubicBezTo>
                    <a:pt x="7154" y="16400"/>
                    <a:pt x="11547" y="18400"/>
                    <a:pt x="14659" y="19600"/>
                  </a:cubicBezTo>
                  <a:cubicBezTo>
                    <a:pt x="17771" y="20800"/>
                    <a:pt x="19601" y="21200"/>
                    <a:pt x="21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3843280" y="500298"/>
              <a:ext cx="77693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fill="norm" stroke="1" extrusionOk="0">
                  <a:moveTo>
                    <a:pt x="0" y="0"/>
                  </a:moveTo>
                  <a:cubicBezTo>
                    <a:pt x="2842" y="0"/>
                    <a:pt x="5684" y="0"/>
                    <a:pt x="9947" y="1800"/>
                  </a:cubicBezTo>
                  <a:cubicBezTo>
                    <a:pt x="14211" y="3600"/>
                    <a:pt x="19895" y="7200"/>
                    <a:pt x="20747" y="10800"/>
                  </a:cubicBezTo>
                  <a:cubicBezTo>
                    <a:pt x="21600" y="14400"/>
                    <a:pt x="17621" y="18000"/>
                    <a:pt x="136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4047730" y="476142"/>
              <a:ext cx="100351" cy="22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082" fill="norm" stroke="1" extrusionOk="0">
                  <a:moveTo>
                    <a:pt x="20899" y="482"/>
                  </a:moveTo>
                  <a:cubicBezTo>
                    <a:pt x="17813" y="82"/>
                    <a:pt x="14728" y="-318"/>
                    <a:pt x="11421" y="382"/>
                  </a:cubicBezTo>
                  <a:cubicBezTo>
                    <a:pt x="8115" y="1082"/>
                    <a:pt x="4589" y="2882"/>
                    <a:pt x="2385" y="5882"/>
                  </a:cubicBezTo>
                  <a:cubicBezTo>
                    <a:pt x="181" y="8882"/>
                    <a:pt x="-701" y="13082"/>
                    <a:pt x="621" y="15882"/>
                  </a:cubicBezTo>
                  <a:cubicBezTo>
                    <a:pt x="1944" y="18682"/>
                    <a:pt x="5470" y="20082"/>
                    <a:pt x="8336" y="20682"/>
                  </a:cubicBezTo>
                  <a:cubicBezTo>
                    <a:pt x="11201" y="21282"/>
                    <a:pt x="13405" y="21082"/>
                    <a:pt x="15609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4205230" y="512998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4243330" y="570148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4497330" y="474270"/>
              <a:ext cx="105834" cy="266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8150"/>
                  </a:moveTo>
                  <a:cubicBezTo>
                    <a:pt x="0" y="11863"/>
                    <a:pt x="0" y="15576"/>
                    <a:pt x="0" y="17938"/>
                  </a:cubicBezTo>
                  <a:cubicBezTo>
                    <a:pt x="0" y="20301"/>
                    <a:pt x="0" y="21313"/>
                    <a:pt x="216" y="21229"/>
                  </a:cubicBezTo>
                  <a:cubicBezTo>
                    <a:pt x="432" y="21144"/>
                    <a:pt x="864" y="19963"/>
                    <a:pt x="1296" y="17010"/>
                  </a:cubicBezTo>
                  <a:cubicBezTo>
                    <a:pt x="1728" y="14057"/>
                    <a:pt x="2160" y="9332"/>
                    <a:pt x="3672" y="6126"/>
                  </a:cubicBezTo>
                  <a:cubicBezTo>
                    <a:pt x="5184" y="2919"/>
                    <a:pt x="7776" y="1232"/>
                    <a:pt x="10368" y="472"/>
                  </a:cubicBezTo>
                  <a:cubicBezTo>
                    <a:pt x="12960" y="-287"/>
                    <a:pt x="15552" y="-118"/>
                    <a:pt x="17712" y="894"/>
                  </a:cubicBezTo>
                  <a:cubicBezTo>
                    <a:pt x="19872" y="1907"/>
                    <a:pt x="21600" y="3763"/>
                    <a:pt x="21600" y="5450"/>
                  </a:cubicBezTo>
                  <a:cubicBezTo>
                    <a:pt x="21600" y="7138"/>
                    <a:pt x="19872" y="8657"/>
                    <a:pt x="16632" y="9585"/>
                  </a:cubicBezTo>
                  <a:cubicBezTo>
                    <a:pt x="13392" y="10513"/>
                    <a:pt x="8640" y="10851"/>
                    <a:pt x="3888" y="1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4605280" y="589198"/>
              <a:ext cx="95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629463" y="589198"/>
              <a:ext cx="5201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5185" y="3150"/>
                    <a:pt x="9137" y="6300"/>
                    <a:pt x="5249" y="9000"/>
                  </a:cubicBezTo>
                  <a:cubicBezTo>
                    <a:pt x="1361" y="11700"/>
                    <a:pt x="-367" y="13950"/>
                    <a:pt x="65" y="15975"/>
                  </a:cubicBezTo>
                  <a:cubicBezTo>
                    <a:pt x="497" y="18000"/>
                    <a:pt x="3089" y="19800"/>
                    <a:pt x="5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4734132" y="485705"/>
              <a:ext cx="74349" cy="16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01" fill="norm" stroke="1" extrusionOk="0">
                  <a:moveTo>
                    <a:pt x="21075" y="241"/>
                  </a:moveTo>
                  <a:cubicBezTo>
                    <a:pt x="18075" y="-29"/>
                    <a:pt x="15075" y="-299"/>
                    <a:pt x="11475" y="781"/>
                  </a:cubicBezTo>
                  <a:cubicBezTo>
                    <a:pt x="7875" y="1861"/>
                    <a:pt x="3675" y="4291"/>
                    <a:pt x="1575" y="7396"/>
                  </a:cubicBezTo>
                  <a:cubicBezTo>
                    <a:pt x="-525" y="10501"/>
                    <a:pt x="-525" y="14281"/>
                    <a:pt x="1575" y="16711"/>
                  </a:cubicBezTo>
                  <a:cubicBezTo>
                    <a:pt x="3675" y="19141"/>
                    <a:pt x="7875" y="20221"/>
                    <a:pt x="12075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4774789" y="500298"/>
              <a:ext cx="12259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21203" y="0"/>
                  </a:moveTo>
                  <a:cubicBezTo>
                    <a:pt x="17542" y="4909"/>
                    <a:pt x="13881" y="9818"/>
                    <a:pt x="11318" y="12764"/>
                  </a:cubicBezTo>
                  <a:cubicBezTo>
                    <a:pt x="8756" y="15709"/>
                    <a:pt x="7291" y="16691"/>
                    <a:pt x="5644" y="17018"/>
                  </a:cubicBezTo>
                  <a:cubicBezTo>
                    <a:pt x="3996" y="17345"/>
                    <a:pt x="2166" y="17018"/>
                    <a:pt x="1067" y="16036"/>
                  </a:cubicBezTo>
                  <a:cubicBezTo>
                    <a:pt x="-31" y="15055"/>
                    <a:pt x="-397" y="13418"/>
                    <a:pt x="518" y="12436"/>
                  </a:cubicBezTo>
                  <a:cubicBezTo>
                    <a:pt x="1434" y="11455"/>
                    <a:pt x="3630" y="11127"/>
                    <a:pt x="6742" y="12764"/>
                  </a:cubicBezTo>
                  <a:cubicBezTo>
                    <a:pt x="9854" y="14400"/>
                    <a:pt x="13881" y="18000"/>
                    <a:pt x="179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4935480" y="449498"/>
              <a:ext cx="6722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165"/>
                  </a:cubicBezTo>
                  <a:cubicBezTo>
                    <a:pt x="21600" y="13129"/>
                    <a:pt x="21600" y="15459"/>
                    <a:pt x="18655" y="17259"/>
                  </a:cubicBezTo>
                  <a:cubicBezTo>
                    <a:pt x="15709" y="19059"/>
                    <a:pt x="9818" y="20329"/>
                    <a:pt x="39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5043430" y="443148"/>
              <a:ext cx="7479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5400" y="0"/>
                  </a:moveTo>
                  <a:cubicBezTo>
                    <a:pt x="9000" y="0"/>
                    <a:pt x="12600" y="0"/>
                    <a:pt x="15300" y="502"/>
                  </a:cubicBezTo>
                  <a:cubicBezTo>
                    <a:pt x="18000" y="1005"/>
                    <a:pt x="19800" y="2009"/>
                    <a:pt x="20700" y="3935"/>
                  </a:cubicBezTo>
                  <a:cubicBezTo>
                    <a:pt x="21600" y="5860"/>
                    <a:pt x="21600" y="8707"/>
                    <a:pt x="18000" y="11805"/>
                  </a:cubicBezTo>
                  <a:cubicBezTo>
                    <a:pt x="14400" y="14902"/>
                    <a:pt x="7200" y="182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3481330" y="806106"/>
              <a:ext cx="1447801" cy="8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8013"/>
                  </a:moveTo>
                  <a:cubicBezTo>
                    <a:pt x="979" y="19674"/>
                    <a:pt x="1958" y="21336"/>
                    <a:pt x="2968" y="21336"/>
                  </a:cubicBezTo>
                  <a:cubicBezTo>
                    <a:pt x="3979" y="21336"/>
                    <a:pt x="5021" y="19674"/>
                    <a:pt x="6142" y="17736"/>
                  </a:cubicBezTo>
                  <a:cubicBezTo>
                    <a:pt x="7263" y="15798"/>
                    <a:pt x="8463" y="13582"/>
                    <a:pt x="9711" y="11367"/>
                  </a:cubicBezTo>
                  <a:cubicBezTo>
                    <a:pt x="10958" y="9151"/>
                    <a:pt x="12253" y="6936"/>
                    <a:pt x="13484" y="4998"/>
                  </a:cubicBezTo>
                  <a:cubicBezTo>
                    <a:pt x="14716" y="3059"/>
                    <a:pt x="15884" y="1398"/>
                    <a:pt x="16974" y="567"/>
                  </a:cubicBezTo>
                  <a:cubicBezTo>
                    <a:pt x="18063" y="-264"/>
                    <a:pt x="19074" y="-264"/>
                    <a:pt x="19832" y="1121"/>
                  </a:cubicBezTo>
                  <a:cubicBezTo>
                    <a:pt x="20589" y="2505"/>
                    <a:pt x="21095" y="5274"/>
                    <a:pt x="21347" y="8044"/>
                  </a:cubicBezTo>
                  <a:cubicBezTo>
                    <a:pt x="21600" y="10813"/>
                    <a:pt x="21600" y="13582"/>
                    <a:pt x="21600" y="16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4209136" y="943584"/>
              <a:ext cx="221879" cy="23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518" fill="norm" stroke="1" extrusionOk="0">
                  <a:moveTo>
                    <a:pt x="231" y="4739"/>
                  </a:moveTo>
                  <a:cubicBezTo>
                    <a:pt x="31" y="10525"/>
                    <a:pt x="-169" y="16311"/>
                    <a:pt x="231" y="16600"/>
                  </a:cubicBezTo>
                  <a:cubicBezTo>
                    <a:pt x="631" y="16889"/>
                    <a:pt x="1631" y="11682"/>
                    <a:pt x="2731" y="8114"/>
                  </a:cubicBezTo>
                  <a:cubicBezTo>
                    <a:pt x="3831" y="4547"/>
                    <a:pt x="5031" y="2618"/>
                    <a:pt x="6131" y="1461"/>
                  </a:cubicBezTo>
                  <a:cubicBezTo>
                    <a:pt x="7231" y="304"/>
                    <a:pt x="8231" y="-82"/>
                    <a:pt x="9731" y="14"/>
                  </a:cubicBezTo>
                  <a:cubicBezTo>
                    <a:pt x="11231" y="111"/>
                    <a:pt x="13231" y="689"/>
                    <a:pt x="15431" y="2811"/>
                  </a:cubicBezTo>
                  <a:cubicBezTo>
                    <a:pt x="17631" y="4932"/>
                    <a:pt x="20031" y="8597"/>
                    <a:pt x="20731" y="11972"/>
                  </a:cubicBezTo>
                  <a:cubicBezTo>
                    <a:pt x="21431" y="15347"/>
                    <a:pt x="20431" y="18432"/>
                    <a:pt x="19431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4032" y="1089755"/>
              <a:ext cx="711201" cy="91345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5782" y="1206500"/>
              <a:ext cx="488951" cy="114300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88532" y="1121069"/>
              <a:ext cx="539751" cy="72731"/>
            </a:xfrm>
            <a:prstGeom prst="rect">
              <a:avLst/>
            </a:prstGeom>
            <a:effectLst/>
          </p:spPr>
        </p:pic>
        <p:pic>
          <p:nvPicPr>
            <p:cNvPr id="85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45682" y="1248687"/>
              <a:ext cx="374651" cy="59414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93532" y="1244549"/>
              <a:ext cx="425451" cy="50852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55432" y="1325033"/>
              <a:ext cx="501651" cy="71968"/>
            </a:xfrm>
            <a:prstGeom prst="rect">
              <a:avLst/>
            </a:prstGeom>
            <a:effectLst/>
          </p:spPr>
        </p:pic>
        <p:pic>
          <p:nvPicPr>
            <p:cNvPr id="85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5409" y="312322"/>
              <a:ext cx="306324" cy="208378"/>
            </a:xfrm>
            <a:prstGeom prst="rect">
              <a:avLst/>
            </a:prstGeom>
            <a:effectLst/>
          </p:spPr>
        </p:pic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01091" y="306916"/>
              <a:ext cx="176642" cy="164115"/>
            </a:xfrm>
            <a:prstGeom prst="rect">
              <a:avLst/>
            </a:prstGeom>
            <a:effectLst/>
          </p:spPr>
        </p:pic>
        <p:sp>
          <p:nvSpPr>
            <p:cNvPr id="863" name="Line"/>
            <p:cNvSpPr/>
            <p:nvPr/>
          </p:nvSpPr>
          <p:spPr>
            <a:xfrm>
              <a:off x="5642932" y="160823"/>
              <a:ext cx="253004" cy="18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59" fill="norm" stroke="1" extrusionOk="0">
                  <a:moveTo>
                    <a:pt x="0" y="348"/>
                  </a:moveTo>
                  <a:cubicBezTo>
                    <a:pt x="360" y="224"/>
                    <a:pt x="720" y="100"/>
                    <a:pt x="1350" y="38"/>
                  </a:cubicBezTo>
                  <a:cubicBezTo>
                    <a:pt x="1980" y="-24"/>
                    <a:pt x="2880" y="-24"/>
                    <a:pt x="5220" y="150"/>
                  </a:cubicBezTo>
                  <a:cubicBezTo>
                    <a:pt x="7560" y="324"/>
                    <a:pt x="11340" y="671"/>
                    <a:pt x="13590" y="1255"/>
                  </a:cubicBezTo>
                  <a:cubicBezTo>
                    <a:pt x="15840" y="1838"/>
                    <a:pt x="16560" y="2657"/>
                    <a:pt x="15840" y="3464"/>
                  </a:cubicBezTo>
                  <a:cubicBezTo>
                    <a:pt x="15120" y="4271"/>
                    <a:pt x="12960" y="5066"/>
                    <a:pt x="10620" y="5823"/>
                  </a:cubicBezTo>
                  <a:cubicBezTo>
                    <a:pt x="8280" y="6580"/>
                    <a:pt x="5760" y="7300"/>
                    <a:pt x="4410" y="8020"/>
                  </a:cubicBezTo>
                  <a:cubicBezTo>
                    <a:pt x="3060" y="8740"/>
                    <a:pt x="2880" y="9460"/>
                    <a:pt x="4410" y="10143"/>
                  </a:cubicBezTo>
                  <a:cubicBezTo>
                    <a:pt x="5940" y="10826"/>
                    <a:pt x="9180" y="11471"/>
                    <a:pt x="11610" y="12154"/>
                  </a:cubicBezTo>
                  <a:cubicBezTo>
                    <a:pt x="14040" y="12837"/>
                    <a:pt x="15660" y="13557"/>
                    <a:pt x="16830" y="14326"/>
                  </a:cubicBezTo>
                  <a:cubicBezTo>
                    <a:pt x="18000" y="15096"/>
                    <a:pt x="18720" y="15915"/>
                    <a:pt x="19620" y="16722"/>
                  </a:cubicBezTo>
                  <a:cubicBezTo>
                    <a:pt x="20520" y="17529"/>
                    <a:pt x="21600" y="18324"/>
                    <a:pt x="21510" y="18982"/>
                  </a:cubicBezTo>
                  <a:cubicBezTo>
                    <a:pt x="21420" y="19639"/>
                    <a:pt x="20160" y="20161"/>
                    <a:pt x="18360" y="20570"/>
                  </a:cubicBezTo>
                  <a:cubicBezTo>
                    <a:pt x="16560" y="20980"/>
                    <a:pt x="14220" y="21278"/>
                    <a:pt x="12510" y="21427"/>
                  </a:cubicBezTo>
                  <a:cubicBezTo>
                    <a:pt x="10800" y="21576"/>
                    <a:pt x="9720" y="21576"/>
                    <a:pt x="9090" y="21539"/>
                  </a:cubicBezTo>
                  <a:cubicBezTo>
                    <a:pt x="8460" y="21502"/>
                    <a:pt x="8280" y="21427"/>
                    <a:pt x="81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6668655" y="400050"/>
              <a:ext cx="231578" cy="33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91" fill="norm" stroke="1" extrusionOk="0">
                  <a:moveTo>
                    <a:pt x="20706" y="0"/>
                  </a:moveTo>
                  <a:cubicBezTo>
                    <a:pt x="17787" y="957"/>
                    <a:pt x="14868" y="1914"/>
                    <a:pt x="12144" y="3076"/>
                  </a:cubicBezTo>
                  <a:cubicBezTo>
                    <a:pt x="9420" y="4238"/>
                    <a:pt x="6890" y="5605"/>
                    <a:pt x="5139" y="6494"/>
                  </a:cubicBezTo>
                  <a:cubicBezTo>
                    <a:pt x="3387" y="7382"/>
                    <a:pt x="2414" y="7792"/>
                    <a:pt x="1636" y="8271"/>
                  </a:cubicBezTo>
                  <a:cubicBezTo>
                    <a:pt x="858" y="8749"/>
                    <a:pt x="274" y="9296"/>
                    <a:pt x="371" y="9775"/>
                  </a:cubicBezTo>
                  <a:cubicBezTo>
                    <a:pt x="468" y="10253"/>
                    <a:pt x="1247" y="10663"/>
                    <a:pt x="2998" y="10868"/>
                  </a:cubicBezTo>
                  <a:cubicBezTo>
                    <a:pt x="4749" y="11073"/>
                    <a:pt x="7474" y="11073"/>
                    <a:pt x="9225" y="11278"/>
                  </a:cubicBezTo>
                  <a:cubicBezTo>
                    <a:pt x="10976" y="11484"/>
                    <a:pt x="11755" y="11894"/>
                    <a:pt x="12047" y="12441"/>
                  </a:cubicBezTo>
                  <a:cubicBezTo>
                    <a:pt x="12339" y="12987"/>
                    <a:pt x="12144" y="13671"/>
                    <a:pt x="10782" y="14696"/>
                  </a:cubicBezTo>
                  <a:cubicBezTo>
                    <a:pt x="9420" y="15722"/>
                    <a:pt x="6890" y="17089"/>
                    <a:pt x="5041" y="18046"/>
                  </a:cubicBezTo>
                  <a:cubicBezTo>
                    <a:pt x="3193" y="19003"/>
                    <a:pt x="2025" y="19549"/>
                    <a:pt x="1149" y="20096"/>
                  </a:cubicBezTo>
                  <a:cubicBezTo>
                    <a:pt x="274" y="20643"/>
                    <a:pt x="-310" y="21190"/>
                    <a:pt x="176" y="21395"/>
                  </a:cubicBezTo>
                  <a:cubicBezTo>
                    <a:pt x="663" y="21600"/>
                    <a:pt x="2220" y="21463"/>
                    <a:pt x="5917" y="21122"/>
                  </a:cubicBezTo>
                  <a:cubicBezTo>
                    <a:pt x="9614" y="20780"/>
                    <a:pt x="15452" y="20233"/>
                    <a:pt x="21290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7123208" y="425450"/>
              <a:ext cx="24675" cy="2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26" fill="norm" stroke="1" extrusionOk="0">
                  <a:moveTo>
                    <a:pt x="20982" y="0"/>
                  </a:moveTo>
                  <a:cubicBezTo>
                    <a:pt x="13782" y="6426"/>
                    <a:pt x="6582" y="12853"/>
                    <a:pt x="2982" y="16512"/>
                  </a:cubicBezTo>
                  <a:cubicBezTo>
                    <a:pt x="-618" y="20172"/>
                    <a:pt x="-618" y="21064"/>
                    <a:pt x="1182" y="21332"/>
                  </a:cubicBezTo>
                  <a:cubicBezTo>
                    <a:pt x="2982" y="21600"/>
                    <a:pt x="6582" y="21243"/>
                    <a:pt x="10182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7056538" y="412193"/>
              <a:ext cx="167545" cy="5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031" fill="norm" stroke="1" extrusionOk="0">
                  <a:moveTo>
                    <a:pt x="312" y="21031"/>
                  </a:moveTo>
                  <a:cubicBezTo>
                    <a:pt x="42" y="17174"/>
                    <a:pt x="-228" y="13317"/>
                    <a:pt x="312" y="10231"/>
                  </a:cubicBezTo>
                  <a:cubicBezTo>
                    <a:pt x="852" y="7145"/>
                    <a:pt x="2202" y="4831"/>
                    <a:pt x="4902" y="2902"/>
                  </a:cubicBezTo>
                  <a:cubicBezTo>
                    <a:pt x="7602" y="974"/>
                    <a:pt x="11652" y="-569"/>
                    <a:pt x="14622" y="202"/>
                  </a:cubicBezTo>
                  <a:cubicBezTo>
                    <a:pt x="17592" y="974"/>
                    <a:pt x="19482" y="4060"/>
                    <a:pt x="21372" y="7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7014532" y="698500"/>
              <a:ext cx="1651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1108" y="17280"/>
                    <a:pt x="2215" y="21600"/>
                    <a:pt x="5815" y="19440"/>
                  </a:cubicBezTo>
                  <a:cubicBezTo>
                    <a:pt x="9415" y="17280"/>
                    <a:pt x="15508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7297488" y="401326"/>
              <a:ext cx="155195" cy="31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13" fill="norm" stroke="1" extrusionOk="0">
                  <a:moveTo>
                    <a:pt x="21116" y="1209"/>
                  </a:moveTo>
                  <a:cubicBezTo>
                    <a:pt x="19964" y="777"/>
                    <a:pt x="18812" y="345"/>
                    <a:pt x="17372" y="129"/>
                  </a:cubicBezTo>
                  <a:cubicBezTo>
                    <a:pt x="15932" y="-87"/>
                    <a:pt x="14204" y="-87"/>
                    <a:pt x="12188" y="561"/>
                  </a:cubicBezTo>
                  <a:cubicBezTo>
                    <a:pt x="10172" y="1209"/>
                    <a:pt x="7868" y="2505"/>
                    <a:pt x="5564" y="4881"/>
                  </a:cubicBezTo>
                  <a:cubicBezTo>
                    <a:pt x="3260" y="7257"/>
                    <a:pt x="956" y="10713"/>
                    <a:pt x="236" y="13305"/>
                  </a:cubicBezTo>
                  <a:cubicBezTo>
                    <a:pt x="-484" y="15897"/>
                    <a:pt x="380" y="17625"/>
                    <a:pt x="3692" y="18849"/>
                  </a:cubicBezTo>
                  <a:cubicBezTo>
                    <a:pt x="7004" y="20073"/>
                    <a:pt x="12764" y="20793"/>
                    <a:pt x="18524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7490782" y="495300"/>
              <a:ext cx="1333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731"/>
                    <a:pt x="9600" y="9463"/>
                    <a:pt x="13200" y="13063"/>
                  </a:cubicBezTo>
                  <a:cubicBezTo>
                    <a:pt x="16800" y="16663"/>
                    <a:pt x="19200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7528882" y="444500"/>
              <a:ext cx="1270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1523"/>
                    <a:pt x="15120" y="3046"/>
                    <a:pt x="12060" y="5469"/>
                  </a:cubicBezTo>
                  <a:cubicBezTo>
                    <a:pt x="9000" y="7892"/>
                    <a:pt x="6120" y="11215"/>
                    <a:pt x="4140" y="14054"/>
                  </a:cubicBezTo>
                  <a:cubicBezTo>
                    <a:pt x="2160" y="16892"/>
                    <a:pt x="1080" y="192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7700332" y="68580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7700332" y="561130"/>
              <a:ext cx="43315" cy="3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19397" fill="norm" stroke="1" extrusionOk="0">
                  <a:moveTo>
                    <a:pt x="14727" y="10036"/>
                  </a:moveTo>
                  <a:cubicBezTo>
                    <a:pt x="10800" y="13848"/>
                    <a:pt x="6873" y="17660"/>
                    <a:pt x="7364" y="18930"/>
                  </a:cubicBezTo>
                  <a:cubicBezTo>
                    <a:pt x="7855" y="20201"/>
                    <a:pt x="12764" y="18930"/>
                    <a:pt x="16200" y="14483"/>
                  </a:cubicBezTo>
                  <a:cubicBezTo>
                    <a:pt x="19636" y="10036"/>
                    <a:pt x="21600" y="2413"/>
                    <a:pt x="18655" y="507"/>
                  </a:cubicBezTo>
                  <a:cubicBezTo>
                    <a:pt x="15709" y="-1399"/>
                    <a:pt x="7855" y="2413"/>
                    <a:pt x="0" y="6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7833682" y="571500"/>
              <a:ext cx="6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7852732" y="654050"/>
              <a:ext cx="57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8000105" y="514350"/>
              <a:ext cx="138378" cy="17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18" fill="norm" stroke="1" extrusionOk="0">
                  <a:moveTo>
                    <a:pt x="20413" y="0"/>
                  </a:moveTo>
                  <a:cubicBezTo>
                    <a:pt x="18122" y="5725"/>
                    <a:pt x="15831" y="11451"/>
                    <a:pt x="13213" y="15094"/>
                  </a:cubicBezTo>
                  <a:cubicBezTo>
                    <a:pt x="10595" y="18737"/>
                    <a:pt x="7650" y="20299"/>
                    <a:pt x="5359" y="20949"/>
                  </a:cubicBezTo>
                  <a:cubicBezTo>
                    <a:pt x="3068" y="21600"/>
                    <a:pt x="1431" y="21340"/>
                    <a:pt x="613" y="20559"/>
                  </a:cubicBezTo>
                  <a:cubicBezTo>
                    <a:pt x="-205" y="19778"/>
                    <a:pt x="-205" y="18477"/>
                    <a:pt x="613" y="17566"/>
                  </a:cubicBezTo>
                  <a:cubicBezTo>
                    <a:pt x="1431" y="16655"/>
                    <a:pt x="3068" y="16135"/>
                    <a:pt x="6668" y="16265"/>
                  </a:cubicBezTo>
                  <a:cubicBezTo>
                    <a:pt x="10268" y="16395"/>
                    <a:pt x="15831" y="17176"/>
                    <a:pt x="21395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8201982" y="412750"/>
              <a:ext cx="103555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10165" y="0"/>
                  </a:moveTo>
                  <a:cubicBezTo>
                    <a:pt x="14400" y="2400"/>
                    <a:pt x="18635" y="4800"/>
                    <a:pt x="20118" y="7560"/>
                  </a:cubicBezTo>
                  <a:cubicBezTo>
                    <a:pt x="21600" y="10320"/>
                    <a:pt x="20329" y="13440"/>
                    <a:pt x="16518" y="15840"/>
                  </a:cubicBezTo>
                  <a:cubicBezTo>
                    <a:pt x="12706" y="18240"/>
                    <a:pt x="6353" y="19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6779582" y="828902"/>
              <a:ext cx="1263651" cy="6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556" y="20515"/>
                    <a:pt x="3112" y="19840"/>
                    <a:pt x="4559" y="18490"/>
                  </a:cubicBezTo>
                  <a:cubicBezTo>
                    <a:pt x="6006" y="17140"/>
                    <a:pt x="7345" y="15115"/>
                    <a:pt x="8629" y="13090"/>
                  </a:cubicBezTo>
                  <a:cubicBezTo>
                    <a:pt x="9914" y="11065"/>
                    <a:pt x="11144" y="9040"/>
                    <a:pt x="12537" y="7015"/>
                  </a:cubicBezTo>
                  <a:cubicBezTo>
                    <a:pt x="13930" y="4990"/>
                    <a:pt x="15485" y="2965"/>
                    <a:pt x="16842" y="1615"/>
                  </a:cubicBezTo>
                  <a:cubicBezTo>
                    <a:pt x="18199" y="265"/>
                    <a:pt x="19357" y="-410"/>
                    <a:pt x="20117" y="265"/>
                  </a:cubicBezTo>
                  <a:cubicBezTo>
                    <a:pt x="20876" y="940"/>
                    <a:pt x="21238" y="2965"/>
                    <a:pt x="21600" y="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7487813" y="1004995"/>
              <a:ext cx="242153" cy="28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62" fill="norm" stroke="1" extrusionOk="0">
                  <a:moveTo>
                    <a:pt x="3028" y="5040"/>
                  </a:moveTo>
                  <a:cubicBezTo>
                    <a:pt x="2659" y="8953"/>
                    <a:pt x="2290" y="12866"/>
                    <a:pt x="2013" y="15292"/>
                  </a:cubicBezTo>
                  <a:cubicBezTo>
                    <a:pt x="1736" y="17719"/>
                    <a:pt x="1552" y="18658"/>
                    <a:pt x="1275" y="19519"/>
                  </a:cubicBezTo>
                  <a:cubicBezTo>
                    <a:pt x="998" y="20379"/>
                    <a:pt x="628" y="21162"/>
                    <a:pt x="352" y="21162"/>
                  </a:cubicBezTo>
                  <a:cubicBezTo>
                    <a:pt x="75" y="21162"/>
                    <a:pt x="-110" y="20379"/>
                    <a:pt x="75" y="18032"/>
                  </a:cubicBezTo>
                  <a:cubicBezTo>
                    <a:pt x="259" y="15684"/>
                    <a:pt x="813" y="11771"/>
                    <a:pt x="2105" y="8484"/>
                  </a:cubicBezTo>
                  <a:cubicBezTo>
                    <a:pt x="3398" y="5197"/>
                    <a:pt x="5428" y="2536"/>
                    <a:pt x="7552" y="1127"/>
                  </a:cubicBezTo>
                  <a:cubicBezTo>
                    <a:pt x="9675" y="-281"/>
                    <a:pt x="11890" y="-438"/>
                    <a:pt x="14290" y="1049"/>
                  </a:cubicBezTo>
                  <a:cubicBezTo>
                    <a:pt x="16690" y="2536"/>
                    <a:pt x="19275" y="5666"/>
                    <a:pt x="20382" y="8640"/>
                  </a:cubicBezTo>
                  <a:cubicBezTo>
                    <a:pt x="21490" y="11614"/>
                    <a:pt x="21121" y="14432"/>
                    <a:pt x="20752" y="1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8811582" y="628650"/>
              <a:ext cx="279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800"/>
                    <a:pt x="11127" y="12000"/>
                    <a:pt x="14727" y="8400"/>
                  </a:cubicBezTo>
                  <a:cubicBezTo>
                    <a:pt x="18327" y="4800"/>
                    <a:pt x="199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8963982" y="527050"/>
              <a:ext cx="254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165"/>
                    <a:pt x="18000" y="10330"/>
                    <a:pt x="14400" y="13930"/>
                  </a:cubicBezTo>
                  <a:cubicBezTo>
                    <a:pt x="10800" y="17530"/>
                    <a:pt x="5400" y="195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8798882" y="965200"/>
              <a:ext cx="330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9" y="16800"/>
                    <a:pt x="9138" y="12000"/>
                    <a:pt x="12738" y="8400"/>
                  </a:cubicBezTo>
                  <a:cubicBezTo>
                    <a:pt x="16338" y="4800"/>
                    <a:pt x="1896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9448318" y="562239"/>
              <a:ext cx="330172" cy="34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86" fill="norm" stroke="1" extrusionOk="0">
                  <a:moveTo>
                    <a:pt x="1529" y="2157"/>
                  </a:moveTo>
                  <a:cubicBezTo>
                    <a:pt x="5766" y="1498"/>
                    <a:pt x="10004" y="840"/>
                    <a:pt x="13149" y="445"/>
                  </a:cubicBezTo>
                  <a:cubicBezTo>
                    <a:pt x="16293" y="50"/>
                    <a:pt x="18344" y="-82"/>
                    <a:pt x="19642" y="50"/>
                  </a:cubicBezTo>
                  <a:cubicBezTo>
                    <a:pt x="20941" y="181"/>
                    <a:pt x="21488" y="577"/>
                    <a:pt x="21283" y="1169"/>
                  </a:cubicBezTo>
                  <a:cubicBezTo>
                    <a:pt x="21078" y="1762"/>
                    <a:pt x="20121" y="2552"/>
                    <a:pt x="17934" y="4396"/>
                  </a:cubicBezTo>
                  <a:cubicBezTo>
                    <a:pt x="15746" y="6240"/>
                    <a:pt x="12329" y="9138"/>
                    <a:pt x="9253" y="11838"/>
                  </a:cubicBezTo>
                  <a:cubicBezTo>
                    <a:pt x="6177" y="14538"/>
                    <a:pt x="3442" y="17040"/>
                    <a:pt x="1870" y="18620"/>
                  </a:cubicBezTo>
                  <a:cubicBezTo>
                    <a:pt x="298" y="20201"/>
                    <a:pt x="-112" y="20859"/>
                    <a:pt x="25" y="21189"/>
                  </a:cubicBezTo>
                  <a:cubicBezTo>
                    <a:pt x="161" y="21518"/>
                    <a:pt x="845" y="21518"/>
                    <a:pt x="3442" y="21452"/>
                  </a:cubicBezTo>
                  <a:cubicBezTo>
                    <a:pt x="6040" y="21386"/>
                    <a:pt x="10551" y="21255"/>
                    <a:pt x="13559" y="21123"/>
                  </a:cubicBezTo>
                  <a:cubicBezTo>
                    <a:pt x="16566" y="20991"/>
                    <a:pt x="18070" y="20859"/>
                    <a:pt x="19574" y="20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9736165" y="831850"/>
              <a:ext cx="161268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21373" y="0"/>
                  </a:moveTo>
                  <a:cubicBezTo>
                    <a:pt x="19129" y="5009"/>
                    <a:pt x="16885" y="10017"/>
                    <a:pt x="14079" y="13617"/>
                  </a:cubicBezTo>
                  <a:cubicBezTo>
                    <a:pt x="11274" y="17217"/>
                    <a:pt x="7908" y="19409"/>
                    <a:pt x="5524" y="20348"/>
                  </a:cubicBezTo>
                  <a:cubicBezTo>
                    <a:pt x="3139" y="21287"/>
                    <a:pt x="1737" y="20974"/>
                    <a:pt x="895" y="20035"/>
                  </a:cubicBezTo>
                  <a:cubicBezTo>
                    <a:pt x="54" y="19096"/>
                    <a:pt x="-227" y="17530"/>
                    <a:pt x="194" y="16278"/>
                  </a:cubicBezTo>
                  <a:cubicBezTo>
                    <a:pt x="615" y="15026"/>
                    <a:pt x="1737" y="14087"/>
                    <a:pt x="3139" y="13617"/>
                  </a:cubicBezTo>
                  <a:cubicBezTo>
                    <a:pt x="4542" y="13148"/>
                    <a:pt x="6225" y="13148"/>
                    <a:pt x="8048" y="14557"/>
                  </a:cubicBezTo>
                  <a:cubicBezTo>
                    <a:pt x="9872" y="15965"/>
                    <a:pt x="11835" y="18783"/>
                    <a:pt x="13518" y="20191"/>
                  </a:cubicBezTo>
                  <a:cubicBezTo>
                    <a:pt x="15202" y="21600"/>
                    <a:pt x="16604" y="21600"/>
                    <a:pt x="180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9878382" y="836083"/>
              <a:ext cx="110753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8340" y="1490"/>
                  </a:moveTo>
                  <a:cubicBezTo>
                    <a:pt x="19562" y="745"/>
                    <a:pt x="20785" y="0"/>
                    <a:pt x="21192" y="0"/>
                  </a:cubicBezTo>
                  <a:cubicBezTo>
                    <a:pt x="21600" y="0"/>
                    <a:pt x="21192" y="745"/>
                    <a:pt x="18136" y="3575"/>
                  </a:cubicBezTo>
                  <a:cubicBezTo>
                    <a:pt x="15079" y="6406"/>
                    <a:pt x="9374" y="11321"/>
                    <a:pt x="5909" y="14673"/>
                  </a:cubicBezTo>
                  <a:cubicBezTo>
                    <a:pt x="2445" y="18025"/>
                    <a:pt x="1223" y="198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9935532" y="1029185"/>
              <a:ext cx="139701" cy="13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7664"/>
                  </a:moveTo>
                  <a:cubicBezTo>
                    <a:pt x="327" y="6052"/>
                    <a:pt x="655" y="4440"/>
                    <a:pt x="2291" y="2828"/>
                  </a:cubicBezTo>
                  <a:cubicBezTo>
                    <a:pt x="3927" y="1216"/>
                    <a:pt x="6873" y="-396"/>
                    <a:pt x="9327" y="88"/>
                  </a:cubicBezTo>
                  <a:cubicBezTo>
                    <a:pt x="11782" y="571"/>
                    <a:pt x="13745" y="3150"/>
                    <a:pt x="14727" y="5246"/>
                  </a:cubicBezTo>
                  <a:cubicBezTo>
                    <a:pt x="15709" y="7341"/>
                    <a:pt x="15709" y="8953"/>
                    <a:pt x="14400" y="11049"/>
                  </a:cubicBezTo>
                  <a:cubicBezTo>
                    <a:pt x="13091" y="13144"/>
                    <a:pt x="10473" y="15723"/>
                    <a:pt x="8018" y="17497"/>
                  </a:cubicBezTo>
                  <a:cubicBezTo>
                    <a:pt x="5564" y="19270"/>
                    <a:pt x="3273" y="20237"/>
                    <a:pt x="2945" y="20720"/>
                  </a:cubicBezTo>
                  <a:cubicBezTo>
                    <a:pt x="2618" y="21204"/>
                    <a:pt x="4255" y="21204"/>
                    <a:pt x="7691" y="21204"/>
                  </a:cubicBezTo>
                  <a:cubicBezTo>
                    <a:pt x="11127" y="21204"/>
                    <a:pt x="16364" y="21204"/>
                    <a:pt x="216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0265732" y="0"/>
              <a:ext cx="2120901" cy="14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0" y="18129"/>
                  </a:moveTo>
                  <a:cubicBezTo>
                    <a:pt x="86" y="18739"/>
                    <a:pt x="172" y="19350"/>
                    <a:pt x="237" y="19864"/>
                  </a:cubicBezTo>
                  <a:cubicBezTo>
                    <a:pt x="302" y="20379"/>
                    <a:pt x="345" y="20796"/>
                    <a:pt x="388" y="21086"/>
                  </a:cubicBezTo>
                  <a:cubicBezTo>
                    <a:pt x="431" y="21375"/>
                    <a:pt x="474" y="21536"/>
                    <a:pt x="539" y="21568"/>
                  </a:cubicBezTo>
                  <a:cubicBezTo>
                    <a:pt x="604" y="21600"/>
                    <a:pt x="690" y="21504"/>
                    <a:pt x="744" y="20989"/>
                  </a:cubicBezTo>
                  <a:cubicBezTo>
                    <a:pt x="798" y="20475"/>
                    <a:pt x="819" y="19543"/>
                    <a:pt x="841" y="18466"/>
                  </a:cubicBezTo>
                  <a:cubicBezTo>
                    <a:pt x="862" y="17389"/>
                    <a:pt x="884" y="16168"/>
                    <a:pt x="905" y="14946"/>
                  </a:cubicBezTo>
                  <a:cubicBezTo>
                    <a:pt x="927" y="13725"/>
                    <a:pt x="949" y="12504"/>
                    <a:pt x="981" y="11250"/>
                  </a:cubicBezTo>
                  <a:cubicBezTo>
                    <a:pt x="1013" y="9996"/>
                    <a:pt x="1056" y="8711"/>
                    <a:pt x="1067" y="7602"/>
                  </a:cubicBezTo>
                  <a:cubicBezTo>
                    <a:pt x="1078" y="6493"/>
                    <a:pt x="1056" y="5561"/>
                    <a:pt x="1013" y="4998"/>
                  </a:cubicBezTo>
                  <a:cubicBezTo>
                    <a:pt x="970" y="4436"/>
                    <a:pt x="905" y="4243"/>
                    <a:pt x="841" y="4082"/>
                  </a:cubicBezTo>
                  <a:cubicBezTo>
                    <a:pt x="776" y="3921"/>
                    <a:pt x="711" y="3793"/>
                    <a:pt x="636" y="3680"/>
                  </a:cubicBezTo>
                  <a:cubicBezTo>
                    <a:pt x="560" y="3568"/>
                    <a:pt x="474" y="3471"/>
                    <a:pt x="496" y="3359"/>
                  </a:cubicBezTo>
                  <a:cubicBezTo>
                    <a:pt x="517" y="3246"/>
                    <a:pt x="647" y="3118"/>
                    <a:pt x="1035" y="2973"/>
                  </a:cubicBezTo>
                  <a:cubicBezTo>
                    <a:pt x="1423" y="2829"/>
                    <a:pt x="2069" y="2668"/>
                    <a:pt x="2759" y="2491"/>
                  </a:cubicBezTo>
                  <a:cubicBezTo>
                    <a:pt x="3449" y="2314"/>
                    <a:pt x="4182" y="2121"/>
                    <a:pt x="5023" y="1929"/>
                  </a:cubicBezTo>
                  <a:cubicBezTo>
                    <a:pt x="5863" y="1736"/>
                    <a:pt x="6812" y="1543"/>
                    <a:pt x="7739" y="1382"/>
                  </a:cubicBezTo>
                  <a:cubicBezTo>
                    <a:pt x="8666" y="1221"/>
                    <a:pt x="9571" y="1093"/>
                    <a:pt x="10434" y="964"/>
                  </a:cubicBezTo>
                  <a:cubicBezTo>
                    <a:pt x="11296" y="836"/>
                    <a:pt x="12115" y="707"/>
                    <a:pt x="12934" y="595"/>
                  </a:cubicBezTo>
                  <a:cubicBezTo>
                    <a:pt x="13753" y="482"/>
                    <a:pt x="14572" y="386"/>
                    <a:pt x="15435" y="305"/>
                  </a:cubicBezTo>
                  <a:cubicBezTo>
                    <a:pt x="16297" y="225"/>
                    <a:pt x="17202" y="161"/>
                    <a:pt x="18097" y="129"/>
                  </a:cubicBezTo>
                  <a:cubicBezTo>
                    <a:pt x="18992" y="96"/>
                    <a:pt x="19875" y="96"/>
                    <a:pt x="20457" y="80"/>
                  </a:cubicBezTo>
                  <a:cubicBezTo>
                    <a:pt x="21040" y="64"/>
                    <a:pt x="21320" y="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10467888" y="311150"/>
              <a:ext cx="153445" cy="18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20" fill="norm" stroke="1" extrusionOk="0">
                  <a:moveTo>
                    <a:pt x="18533" y="0"/>
                  </a:moveTo>
                  <a:cubicBezTo>
                    <a:pt x="12987" y="3120"/>
                    <a:pt x="7441" y="6240"/>
                    <a:pt x="4084" y="8280"/>
                  </a:cubicBezTo>
                  <a:cubicBezTo>
                    <a:pt x="728" y="10320"/>
                    <a:pt x="-440" y="11280"/>
                    <a:pt x="144" y="11640"/>
                  </a:cubicBezTo>
                  <a:cubicBezTo>
                    <a:pt x="728" y="12000"/>
                    <a:pt x="3063" y="11760"/>
                    <a:pt x="4960" y="11640"/>
                  </a:cubicBezTo>
                  <a:cubicBezTo>
                    <a:pt x="6857" y="11520"/>
                    <a:pt x="8317" y="11520"/>
                    <a:pt x="8755" y="12120"/>
                  </a:cubicBezTo>
                  <a:cubicBezTo>
                    <a:pt x="9192" y="12720"/>
                    <a:pt x="8609" y="13920"/>
                    <a:pt x="7587" y="14880"/>
                  </a:cubicBezTo>
                  <a:cubicBezTo>
                    <a:pt x="6565" y="15840"/>
                    <a:pt x="5106" y="16560"/>
                    <a:pt x="3792" y="17640"/>
                  </a:cubicBezTo>
                  <a:cubicBezTo>
                    <a:pt x="2479" y="18720"/>
                    <a:pt x="1311" y="20160"/>
                    <a:pt x="1457" y="20880"/>
                  </a:cubicBezTo>
                  <a:cubicBezTo>
                    <a:pt x="1603" y="21600"/>
                    <a:pt x="3063" y="21600"/>
                    <a:pt x="6565" y="20880"/>
                  </a:cubicBezTo>
                  <a:cubicBezTo>
                    <a:pt x="10068" y="20160"/>
                    <a:pt x="15614" y="18720"/>
                    <a:pt x="2116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10691182" y="31750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10644454" y="311150"/>
              <a:ext cx="12927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1397" y="21600"/>
                  </a:moveTo>
                  <a:cubicBezTo>
                    <a:pt x="369" y="16000"/>
                    <a:pt x="-660" y="10400"/>
                    <a:pt x="540" y="6400"/>
                  </a:cubicBezTo>
                  <a:cubicBezTo>
                    <a:pt x="1740" y="2400"/>
                    <a:pt x="5169" y="0"/>
                    <a:pt x="8940" y="0"/>
                  </a:cubicBezTo>
                  <a:cubicBezTo>
                    <a:pt x="12711" y="0"/>
                    <a:pt x="16826" y="2400"/>
                    <a:pt x="20940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0621332" y="4699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0783009" y="342900"/>
              <a:ext cx="66924" cy="11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56" fill="norm" stroke="1" extrusionOk="0">
                  <a:moveTo>
                    <a:pt x="21341" y="0"/>
                  </a:moveTo>
                  <a:cubicBezTo>
                    <a:pt x="15266" y="3260"/>
                    <a:pt x="9191" y="6521"/>
                    <a:pt x="5479" y="9170"/>
                  </a:cubicBezTo>
                  <a:cubicBezTo>
                    <a:pt x="1766" y="11819"/>
                    <a:pt x="416" y="13857"/>
                    <a:pt x="79" y="15894"/>
                  </a:cubicBezTo>
                  <a:cubicBezTo>
                    <a:pt x="-259" y="17932"/>
                    <a:pt x="416" y="19970"/>
                    <a:pt x="3454" y="20785"/>
                  </a:cubicBezTo>
                  <a:cubicBezTo>
                    <a:pt x="6491" y="21600"/>
                    <a:pt x="11891" y="21192"/>
                    <a:pt x="17291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0894382" y="317500"/>
              <a:ext cx="56154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9600" y="0"/>
                  </a:moveTo>
                  <a:cubicBezTo>
                    <a:pt x="15200" y="2787"/>
                    <a:pt x="20800" y="5574"/>
                    <a:pt x="21200" y="8710"/>
                  </a:cubicBezTo>
                  <a:cubicBezTo>
                    <a:pt x="21600" y="11845"/>
                    <a:pt x="16800" y="15329"/>
                    <a:pt x="12400" y="17535"/>
                  </a:cubicBezTo>
                  <a:cubicBezTo>
                    <a:pt x="8000" y="19742"/>
                    <a:pt x="4000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0519732" y="577850"/>
              <a:ext cx="393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2" y="15300"/>
                    <a:pt x="7665" y="9000"/>
                    <a:pt x="11265" y="5400"/>
                  </a:cubicBezTo>
                  <a:cubicBezTo>
                    <a:pt x="14865" y="1800"/>
                    <a:pt x="1823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0723782" y="673100"/>
              <a:ext cx="1452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631" y="0"/>
                  </a:moveTo>
                  <a:cubicBezTo>
                    <a:pt x="3004" y="3600"/>
                    <a:pt x="2378" y="7200"/>
                    <a:pt x="2065" y="10145"/>
                  </a:cubicBezTo>
                  <a:cubicBezTo>
                    <a:pt x="1752" y="13091"/>
                    <a:pt x="1752" y="15382"/>
                    <a:pt x="1439" y="17345"/>
                  </a:cubicBezTo>
                  <a:cubicBezTo>
                    <a:pt x="1126" y="19309"/>
                    <a:pt x="500" y="20945"/>
                    <a:pt x="187" y="20945"/>
                  </a:cubicBezTo>
                  <a:cubicBezTo>
                    <a:pt x="-126" y="20945"/>
                    <a:pt x="-126" y="19309"/>
                    <a:pt x="813" y="16200"/>
                  </a:cubicBezTo>
                  <a:cubicBezTo>
                    <a:pt x="1752" y="13091"/>
                    <a:pt x="3631" y="8509"/>
                    <a:pt x="6448" y="5564"/>
                  </a:cubicBezTo>
                  <a:cubicBezTo>
                    <a:pt x="9265" y="2618"/>
                    <a:pt x="13022" y="1309"/>
                    <a:pt x="15526" y="1145"/>
                  </a:cubicBezTo>
                  <a:cubicBezTo>
                    <a:pt x="18031" y="982"/>
                    <a:pt x="19283" y="1964"/>
                    <a:pt x="20065" y="5564"/>
                  </a:cubicBezTo>
                  <a:cubicBezTo>
                    <a:pt x="20848" y="9164"/>
                    <a:pt x="21161" y="15382"/>
                    <a:pt x="214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1110309" y="204936"/>
              <a:ext cx="141790" cy="49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25" fill="norm" stroke="1" extrusionOk="0">
                  <a:moveTo>
                    <a:pt x="20007" y="2396"/>
                  </a:moveTo>
                  <a:cubicBezTo>
                    <a:pt x="20643" y="1939"/>
                    <a:pt x="21278" y="1481"/>
                    <a:pt x="21278" y="1023"/>
                  </a:cubicBezTo>
                  <a:cubicBezTo>
                    <a:pt x="21278" y="566"/>
                    <a:pt x="20643" y="108"/>
                    <a:pt x="19531" y="17"/>
                  </a:cubicBezTo>
                  <a:cubicBezTo>
                    <a:pt x="18419" y="-75"/>
                    <a:pt x="16831" y="200"/>
                    <a:pt x="14131" y="1252"/>
                  </a:cubicBezTo>
                  <a:cubicBezTo>
                    <a:pt x="11431" y="2305"/>
                    <a:pt x="7619" y="4135"/>
                    <a:pt x="4919" y="6286"/>
                  </a:cubicBezTo>
                  <a:cubicBezTo>
                    <a:pt x="2219" y="8437"/>
                    <a:pt x="631" y="10908"/>
                    <a:pt x="154" y="13288"/>
                  </a:cubicBezTo>
                  <a:cubicBezTo>
                    <a:pt x="-322" y="15667"/>
                    <a:pt x="313" y="17956"/>
                    <a:pt x="1902" y="19420"/>
                  </a:cubicBezTo>
                  <a:cubicBezTo>
                    <a:pt x="3490" y="20884"/>
                    <a:pt x="6031" y="21525"/>
                    <a:pt x="9366" y="21525"/>
                  </a:cubicBezTo>
                  <a:cubicBezTo>
                    <a:pt x="12702" y="21525"/>
                    <a:pt x="16831" y="20884"/>
                    <a:pt x="20960" y="20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1326182" y="355600"/>
              <a:ext cx="127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75"/>
                    <a:pt x="0" y="12150"/>
                    <a:pt x="3600" y="15750"/>
                  </a:cubicBezTo>
                  <a:cubicBezTo>
                    <a:pt x="7200" y="19350"/>
                    <a:pt x="1440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1383332" y="425450"/>
              <a:ext cx="190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457"/>
                    <a:pt x="10080" y="11314"/>
                    <a:pt x="13680" y="7714"/>
                  </a:cubicBezTo>
                  <a:cubicBezTo>
                    <a:pt x="17280" y="4114"/>
                    <a:pt x="194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1711087" y="252004"/>
              <a:ext cx="154846" cy="16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98" fill="norm" stroke="1" extrusionOk="0">
                  <a:moveTo>
                    <a:pt x="21353" y="255"/>
                  </a:moveTo>
                  <a:cubicBezTo>
                    <a:pt x="19894" y="-15"/>
                    <a:pt x="18434" y="-285"/>
                    <a:pt x="15515" y="660"/>
                  </a:cubicBezTo>
                  <a:cubicBezTo>
                    <a:pt x="12596" y="1605"/>
                    <a:pt x="8218" y="3765"/>
                    <a:pt x="5445" y="5385"/>
                  </a:cubicBezTo>
                  <a:cubicBezTo>
                    <a:pt x="2672" y="7005"/>
                    <a:pt x="1504" y="8085"/>
                    <a:pt x="1504" y="9030"/>
                  </a:cubicBezTo>
                  <a:cubicBezTo>
                    <a:pt x="1504" y="9975"/>
                    <a:pt x="2672" y="10785"/>
                    <a:pt x="3985" y="11325"/>
                  </a:cubicBezTo>
                  <a:cubicBezTo>
                    <a:pt x="5299" y="11865"/>
                    <a:pt x="6758" y="12135"/>
                    <a:pt x="7196" y="12945"/>
                  </a:cubicBezTo>
                  <a:cubicBezTo>
                    <a:pt x="7634" y="13755"/>
                    <a:pt x="7050" y="15105"/>
                    <a:pt x="6029" y="16050"/>
                  </a:cubicBezTo>
                  <a:cubicBezTo>
                    <a:pt x="5007" y="16995"/>
                    <a:pt x="3548" y="17535"/>
                    <a:pt x="2234" y="18345"/>
                  </a:cubicBezTo>
                  <a:cubicBezTo>
                    <a:pt x="921" y="19155"/>
                    <a:pt x="-247" y="20235"/>
                    <a:pt x="45" y="20775"/>
                  </a:cubicBezTo>
                  <a:cubicBezTo>
                    <a:pt x="337" y="21315"/>
                    <a:pt x="2088" y="21315"/>
                    <a:pt x="5883" y="20910"/>
                  </a:cubicBezTo>
                  <a:cubicBezTo>
                    <a:pt x="9677" y="20505"/>
                    <a:pt x="15515" y="19695"/>
                    <a:pt x="21353" y="18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1967532" y="279400"/>
              <a:ext cx="6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1897682" y="270056"/>
              <a:ext cx="146051" cy="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0" y="15567"/>
                    <a:pt x="0" y="10167"/>
                    <a:pt x="939" y="6927"/>
                  </a:cubicBezTo>
                  <a:cubicBezTo>
                    <a:pt x="1878" y="3687"/>
                    <a:pt x="3757" y="2607"/>
                    <a:pt x="6730" y="1527"/>
                  </a:cubicBezTo>
                  <a:cubicBezTo>
                    <a:pt x="9704" y="447"/>
                    <a:pt x="13774" y="-633"/>
                    <a:pt x="16435" y="447"/>
                  </a:cubicBezTo>
                  <a:cubicBezTo>
                    <a:pt x="19096" y="1527"/>
                    <a:pt x="20348" y="4767"/>
                    <a:pt x="21600" y="8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1878632" y="419100"/>
              <a:ext cx="127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2064978" y="290206"/>
              <a:ext cx="74005" cy="12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195" fill="norm" stroke="1" extrusionOk="0">
                  <a:moveTo>
                    <a:pt x="20977" y="327"/>
                  </a:moveTo>
                  <a:cubicBezTo>
                    <a:pt x="17977" y="-39"/>
                    <a:pt x="14977" y="-405"/>
                    <a:pt x="11377" y="1059"/>
                  </a:cubicBezTo>
                  <a:cubicBezTo>
                    <a:pt x="7777" y="2524"/>
                    <a:pt x="3577" y="5819"/>
                    <a:pt x="1477" y="8381"/>
                  </a:cubicBezTo>
                  <a:cubicBezTo>
                    <a:pt x="-623" y="10944"/>
                    <a:pt x="-623" y="12775"/>
                    <a:pt x="2377" y="14788"/>
                  </a:cubicBezTo>
                  <a:cubicBezTo>
                    <a:pt x="5377" y="16802"/>
                    <a:pt x="11377" y="18998"/>
                    <a:pt x="17377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2177082" y="298450"/>
              <a:ext cx="43967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2945" y="0"/>
                  </a:moveTo>
                  <a:cubicBezTo>
                    <a:pt x="10800" y="2880"/>
                    <a:pt x="18655" y="5760"/>
                    <a:pt x="20127" y="8928"/>
                  </a:cubicBezTo>
                  <a:cubicBezTo>
                    <a:pt x="21600" y="12096"/>
                    <a:pt x="16691" y="15552"/>
                    <a:pt x="12273" y="17712"/>
                  </a:cubicBezTo>
                  <a:cubicBezTo>
                    <a:pt x="7855" y="19872"/>
                    <a:pt x="3927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11745282" y="525829"/>
              <a:ext cx="457201" cy="3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21028"/>
                  </a:moveTo>
                  <a:cubicBezTo>
                    <a:pt x="3500" y="15628"/>
                    <a:pt x="7000" y="10228"/>
                    <a:pt x="10150" y="6178"/>
                  </a:cubicBezTo>
                  <a:cubicBezTo>
                    <a:pt x="13300" y="2128"/>
                    <a:pt x="16100" y="-572"/>
                    <a:pt x="17950" y="103"/>
                  </a:cubicBezTo>
                  <a:cubicBezTo>
                    <a:pt x="19800" y="778"/>
                    <a:pt x="20700" y="4828"/>
                    <a:pt x="21600" y="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11992932" y="609600"/>
              <a:ext cx="139701" cy="9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0"/>
                  </a:moveTo>
                  <a:cubicBezTo>
                    <a:pt x="982" y="4696"/>
                    <a:pt x="1964" y="9391"/>
                    <a:pt x="2291" y="13383"/>
                  </a:cubicBezTo>
                  <a:cubicBezTo>
                    <a:pt x="2618" y="17374"/>
                    <a:pt x="2291" y="20661"/>
                    <a:pt x="2291" y="21130"/>
                  </a:cubicBezTo>
                  <a:cubicBezTo>
                    <a:pt x="2291" y="21600"/>
                    <a:pt x="2618" y="19252"/>
                    <a:pt x="4091" y="15730"/>
                  </a:cubicBezTo>
                  <a:cubicBezTo>
                    <a:pt x="5564" y="12209"/>
                    <a:pt x="8182" y="7513"/>
                    <a:pt x="10309" y="4930"/>
                  </a:cubicBezTo>
                  <a:cubicBezTo>
                    <a:pt x="12436" y="2348"/>
                    <a:pt x="14073" y="1878"/>
                    <a:pt x="15709" y="3757"/>
                  </a:cubicBezTo>
                  <a:cubicBezTo>
                    <a:pt x="17345" y="5635"/>
                    <a:pt x="18982" y="9861"/>
                    <a:pt x="19964" y="13148"/>
                  </a:cubicBezTo>
                  <a:cubicBezTo>
                    <a:pt x="20945" y="16435"/>
                    <a:pt x="21273" y="18783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12221532" y="266700"/>
              <a:ext cx="89879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0309" y="0"/>
                  </a:moveTo>
                  <a:cubicBezTo>
                    <a:pt x="13745" y="2224"/>
                    <a:pt x="17182" y="4447"/>
                    <a:pt x="19145" y="7147"/>
                  </a:cubicBezTo>
                  <a:cubicBezTo>
                    <a:pt x="21109" y="9847"/>
                    <a:pt x="21600" y="13024"/>
                    <a:pt x="19391" y="15459"/>
                  </a:cubicBezTo>
                  <a:cubicBezTo>
                    <a:pt x="17182" y="17894"/>
                    <a:pt x="12273" y="19588"/>
                    <a:pt x="8591" y="20488"/>
                  </a:cubicBezTo>
                  <a:cubicBezTo>
                    <a:pt x="4909" y="21388"/>
                    <a:pt x="2455" y="21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10707793" y="902341"/>
              <a:ext cx="1189890" cy="6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120" fill="norm" stroke="1" extrusionOk="0">
                  <a:moveTo>
                    <a:pt x="1425" y="9620"/>
                  </a:moveTo>
                  <a:cubicBezTo>
                    <a:pt x="1041" y="11584"/>
                    <a:pt x="658" y="13547"/>
                    <a:pt x="389" y="15511"/>
                  </a:cubicBezTo>
                  <a:cubicBezTo>
                    <a:pt x="120" y="17475"/>
                    <a:pt x="-33" y="19438"/>
                    <a:pt x="5" y="20420"/>
                  </a:cubicBezTo>
                  <a:cubicBezTo>
                    <a:pt x="44" y="21402"/>
                    <a:pt x="274" y="21402"/>
                    <a:pt x="1099" y="20093"/>
                  </a:cubicBezTo>
                  <a:cubicBezTo>
                    <a:pt x="1924" y="18784"/>
                    <a:pt x="3343" y="16166"/>
                    <a:pt x="4724" y="13547"/>
                  </a:cubicBezTo>
                  <a:cubicBezTo>
                    <a:pt x="6106" y="10929"/>
                    <a:pt x="7448" y="8311"/>
                    <a:pt x="8887" y="6020"/>
                  </a:cubicBezTo>
                  <a:cubicBezTo>
                    <a:pt x="10326" y="3729"/>
                    <a:pt x="11860" y="1766"/>
                    <a:pt x="13472" y="784"/>
                  </a:cubicBezTo>
                  <a:cubicBezTo>
                    <a:pt x="15083" y="-198"/>
                    <a:pt x="16771" y="-198"/>
                    <a:pt x="18057" y="457"/>
                  </a:cubicBezTo>
                  <a:cubicBezTo>
                    <a:pt x="19342" y="1111"/>
                    <a:pt x="20224" y="2420"/>
                    <a:pt x="20742" y="4057"/>
                  </a:cubicBezTo>
                  <a:cubicBezTo>
                    <a:pt x="21260" y="5693"/>
                    <a:pt x="21414" y="7657"/>
                    <a:pt x="21567" y="9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1129332" y="1087647"/>
              <a:ext cx="294545" cy="27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61" fill="norm" stroke="1" extrusionOk="0">
                  <a:moveTo>
                    <a:pt x="0" y="8206"/>
                  </a:moveTo>
                  <a:cubicBezTo>
                    <a:pt x="463" y="13606"/>
                    <a:pt x="926" y="19006"/>
                    <a:pt x="1620" y="19252"/>
                  </a:cubicBezTo>
                  <a:cubicBezTo>
                    <a:pt x="2314" y="19497"/>
                    <a:pt x="3240" y="14588"/>
                    <a:pt x="4243" y="10825"/>
                  </a:cubicBezTo>
                  <a:cubicBezTo>
                    <a:pt x="5246" y="7061"/>
                    <a:pt x="6326" y="4443"/>
                    <a:pt x="7329" y="2806"/>
                  </a:cubicBezTo>
                  <a:cubicBezTo>
                    <a:pt x="8331" y="1170"/>
                    <a:pt x="9257" y="516"/>
                    <a:pt x="10183" y="188"/>
                  </a:cubicBezTo>
                  <a:cubicBezTo>
                    <a:pt x="11109" y="-139"/>
                    <a:pt x="12034" y="-139"/>
                    <a:pt x="13577" y="1006"/>
                  </a:cubicBezTo>
                  <a:cubicBezTo>
                    <a:pt x="15120" y="2152"/>
                    <a:pt x="17280" y="4443"/>
                    <a:pt x="18746" y="7634"/>
                  </a:cubicBezTo>
                  <a:cubicBezTo>
                    <a:pt x="20211" y="10825"/>
                    <a:pt x="20983" y="14916"/>
                    <a:pt x="21291" y="17370"/>
                  </a:cubicBezTo>
                  <a:cubicBezTo>
                    <a:pt x="21600" y="19825"/>
                    <a:pt x="21446" y="20643"/>
                    <a:pt x="21291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0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63782" y="1708150"/>
              <a:ext cx="4445001" cy="389050"/>
            </a:xfrm>
            <a:prstGeom prst="rect">
              <a:avLst/>
            </a:prstGeom>
            <a:effectLst/>
          </p:spPr>
        </p:pic>
        <p:sp>
          <p:nvSpPr>
            <p:cNvPr id="911" name="Line"/>
            <p:cNvSpPr/>
            <p:nvPr/>
          </p:nvSpPr>
          <p:spPr>
            <a:xfrm>
              <a:off x="359732" y="2470150"/>
              <a:ext cx="11290301" cy="74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"/>
                  </a:moveTo>
                  <a:cubicBezTo>
                    <a:pt x="117" y="1354"/>
                    <a:pt x="235" y="1600"/>
                    <a:pt x="375" y="1754"/>
                  </a:cubicBezTo>
                  <a:cubicBezTo>
                    <a:pt x="514" y="1908"/>
                    <a:pt x="676" y="1969"/>
                    <a:pt x="848" y="2000"/>
                  </a:cubicBezTo>
                  <a:cubicBezTo>
                    <a:pt x="1020" y="2031"/>
                    <a:pt x="1203" y="2031"/>
                    <a:pt x="1359" y="2031"/>
                  </a:cubicBezTo>
                  <a:cubicBezTo>
                    <a:pt x="1515" y="2031"/>
                    <a:pt x="1644" y="2031"/>
                    <a:pt x="1790" y="2000"/>
                  </a:cubicBezTo>
                  <a:cubicBezTo>
                    <a:pt x="1936" y="1969"/>
                    <a:pt x="2098" y="1908"/>
                    <a:pt x="2237" y="1815"/>
                  </a:cubicBezTo>
                  <a:cubicBezTo>
                    <a:pt x="2377" y="1723"/>
                    <a:pt x="2494" y="1600"/>
                    <a:pt x="2624" y="1477"/>
                  </a:cubicBezTo>
                  <a:cubicBezTo>
                    <a:pt x="2754" y="1354"/>
                    <a:pt x="2895" y="1231"/>
                    <a:pt x="3037" y="1077"/>
                  </a:cubicBezTo>
                  <a:cubicBezTo>
                    <a:pt x="3179" y="923"/>
                    <a:pt x="3321" y="738"/>
                    <a:pt x="3472" y="615"/>
                  </a:cubicBezTo>
                  <a:cubicBezTo>
                    <a:pt x="3624" y="492"/>
                    <a:pt x="3786" y="431"/>
                    <a:pt x="3950" y="369"/>
                  </a:cubicBezTo>
                  <a:cubicBezTo>
                    <a:pt x="4114" y="308"/>
                    <a:pt x="4280" y="246"/>
                    <a:pt x="4452" y="185"/>
                  </a:cubicBezTo>
                  <a:cubicBezTo>
                    <a:pt x="4625" y="123"/>
                    <a:pt x="4803" y="62"/>
                    <a:pt x="4983" y="31"/>
                  </a:cubicBezTo>
                  <a:cubicBezTo>
                    <a:pt x="5163" y="0"/>
                    <a:pt x="5345" y="0"/>
                    <a:pt x="5481" y="0"/>
                  </a:cubicBezTo>
                  <a:cubicBezTo>
                    <a:pt x="5617" y="0"/>
                    <a:pt x="5706" y="0"/>
                    <a:pt x="5805" y="0"/>
                  </a:cubicBezTo>
                  <a:cubicBezTo>
                    <a:pt x="5904" y="0"/>
                    <a:pt x="6013" y="0"/>
                    <a:pt x="6111" y="31"/>
                  </a:cubicBezTo>
                  <a:cubicBezTo>
                    <a:pt x="6208" y="62"/>
                    <a:pt x="6293" y="123"/>
                    <a:pt x="6392" y="185"/>
                  </a:cubicBezTo>
                  <a:cubicBezTo>
                    <a:pt x="6491" y="246"/>
                    <a:pt x="6605" y="308"/>
                    <a:pt x="6708" y="338"/>
                  </a:cubicBezTo>
                  <a:cubicBezTo>
                    <a:pt x="6811" y="369"/>
                    <a:pt x="6904" y="369"/>
                    <a:pt x="7006" y="400"/>
                  </a:cubicBezTo>
                  <a:cubicBezTo>
                    <a:pt x="7107" y="431"/>
                    <a:pt x="7216" y="492"/>
                    <a:pt x="7321" y="554"/>
                  </a:cubicBezTo>
                  <a:cubicBezTo>
                    <a:pt x="7427" y="615"/>
                    <a:pt x="7528" y="677"/>
                    <a:pt x="7641" y="738"/>
                  </a:cubicBezTo>
                  <a:cubicBezTo>
                    <a:pt x="7755" y="800"/>
                    <a:pt x="7880" y="862"/>
                    <a:pt x="8058" y="954"/>
                  </a:cubicBezTo>
                  <a:cubicBezTo>
                    <a:pt x="8237" y="1046"/>
                    <a:pt x="8467" y="1169"/>
                    <a:pt x="8638" y="1262"/>
                  </a:cubicBezTo>
                  <a:cubicBezTo>
                    <a:pt x="8808" y="1354"/>
                    <a:pt x="8917" y="1415"/>
                    <a:pt x="9032" y="1508"/>
                  </a:cubicBezTo>
                  <a:cubicBezTo>
                    <a:pt x="9148" y="1600"/>
                    <a:pt x="9269" y="1723"/>
                    <a:pt x="9391" y="1815"/>
                  </a:cubicBezTo>
                  <a:cubicBezTo>
                    <a:pt x="9512" y="1908"/>
                    <a:pt x="9634" y="1969"/>
                    <a:pt x="9755" y="2062"/>
                  </a:cubicBezTo>
                  <a:cubicBezTo>
                    <a:pt x="9877" y="2154"/>
                    <a:pt x="9998" y="2277"/>
                    <a:pt x="10116" y="2369"/>
                  </a:cubicBezTo>
                  <a:cubicBezTo>
                    <a:pt x="10233" y="2462"/>
                    <a:pt x="10346" y="2523"/>
                    <a:pt x="10468" y="2615"/>
                  </a:cubicBezTo>
                  <a:cubicBezTo>
                    <a:pt x="10589" y="2708"/>
                    <a:pt x="10719" y="2831"/>
                    <a:pt x="10845" y="2923"/>
                  </a:cubicBezTo>
                  <a:cubicBezTo>
                    <a:pt x="10970" y="3015"/>
                    <a:pt x="11092" y="3077"/>
                    <a:pt x="11215" y="3169"/>
                  </a:cubicBezTo>
                  <a:cubicBezTo>
                    <a:pt x="11339" y="3262"/>
                    <a:pt x="11464" y="3385"/>
                    <a:pt x="11584" y="3508"/>
                  </a:cubicBezTo>
                  <a:cubicBezTo>
                    <a:pt x="11703" y="3631"/>
                    <a:pt x="11816" y="3754"/>
                    <a:pt x="11940" y="3877"/>
                  </a:cubicBezTo>
                  <a:cubicBezTo>
                    <a:pt x="12063" y="4000"/>
                    <a:pt x="12197" y="4123"/>
                    <a:pt x="12327" y="4246"/>
                  </a:cubicBezTo>
                  <a:cubicBezTo>
                    <a:pt x="12456" y="4369"/>
                    <a:pt x="12582" y="4492"/>
                    <a:pt x="12709" y="4615"/>
                  </a:cubicBezTo>
                  <a:cubicBezTo>
                    <a:pt x="12837" y="4738"/>
                    <a:pt x="12966" y="4862"/>
                    <a:pt x="13090" y="4954"/>
                  </a:cubicBezTo>
                  <a:cubicBezTo>
                    <a:pt x="13213" y="5046"/>
                    <a:pt x="13331" y="5108"/>
                    <a:pt x="13458" y="5231"/>
                  </a:cubicBezTo>
                  <a:cubicBezTo>
                    <a:pt x="13586" y="5354"/>
                    <a:pt x="13724" y="5538"/>
                    <a:pt x="13857" y="5692"/>
                  </a:cubicBezTo>
                  <a:cubicBezTo>
                    <a:pt x="13991" y="5846"/>
                    <a:pt x="14121" y="5969"/>
                    <a:pt x="14252" y="6123"/>
                  </a:cubicBezTo>
                  <a:cubicBezTo>
                    <a:pt x="14384" y="6277"/>
                    <a:pt x="14517" y="6462"/>
                    <a:pt x="14647" y="6615"/>
                  </a:cubicBezTo>
                  <a:cubicBezTo>
                    <a:pt x="14777" y="6769"/>
                    <a:pt x="14902" y="6892"/>
                    <a:pt x="15036" y="7077"/>
                  </a:cubicBezTo>
                  <a:cubicBezTo>
                    <a:pt x="15169" y="7262"/>
                    <a:pt x="15311" y="7508"/>
                    <a:pt x="15449" y="7723"/>
                  </a:cubicBezTo>
                  <a:cubicBezTo>
                    <a:pt x="15587" y="7938"/>
                    <a:pt x="15720" y="8123"/>
                    <a:pt x="15854" y="8338"/>
                  </a:cubicBezTo>
                  <a:cubicBezTo>
                    <a:pt x="15987" y="8554"/>
                    <a:pt x="16121" y="8800"/>
                    <a:pt x="16251" y="9015"/>
                  </a:cubicBezTo>
                  <a:cubicBezTo>
                    <a:pt x="16380" y="9231"/>
                    <a:pt x="16506" y="9415"/>
                    <a:pt x="16639" y="9631"/>
                  </a:cubicBezTo>
                  <a:cubicBezTo>
                    <a:pt x="16773" y="9846"/>
                    <a:pt x="16915" y="10092"/>
                    <a:pt x="17050" y="10369"/>
                  </a:cubicBezTo>
                  <a:cubicBezTo>
                    <a:pt x="17186" y="10646"/>
                    <a:pt x="17316" y="10954"/>
                    <a:pt x="17447" y="11262"/>
                  </a:cubicBezTo>
                  <a:cubicBezTo>
                    <a:pt x="17579" y="11569"/>
                    <a:pt x="17712" y="11877"/>
                    <a:pt x="17838" y="12154"/>
                  </a:cubicBezTo>
                  <a:cubicBezTo>
                    <a:pt x="17964" y="12431"/>
                    <a:pt x="18081" y="12677"/>
                    <a:pt x="18207" y="12954"/>
                  </a:cubicBezTo>
                  <a:cubicBezTo>
                    <a:pt x="18332" y="13231"/>
                    <a:pt x="18466" y="13538"/>
                    <a:pt x="18593" y="13846"/>
                  </a:cubicBezTo>
                  <a:cubicBezTo>
                    <a:pt x="18721" y="14154"/>
                    <a:pt x="18842" y="14462"/>
                    <a:pt x="19016" y="14862"/>
                  </a:cubicBezTo>
                  <a:cubicBezTo>
                    <a:pt x="19191" y="15262"/>
                    <a:pt x="19417" y="15754"/>
                    <a:pt x="19632" y="16246"/>
                  </a:cubicBezTo>
                  <a:cubicBezTo>
                    <a:pt x="19847" y="16738"/>
                    <a:pt x="20049" y="17231"/>
                    <a:pt x="20245" y="17754"/>
                  </a:cubicBezTo>
                  <a:cubicBezTo>
                    <a:pt x="20442" y="18277"/>
                    <a:pt x="20632" y="18831"/>
                    <a:pt x="20857" y="19477"/>
                  </a:cubicBezTo>
                  <a:cubicBezTo>
                    <a:pt x="21082" y="20123"/>
                    <a:pt x="21341" y="20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424240" y="2916061"/>
              <a:ext cx="123038" cy="50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60" fill="norm" stroke="1" extrusionOk="0">
                  <a:moveTo>
                    <a:pt x="7389" y="6366"/>
                  </a:moveTo>
                  <a:cubicBezTo>
                    <a:pt x="6309" y="7348"/>
                    <a:pt x="5229" y="8330"/>
                    <a:pt x="4689" y="9803"/>
                  </a:cubicBezTo>
                  <a:cubicBezTo>
                    <a:pt x="4149" y="11276"/>
                    <a:pt x="4149" y="13239"/>
                    <a:pt x="4689" y="15069"/>
                  </a:cubicBezTo>
                  <a:cubicBezTo>
                    <a:pt x="5229" y="16899"/>
                    <a:pt x="6309" y="18595"/>
                    <a:pt x="6849" y="19755"/>
                  </a:cubicBezTo>
                  <a:cubicBezTo>
                    <a:pt x="7389" y="20915"/>
                    <a:pt x="7389" y="21540"/>
                    <a:pt x="7029" y="21451"/>
                  </a:cubicBezTo>
                  <a:cubicBezTo>
                    <a:pt x="6669" y="21361"/>
                    <a:pt x="5949" y="20558"/>
                    <a:pt x="4689" y="18862"/>
                  </a:cubicBezTo>
                  <a:cubicBezTo>
                    <a:pt x="3429" y="17166"/>
                    <a:pt x="1629" y="14578"/>
                    <a:pt x="729" y="11722"/>
                  </a:cubicBezTo>
                  <a:cubicBezTo>
                    <a:pt x="-171" y="8866"/>
                    <a:pt x="-171" y="5742"/>
                    <a:pt x="369" y="3867"/>
                  </a:cubicBezTo>
                  <a:cubicBezTo>
                    <a:pt x="909" y="1993"/>
                    <a:pt x="1989" y="1368"/>
                    <a:pt x="3429" y="922"/>
                  </a:cubicBezTo>
                  <a:cubicBezTo>
                    <a:pt x="4869" y="476"/>
                    <a:pt x="6669" y="208"/>
                    <a:pt x="8649" y="74"/>
                  </a:cubicBezTo>
                  <a:cubicBezTo>
                    <a:pt x="10629" y="-60"/>
                    <a:pt x="12789" y="-60"/>
                    <a:pt x="15129" y="476"/>
                  </a:cubicBezTo>
                  <a:cubicBezTo>
                    <a:pt x="17469" y="1011"/>
                    <a:pt x="19989" y="2082"/>
                    <a:pt x="20709" y="3153"/>
                  </a:cubicBezTo>
                  <a:cubicBezTo>
                    <a:pt x="21429" y="4224"/>
                    <a:pt x="20349" y="5295"/>
                    <a:pt x="17649" y="6366"/>
                  </a:cubicBezTo>
                  <a:cubicBezTo>
                    <a:pt x="14949" y="7438"/>
                    <a:pt x="10629" y="8509"/>
                    <a:pt x="7569" y="9089"/>
                  </a:cubicBezTo>
                  <a:cubicBezTo>
                    <a:pt x="4509" y="9669"/>
                    <a:pt x="2709" y="9758"/>
                    <a:pt x="2529" y="9580"/>
                  </a:cubicBezTo>
                  <a:cubicBezTo>
                    <a:pt x="2349" y="9401"/>
                    <a:pt x="3789" y="8955"/>
                    <a:pt x="5229" y="8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615848" y="2965450"/>
              <a:ext cx="42335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20" y="0"/>
                  </a:moveTo>
                  <a:cubicBezTo>
                    <a:pt x="10800" y="443"/>
                    <a:pt x="6480" y="886"/>
                    <a:pt x="3780" y="2492"/>
                  </a:cubicBezTo>
                  <a:cubicBezTo>
                    <a:pt x="1080" y="4098"/>
                    <a:pt x="0" y="6868"/>
                    <a:pt x="0" y="9692"/>
                  </a:cubicBezTo>
                  <a:cubicBezTo>
                    <a:pt x="0" y="12517"/>
                    <a:pt x="1080" y="15397"/>
                    <a:pt x="4860" y="17391"/>
                  </a:cubicBezTo>
                  <a:cubicBezTo>
                    <a:pt x="8640" y="19385"/>
                    <a:pt x="1512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684308" y="3141309"/>
              <a:ext cx="259096" cy="34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09" fill="norm" stroke="1" extrusionOk="0">
                  <a:moveTo>
                    <a:pt x="994" y="5584"/>
                  </a:moveTo>
                  <a:cubicBezTo>
                    <a:pt x="994" y="4934"/>
                    <a:pt x="994" y="4283"/>
                    <a:pt x="818" y="4283"/>
                  </a:cubicBezTo>
                  <a:cubicBezTo>
                    <a:pt x="642" y="4283"/>
                    <a:pt x="291" y="4934"/>
                    <a:pt x="116" y="5649"/>
                  </a:cubicBezTo>
                  <a:cubicBezTo>
                    <a:pt x="-60" y="6365"/>
                    <a:pt x="-60" y="7146"/>
                    <a:pt x="291" y="7731"/>
                  </a:cubicBezTo>
                  <a:cubicBezTo>
                    <a:pt x="642" y="8317"/>
                    <a:pt x="1345" y="8707"/>
                    <a:pt x="1960" y="8642"/>
                  </a:cubicBezTo>
                  <a:cubicBezTo>
                    <a:pt x="2574" y="8577"/>
                    <a:pt x="3101" y="8057"/>
                    <a:pt x="3716" y="7471"/>
                  </a:cubicBezTo>
                  <a:cubicBezTo>
                    <a:pt x="4330" y="6886"/>
                    <a:pt x="5033" y="6235"/>
                    <a:pt x="5647" y="5649"/>
                  </a:cubicBezTo>
                  <a:cubicBezTo>
                    <a:pt x="6262" y="5064"/>
                    <a:pt x="6789" y="4543"/>
                    <a:pt x="7403" y="4739"/>
                  </a:cubicBezTo>
                  <a:cubicBezTo>
                    <a:pt x="8018" y="4934"/>
                    <a:pt x="8720" y="5845"/>
                    <a:pt x="9511" y="6365"/>
                  </a:cubicBezTo>
                  <a:cubicBezTo>
                    <a:pt x="10301" y="6886"/>
                    <a:pt x="11179" y="7016"/>
                    <a:pt x="12408" y="6625"/>
                  </a:cubicBezTo>
                  <a:cubicBezTo>
                    <a:pt x="13638" y="6235"/>
                    <a:pt x="15218" y="5324"/>
                    <a:pt x="16272" y="4478"/>
                  </a:cubicBezTo>
                  <a:cubicBezTo>
                    <a:pt x="17325" y="3632"/>
                    <a:pt x="17852" y="2852"/>
                    <a:pt x="18291" y="2136"/>
                  </a:cubicBezTo>
                  <a:cubicBezTo>
                    <a:pt x="18730" y="1420"/>
                    <a:pt x="19081" y="770"/>
                    <a:pt x="18818" y="379"/>
                  </a:cubicBezTo>
                  <a:cubicBezTo>
                    <a:pt x="18555" y="-11"/>
                    <a:pt x="17677" y="-141"/>
                    <a:pt x="16974" y="184"/>
                  </a:cubicBezTo>
                  <a:cubicBezTo>
                    <a:pt x="16272" y="510"/>
                    <a:pt x="15745" y="1290"/>
                    <a:pt x="15394" y="2006"/>
                  </a:cubicBezTo>
                  <a:cubicBezTo>
                    <a:pt x="15042" y="2722"/>
                    <a:pt x="14867" y="3372"/>
                    <a:pt x="15130" y="3893"/>
                  </a:cubicBezTo>
                  <a:cubicBezTo>
                    <a:pt x="15394" y="4413"/>
                    <a:pt x="16096" y="4804"/>
                    <a:pt x="16799" y="4608"/>
                  </a:cubicBezTo>
                  <a:cubicBezTo>
                    <a:pt x="17501" y="4413"/>
                    <a:pt x="18203" y="3632"/>
                    <a:pt x="18818" y="2982"/>
                  </a:cubicBezTo>
                  <a:cubicBezTo>
                    <a:pt x="19433" y="2331"/>
                    <a:pt x="19960" y="1811"/>
                    <a:pt x="20223" y="1941"/>
                  </a:cubicBezTo>
                  <a:cubicBezTo>
                    <a:pt x="20486" y="2071"/>
                    <a:pt x="20486" y="2852"/>
                    <a:pt x="20662" y="4869"/>
                  </a:cubicBezTo>
                  <a:cubicBezTo>
                    <a:pt x="20838" y="6886"/>
                    <a:pt x="21189" y="10139"/>
                    <a:pt x="21364" y="12416"/>
                  </a:cubicBezTo>
                  <a:cubicBezTo>
                    <a:pt x="21540" y="14693"/>
                    <a:pt x="21540" y="15994"/>
                    <a:pt x="21364" y="17295"/>
                  </a:cubicBezTo>
                  <a:cubicBezTo>
                    <a:pt x="21189" y="18596"/>
                    <a:pt x="20838" y="19898"/>
                    <a:pt x="20223" y="20613"/>
                  </a:cubicBezTo>
                  <a:cubicBezTo>
                    <a:pt x="19608" y="21329"/>
                    <a:pt x="18730" y="21459"/>
                    <a:pt x="17852" y="20678"/>
                  </a:cubicBezTo>
                  <a:cubicBezTo>
                    <a:pt x="16974" y="19898"/>
                    <a:pt x="16096" y="18206"/>
                    <a:pt x="15218" y="16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969332" y="3175000"/>
              <a:ext cx="1143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800"/>
                    <a:pt x="6400" y="12000"/>
                    <a:pt x="10000" y="8400"/>
                  </a:cubicBezTo>
                  <a:cubicBezTo>
                    <a:pt x="13600" y="4800"/>
                    <a:pt x="17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1153482" y="31496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1129024" y="3065309"/>
              <a:ext cx="18109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104" fill="norm" stroke="1" extrusionOk="0">
                  <a:moveTo>
                    <a:pt x="20532" y="20104"/>
                  </a:moveTo>
                  <a:cubicBezTo>
                    <a:pt x="10932" y="11210"/>
                    <a:pt x="1332" y="2316"/>
                    <a:pt x="132" y="410"/>
                  </a:cubicBezTo>
                  <a:cubicBezTo>
                    <a:pt x="-1068" y="-1496"/>
                    <a:pt x="6132" y="3586"/>
                    <a:pt x="13332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1210632" y="3075846"/>
              <a:ext cx="120651" cy="18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3323"/>
                  </a:moveTo>
                  <a:cubicBezTo>
                    <a:pt x="379" y="7403"/>
                    <a:pt x="758" y="11483"/>
                    <a:pt x="1137" y="14363"/>
                  </a:cubicBezTo>
                  <a:cubicBezTo>
                    <a:pt x="1516" y="17243"/>
                    <a:pt x="1895" y="18923"/>
                    <a:pt x="1895" y="18923"/>
                  </a:cubicBezTo>
                  <a:cubicBezTo>
                    <a:pt x="1895" y="18923"/>
                    <a:pt x="1516" y="17243"/>
                    <a:pt x="1516" y="14363"/>
                  </a:cubicBezTo>
                  <a:cubicBezTo>
                    <a:pt x="1516" y="11483"/>
                    <a:pt x="1895" y="7403"/>
                    <a:pt x="2463" y="4643"/>
                  </a:cubicBezTo>
                  <a:cubicBezTo>
                    <a:pt x="3032" y="1883"/>
                    <a:pt x="3789" y="443"/>
                    <a:pt x="6063" y="83"/>
                  </a:cubicBezTo>
                  <a:cubicBezTo>
                    <a:pt x="8337" y="-277"/>
                    <a:pt x="12126" y="443"/>
                    <a:pt x="14968" y="4163"/>
                  </a:cubicBezTo>
                  <a:cubicBezTo>
                    <a:pt x="17811" y="7883"/>
                    <a:pt x="19705" y="14603"/>
                    <a:pt x="2160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1770524" y="3115770"/>
              <a:ext cx="138609" cy="124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34" fill="norm" stroke="1" extrusionOk="0">
                  <a:moveTo>
                    <a:pt x="801" y="16554"/>
                  </a:moveTo>
                  <a:cubicBezTo>
                    <a:pt x="3380" y="14034"/>
                    <a:pt x="5959" y="11514"/>
                    <a:pt x="7410" y="8814"/>
                  </a:cubicBezTo>
                  <a:cubicBezTo>
                    <a:pt x="8860" y="6114"/>
                    <a:pt x="9183" y="3234"/>
                    <a:pt x="8538" y="1614"/>
                  </a:cubicBezTo>
                  <a:cubicBezTo>
                    <a:pt x="7893" y="-6"/>
                    <a:pt x="6281" y="-366"/>
                    <a:pt x="4830" y="354"/>
                  </a:cubicBezTo>
                  <a:cubicBezTo>
                    <a:pt x="3380" y="1074"/>
                    <a:pt x="2090" y="2874"/>
                    <a:pt x="1123" y="5574"/>
                  </a:cubicBezTo>
                  <a:cubicBezTo>
                    <a:pt x="156" y="8274"/>
                    <a:pt x="-489" y="11874"/>
                    <a:pt x="478" y="15114"/>
                  </a:cubicBezTo>
                  <a:cubicBezTo>
                    <a:pt x="1445" y="18354"/>
                    <a:pt x="4024" y="21234"/>
                    <a:pt x="7732" y="21234"/>
                  </a:cubicBezTo>
                  <a:cubicBezTo>
                    <a:pt x="11439" y="21234"/>
                    <a:pt x="16275" y="18354"/>
                    <a:pt x="21111" y="15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1900487" y="3074883"/>
              <a:ext cx="78496" cy="20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239" fill="norm" stroke="1" extrusionOk="0">
                  <a:moveTo>
                    <a:pt x="20539" y="1811"/>
                  </a:moveTo>
                  <a:cubicBezTo>
                    <a:pt x="18324" y="1156"/>
                    <a:pt x="16108" y="502"/>
                    <a:pt x="13616" y="174"/>
                  </a:cubicBezTo>
                  <a:cubicBezTo>
                    <a:pt x="11124" y="-153"/>
                    <a:pt x="8354" y="-153"/>
                    <a:pt x="5308" y="1374"/>
                  </a:cubicBezTo>
                  <a:cubicBezTo>
                    <a:pt x="2262" y="2902"/>
                    <a:pt x="-1061" y="5956"/>
                    <a:pt x="324" y="8356"/>
                  </a:cubicBezTo>
                  <a:cubicBezTo>
                    <a:pt x="1708" y="10756"/>
                    <a:pt x="7801" y="12502"/>
                    <a:pt x="11954" y="13920"/>
                  </a:cubicBezTo>
                  <a:cubicBezTo>
                    <a:pt x="16108" y="15338"/>
                    <a:pt x="18324" y="16429"/>
                    <a:pt x="19431" y="17629"/>
                  </a:cubicBezTo>
                  <a:cubicBezTo>
                    <a:pt x="20539" y="18829"/>
                    <a:pt x="20539" y="20138"/>
                    <a:pt x="19154" y="20792"/>
                  </a:cubicBezTo>
                  <a:cubicBezTo>
                    <a:pt x="17770" y="21447"/>
                    <a:pt x="15001" y="21447"/>
                    <a:pt x="13062" y="20356"/>
                  </a:cubicBezTo>
                  <a:cubicBezTo>
                    <a:pt x="11124" y="19265"/>
                    <a:pt x="10016" y="17083"/>
                    <a:pt x="8908" y="14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2042482" y="2921000"/>
              <a:ext cx="38101" cy="35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0"/>
                  </a:moveTo>
                  <a:cubicBezTo>
                    <a:pt x="2400" y="2428"/>
                    <a:pt x="4800" y="4857"/>
                    <a:pt x="5400" y="7796"/>
                  </a:cubicBezTo>
                  <a:cubicBezTo>
                    <a:pt x="6000" y="10736"/>
                    <a:pt x="4800" y="14187"/>
                    <a:pt x="4200" y="16360"/>
                  </a:cubicBezTo>
                  <a:cubicBezTo>
                    <a:pt x="3600" y="18533"/>
                    <a:pt x="3600" y="19427"/>
                    <a:pt x="5400" y="20194"/>
                  </a:cubicBezTo>
                  <a:cubicBezTo>
                    <a:pt x="7200" y="20961"/>
                    <a:pt x="10800" y="21600"/>
                    <a:pt x="13800" y="21408"/>
                  </a:cubicBezTo>
                  <a:cubicBezTo>
                    <a:pt x="16800" y="21217"/>
                    <a:pt x="19200" y="20194"/>
                    <a:pt x="21600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997765" y="3111500"/>
              <a:ext cx="101868" cy="1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055" fill="norm" stroke="1" extrusionOk="0">
                  <a:moveTo>
                    <a:pt x="6668" y="16200"/>
                  </a:moveTo>
                  <a:cubicBezTo>
                    <a:pt x="3582" y="16200"/>
                    <a:pt x="497" y="16200"/>
                    <a:pt x="56" y="17550"/>
                  </a:cubicBezTo>
                  <a:cubicBezTo>
                    <a:pt x="-385" y="18900"/>
                    <a:pt x="1819" y="21600"/>
                    <a:pt x="5786" y="18900"/>
                  </a:cubicBezTo>
                  <a:cubicBezTo>
                    <a:pt x="9754" y="16200"/>
                    <a:pt x="15484" y="8100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2169482" y="31432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2839147" y="2848347"/>
              <a:ext cx="339986" cy="4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95" fill="norm" stroke="1" extrusionOk="0">
                  <a:moveTo>
                    <a:pt x="11084" y="3446"/>
                  </a:moveTo>
                  <a:cubicBezTo>
                    <a:pt x="10682" y="2523"/>
                    <a:pt x="10279" y="1600"/>
                    <a:pt x="9810" y="1000"/>
                  </a:cubicBezTo>
                  <a:cubicBezTo>
                    <a:pt x="9340" y="400"/>
                    <a:pt x="8804" y="123"/>
                    <a:pt x="8133" y="30"/>
                  </a:cubicBezTo>
                  <a:cubicBezTo>
                    <a:pt x="7462" y="-62"/>
                    <a:pt x="6657" y="30"/>
                    <a:pt x="5919" y="723"/>
                  </a:cubicBezTo>
                  <a:cubicBezTo>
                    <a:pt x="5181" y="1415"/>
                    <a:pt x="4510" y="2707"/>
                    <a:pt x="4242" y="4461"/>
                  </a:cubicBezTo>
                  <a:cubicBezTo>
                    <a:pt x="3974" y="6215"/>
                    <a:pt x="4108" y="8430"/>
                    <a:pt x="4376" y="10600"/>
                  </a:cubicBezTo>
                  <a:cubicBezTo>
                    <a:pt x="4645" y="12769"/>
                    <a:pt x="5047" y="14892"/>
                    <a:pt x="5047" y="16184"/>
                  </a:cubicBezTo>
                  <a:cubicBezTo>
                    <a:pt x="5047" y="17476"/>
                    <a:pt x="4645" y="17938"/>
                    <a:pt x="4108" y="18215"/>
                  </a:cubicBezTo>
                  <a:cubicBezTo>
                    <a:pt x="3571" y="18492"/>
                    <a:pt x="2901" y="18584"/>
                    <a:pt x="2297" y="18400"/>
                  </a:cubicBezTo>
                  <a:cubicBezTo>
                    <a:pt x="1693" y="18215"/>
                    <a:pt x="1156" y="17753"/>
                    <a:pt x="754" y="17292"/>
                  </a:cubicBezTo>
                  <a:cubicBezTo>
                    <a:pt x="351" y="16830"/>
                    <a:pt x="83" y="16369"/>
                    <a:pt x="16" y="15907"/>
                  </a:cubicBezTo>
                  <a:cubicBezTo>
                    <a:pt x="-51" y="15446"/>
                    <a:pt x="83" y="14984"/>
                    <a:pt x="486" y="14707"/>
                  </a:cubicBezTo>
                  <a:cubicBezTo>
                    <a:pt x="888" y="14430"/>
                    <a:pt x="1559" y="14338"/>
                    <a:pt x="2968" y="14107"/>
                  </a:cubicBezTo>
                  <a:cubicBezTo>
                    <a:pt x="4376" y="13876"/>
                    <a:pt x="6523" y="13507"/>
                    <a:pt x="7932" y="13323"/>
                  </a:cubicBezTo>
                  <a:cubicBezTo>
                    <a:pt x="9340" y="13138"/>
                    <a:pt x="10011" y="13138"/>
                    <a:pt x="10414" y="13369"/>
                  </a:cubicBezTo>
                  <a:cubicBezTo>
                    <a:pt x="10816" y="13600"/>
                    <a:pt x="10950" y="14061"/>
                    <a:pt x="10615" y="14569"/>
                  </a:cubicBezTo>
                  <a:cubicBezTo>
                    <a:pt x="10279" y="15076"/>
                    <a:pt x="9474" y="15630"/>
                    <a:pt x="9005" y="16138"/>
                  </a:cubicBezTo>
                  <a:cubicBezTo>
                    <a:pt x="8535" y="16646"/>
                    <a:pt x="8401" y="17107"/>
                    <a:pt x="8737" y="17292"/>
                  </a:cubicBezTo>
                  <a:cubicBezTo>
                    <a:pt x="9072" y="17476"/>
                    <a:pt x="9877" y="17384"/>
                    <a:pt x="10548" y="16830"/>
                  </a:cubicBezTo>
                  <a:cubicBezTo>
                    <a:pt x="11219" y="16276"/>
                    <a:pt x="11755" y="15261"/>
                    <a:pt x="12024" y="14523"/>
                  </a:cubicBezTo>
                  <a:cubicBezTo>
                    <a:pt x="12292" y="13784"/>
                    <a:pt x="12292" y="13323"/>
                    <a:pt x="12225" y="12769"/>
                  </a:cubicBezTo>
                  <a:cubicBezTo>
                    <a:pt x="12158" y="12215"/>
                    <a:pt x="12024" y="11569"/>
                    <a:pt x="12292" y="11615"/>
                  </a:cubicBezTo>
                  <a:cubicBezTo>
                    <a:pt x="12560" y="11661"/>
                    <a:pt x="13231" y="12400"/>
                    <a:pt x="14103" y="13600"/>
                  </a:cubicBezTo>
                  <a:cubicBezTo>
                    <a:pt x="14975" y="14800"/>
                    <a:pt x="16048" y="16461"/>
                    <a:pt x="16585" y="17661"/>
                  </a:cubicBezTo>
                  <a:cubicBezTo>
                    <a:pt x="17122" y="18861"/>
                    <a:pt x="17122" y="19600"/>
                    <a:pt x="17055" y="20246"/>
                  </a:cubicBezTo>
                  <a:cubicBezTo>
                    <a:pt x="16988" y="20892"/>
                    <a:pt x="16853" y="21446"/>
                    <a:pt x="16719" y="21492"/>
                  </a:cubicBezTo>
                  <a:cubicBezTo>
                    <a:pt x="16585" y="21538"/>
                    <a:pt x="16451" y="21076"/>
                    <a:pt x="16585" y="19738"/>
                  </a:cubicBezTo>
                  <a:cubicBezTo>
                    <a:pt x="16719" y="18400"/>
                    <a:pt x="17122" y="16184"/>
                    <a:pt x="17994" y="14569"/>
                  </a:cubicBezTo>
                  <a:cubicBezTo>
                    <a:pt x="18866" y="12953"/>
                    <a:pt x="20207" y="11938"/>
                    <a:pt x="21549" y="10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3833182" y="2963333"/>
              <a:ext cx="152401" cy="34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6454"/>
                  </a:moveTo>
                  <a:cubicBezTo>
                    <a:pt x="600" y="5795"/>
                    <a:pt x="1200" y="5137"/>
                    <a:pt x="2100" y="5400"/>
                  </a:cubicBezTo>
                  <a:cubicBezTo>
                    <a:pt x="3000" y="5663"/>
                    <a:pt x="4200" y="6849"/>
                    <a:pt x="5700" y="9351"/>
                  </a:cubicBezTo>
                  <a:cubicBezTo>
                    <a:pt x="7200" y="11854"/>
                    <a:pt x="9000" y="15673"/>
                    <a:pt x="10350" y="18110"/>
                  </a:cubicBezTo>
                  <a:cubicBezTo>
                    <a:pt x="11700" y="20546"/>
                    <a:pt x="12600" y="21600"/>
                    <a:pt x="13350" y="21534"/>
                  </a:cubicBezTo>
                  <a:cubicBezTo>
                    <a:pt x="14100" y="21468"/>
                    <a:pt x="14700" y="20283"/>
                    <a:pt x="15300" y="17715"/>
                  </a:cubicBezTo>
                  <a:cubicBezTo>
                    <a:pt x="15900" y="15146"/>
                    <a:pt x="16500" y="11195"/>
                    <a:pt x="16950" y="8232"/>
                  </a:cubicBezTo>
                  <a:cubicBezTo>
                    <a:pt x="17400" y="5268"/>
                    <a:pt x="17700" y="3293"/>
                    <a:pt x="18150" y="1976"/>
                  </a:cubicBezTo>
                  <a:cubicBezTo>
                    <a:pt x="18600" y="659"/>
                    <a:pt x="19200" y="0"/>
                    <a:pt x="19800" y="0"/>
                  </a:cubicBezTo>
                  <a:cubicBezTo>
                    <a:pt x="20400" y="0"/>
                    <a:pt x="21000" y="659"/>
                    <a:pt x="21600" y="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4016112" y="3149600"/>
              <a:ext cx="242521" cy="14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1" fill="norm" stroke="1" extrusionOk="0">
                  <a:moveTo>
                    <a:pt x="6306" y="7301"/>
                  </a:moveTo>
                  <a:cubicBezTo>
                    <a:pt x="6118" y="5780"/>
                    <a:pt x="5930" y="4259"/>
                    <a:pt x="5367" y="3346"/>
                  </a:cubicBezTo>
                  <a:cubicBezTo>
                    <a:pt x="4803" y="2434"/>
                    <a:pt x="3864" y="2130"/>
                    <a:pt x="3113" y="2890"/>
                  </a:cubicBezTo>
                  <a:cubicBezTo>
                    <a:pt x="2362" y="3651"/>
                    <a:pt x="1798" y="5476"/>
                    <a:pt x="1235" y="8062"/>
                  </a:cubicBezTo>
                  <a:cubicBezTo>
                    <a:pt x="671" y="10648"/>
                    <a:pt x="108" y="13994"/>
                    <a:pt x="14" y="16428"/>
                  </a:cubicBezTo>
                  <a:cubicBezTo>
                    <a:pt x="-80" y="18862"/>
                    <a:pt x="296" y="20383"/>
                    <a:pt x="953" y="20992"/>
                  </a:cubicBezTo>
                  <a:cubicBezTo>
                    <a:pt x="1610" y="21600"/>
                    <a:pt x="2550" y="21296"/>
                    <a:pt x="3583" y="19927"/>
                  </a:cubicBezTo>
                  <a:cubicBezTo>
                    <a:pt x="4616" y="18558"/>
                    <a:pt x="5743" y="16124"/>
                    <a:pt x="6212" y="13842"/>
                  </a:cubicBezTo>
                  <a:cubicBezTo>
                    <a:pt x="6682" y="11561"/>
                    <a:pt x="6494" y="9431"/>
                    <a:pt x="6870" y="8214"/>
                  </a:cubicBezTo>
                  <a:cubicBezTo>
                    <a:pt x="7245" y="6997"/>
                    <a:pt x="8184" y="6693"/>
                    <a:pt x="9030" y="7149"/>
                  </a:cubicBezTo>
                  <a:cubicBezTo>
                    <a:pt x="9875" y="7606"/>
                    <a:pt x="10626" y="8823"/>
                    <a:pt x="11471" y="10800"/>
                  </a:cubicBezTo>
                  <a:cubicBezTo>
                    <a:pt x="12317" y="12777"/>
                    <a:pt x="13256" y="15515"/>
                    <a:pt x="13819" y="17645"/>
                  </a:cubicBezTo>
                  <a:cubicBezTo>
                    <a:pt x="14383" y="19775"/>
                    <a:pt x="14570" y="21296"/>
                    <a:pt x="14383" y="21448"/>
                  </a:cubicBezTo>
                  <a:cubicBezTo>
                    <a:pt x="14195" y="21600"/>
                    <a:pt x="13631" y="20383"/>
                    <a:pt x="13256" y="17645"/>
                  </a:cubicBezTo>
                  <a:cubicBezTo>
                    <a:pt x="12880" y="14907"/>
                    <a:pt x="12692" y="10648"/>
                    <a:pt x="13350" y="7606"/>
                  </a:cubicBezTo>
                  <a:cubicBezTo>
                    <a:pt x="14007" y="4563"/>
                    <a:pt x="15510" y="2738"/>
                    <a:pt x="17012" y="1673"/>
                  </a:cubicBezTo>
                  <a:cubicBezTo>
                    <a:pt x="18515" y="608"/>
                    <a:pt x="20017" y="304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4334832" y="31877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4322132" y="33337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4042732" y="3251200"/>
              <a:ext cx="44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5198961" y="3259666"/>
              <a:ext cx="463022" cy="19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58" fill="norm" stroke="1" extrusionOk="0">
                  <a:moveTo>
                    <a:pt x="5572" y="1878"/>
                  </a:moveTo>
                  <a:cubicBezTo>
                    <a:pt x="5866" y="4226"/>
                    <a:pt x="6161" y="6574"/>
                    <a:pt x="6013" y="9626"/>
                  </a:cubicBezTo>
                  <a:cubicBezTo>
                    <a:pt x="5866" y="12678"/>
                    <a:pt x="5277" y="16435"/>
                    <a:pt x="4492" y="18665"/>
                  </a:cubicBezTo>
                  <a:cubicBezTo>
                    <a:pt x="3706" y="20896"/>
                    <a:pt x="2724" y="21600"/>
                    <a:pt x="1841" y="20896"/>
                  </a:cubicBezTo>
                  <a:cubicBezTo>
                    <a:pt x="957" y="20191"/>
                    <a:pt x="172" y="18078"/>
                    <a:pt x="24" y="15848"/>
                  </a:cubicBezTo>
                  <a:cubicBezTo>
                    <a:pt x="-123" y="13617"/>
                    <a:pt x="368" y="11270"/>
                    <a:pt x="2184" y="8687"/>
                  </a:cubicBezTo>
                  <a:cubicBezTo>
                    <a:pt x="4001" y="6104"/>
                    <a:pt x="7142" y="3287"/>
                    <a:pt x="10235" y="1761"/>
                  </a:cubicBezTo>
                  <a:cubicBezTo>
                    <a:pt x="13328" y="235"/>
                    <a:pt x="16372" y="0"/>
                    <a:pt x="18237" y="0"/>
                  </a:cubicBezTo>
                  <a:cubicBezTo>
                    <a:pt x="20102" y="0"/>
                    <a:pt x="20790" y="235"/>
                    <a:pt x="21477" y="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5373797" y="3023597"/>
              <a:ext cx="123086" cy="15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997" fill="norm" stroke="1" extrusionOk="0">
                  <a:moveTo>
                    <a:pt x="7011" y="11401"/>
                  </a:moveTo>
                  <a:cubicBezTo>
                    <a:pt x="5913" y="12584"/>
                    <a:pt x="4814" y="13768"/>
                    <a:pt x="3533" y="15691"/>
                  </a:cubicBezTo>
                  <a:cubicBezTo>
                    <a:pt x="2252" y="17614"/>
                    <a:pt x="787" y="20277"/>
                    <a:pt x="238" y="20869"/>
                  </a:cubicBezTo>
                  <a:cubicBezTo>
                    <a:pt x="-311" y="21461"/>
                    <a:pt x="55" y="19982"/>
                    <a:pt x="1703" y="16727"/>
                  </a:cubicBezTo>
                  <a:cubicBezTo>
                    <a:pt x="3350" y="13472"/>
                    <a:pt x="6279" y="8442"/>
                    <a:pt x="9025" y="5039"/>
                  </a:cubicBezTo>
                  <a:cubicBezTo>
                    <a:pt x="11770" y="1636"/>
                    <a:pt x="14333" y="-139"/>
                    <a:pt x="15981" y="9"/>
                  </a:cubicBezTo>
                  <a:cubicBezTo>
                    <a:pt x="17628" y="157"/>
                    <a:pt x="18360" y="2228"/>
                    <a:pt x="19092" y="5631"/>
                  </a:cubicBezTo>
                  <a:cubicBezTo>
                    <a:pt x="19825" y="9034"/>
                    <a:pt x="20557" y="13768"/>
                    <a:pt x="21289" y="18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5762998" y="3096597"/>
              <a:ext cx="133935" cy="14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158" fill="norm" stroke="1" extrusionOk="0">
                  <a:moveTo>
                    <a:pt x="1089" y="5095"/>
                  </a:moveTo>
                  <a:cubicBezTo>
                    <a:pt x="424" y="3507"/>
                    <a:pt x="-241" y="1919"/>
                    <a:pt x="424" y="966"/>
                  </a:cubicBezTo>
                  <a:cubicBezTo>
                    <a:pt x="1089" y="13"/>
                    <a:pt x="3082" y="-305"/>
                    <a:pt x="4412" y="330"/>
                  </a:cubicBezTo>
                  <a:cubicBezTo>
                    <a:pt x="5741" y="966"/>
                    <a:pt x="6405" y="2554"/>
                    <a:pt x="6572" y="4936"/>
                  </a:cubicBezTo>
                  <a:cubicBezTo>
                    <a:pt x="6738" y="7319"/>
                    <a:pt x="6405" y="10495"/>
                    <a:pt x="5575" y="12719"/>
                  </a:cubicBezTo>
                  <a:cubicBezTo>
                    <a:pt x="4744" y="14942"/>
                    <a:pt x="3415" y="16213"/>
                    <a:pt x="2085" y="17483"/>
                  </a:cubicBezTo>
                  <a:cubicBezTo>
                    <a:pt x="756" y="18754"/>
                    <a:pt x="-573" y="20024"/>
                    <a:pt x="258" y="20660"/>
                  </a:cubicBezTo>
                  <a:cubicBezTo>
                    <a:pt x="1089" y="21295"/>
                    <a:pt x="4079" y="21295"/>
                    <a:pt x="7901" y="20819"/>
                  </a:cubicBezTo>
                  <a:cubicBezTo>
                    <a:pt x="11722" y="20342"/>
                    <a:pt x="16375" y="19389"/>
                    <a:pt x="21027" y="18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6277932" y="3378200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6265232" y="3492500"/>
              <a:ext cx="152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7166932" y="3181350"/>
              <a:ext cx="317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388"/>
                    <a:pt x="21600" y="6776"/>
                    <a:pt x="18000" y="10376"/>
                  </a:cubicBezTo>
                  <a:cubicBezTo>
                    <a:pt x="14400" y="13976"/>
                    <a:pt x="720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7058982" y="3562350"/>
              <a:ext cx="234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4400"/>
                    <a:pt x="11676" y="7200"/>
                    <a:pt x="15276" y="3600"/>
                  </a:cubicBezTo>
                  <a:cubicBezTo>
                    <a:pt x="18876" y="0"/>
                    <a:pt x="202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7158465" y="3686576"/>
              <a:ext cx="169895" cy="20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35" fill="norm" stroke="1" extrusionOk="0">
                  <a:moveTo>
                    <a:pt x="5796" y="1579"/>
                  </a:moveTo>
                  <a:cubicBezTo>
                    <a:pt x="4478" y="2443"/>
                    <a:pt x="3161" y="3307"/>
                    <a:pt x="2371" y="6223"/>
                  </a:cubicBezTo>
                  <a:cubicBezTo>
                    <a:pt x="1581" y="9139"/>
                    <a:pt x="1317" y="14107"/>
                    <a:pt x="1054" y="17131"/>
                  </a:cubicBezTo>
                  <a:cubicBezTo>
                    <a:pt x="791" y="20155"/>
                    <a:pt x="527" y="21235"/>
                    <a:pt x="264" y="21235"/>
                  </a:cubicBezTo>
                  <a:cubicBezTo>
                    <a:pt x="0" y="21235"/>
                    <a:pt x="-263" y="20155"/>
                    <a:pt x="527" y="17131"/>
                  </a:cubicBezTo>
                  <a:cubicBezTo>
                    <a:pt x="1317" y="14107"/>
                    <a:pt x="3161" y="9139"/>
                    <a:pt x="5137" y="5791"/>
                  </a:cubicBezTo>
                  <a:cubicBezTo>
                    <a:pt x="7113" y="2443"/>
                    <a:pt x="9220" y="715"/>
                    <a:pt x="11459" y="175"/>
                  </a:cubicBezTo>
                  <a:cubicBezTo>
                    <a:pt x="13698" y="-365"/>
                    <a:pt x="16069" y="283"/>
                    <a:pt x="17781" y="2983"/>
                  </a:cubicBezTo>
                  <a:cubicBezTo>
                    <a:pt x="19493" y="5683"/>
                    <a:pt x="20547" y="10435"/>
                    <a:pt x="20942" y="13351"/>
                  </a:cubicBezTo>
                  <a:cubicBezTo>
                    <a:pt x="21337" y="16267"/>
                    <a:pt x="21074" y="17347"/>
                    <a:pt x="20810" y="18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7836770" y="3258492"/>
              <a:ext cx="358863" cy="36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91" fill="norm" stroke="1" extrusionOk="0">
                  <a:moveTo>
                    <a:pt x="16206" y="697"/>
                  </a:moveTo>
                  <a:cubicBezTo>
                    <a:pt x="17095" y="321"/>
                    <a:pt x="17984" y="-56"/>
                    <a:pt x="18175" y="7"/>
                  </a:cubicBezTo>
                  <a:cubicBezTo>
                    <a:pt x="18366" y="70"/>
                    <a:pt x="17857" y="572"/>
                    <a:pt x="16142" y="1514"/>
                  </a:cubicBezTo>
                  <a:cubicBezTo>
                    <a:pt x="14427" y="2456"/>
                    <a:pt x="11504" y="3837"/>
                    <a:pt x="8773" y="5030"/>
                  </a:cubicBezTo>
                  <a:cubicBezTo>
                    <a:pt x="6041" y="6223"/>
                    <a:pt x="3500" y="7228"/>
                    <a:pt x="1975" y="7981"/>
                  </a:cubicBezTo>
                  <a:cubicBezTo>
                    <a:pt x="450" y="8735"/>
                    <a:pt x="-58" y="9237"/>
                    <a:pt x="6" y="9614"/>
                  </a:cubicBezTo>
                  <a:cubicBezTo>
                    <a:pt x="69" y="9991"/>
                    <a:pt x="704" y="10242"/>
                    <a:pt x="2483" y="10556"/>
                  </a:cubicBezTo>
                  <a:cubicBezTo>
                    <a:pt x="4262" y="10870"/>
                    <a:pt x="7184" y="11246"/>
                    <a:pt x="9027" y="11623"/>
                  </a:cubicBezTo>
                  <a:cubicBezTo>
                    <a:pt x="10869" y="12000"/>
                    <a:pt x="11631" y="12377"/>
                    <a:pt x="11758" y="12816"/>
                  </a:cubicBezTo>
                  <a:cubicBezTo>
                    <a:pt x="11886" y="13256"/>
                    <a:pt x="11377" y="13758"/>
                    <a:pt x="9789" y="14637"/>
                  </a:cubicBezTo>
                  <a:cubicBezTo>
                    <a:pt x="8201" y="15516"/>
                    <a:pt x="5533" y="16772"/>
                    <a:pt x="3944" y="17651"/>
                  </a:cubicBezTo>
                  <a:cubicBezTo>
                    <a:pt x="2356" y="18530"/>
                    <a:pt x="1848" y="19032"/>
                    <a:pt x="1403" y="19535"/>
                  </a:cubicBezTo>
                  <a:cubicBezTo>
                    <a:pt x="958" y="20037"/>
                    <a:pt x="577" y="20539"/>
                    <a:pt x="704" y="20916"/>
                  </a:cubicBezTo>
                  <a:cubicBezTo>
                    <a:pt x="831" y="21293"/>
                    <a:pt x="1467" y="21544"/>
                    <a:pt x="4008" y="21481"/>
                  </a:cubicBezTo>
                  <a:cubicBezTo>
                    <a:pt x="6549" y="21418"/>
                    <a:pt x="10996" y="21042"/>
                    <a:pt x="14236" y="20916"/>
                  </a:cubicBezTo>
                  <a:cubicBezTo>
                    <a:pt x="17476" y="20791"/>
                    <a:pt x="19509" y="20916"/>
                    <a:pt x="21542" y="21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7947982" y="381635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7960682" y="37020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8024182" y="3784036"/>
              <a:ext cx="762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600" y="2735"/>
                    <a:pt x="7200" y="-1585"/>
                    <a:pt x="10800" y="575"/>
                  </a:cubicBezTo>
                  <a:cubicBezTo>
                    <a:pt x="14400" y="2735"/>
                    <a:pt x="180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8049309" y="3835400"/>
              <a:ext cx="101874" cy="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18" fill="norm" stroke="1" extrusionOk="0">
                  <a:moveTo>
                    <a:pt x="4024" y="0"/>
                  </a:moveTo>
                  <a:cubicBezTo>
                    <a:pt x="1820" y="7200"/>
                    <a:pt x="-384" y="14400"/>
                    <a:pt x="57" y="18000"/>
                  </a:cubicBezTo>
                  <a:cubicBezTo>
                    <a:pt x="498" y="21600"/>
                    <a:pt x="3583" y="21600"/>
                    <a:pt x="7551" y="20400"/>
                  </a:cubicBezTo>
                  <a:cubicBezTo>
                    <a:pt x="11518" y="19200"/>
                    <a:pt x="16367" y="16800"/>
                    <a:pt x="21216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8227382" y="3822700"/>
              <a:ext cx="1" cy="762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7947982" y="3080695"/>
              <a:ext cx="101601" cy="11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8926"/>
                  </a:moveTo>
                  <a:cubicBezTo>
                    <a:pt x="450" y="7031"/>
                    <a:pt x="900" y="5136"/>
                    <a:pt x="1575" y="5326"/>
                  </a:cubicBezTo>
                  <a:cubicBezTo>
                    <a:pt x="2250" y="5515"/>
                    <a:pt x="3150" y="7789"/>
                    <a:pt x="3150" y="10631"/>
                  </a:cubicBezTo>
                  <a:cubicBezTo>
                    <a:pt x="3150" y="13473"/>
                    <a:pt x="2250" y="16884"/>
                    <a:pt x="1800" y="17642"/>
                  </a:cubicBezTo>
                  <a:cubicBezTo>
                    <a:pt x="1350" y="18399"/>
                    <a:pt x="1350" y="16505"/>
                    <a:pt x="2025" y="13473"/>
                  </a:cubicBezTo>
                  <a:cubicBezTo>
                    <a:pt x="2700" y="10442"/>
                    <a:pt x="4050" y="6273"/>
                    <a:pt x="5625" y="3620"/>
                  </a:cubicBezTo>
                  <a:cubicBezTo>
                    <a:pt x="7200" y="968"/>
                    <a:pt x="9000" y="-169"/>
                    <a:pt x="11700" y="20"/>
                  </a:cubicBezTo>
                  <a:cubicBezTo>
                    <a:pt x="14400" y="210"/>
                    <a:pt x="18000" y="1726"/>
                    <a:pt x="19800" y="5515"/>
                  </a:cubicBezTo>
                  <a:cubicBezTo>
                    <a:pt x="21600" y="9305"/>
                    <a:pt x="21600" y="15368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8534217" y="3257549"/>
              <a:ext cx="150366" cy="41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20" fill="norm" stroke="1" extrusionOk="0">
                  <a:moveTo>
                    <a:pt x="21020" y="0"/>
                  </a:moveTo>
                  <a:cubicBezTo>
                    <a:pt x="19541" y="0"/>
                    <a:pt x="18061" y="0"/>
                    <a:pt x="16434" y="543"/>
                  </a:cubicBezTo>
                  <a:cubicBezTo>
                    <a:pt x="14806" y="1085"/>
                    <a:pt x="13031" y="2171"/>
                    <a:pt x="10368" y="4505"/>
                  </a:cubicBezTo>
                  <a:cubicBezTo>
                    <a:pt x="7705" y="6838"/>
                    <a:pt x="4154" y="10420"/>
                    <a:pt x="2083" y="13296"/>
                  </a:cubicBezTo>
                  <a:cubicBezTo>
                    <a:pt x="12" y="16173"/>
                    <a:pt x="-580" y="18344"/>
                    <a:pt x="604" y="19646"/>
                  </a:cubicBezTo>
                  <a:cubicBezTo>
                    <a:pt x="1787" y="20949"/>
                    <a:pt x="4746" y="21383"/>
                    <a:pt x="7409" y="21491"/>
                  </a:cubicBezTo>
                  <a:cubicBezTo>
                    <a:pt x="10072" y="21600"/>
                    <a:pt x="12439" y="21383"/>
                    <a:pt x="14806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8811582" y="3333750"/>
              <a:ext cx="1778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938"/>
                    <a:pt x="3600" y="3877"/>
                    <a:pt x="6300" y="6854"/>
                  </a:cubicBezTo>
                  <a:cubicBezTo>
                    <a:pt x="9000" y="9831"/>
                    <a:pt x="12600" y="13846"/>
                    <a:pt x="15300" y="16477"/>
                  </a:cubicBezTo>
                  <a:cubicBezTo>
                    <a:pt x="18000" y="19108"/>
                    <a:pt x="19800" y="203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8818940" y="3314700"/>
              <a:ext cx="233943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507" y="0"/>
                  </a:moveTo>
                  <a:cubicBezTo>
                    <a:pt x="19756" y="537"/>
                    <a:pt x="18004" y="1075"/>
                    <a:pt x="15766" y="2848"/>
                  </a:cubicBezTo>
                  <a:cubicBezTo>
                    <a:pt x="13529" y="4621"/>
                    <a:pt x="10804" y="7630"/>
                    <a:pt x="8372" y="10263"/>
                  </a:cubicBezTo>
                  <a:cubicBezTo>
                    <a:pt x="5939" y="12896"/>
                    <a:pt x="3799" y="15152"/>
                    <a:pt x="2437" y="16710"/>
                  </a:cubicBezTo>
                  <a:cubicBezTo>
                    <a:pt x="1075" y="18269"/>
                    <a:pt x="491" y="19128"/>
                    <a:pt x="199" y="19827"/>
                  </a:cubicBezTo>
                  <a:cubicBezTo>
                    <a:pt x="-93" y="20525"/>
                    <a:pt x="-93" y="21063"/>
                    <a:pt x="393" y="21331"/>
                  </a:cubicBezTo>
                  <a:cubicBezTo>
                    <a:pt x="880" y="21600"/>
                    <a:pt x="1853" y="21600"/>
                    <a:pt x="28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9116382" y="364490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9120529" y="3510327"/>
              <a:ext cx="71111" cy="4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0880" fill="norm" stroke="1" extrusionOk="0">
                  <a:moveTo>
                    <a:pt x="9899" y="3220"/>
                  </a:moveTo>
                  <a:cubicBezTo>
                    <a:pt x="6814" y="3220"/>
                    <a:pt x="3728" y="3220"/>
                    <a:pt x="1877" y="5470"/>
                  </a:cubicBezTo>
                  <a:cubicBezTo>
                    <a:pt x="25" y="7720"/>
                    <a:pt x="-592" y="12220"/>
                    <a:pt x="642" y="15370"/>
                  </a:cubicBezTo>
                  <a:cubicBezTo>
                    <a:pt x="1877" y="18520"/>
                    <a:pt x="4962" y="20320"/>
                    <a:pt x="8048" y="20770"/>
                  </a:cubicBezTo>
                  <a:cubicBezTo>
                    <a:pt x="11134" y="21220"/>
                    <a:pt x="14219" y="20320"/>
                    <a:pt x="16688" y="17620"/>
                  </a:cubicBezTo>
                  <a:cubicBezTo>
                    <a:pt x="19157" y="14920"/>
                    <a:pt x="21008" y="10420"/>
                    <a:pt x="20699" y="6820"/>
                  </a:cubicBezTo>
                  <a:cubicBezTo>
                    <a:pt x="20391" y="3220"/>
                    <a:pt x="17922" y="520"/>
                    <a:pt x="14528" y="70"/>
                  </a:cubicBezTo>
                  <a:cubicBezTo>
                    <a:pt x="11134" y="-380"/>
                    <a:pt x="6814" y="1420"/>
                    <a:pt x="2494" y="3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9503732" y="3619500"/>
              <a:ext cx="273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6" y="21600"/>
                    <a:pt x="7033" y="21600"/>
                    <a:pt x="10633" y="18000"/>
                  </a:cubicBezTo>
                  <a:cubicBezTo>
                    <a:pt x="14233" y="14400"/>
                    <a:pt x="1791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9948232" y="3428999"/>
              <a:ext cx="1968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2779"/>
                    <a:pt x="6503" y="5558"/>
                    <a:pt x="9174" y="8400"/>
                  </a:cubicBezTo>
                  <a:cubicBezTo>
                    <a:pt x="11845" y="11242"/>
                    <a:pt x="13935" y="14147"/>
                    <a:pt x="15910" y="16358"/>
                  </a:cubicBezTo>
                  <a:cubicBezTo>
                    <a:pt x="17884" y="18568"/>
                    <a:pt x="19742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9956931" y="3454400"/>
              <a:ext cx="238952" cy="42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51" fill="norm" stroke="1" extrusionOk="0">
                  <a:moveTo>
                    <a:pt x="21390" y="0"/>
                  </a:moveTo>
                  <a:cubicBezTo>
                    <a:pt x="18358" y="2592"/>
                    <a:pt x="15327" y="5184"/>
                    <a:pt x="12485" y="8046"/>
                  </a:cubicBezTo>
                  <a:cubicBezTo>
                    <a:pt x="9643" y="10908"/>
                    <a:pt x="6990" y="14040"/>
                    <a:pt x="5095" y="16200"/>
                  </a:cubicBezTo>
                  <a:cubicBezTo>
                    <a:pt x="3201" y="18360"/>
                    <a:pt x="2064" y="19548"/>
                    <a:pt x="1211" y="20358"/>
                  </a:cubicBezTo>
                  <a:cubicBezTo>
                    <a:pt x="358" y="21168"/>
                    <a:pt x="-210" y="21600"/>
                    <a:pt x="74" y="21546"/>
                  </a:cubicBezTo>
                  <a:cubicBezTo>
                    <a:pt x="358" y="21492"/>
                    <a:pt x="1495" y="20952"/>
                    <a:pt x="2632" y="20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0211481" y="3740150"/>
              <a:ext cx="92352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3745" y="2880"/>
                  </a:moveTo>
                  <a:cubicBezTo>
                    <a:pt x="2763" y="5280"/>
                    <a:pt x="1782" y="7680"/>
                    <a:pt x="1045" y="10080"/>
                  </a:cubicBezTo>
                  <a:cubicBezTo>
                    <a:pt x="309" y="12480"/>
                    <a:pt x="-182" y="14880"/>
                    <a:pt x="63" y="14880"/>
                  </a:cubicBezTo>
                  <a:cubicBezTo>
                    <a:pt x="309" y="14880"/>
                    <a:pt x="1291" y="12480"/>
                    <a:pt x="2518" y="10080"/>
                  </a:cubicBezTo>
                  <a:cubicBezTo>
                    <a:pt x="3745" y="7680"/>
                    <a:pt x="5218" y="5280"/>
                    <a:pt x="7182" y="3360"/>
                  </a:cubicBezTo>
                  <a:cubicBezTo>
                    <a:pt x="9145" y="1440"/>
                    <a:pt x="11600" y="0"/>
                    <a:pt x="13809" y="0"/>
                  </a:cubicBezTo>
                  <a:cubicBezTo>
                    <a:pt x="16018" y="0"/>
                    <a:pt x="17982" y="1440"/>
                    <a:pt x="19209" y="5280"/>
                  </a:cubicBezTo>
                  <a:cubicBezTo>
                    <a:pt x="20436" y="9120"/>
                    <a:pt x="20927" y="15360"/>
                    <a:pt x="21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9967282" y="3337655"/>
              <a:ext cx="3111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910" y="12582"/>
                    <a:pt x="3820" y="4867"/>
                    <a:pt x="7420" y="1782"/>
                  </a:cubicBezTo>
                  <a:cubicBezTo>
                    <a:pt x="11020" y="-1304"/>
                    <a:pt x="1631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9889953" y="4058444"/>
              <a:ext cx="313411" cy="3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50" fill="norm" stroke="1" extrusionOk="0">
                  <a:moveTo>
                    <a:pt x="1817" y="21150"/>
                  </a:moveTo>
                  <a:cubicBezTo>
                    <a:pt x="947" y="19950"/>
                    <a:pt x="77" y="18750"/>
                    <a:pt x="4" y="18150"/>
                  </a:cubicBezTo>
                  <a:cubicBezTo>
                    <a:pt x="-68" y="17550"/>
                    <a:pt x="657" y="17550"/>
                    <a:pt x="3556" y="14550"/>
                  </a:cubicBezTo>
                  <a:cubicBezTo>
                    <a:pt x="6455" y="11550"/>
                    <a:pt x="11529" y="5550"/>
                    <a:pt x="14646" y="2550"/>
                  </a:cubicBezTo>
                  <a:cubicBezTo>
                    <a:pt x="17763" y="-450"/>
                    <a:pt x="18923" y="-450"/>
                    <a:pt x="19865" y="750"/>
                  </a:cubicBezTo>
                  <a:cubicBezTo>
                    <a:pt x="20807" y="1950"/>
                    <a:pt x="21532" y="4350"/>
                    <a:pt x="21460" y="7350"/>
                  </a:cubicBezTo>
                  <a:cubicBezTo>
                    <a:pt x="21387" y="10350"/>
                    <a:pt x="20517" y="13950"/>
                    <a:pt x="19647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9896302" y="4108450"/>
              <a:ext cx="356731" cy="4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110" fill="norm" stroke="1" extrusionOk="0">
                  <a:moveTo>
                    <a:pt x="12338" y="0"/>
                  </a:moveTo>
                  <a:cubicBezTo>
                    <a:pt x="8631" y="4114"/>
                    <a:pt x="4925" y="8229"/>
                    <a:pt x="2752" y="11829"/>
                  </a:cubicBezTo>
                  <a:cubicBezTo>
                    <a:pt x="579" y="15429"/>
                    <a:pt x="-60" y="18514"/>
                    <a:pt x="4" y="20057"/>
                  </a:cubicBezTo>
                  <a:cubicBezTo>
                    <a:pt x="68" y="21600"/>
                    <a:pt x="835" y="21600"/>
                    <a:pt x="3327" y="19029"/>
                  </a:cubicBezTo>
                  <a:cubicBezTo>
                    <a:pt x="5819" y="16457"/>
                    <a:pt x="10037" y="11314"/>
                    <a:pt x="13360" y="7714"/>
                  </a:cubicBezTo>
                  <a:cubicBezTo>
                    <a:pt x="16683" y="4114"/>
                    <a:pt x="19112" y="2057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0559948" y="3365500"/>
              <a:ext cx="90786" cy="45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77" fill="norm" stroke="1" extrusionOk="0">
                  <a:moveTo>
                    <a:pt x="982" y="0"/>
                  </a:moveTo>
                  <a:cubicBezTo>
                    <a:pt x="5400" y="796"/>
                    <a:pt x="9818" y="1593"/>
                    <a:pt x="13500" y="3335"/>
                  </a:cubicBezTo>
                  <a:cubicBezTo>
                    <a:pt x="17182" y="5076"/>
                    <a:pt x="20127" y="7764"/>
                    <a:pt x="20864" y="10501"/>
                  </a:cubicBezTo>
                  <a:cubicBezTo>
                    <a:pt x="21600" y="13239"/>
                    <a:pt x="20127" y="16026"/>
                    <a:pt x="17918" y="17818"/>
                  </a:cubicBezTo>
                  <a:cubicBezTo>
                    <a:pt x="15709" y="19609"/>
                    <a:pt x="12764" y="20406"/>
                    <a:pt x="9818" y="20903"/>
                  </a:cubicBezTo>
                  <a:cubicBezTo>
                    <a:pt x="6873" y="21401"/>
                    <a:pt x="3927" y="21600"/>
                    <a:pt x="2209" y="21401"/>
                  </a:cubicBezTo>
                  <a:cubicBezTo>
                    <a:pt x="491" y="21202"/>
                    <a:pt x="0" y="20605"/>
                    <a:pt x="0" y="19759"/>
                  </a:cubicBezTo>
                  <a:cubicBezTo>
                    <a:pt x="0" y="18912"/>
                    <a:pt x="491" y="17818"/>
                    <a:pt x="982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10740852" y="3176322"/>
              <a:ext cx="178931" cy="175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17" fill="norm" stroke="1" extrusionOk="0">
                  <a:moveTo>
                    <a:pt x="897" y="3696"/>
                  </a:moveTo>
                  <a:cubicBezTo>
                    <a:pt x="897" y="2410"/>
                    <a:pt x="897" y="1125"/>
                    <a:pt x="1533" y="482"/>
                  </a:cubicBezTo>
                  <a:cubicBezTo>
                    <a:pt x="2168" y="-161"/>
                    <a:pt x="3439" y="-161"/>
                    <a:pt x="4963" y="482"/>
                  </a:cubicBezTo>
                  <a:cubicBezTo>
                    <a:pt x="6488" y="1125"/>
                    <a:pt x="8267" y="2410"/>
                    <a:pt x="8648" y="4853"/>
                  </a:cubicBezTo>
                  <a:cubicBezTo>
                    <a:pt x="9029" y="7296"/>
                    <a:pt x="8013" y="10896"/>
                    <a:pt x="6869" y="13210"/>
                  </a:cubicBezTo>
                  <a:cubicBezTo>
                    <a:pt x="5726" y="15525"/>
                    <a:pt x="4455" y="16553"/>
                    <a:pt x="3057" y="17710"/>
                  </a:cubicBezTo>
                  <a:cubicBezTo>
                    <a:pt x="1660" y="18868"/>
                    <a:pt x="135" y="20153"/>
                    <a:pt x="8" y="20796"/>
                  </a:cubicBezTo>
                  <a:cubicBezTo>
                    <a:pt x="-119" y="21439"/>
                    <a:pt x="1152" y="21439"/>
                    <a:pt x="4963" y="21053"/>
                  </a:cubicBezTo>
                  <a:cubicBezTo>
                    <a:pt x="8775" y="20668"/>
                    <a:pt x="15128" y="19896"/>
                    <a:pt x="21481" y="19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6722432" y="4256616"/>
              <a:ext cx="4151904" cy="31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477" fill="norm" stroke="1" extrusionOk="0">
                  <a:moveTo>
                    <a:pt x="0" y="730"/>
                  </a:moveTo>
                  <a:cubicBezTo>
                    <a:pt x="374" y="876"/>
                    <a:pt x="749" y="1022"/>
                    <a:pt x="1117" y="949"/>
                  </a:cubicBezTo>
                  <a:cubicBezTo>
                    <a:pt x="1486" y="876"/>
                    <a:pt x="1850" y="584"/>
                    <a:pt x="2257" y="365"/>
                  </a:cubicBezTo>
                  <a:cubicBezTo>
                    <a:pt x="2664" y="146"/>
                    <a:pt x="3116" y="0"/>
                    <a:pt x="3545" y="0"/>
                  </a:cubicBezTo>
                  <a:cubicBezTo>
                    <a:pt x="3974" y="0"/>
                    <a:pt x="4382" y="146"/>
                    <a:pt x="4745" y="292"/>
                  </a:cubicBezTo>
                  <a:cubicBezTo>
                    <a:pt x="5108" y="438"/>
                    <a:pt x="5428" y="584"/>
                    <a:pt x="5758" y="730"/>
                  </a:cubicBezTo>
                  <a:cubicBezTo>
                    <a:pt x="6088" y="876"/>
                    <a:pt x="6429" y="1022"/>
                    <a:pt x="6804" y="1241"/>
                  </a:cubicBezTo>
                  <a:cubicBezTo>
                    <a:pt x="7178" y="1459"/>
                    <a:pt x="7585" y="1751"/>
                    <a:pt x="7987" y="2043"/>
                  </a:cubicBezTo>
                  <a:cubicBezTo>
                    <a:pt x="8389" y="2335"/>
                    <a:pt x="8785" y="2627"/>
                    <a:pt x="9187" y="2992"/>
                  </a:cubicBezTo>
                  <a:cubicBezTo>
                    <a:pt x="9589" y="3357"/>
                    <a:pt x="9996" y="3795"/>
                    <a:pt x="10382" y="4232"/>
                  </a:cubicBezTo>
                  <a:cubicBezTo>
                    <a:pt x="10767" y="4670"/>
                    <a:pt x="11130" y="5108"/>
                    <a:pt x="11521" y="5546"/>
                  </a:cubicBezTo>
                  <a:cubicBezTo>
                    <a:pt x="11912" y="5984"/>
                    <a:pt x="12330" y="6422"/>
                    <a:pt x="12738" y="6859"/>
                  </a:cubicBezTo>
                  <a:cubicBezTo>
                    <a:pt x="13145" y="7297"/>
                    <a:pt x="13541" y="7735"/>
                    <a:pt x="13943" y="8246"/>
                  </a:cubicBezTo>
                  <a:cubicBezTo>
                    <a:pt x="14345" y="8757"/>
                    <a:pt x="14752" y="9341"/>
                    <a:pt x="15154" y="9851"/>
                  </a:cubicBezTo>
                  <a:cubicBezTo>
                    <a:pt x="15556" y="10362"/>
                    <a:pt x="15952" y="10800"/>
                    <a:pt x="16332" y="11311"/>
                  </a:cubicBezTo>
                  <a:cubicBezTo>
                    <a:pt x="16712" y="11822"/>
                    <a:pt x="17075" y="12405"/>
                    <a:pt x="17433" y="12989"/>
                  </a:cubicBezTo>
                  <a:cubicBezTo>
                    <a:pt x="17791" y="13573"/>
                    <a:pt x="18143" y="14157"/>
                    <a:pt x="18539" y="14886"/>
                  </a:cubicBezTo>
                  <a:cubicBezTo>
                    <a:pt x="18936" y="15616"/>
                    <a:pt x="19376" y="16492"/>
                    <a:pt x="19811" y="17368"/>
                  </a:cubicBezTo>
                  <a:cubicBezTo>
                    <a:pt x="20246" y="18243"/>
                    <a:pt x="20675" y="19119"/>
                    <a:pt x="20950" y="19703"/>
                  </a:cubicBezTo>
                  <a:cubicBezTo>
                    <a:pt x="21226" y="20286"/>
                    <a:pt x="21347" y="20578"/>
                    <a:pt x="21440" y="20797"/>
                  </a:cubicBezTo>
                  <a:cubicBezTo>
                    <a:pt x="21534" y="21016"/>
                    <a:pt x="21600" y="21162"/>
                    <a:pt x="21594" y="21308"/>
                  </a:cubicBezTo>
                  <a:cubicBezTo>
                    <a:pt x="21589" y="21454"/>
                    <a:pt x="21512" y="21600"/>
                    <a:pt x="21281" y="21308"/>
                  </a:cubicBezTo>
                  <a:cubicBezTo>
                    <a:pt x="21050" y="21016"/>
                    <a:pt x="20664" y="20286"/>
                    <a:pt x="20295" y="19630"/>
                  </a:cubicBezTo>
                  <a:cubicBezTo>
                    <a:pt x="19927" y="18973"/>
                    <a:pt x="19574" y="18389"/>
                    <a:pt x="19183" y="17805"/>
                  </a:cubicBezTo>
                  <a:cubicBezTo>
                    <a:pt x="18793" y="17222"/>
                    <a:pt x="18363" y="16638"/>
                    <a:pt x="17884" y="15908"/>
                  </a:cubicBezTo>
                  <a:cubicBezTo>
                    <a:pt x="17406" y="15178"/>
                    <a:pt x="16877" y="14303"/>
                    <a:pt x="16420" y="13719"/>
                  </a:cubicBezTo>
                  <a:cubicBezTo>
                    <a:pt x="15963" y="13135"/>
                    <a:pt x="15578" y="12843"/>
                    <a:pt x="15165" y="12551"/>
                  </a:cubicBezTo>
                  <a:cubicBezTo>
                    <a:pt x="14752" y="12259"/>
                    <a:pt x="14312" y="11968"/>
                    <a:pt x="13866" y="11676"/>
                  </a:cubicBezTo>
                  <a:cubicBezTo>
                    <a:pt x="13420" y="11384"/>
                    <a:pt x="12969" y="11092"/>
                    <a:pt x="12506" y="10800"/>
                  </a:cubicBezTo>
                  <a:cubicBezTo>
                    <a:pt x="12044" y="10508"/>
                    <a:pt x="11571" y="10216"/>
                    <a:pt x="11103" y="9924"/>
                  </a:cubicBezTo>
                  <a:cubicBezTo>
                    <a:pt x="10635" y="9632"/>
                    <a:pt x="10172" y="9341"/>
                    <a:pt x="9710" y="9122"/>
                  </a:cubicBezTo>
                  <a:cubicBezTo>
                    <a:pt x="9248" y="8903"/>
                    <a:pt x="8785" y="8757"/>
                    <a:pt x="8328" y="8611"/>
                  </a:cubicBezTo>
                  <a:cubicBezTo>
                    <a:pt x="7872" y="8465"/>
                    <a:pt x="7420" y="8319"/>
                    <a:pt x="6996" y="8173"/>
                  </a:cubicBezTo>
                  <a:cubicBezTo>
                    <a:pt x="6572" y="8027"/>
                    <a:pt x="6176" y="7881"/>
                    <a:pt x="5807" y="7735"/>
                  </a:cubicBezTo>
                  <a:cubicBezTo>
                    <a:pt x="5439" y="7589"/>
                    <a:pt x="5097" y="7443"/>
                    <a:pt x="4701" y="7224"/>
                  </a:cubicBezTo>
                  <a:cubicBezTo>
                    <a:pt x="4305" y="7005"/>
                    <a:pt x="3853" y="6714"/>
                    <a:pt x="3435" y="6422"/>
                  </a:cubicBezTo>
                  <a:cubicBezTo>
                    <a:pt x="3017" y="6130"/>
                    <a:pt x="2631" y="5838"/>
                    <a:pt x="2207" y="5619"/>
                  </a:cubicBezTo>
                  <a:cubicBezTo>
                    <a:pt x="1783" y="5400"/>
                    <a:pt x="1321" y="5254"/>
                    <a:pt x="1002" y="5108"/>
                  </a:cubicBezTo>
                  <a:cubicBezTo>
                    <a:pt x="683" y="4962"/>
                    <a:pt x="506" y="4816"/>
                    <a:pt x="385" y="4670"/>
                  </a:cubicBezTo>
                  <a:cubicBezTo>
                    <a:pt x="264" y="4524"/>
                    <a:pt x="198" y="4378"/>
                    <a:pt x="193" y="4232"/>
                  </a:cubicBezTo>
                  <a:cubicBezTo>
                    <a:pt x="187" y="4086"/>
                    <a:pt x="242" y="3941"/>
                    <a:pt x="490" y="3722"/>
                  </a:cubicBezTo>
                  <a:cubicBezTo>
                    <a:pt x="738" y="3503"/>
                    <a:pt x="1178" y="3211"/>
                    <a:pt x="1624" y="2919"/>
                  </a:cubicBezTo>
                  <a:cubicBezTo>
                    <a:pt x="2070" y="2627"/>
                    <a:pt x="2521" y="2335"/>
                    <a:pt x="2939" y="2116"/>
                  </a:cubicBezTo>
                  <a:cubicBezTo>
                    <a:pt x="3358" y="1897"/>
                    <a:pt x="3743" y="1751"/>
                    <a:pt x="4150" y="1605"/>
                  </a:cubicBezTo>
                  <a:cubicBezTo>
                    <a:pt x="4558" y="1459"/>
                    <a:pt x="4987" y="1314"/>
                    <a:pt x="5428" y="1241"/>
                  </a:cubicBezTo>
                  <a:cubicBezTo>
                    <a:pt x="5868" y="1168"/>
                    <a:pt x="6319" y="1168"/>
                    <a:pt x="6672" y="1168"/>
                  </a:cubicBezTo>
                  <a:cubicBezTo>
                    <a:pt x="7024" y="1168"/>
                    <a:pt x="7277" y="1168"/>
                    <a:pt x="7552" y="1241"/>
                  </a:cubicBezTo>
                  <a:cubicBezTo>
                    <a:pt x="7828" y="1314"/>
                    <a:pt x="8125" y="1459"/>
                    <a:pt x="8394" y="1532"/>
                  </a:cubicBezTo>
                  <a:cubicBezTo>
                    <a:pt x="8664" y="1605"/>
                    <a:pt x="8906" y="1605"/>
                    <a:pt x="9154" y="1678"/>
                  </a:cubicBezTo>
                  <a:cubicBezTo>
                    <a:pt x="9402" y="1751"/>
                    <a:pt x="9655" y="1897"/>
                    <a:pt x="9930" y="2116"/>
                  </a:cubicBezTo>
                  <a:cubicBezTo>
                    <a:pt x="10206" y="2335"/>
                    <a:pt x="10503" y="2627"/>
                    <a:pt x="10767" y="2846"/>
                  </a:cubicBezTo>
                  <a:cubicBezTo>
                    <a:pt x="11031" y="3065"/>
                    <a:pt x="11262" y="3211"/>
                    <a:pt x="11505" y="3430"/>
                  </a:cubicBezTo>
                  <a:cubicBezTo>
                    <a:pt x="11747" y="3649"/>
                    <a:pt x="12000" y="3941"/>
                    <a:pt x="12473" y="4451"/>
                  </a:cubicBezTo>
                  <a:cubicBezTo>
                    <a:pt x="12947" y="4962"/>
                    <a:pt x="13640" y="5692"/>
                    <a:pt x="14174" y="6349"/>
                  </a:cubicBezTo>
                  <a:cubicBezTo>
                    <a:pt x="14708" y="7005"/>
                    <a:pt x="15083" y="7589"/>
                    <a:pt x="15550" y="8392"/>
                  </a:cubicBezTo>
                  <a:cubicBezTo>
                    <a:pt x="16018" y="9195"/>
                    <a:pt x="16580" y="10216"/>
                    <a:pt x="17059" y="11457"/>
                  </a:cubicBezTo>
                  <a:cubicBezTo>
                    <a:pt x="17538" y="12697"/>
                    <a:pt x="17934" y="14157"/>
                    <a:pt x="18330" y="15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3458803" y="5194300"/>
              <a:ext cx="558530" cy="20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13" fill="norm" stroke="1" extrusionOk="0">
                  <a:moveTo>
                    <a:pt x="5329" y="6545"/>
                  </a:moveTo>
                  <a:cubicBezTo>
                    <a:pt x="5167" y="8945"/>
                    <a:pt x="5005" y="11345"/>
                    <a:pt x="4439" y="13855"/>
                  </a:cubicBezTo>
                  <a:cubicBezTo>
                    <a:pt x="3873" y="16364"/>
                    <a:pt x="2902" y="18982"/>
                    <a:pt x="2214" y="20291"/>
                  </a:cubicBezTo>
                  <a:cubicBezTo>
                    <a:pt x="1527" y="21600"/>
                    <a:pt x="1122" y="21600"/>
                    <a:pt x="677" y="19745"/>
                  </a:cubicBezTo>
                  <a:cubicBezTo>
                    <a:pt x="232" y="17891"/>
                    <a:pt x="-253" y="14182"/>
                    <a:pt x="151" y="11236"/>
                  </a:cubicBezTo>
                  <a:cubicBezTo>
                    <a:pt x="556" y="8291"/>
                    <a:pt x="1850" y="6109"/>
                    <a:pt x="4075" y="4582"/>
                  </a:cubicBezTo>
                  <a:cubicBezTo>
                    <a:pt x="6300" y="3055"/>
                    <a:pt x="9455" y="2182"/>
                    <a:pt x="12246" y="1745"/>
                  </a:cubicBezTo>
                  <a:cubicBezTo>
                    <a:pt x="15037" y="1309"/>
                    <a:pt x="17464" y="1309"/>
                    <a:pt x="18920" y="1091"/>
                  </a:cubicBezTo>
                  <a:cubicBezTo>
                    <a:pt x="20376" y="873"/>
                    <a:pt x="20862" y="436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587348" y="4868673"/>
              <a:ext cx="201385" cy="24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906" fill="norm" stroke="1" extrusionOk="0">
                  <a:moveTo>
                    <a:pt x="3182" y="12571"/>
                  </a:moveTo>
                  <a:cubicBezTo>
                    <a:pt x="3182" y="13471"/>
                    <a:pt x="3182" y="14371"/>
                    <a:pt x="2620" y="15991"/>
                  </a:cubicBezTo>
                  <a:cubicBezTo>
                    <a:pt x="2057" y="17611"/>
                    <a:pt x="932" y="19951"/>
                    <a:pt x="370" y="20671"/>
                  </a:cubicBezTo>
                  <a:cubicBezTo>
                    <a:pt x="-193" y="21391"/>
                    <a:pt x="-193" y="20491"/>
                    <a:pt x="932" y="17521"/>
                  </a:cubicBezTo>
                  <a:cubicBezTo>
                    <a:pt x="2057" y="14551"/>
                    <a:pt x="4307" y="9511"/>
                    <a:pt x="6220" y="6271"/>
                  </a:cubicBezTo>
                  <a:cubicBezTo>
                    <a:pt x="8132" y="3031"/>
                    <a:pt x="9707" y="1591"/>
                    <a:pt x="11057" y="781"/>
                  </a:cubicBezTo>
                  <a:cubicBezTo>
                    <a:pt x="12407" y="-29"/>
                    <a:pt x="13532" y="-209"/>
                    <a:pt x="14432" y="241"/>
                  </a:cubicBezTo>
                  <a:cubicBezTo>
                    <a:pt x="15332" y="691"/>
                    <a:pt x="16007" y="1771"/>
                    <a:pt x="16570" y="4111"/>
                  </a:cubicBezTo>
                  <a:cubicBezTo>
                    <a:pt x="17132" y="6451"/>
                    <a:pt x="17582" y="10051"/>
                    <a:pt x="18369" y="12031"/>
                  </a:cubicBezTo>
                  <a:cubicBezTo>
                    <a:pt x="19157" y="14011"/>
                    <a:pt x="20282" y="14371"/>
                    <a:pt x="21407" y="14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936483" y="4896858"/>
              <a:ext cx="188800" cy="11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39" fill="norm" stroke="1" extrusionOk="0">
                  <a:moveTo>
                    <a:pt x="1247" y="7778"/>
                  </a:moveTo>
                  <a:cubicBezTo>
                    <a:pt x="527" y="6262"/>
                    <a:pt x="-193" y="4746"/>
                    <a:pt x="47" y="3420"/>
                  </a:cubicBezTo>
                  <a:cubicBezTo>
                    <a:pt x="287" y="2094"/>
                    <a:pt x="1487" y="957"/>
                    <a:pt x="2927" y="388"/>
                  </a:cubicBezTo>
                  <a:cubicBezTo>
                    <a:pt x="4367" y="-180"/>
                    <a:pt x="6047" y="-180"/>
                    <a:pt x="7247" y="767"/>
                  </a:cubicBezTo>
                  <a:cubicBezTo>
                    <a:pt x="8447" y="1715"/>
                    <a:pt x="9167" y="3609"/>
                    <a:pt x="8927" y="6262"/>
                  </a:cubicBezTo>
                  <a:cubicBezTo>
                    <a:pt x="8687" y="8915"/>
                    <a:pt x="7487" y="12325"/>
                    <a:pt x="6287" y="14978"/>
                  </a:cubicBezTo>
                  <a:cubicBezTo>
                    <a:pt x="5087" y="17631"/>
                    <a:pt x="3887" y="19525"/>
                    <a:pt x="3887" y="20473"/>
                  </a:cubicBezTo>
                  <a:cubicBezTo>
                    <a:pt x="3887" y="21420"/>
                    <a:pt x="5087" y="21420"/>
                    <a:pt x="8207" y="20852"/>
                  </a:cubicBezTo>
                  <a:cubicBezTo>
                    <a:pt x="11327" y="20283"/>
                    <a:pt x="16367" y="19146"/>
                    <a:pt x="21407" y="18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4569782" y="5295900"/>
              <a:ext cx="158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4569782" y="5403850"/>
              <a:ext cx="190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800"/>
                    <a:pt x="8640" y="12000"/>
                    <a:pt x="12240" y="8400"/>
                  </a:cubicBezTo>
                  <a:cubicBezTo>
                    <a:pt x="15840" y="4800"/>
                    <a:pt x="187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5896932" y="5010150"/>
              <a:ext cx="127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983"/>
                    <a:pt x="21600" y="7966"/>
                    <a:pt x="18000" y="11566"/>
                  </a:cubicBezTo>
                  <a:cubicBezTo>
                    <a:pt x="14400" y="15166"/>
                    <a:pt x="7200" y="18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5509582" y="5387710"/>
              <a:ext cx="1066801" cy="5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8796"/>
                  </a:moveTo>
                  <a:cubicBezTo>
                    <a:pt x="1586" y="16303"/>
                    <a:pt x="3171" y="13811"/>
                    <a:pt x="4779" y="10903"/>
                  </a:cubicBezTo>
                  <a:cubicBezTo>
                    <a:pt x="6386" y="7996"/>
                    <a:pt x="8014" y="4673"/>
                    <a:pt x="9621" y="2596"/>
                  </a:cubicBezTo>
                  <a:cubicBezTo>
                    <a:pt x="11229" y="519"/>
                    <a:pt x="12814" y="-312"/>
                    <a:pt x="14379" y="103"/>
                  </a:cubicBezTo>
                  <a:cubicBezTo>
                    <a:pt x="15943" y="519"/>
                    <a:pt x="17486" y="2180"/>
                    <a:pt x="18686" y="5919"/>
                  </a:cubicBezTo>
                  <a:cubicBezTo>
                    <a:pt x="19886" y="9657"/>
                    <a:pt x="20743" y="15473"/>
                    <a:pt x="21600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5578301" y="5534429"/>
              <a:ext cx="172582" cy="31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00" fill="norm" stroke="1" extrusionOk="0">
                  <a:moveTo>
                    <a:pt x="21477" y="1060"/>
                  </a:moveTo>
                  <a:cubicBezTo>
                    <a:pt x="20423" y="625"/>
                    <a:pt x="19370" y="190"/>
                    <a:pt x="18184" y="45"/>
                  </a:cubicBezTo>
                  <a:cubicBezTo>
                    <a:pt x="16999" y="-100"/>
                    <a:pt x="15682" y="45"/>
                    <a:pt x="13048" y="1422"/>
                  </a:cubicBezTo>
                  <a:cubicBezTo>
                    <a:pt x="10414" y="2799"/>
                    <a:pt x="6462" y="5409"/>
                    <a:pt x="3828" y="8163"/>
                  </a:cubicBezTo>
                  <a:cubicBezTo>
                    <a:pt x="1194" y="10917"/>
                    <a:pt x="-123" y="13817"/>
                    <a:pt x="9" y="15991"/>
                  </a:cubicBezTo>
                  <a:cubicBezTo>
                    <a:pt x="140" y="18166"/>
                    <a:pt x="1721" y="19615"/>
                    <a:pt x="4223" y="20413"/>
                  </a:cubicBezTo>
                  <a:cubicBezTo>
                    <a:pt x="6726" y="21210"/>
                    <a:pt x="10150" y="21355"/>
                    <a:pt x="13575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5772048" y="5609005"/>
              <a:ext cx="149579" cy="20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94" fill="norm" stroke="1" extrusionOk="0">
                  <a:moveTo>
                    <a:pt x="8700" y="5138"/>
                  </a:moveTo>
                  <a:cubicBezTo>
                    <a:pt x="7200" y="5138"/>
                    <a:pt x="5700" y="5138"/>
                    <a:pt x="4650" y="5806"/>
                  </a:cubicBezTo>
                  <a:cubicBezTo>
                    <a:pt x="3600" y="6474"/>
                    <a:pt x="3000" y="7810"/>
                    <a:pt x="2400" y="10149"/>
                  </a:cubicBezTo>
                  <a:cubicBezTo>
                    <a:pt x="1800" y="12487"/>
                    <a:pt x="1200" y="15827"/>
                    <a:pt x="750" y="18054"/>
                  </a:cubicBezTo>
                  <a:cubicBezTo>
                    <a:pt x="300" y="20281"/>
                    <a:pt x="0" y="21394"/>
                    <a:pt x="0" y="21394"/>
                  </a:cubicBezTo>
                  <a:cubicBezTo>
                    <a:pt x="0" y="21394"/>
                    <a:pt x="300" y="20281"/>
                    <a:pt x="1800" y="16940"/>
                  </a:cubicBezTo>
                  <a:cubicBezTo>
                    <a:pt x="3300" y="13600"/>
                    <a:pt x="6000" y="8033"/>
                    <a:pt x="7800" y="4804"/>
                  </a:cubicBezTo>
                  <a:cubicBezTo>
                    <a:pt x="9600" y="1575"/>
                    <a:pt x="10500" y="685"/>
                    <a:pt x="11700" y="239"/>
                  </a:cubicBezTo>
                  <a:cubicBezTo>
                    <a:pt x="12900" y="-206"/>
                    <a:pt x="14400" y="-206"/>
                    <a:pt x="16200" y="1798"/>
                  </a:cubicBezTo>
                  <a:cubicBezTo>
                    <a:pt x="18000" y="3802"/>
                    <a:pt x="20100" y="7810"/>
                    <a:pt x="20850" y="11039"/>
                  </a:cubicBezTo>
                  <a:cubicBezTo>
                    <a:pt x="21600" y="14268"/>
                    <a:pt x="21000" y="16718"/>
                    <a:pt x="20400" y="19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5992182" y="5695949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4400"/>
                    <a:pt x="5867" y="7200"/>
                    <a:pt x="9467" y="3600"/>
                  </a:cubicBezTo>
                  <a:cubicBezTo>
                    <a:pt x="13067" y="0"/>
                    <a:pt x="173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6258882" y="562610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6373182" y="5505450"/>
              <a:ext cx="1254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187" y="0"/>
                  </a:moveTo>
                  <a:cubicBezTo>
                    <a:pt x="6728" y="129"/>
                    <a:pt x="10269" y="257"/>
                    <a:pt x="13456" y="1350"/>
                  </a:cubicBezTo>
                  <a:cubicBezTo>
                    <a:pt x="16643" y="2443"/>
                    <a:pt x="19475" y="4500"/>
                    <a:pt x="20538" y="6750"/>
                  </a:cubicBezTo>
                  <a:cubicBezTo>
                    <a:pt x="21600" y="9000"/>
                    <a:pt x="20892" y="11443"/>
                    <a:pt x="17174" y="13950"/>
                  </a:cubicBezTo>
                  <a:cubicBezTo>
                    <a:pt x="13456" y="16457"/>
                    <a:pt x="6728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6907038" y="5059377"/>
              <a:ext cx="450032" cy="38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98" fill="norm" stroke="1" extrusionOk="0">
                  <a:moveTo>
                    <a:pt x="21076" y="1838"/>
                  </a:moveTo>
                  <a:cubicBezTo>
                    <a:pt x="21277" y="1137"/>
                    <a:pt x="21478" y="437"/>
                    <a:pt x="21277" y="145"/>
                  </a:cubicBezTo>
                  <a:cubicBezTo>
                    <a:pt x="21076" y="-147"/>
                    <a:pt x="20473" y="-30"/>
                    <a:pt x="18665" y="787"/>
                  </a:cubicBezTo>
                  <a:cubicBezTo>
                    <a:pt x="16857" y="1604"/>
                    <a:pt x="13843" y="3122"/>
                    <a:pt x="12034" y="4056"/>
                  </a:cubicBezTo>
                  <a:cubicBezTo>
                    <a:pt x="10226" y="4990"/>
                    <a:pt x="9623" y="5341"/>
                    <a:pt x="9121" y="5866"/>
                  </a:cubicBezTo>
                  <a:cubicBezTo>
                    <a:pt x="8618" y="6391"/>
                    <a:pt x="8217" y="7092"/>
                    <a:pt x="8267" y="7559"/>
                  </a:cubicBezTo>
                  <a:cubicBezTo>
                    <a:pt x="8317" y="8026"/>
                    <a:pt x="8819" y="8259"/>
                    <a:pt x="9724" y="8493"/>
                  </a:cubicBezTo>
                  <a:cubicBezTo>
                    <a:pt x="10628" y="8727"/>
                    <a:pt x="11934" y="8960"/>
                    <a:pt x="12838" y="9252"/>
                  </a:cubicBezTo>
                  <a:cubicBezTo>
                    <a:pt x="13742" y="9544"/>
                    <a:pt x="14245" y="9894"/>
                    <a:pt x="14345" y="10303"/>
                  </a:cubicBezTo>
                  <a:cubicBezTo>
                    <a:pt x="14445" y="10711"/>
                    <a:pt x="14144" y="11178"/>
                    <a:pt x="12938" y="11996"/>
                  </a:cubicBezTo>
                  <a:cubicBezTo>
                    <a:pt x="11733" y="12813"/>
                    <a:pt x="9623" y="13981"/>
                    <a:pt x="7664" y="15148"/>
                  </a:cubicBezTo>
                  <a:cubicBezTo>
                    <a:pt x="5705" y="16316"/>
                    <a:pt x="3897" y="17483"/>
                    <a:pt x="2691" y="18242"/>
                  </a:cubicBezTo>
                  <a:cubicBezTo>
                    <a:pt x="1485" y="19001"/>
                    <a:pt x="883" y="19351"/>
                    <a:pt x="481" y="19818"/>
                  </a:cubicBezTo>
                  <a:cubicBezTo>
                    <a:pt x="79" y="20285"/>
                    <a:pt x="-122" y="20869"/>
                    <a:pt x="79" y="21161"/>
                  </a:cubicBezTo>
                  <a:cubicBezTo>
                    <a:pt x="280" y="21453"/>
                    <a:pt x="883" y="21453"/>
                    <a:pt x="2992" y="21278"/>
                  </a:cubicBezTo>
                  <a:cubicBezTo>
                    <a:pt x="5102" y="21103"/>
                    <a:pt x="8719" y="20752"/>
                    <a:pt x="11482" y="20577"/>
                  </a:cubicBezTo>
                  <a:cubicBezTo>
                    <a:pt x="14245" y="20402"/>
                    <a:pt x="16153" y="20402"/>
                    <a:pt x="18062" y="20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7039932" y="563879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7065332" y="55499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7122482" y="5614579"/>
              <a:ext cx="12065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1137" y="13598"/>
                    <a:pt x="2274" y="6398"/>
                    <a:pt x="3979" y="2798"/>
                  </a:cubicBezTo>
                  <a:cubicBezTo>
                    <a:pt x="5684" y="-802"/>
                    <a:pt x="7958" y="-802"/>
                    <a:pt x="10989" y="2078"/>
                  </a:cubicBezTo>
                  <a:cubicBezTo>
                    <a:pt x="14021" y="4958"/>
                    <a:pt x="17811" y="10718"/>
                    <a:pt x="2160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7171165" y="5695950"/>
              <a:ext cx="97368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4696" y="5400"/>
                  </a:moveTo>
                  <a:cubicBezTo>
                    <a:pt x="2348" y="10800"/>
                    <a:pt x="0" y="16200"/>
                    <a:pt x="0" y="18900"/>
                  </a:cubicBezTo>
                  <a:cubicBezTo>
                    <a:pt x="0" y="21600"/>
                    <a:pt x="2348" y="21600"/>
                    <a:pt x="6339" y="18000"/>
                  </a:cubicBezTo>
                  <a:cubicBezTo>
                    <a:pt x="10330" y="14400"/>
                    <a:pt x="1596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7357432" y="5588000"/>
              <a:ext cx="31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7084382" y="4777429"/>
              <a:ext cx="139701" cy="17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815"/>
                  </a:moveTo>
                  <a:cubicBezTo>
                    <a:pt x="655" y="7186"/>
                    <a:pt x="1309" y="11558"/>
                    <a:pt x="1473" y="14386"/>
                  </a:cubicBezTo>
                  <a:cubicBezTo>
                    <a:pt x="1636" y="17215"/>
                    <a:pt x="1309" y="18500"/>
                    <a:pt x="1145" y="18500"/>
                  </a:cubicBezTo>
                  <a:cubicBezTo>
                    <a:pt x="982" y="18500"/>
                    <a:pt x="982" y="17215"/>
                    <a:pt x="2127" y="14386"/>
                  </a:cubicBezTo>
                  <a:cubicBezTo>
                    <a:pt x="3273" y="11558"/>
                    <a:pt x="5564" y="7186"/>
                    <a:pt x="7364" y="4486"/>
                  </a:cubicBezTo>
                  <a:cubicBezTo>
                    <a:pt x="9164" y="1786"/>
                    <a:pt x="10473" y="758"/>
                    <a:pt x="11945" y="243"/>
                  </a:cubicBezTo>
                  <a:cubicBezTo>
                    <a:pt x="13418" y="-271"/>
                    <a:pt x="15055" y="-271"/>
                    <a:pt x="16691" y="3329"/>
                  </a:cubicBezTo>
                  <a:cubicBezTo>
                    <a:pt x="18327" y="6929"/>
                    <a:pt x="19964" y="14129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7564099" y="5003800"/>
              <a:ext cx="237834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21105" y="0"/>
                  </a:moveTo>
                  <a:cubicBezTo>
                    <a:pt x="17912" y="600"/>
                    <a:pt x="14719" y="1200"/>
                    <a:pt x="11432" y="2900"/>
                  </a:cubicBezTo>
                  <a:cubicBezTo>
                    <a:pt x="8145" y="4600"/>
                    <a:pt x="4764" y="7400"/>
                    <a:pt x="2604" y="10000"/>
                  </a:cubicBezTo>
                  <a:cubicBezTo>
                    <a:pt x="444" y="12600"/>
                    <a:pt x="-495" y="15000"/>
                    <a:pt x="256" y="16800"/>
                  </a:cubicBezTo>
                  <a:cubicBezTo>
                    <a:pt x="1008" y="18600"/>
                    <a:pt x="3449" y="19800"/>
                    <a:pt x="6267" y="20500"/>
                  </a:cubicBezTo>
                  <a:cubicBezTo>
                    <a:pt x="9084" y="21200"/>
                    <a:pt x="12277" y="21400"/>
                    <a:pt x="154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7852732" y="5105400"/>
              <a:ext cx="1841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3295"/>
                    <a:pt x="9434" y="6590"/>
                    <a:pt x="13034" y="10190"/>
                  </a:cubicBezTo>
                  <a:cubicBezTo>
                    <a:pt x="16634" y="13790"/>
                    <a:pt x="19117" y="176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7871782" y="5080000"/>
              <a:ext cx="24130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983"/>
                    <a:pt x="14400" y="3965"/>
                    <a:pt x="11179" y="6157"/>
                  </a:cubicBezTo>
                  <a:cubicBezTo>
                    <a:pt x="7958" y="8348"/>
                    <a:pt x="5116" y="10748"/>
                    <a:pt x="3316" y="13357"/>
                  </a:cubicBezTo>
                  <a:cubicBezTo>
                    <a:pt x="1516" y="15965"/>
                    <a:pt x="758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8144832" y="54229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8152124" y="5255683"/>
              <a:ext cx="71396" cy="5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311" fill="norm" stroke="1" extrusionOk="0">
                  <a:moveTo>
                    <a:pt x="3428" y="5400"/>
                  </a:moveTo>
                  <a:cubicBezTo>
                    <a:pt x="1576" y="8486"/>
                    <a:pt x="-275" y="11571"/>
                    <a:pt x="34" y="14271"/>
                  </a:cubicBezTo>
                  <a:cubicBezTo>
                    <a:pt x="342" y="16971"/>
                    <a:pt x="2811" y="19286"/>
                    <a:pt x="5588" y="20443"/>
                  </a:cubicBezTo>
                  <a:cubicBezTo>
                    <a:pt x="8365" y="21600"/>
                    <a:pt x="11451" y="21600"/>
                    <a:pt x="14228" y="20443"/>
                  </a:cubicBezTo>
                  <a:cubicBezTo>
                    <a:pt x="17005" y="19286"/>
                    <a:pt x="19474" y="16971"/>
                    <a:pt x="20399" y="13886"/>
                  </a:cubicBezTo>
                  <a:cubicBezTo>
                    <a:pt x="21325" y="10800"/>
                    <a:pt x="20708" y="6943"/>
                    <a:pt x="18548" y="4243"/>
                  </a:cubicBezTo>
                  <a:cubicBezTo>
                    <a:pt x="16388" y="1543"/>
                    <a:pt x="12685" y="0"/>
                    <a:pt x="9599" y="0"/>
                  </a:cubicBezTo>
                  <a:cubicBezTo>
                    <a:pt x="6514" y="0"/>
                    <a:pt x="4045" y="1543"/>
                    <a:pt x="1576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8544882" y="5366929"/>
              <a:ext cx="27305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16478"/>
                  </a:moveTo>
                  <a:cubicBezTo>
                    <a:pt x="502" y="10718"/>
                    <a:pt x="1005" y="4958"/>
                    <a:pt x="2595" y="2078"/>
                  </a:cubicBezTo>
                  <a:cubicBezTo>
                    <a:pt x="4186" y="-802"/>
                    <a:pt x="6865" y="-802"/>
                    <a:pt x="10214" y="2798"/>
                  </a:cubicBezTo>
                  <a:cubicBezTo>
                    <a:pt x="13563" y="6398"/>
                    <a:pt x="17581" y="13598"/>
                    <a:pt x="2160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9014782" y="5181600"/>
              <a:ext cx="1968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1137"/>
                    <a:pt x="6968" y="2274"/>
                    <a:pt x="10219" y="4674"/>
                  </a:cubicBezTo>
                  <a:cubicBezTo>
                    <a:pt x="13471" y="7074"/>
                    <a:pt x="16490" y="10737"/>
                    <a:pt x="18348" y="13768"/>
                  </a:cubicBezTo>
                  <a:cubicBezTo>
                    <a:pt x="20206" y="16800"/>
                    <a:pt x="20903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8983032" y="5175250"/>
              <a:ext cx="2413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37" y="1560"/>
                    <a:pt x="16674" y="3120"/>
                    <a:pt x="14211" y="5280"/>
                  </a:cubicBezTo>
                  <a:cubicBezTo>
                    <a:pt x="11747" y="7440"/>
                    <a:pt x="9284" y="10200"/>
                    <a:pt x="6916" y="13020"/>
                  </a:cubicBezTo>
                  <a:cubicBezTo>
                    <a:pt x="4547" y="15840"/>
                    <a:pt x="2274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9241265" y="5515138"/>
              <a:ext cx="82337" cy="10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0932" fill="norm" stroke="1" extrusionOk="0">
                  <a:moveTo>
                    <a:pt x="3780" y="3144"/>
                  </a:moveTo>
                  <a:cubicBezTo>
                    <a:pt x="3240" y="5261"/>
                    <a:pt x="2700" y="7379"/>
                    <a:pt x="1890" y="9497"/>
                  </a:cubicBezTo>
                  <a:cubicBezTo>
                    <a:pt x="1080" y="11614"/>
                    <a:pt x="0" y="13732"/>
                    <a:pt x="0" y="13308"/>
                  </a:cubicBezTo>
                  <a:cubicBezTo>
                    <a:pt x="0" y="12885"/>
                    <a:pt x="1080" y="9920"/>
                    <a:pt x="2430" y="7591"/>
                  </a:cubicBezTo>
                  <a:cubicBezTo>
                    <a:pt x="3780" y="5261"/>
                    <a:pt x="5400" y="3567"/>
                    <a:pt x="7290" y="2085"/>
                  </a:cubicBezTo>
                  <a:cubicBezTo>
                    <a:pt x="9180" y="603"/>
                    <a:pt x="11340" y="-668"/>
                    <a:pt x="14040" y="391"/>
                  </a:cubicBezTo>
                  <a:cubicBezTo>
                    <a:pt x="16740" y="1450"/>
                    <a:pt x="19980" y="4838"/>
                    <a:pt x="20790" y="8650"/>
                  </a:cubicBezTo>
                  <a:cubicBezTo>
                    <a:pt x="21600" y="12461"/>
                    <a:pt x="19980" y="16697"/>
                    <a:pt x="18360" y="20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8989382" y="5096372"/>
              <a:ext cx="247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23" y="12302"/>
                    <a:pt x="11446" y="4448"/>
                    <a:pt x="15046" y="1502"/>
                  </a:cubicBezTo>
                  <a:cubicBezTo>
                    <a:pt x="18646" y="-1443"/>
                    <a:pt x="2012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9465632" y="5113866"/>
              <a:ext cx="157753" cy="5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0" y="672"/>
                  </a:moveTo>
                  <a:cubicBezTo>
                    <a:pt x="864" y="336"/>
                    <a:pt x="1728" y="0"/>
                    <a:pt x="2880" y="0"/>
                  </a:cubicBezTo>
                  <a:cubicBezTo>
                    <a:pt x="4032" y="0"/>
                    <a:pt x="5472" y="336"/>
                    <a:pt x="7920" y="1597"/>
                  </a:cubicBezTo>
                  <a:cubicBezTo>
                    <a:pt x="10368" y="2858"/>
                    <a:pt x="13824" y="5043"/>
                    <a:pt x="16560" y="7564"/>
                  </a:cubicBezTo>
                  <a:cubicBezTo>
                    <a:pt x="19296" y="10086"/>
                    <a:pt x="21312" y="12943"/>
                    <a:pt x="21456" y="15170"/>
                  </a:cubicBezTo>
                  <a:cubicBezTo>
                    <a:pt x="21600" y="17398"/>
                    <a:pt x="19872" y="18995"/>
                    <a:pt x="16128" y="19961"/>
                  </a:cubicBezTo>
                  <a:cubicBezTo>
                    <a:pt x="12384" y="20928"/>
                    <a:pt x="6624" y="21264"/>
                    <a:pt x="8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9649782" y="4980241"/>
              <a:ext cx="260351" cy="14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3536"/>
                  </a:moveTo>
                  <a:cubicBezTo>
                    <a:pt x="1580" y="2265"/>
                    <a:pt x="3161" y="995"/>
                    <a:pt x="4390" y="359"/>
                  </a:cubicBezTo>
                  <a:cubicBezTo>
                    <a:pt x="5620" y="-276"/>
                    <a:pt x="6498" y="-276"/>
                    <a:pt x="7288" y="2106"/>
                  </a:cubicBezTo>
                  <a:cubicBezTo>
                    <a:pt x="8078" y="4489"/>
                    <a:pt x="8780" y="9253"/>
                    <a:pt x="8693" y="12271"/>
                  </a:cubicBezTo>
                  <a:cubicBezTo>
                    <a:pt x="8605" y="15289"/>
                    <a:pt x="7727" y="16559"/>
                    <a:pt x="6761" y="17830"/>
                  </a:cubicBezTo>
                  <a:cubicBezTo>
                    <a:pt x="5795" y="19100"/>
                    <a:pt x="4741" y="20371"/>
                    <a:pt x="5180" y="20848"/>
                  </a:cubicBezTo>
                  <a:cubicBezTo>
                    <a:pt x="5620" y="21324"/>
                    <a:pt x="7551" y="21006"/>
                    <a:pt x="10537" y="20848"/>
                  </a:cubicBezTo>
                  <a:cubicBezTo>
                    <a:pt x="13522" y="20689"/>
                    <a:pt x="17561" y="20689"/>
                    <a:pt x="21600" y="20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9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86076" y="5386013"/>
              <a:ext cx="1183396" cy="675115"/>
            </a:xfrm>
            <a:prstGeom prst="rect">
              <a:avLst/>
            </a:prstGeom>
            <a:effectLst/>
          </p:spPr>
        </p:pic>
        <p:pic>
          <p:nvPicPr>
            <p:cNvPr id="99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938428" y="3563657"/>
              <a:ext cx="614134" cy="491590"/>
            </a:xfrm>
            <a:prstGeom prst="rect">
              <a:avLst/>
            </a:prstGeom>
            <a:effectLst/>
          </p:spPr>
        </p:pic>
        <p:sp>
          <p:nvSpPr>
            <p:cNvPr id="995" name="Line"/>
            <p:cNvSpPr/>
            <p:nvPr/>
          </p:nvSpPr>
          <p:spPr>
            <a:xfrm>
              <a:off x="2955199" y="5875727"/>
              <a:ext cx="109634" cy="19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176" fill="norm" stroke="1" extrusionOk="0">
                  <a:moveTo>
                    <a:pt x="20718" y="5245"/>
                  </a:moveTo>
                  <a:cubicBezTo>
                    <a:pt x="20318" y="3426"/>
                    <a:pt x="19918" y="1607"/>
                    <a:pt x="18518" y="697"/>
                  </a:cubicBezTo>
                  <a:cubicBezTo>
                    <a:pt x="17118" y="-212"/>
                    <a:pt x="14718" y="-212"/>
                    <a:pt x="12118" y="584"/>
                  </a:cubicBezTo>
                  <a:cubicBezTo>
                    <a:pt x="9518" y="1380"/>
                    <a:pt x="6718" y="2971"/>
                    <a:pt x="4118" y="5927"/>
                  </a:cubicBezTo>
                  <a:cubicBezTo>
                    <a:pt x="1518" y="8883"/>
                    <a:pt x="-882" y="13203"/>
                    <a:pt x="318" y="16045"/>
                  </a:cubicBezTo>
                  <a:cubicBezTo>
                    <a:pt x="1518" y="18887"/>
                    <a:pt x="6318" y="20251"/>
                    <a:pt x="9918" y="20820"/>
                  </a:cubicBezTo>
                  <a:cubicBezTo>
                    <a:pt x="13518" y="21388"/>
                    <a:pt x="15918" y="21161"/>
                    <a:pt x="18318" y="20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3113515" y="5932715"/>
              <a:ext cx="94282" cy="14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0814" fill="norm" stroke="1" extrusionOk="0">
                  <a:moveTo>
                    <a:pt x="17373" y="4427"/>
                  </a:moveTo>
                  <a:cubicBezTo>
                    <a:pt x="17373" y="2861"/>
                    <a:pt x="17373" y="1296"/>
                    <a:pt x="16200" y="514"/>
                  </a:cubicBezTo>
                  <a:cubicBezTo>
                    <a:pt x="15026" y="-269"/>
                    <a:pt x="12678" y="-269"/>
                    <a:pt x="9860" y="1296"/>
                  </a:cubicBezTo>
                  <a:cubicBezTo>
                    <a:pt x="7043" y="2861"/>
                    <a:pt x="3756" y="5992"/>
                    <a:pt x="1878" y="8496"/>
                  </a:cubicBezTo>
                  <a:cubicBezTo>
                    <a:pt x="0" y="11001"/>
                    <a:pt x="-470" y="12879"/>
                    <a:pt x="469" y="15070"/>
                  </a:cubicBezTo>
                  <a:cubicBezTo>
                    <a:pt x="1408" y="17261"/>
                    <a:pt x="3756" y="19766"/>
                    <a:pt x="6573" y="20548"/>
                  </a:cubicBezTo>
                  <a:cubicBezTo>
                    <a:pt x="9391" y="21331"/>
                    <a:pt x="12678" y="20392"/>
                    <a:pt x="15495" y="17574"/>
                  </a:cubicBezTo>
                  <a:cubicBezTo>
                    <a:pt x="18313" y="14757"/>
                    <a:pt x="20660" y="10061"/>
                    <a:pt x="20895" y="7088"/>
                  </a:cubicBezTo>
                  <a:cubicBezTo>
                    <a:pt x="21130" y="4114"/>
                    <a:pt x="19252" y="2861"/>
                    <a:pt x="17139" y="2079"/>
                  </a:cubicBezTo>
                  <a:cubicBezTo>
                    <a:pt x="15026" y="1296"/>
                    <a:pt x="12678" y="983"/>
                    <a:pt x="11034" y="1766"/>
                  </a:cubicBezTo>
                  <a:cubicBezTo>
                    <a:pt x="9391" y="2548"/>
                    <a:pt x="8452" y="4427"/>
                    <a:pt x="7513" y="6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3229932" y="5943600"/>
              <a:ext cx="139701" cy="14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913"/>
                  </a:moveTo>
                  <a:cubicBezTo>
                    <a:pt x="1636" y="913"/>
                    <a:pt x="3273" y="913"/>
                    <a:pt x="5400" y="3194"/>
                  </a:cubicBezTo>
                  <a:cubicBezTo>
                    <a:pt x="7527" y="5476"/>
                    <a:pt x="10145" y="10039"/>
                    <a:pt x="11455" y="13082"/>
                  </a:cubicBezTo>
                  <a:cubicBezTo>
                    <a:pt x="12764" y="16124"/>
                    <a:pt x="12764" y="17645"/>
                    <a:pt x="12273" y="19014"/>
                  </a:cubicBezTo>
                  <a:cubicBezTo>
                    <a:pt x="11782" y="20383"/>
                    <a:pt x="10800" y="21600"/>
                    <a:pt x="9327" y="21144"/>
                  </a:cubicBezTo>
                  <a:cubicBezTo>
                    <a:pt x="7855" y="20687"/>
                    <a:pt x="5891" y="18558"/>
                    <a:pt x="5236" y="15820"/>
                  </a:cubicBezTo>
                  <a:cubicBezTo>
                    <a:pt x="4582" y="13082"/>
                    <a:pt x="5236" y="9735"/>
                    <a:pt x="8182" y="6997"/>
                  </a:cubicBezTo>
                  <a:cubicBezTo>
                    <a:pt x="11127" y="4259"/>
                    <a:pt x="16364" y="21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3397947" y="5943600"/>
              <a:ext cx="98686" cy="14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70" fill="norm" stroke="1" extrusionOk="0">
                  <a:moveTo>
                    <a:pt x="746" y="0"/>
                  </a:moveTo>
                  <a:cubicBezTo>
                    <a:pt x="2584" y="5009"/>
                    <a:pt x="4423" y="10017"/>
                    <a:pt x="5572" y="13617"/>
                  </a:cubicBezTo>
                  <a:cubicBezTo>
                    <a:pt x="6721" y="17217"/>
                    <a:pt x="7180" y="19409"/>
                    <a:pt x="6261" y="20504"/>
                  </a:cubicBezTo>
                  <a:cubicBezTo>
                    <a:pt x="5342" y="21600"/>
                    <a:pt x="3044" y="21600"/>
                    <a:pt x="1665" y="20817"/>
                  </a:cubicBezTo>
                  <a:cubicBezTo>
                    <a:pt x="287" y="20035"/>
                    <a:pt x="-173" y="18470"/>
                    <a:pt x="57" y="15965"/>
                  </a:cubicBezTo>
                  <a:cubicBezTo>
                    <a:pt x="287" y="13461"/>
                    <a:pt x="1206" y="10017"/>
                    <a:pt x="4882" y="7670"/>
                  </a:cubicBezTo>
                  <a:cubicBezTo>
                    <a:pt x="8559" y="5322"/>
                    <a:pt x="14993" y="4070"/>
                    <a:pt x="21427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3528382" y="5923094"/>
              <a:ext cx="84803" cy="16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246" fill="norm" stroke="1" extrusionOk="0">
                  <a:moveTo>
                    <a:pt x="0" y="8286"/>
                  </a:moveTo>
                  <a:cubicBezTo>
                    <a:pt x="2572" y="9096"/>
                    <a:pt x="5143" y="9906"/>
                    <a:pt x="7457" y="9906"/>
                  </a:cubicBezTo>
                  <a:cubicBezTo>
                    <a:pt x="9772" y="9906"/>
                    <a:pt x="11829" y="9096"/>
                    <a:pt x="13886" y="8151"/>
                  </a:cubicBezTo>
                  <a:cubicBezTo>
                    <a:pt x="15943" y="7206"/>
                    <a:pt x="18000" y="6126"/>
                    <a:pt x="19286" y="4641"/>
                  </a:cubicBezTo>
                  <a:cubicBezTo>
                    <a:pt x="20572" y="3156"/>
                    <a:pt x="21086" y="1266"/>
                    <a:pt x="20057" y="456"/>
                  </a:cubicBezTo>
                  <a:cubicBezTo>
                    <a:pt x="19029" y="-354"/>
                    <a:pt x="16457" y="-84"/>
                    <a:pt x="13115" y="1266"/>
                  </a:cubicBezTo>
                  <a:cubicBezTo>
                    <a:pt x="9772" y="2616"/>
                    <a:pt x="5657" y="5046"/>
                    <a:pt x="3086" y="7611"/>
                  </a:cubicBezTo>
                  <a:cubicBezTo>
                    <a:pt x="515" y="10176"/>
                    <a:pt x="-514" y="12876"/>
                    <a:pt x="1029" y="15171"/>
                  </a:cubicBezTo>
                  <a:cubicBezTo>
                    <a:pt x="2572" y="17466"/>
                    <a:pt x="6686" y="19356"/>
                    <a:pt x="108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3621300" y="5959162"/>
              <a:ext cx="110283" cy="11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474" fill="norm" stroke="1" extrusionOk="0">
                  <a:moveTo>
                    <a:pt x="21234" y="1702"/>
                  </a:moveTo>
                  <a:cubicBezTo>
                    <a:pt x="19604" y="603"/>
                    <a:pt x="17974" y="-495"/>
                    <a:pt x="14509" y="237"/>
                  </a:cubicBezTo>
                  <a:cubicBezTo>
                    <a:pt x="11045" y="969"/>
                    <a:pt x="5747" y="3532"/>
                    <a:pt x="2894" y="5912"/>
                  </a:cubicBezTo>
                  <a:cubicBezTo>
                    <a:pt x="42" y="8291"/>
                    <a:pt x="-366" y="10488"/>
                    <a:pt x="245" y="13234"/>
                  </a:cubicBezTo>
                  <a:cubicBezTo>
                    <a:pt x="857" y="15980"/>
                    <a:pt x="2487" y="19274"/>
                    <a:pt x="5340" y="20190"/>
                  </a:cubicBezTo>
                  <a:cubicBezTo>
                    <a:pt x="8192" y="21105"/>
                    <a:pt x="12268" y="19641"/>
                    <a:pt x="16343" y="18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3772609" y="5759450"/>
              <a:ext cx="66924" cy="33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68" fill="norm" stroke="1" extrusionOk="0">
                  <a:moveTo>
                    <a:pt x="17291" y="0"/>
                  </a:moveTo>
                  <a:cubicBezTo>
                    <a:pt x="11891" y="4293"/>
                    <a:pt x="6491" y="8586"/>
                    <a:pt x="3454" y="11873"/>
                  </a:cubicBezTo>
                  <a:cubicBezTo>
                    <a:pt x="416" y="15160"/>
                    <a:pt x="-259" y="17441"/>
                    <a:pt x="79" y="18917"/>
                  </a:cubicBezTo>
                  <a:cubicBezTo>
                    <a:pt x="416" y="20393"/>
                    <a:pt x="1766" y="21063"/>
                    <a:pt x="4466" y="21332"/>
                  </a:cubicBezTo>
                  <a:cubicBezTo>
                    <a:pt x="7166" y="21600"/>
                    <a:pt x="11216" y="21466"/>
                    <a:pt x="14253" y="20996"/>
                  </a:cubicBezTo>
                  <a:cubicBezTo>
                    <a:pt x="17291" y="20527"/>
                    <a:pt x="19316" y="19722"/>
                    <a:pt x="21341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3744282" y="5975350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3870737" y="5686339"/>
              <a:ext cx="282062" cy="3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46" fill="norm" stroke="1" extrusionOk="0">
                  <a:moveTo>
                    <a:pt x="4393" y="16992"/>
                  </a:moveTo>
                  <a:cubicBezTo>
                    <a:pt x="3910" y="16525"/>
                    <a:pt x="3426" y="16058"/>
                    <a:pt x="2781" y="15942"/>
                  </a:cubicBezTo>
                  <a:cubicBezTo>
                    <a:pt x="2137" y="15825"/>
                    <a:pt x="1331" y="16058"/>
                    <a:pt x="767" y="16642"/>
                  </a:cubicBezTo>
                  <a:cubicBezTo>
                    <a:pt x="202" y="17226"/>
                    <a:pt x="-120" y="18160"/>
                    <a:pt x="41" y="18802"/>
                  </a:cubicBezTo>
                  <a:cubicBezTo>
                    <a:pt x="202" y="19444"/>
                    <a:pt x="847" y="19795"/>
                    <a:pt x="2943" y="19911"/>
                  </a:cubicBezTo>
                  <a:cubicBezTo>
                    <a:pt x="5038" y="20028"/>
                    <a:pt x="8584" y="19911"/>
                    <a:pt x="10761" y="19678"/>
                  </a:cubicBezTo>
                  <a:cubicBezTo>
                    <a:pt x="12937" y="19444"/>
                    <a:pt x="13743" y="19094"/>
                    <a:pt x="14629" y="18510"/>
                  </a:cubicBezTo>
                  <a:cubicBezTo>
                    <a:pt x="15516" y="17927"/>
                    <a:pt x="16483" y="17109"/>
                    <a:pt x="16564" y="16701"/>
                  </a:cubicBezTo>
                  <a:cubicBezTo>
                    <a:pt x="16644" y="16292"/>
                    <a:pt x="15838" y="16292"/>
                    <a:pt x="14710" y="16759"/>
                  </a:cubicBezTo>
                  <a:cubicBezTo>
                    <a:pt x="13581" y="17226"/>
                    <a:pt x="12131" y="18160"/>
                    <a:pt x="11244" y="18919"/>
                  </a:cubicBezTo>
                  <a:cubicBezTo>
                    <a:pt x="10358" y="19678"/>
                    <a:pt x="10035" y="20262"/>
                    <a:pt x="10196" y="20729"/>
                  </a:cubicBezTo>
                  <a:cubicBezTo>
                    <a:pt x="10358" y="21196"/>
                    <a:pt x="11002" y="21546"/>
                    <a:pt x="11728" y="21546"/>
                  </a:cubicBezTo>
                  <a:cubicBezTo>
                    <a:pt x="12453" y="21546"/>
                    <a:pt x="13259" y="21196"/>
                    <a:pt x="14790" y="19211"/>
                  </a:cubicBezTo>
                  <a:cubicBezTo>
                    <a:pt x="16322" y="17226"/>
                    <a:pt x="18579" y="13607"/>
                    <a:pt x="19868" y="10337"/>
                  </a:cubicBezTo>
                  <a:cubicBezTo>
                    <a:pt x="21158" y="7068"/>
                    <a:pt x="21480" y="4149"/>
                    <a:pt x="21480" y="2398"/>
                  </a:cubicBezTo>
                  <a:cubicBezTo>
                    <a:pt x="21480" y="647"/>
                    <a:pt x="21158" y="63"/>
                    <a:pt x="20755" y="4"/>
                  </a:cubicBezTo>
                  <a:cubicBezTo>
                    <a:pt x="20352" y="-54"/>
                    <a:pt x="19868" y="413"/>
                    <a:pt x="19304" y="2340"/>
                  </a:cubicBezTo>
                  <a:cubicBezTo>
                    <a:pt x="18740" y="4266"/>
                    <a:pt x="18095" y="7652"/>
                    <a:pt x="18337" y="10512"/>
                  </a:cubicBezTo>
                  <a:cubicBezTo>
                    <a:pt x="18579" y="13373"/>
                    <a:pt x="19707" y="15708"/>
                    <a:pt x="20835" y="18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4430082" y="5928783"/>
              <a:ext cx="127001" cy="22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204"/>
                  </a:moveTo>
                  <a:cubicBezTo>
                    <a:pt x="19440" y="0"/>
                    <a:pt x="17280" y="-204"/>
                    <a:pt x="14400" y="407"/>
                  </a:cubicBezTo>
                  <a:cubicBezTo>
                    <a:pt x="11520" y="1019"/>
                    <a:pt x="7920" y="2445"/>
                    <a:pt x="7560" y="4687"/>
                  </a:cubicBezTo>
                  <a:cubicBezTo>
                    <a:pt x="7200" y="6928"/>
                    <a:pt x="10080" y="9985"/>
                    <a:pt x="12960" y="12226"/>
                  </a:cubicBezTo>
                  <a:cubicBezTo>
                    <a:pt x="15840" y="14468"/>
                    <a:pt x="18720" y="15894"/>
                    <a:pt x="20160" y="17117"/>
                  </a:cubicBezTo>
                  <a:cubicBezTo>
                    <a:pt x="21600" y="18339"/>
                    <a:pt x="21600" y="19358"/>
                    <a:pt x="20520" y="20071"/>
                  </a:cubicBezTo>
                  <a:cubicBezTo>
                    <a:pt x="19440" y="20785"/>
                    <a:pt x="17280" y="21192"/>
                    <a:pt x="14220" y="21294"/>
                  </a:cubicBezTo>
                  <a:cubicBezTo>
                    <a:pt x="11160" y="21396"/>
                    <a:pt x="7200" y="21192"/>
                    <a:pt x="4680" y="20173"/>
                  </a:cubicBezTo>
                  <a:cubicBezTo>
                    <a:pt x="2160" y="19154"/>
                    <a:pt x="1080" y="17321"/>
                    <a:pt x="0" y="15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4541550" y="5991370"/>
              <a:ext cx="155233" cy="14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09" fill="norm" stroke="1" extrusionOk="0">
                  <a:moveTo>
                    <a:pt x="17904" y="1387"/>
                  </a:moveTo>
                  <a:cubicBezTo>
                    <a:pt x="16737" y="448"/>
                    <a:pt x="15569" y="-491"/>
                    <a:pt x="12942" y="292"/>
                  </a:cubicBezTo>
                  <a:cubicBezTo>
                    <a:pt x="10315" y="1074"/>
                    <a:pt x="6229" y="3579"/>
                    <a:pt x="3748" y="6396"/>
                  </a:cubicBezTo>
                  <a:cubicBezTo>
                    <a:pt x="1266" y="9213"/>
                    <a:pt x="391" y="12344"/>
                    <a:pt x="99" y="14692"/>
                  </a:cubicBezTo>
                  <a:cubicBezTo>
                    <a:pt x="-193" y="17039"/>
                    <a:pt x="99" y="18605"/>
                    <a:pt x="1850" y="19231"/>
                  </a:cubicBezTo>
                  <a:cubicBezTo>
                    <a:pt x="3602" y="19857"/>
                    <a:pt x="6812" y="19544"/>
                    <a:pt x="8856" y="18761"/>
                  </a:cubicBezTo>
                  <a:cubicBezTo>
                    <a:pt x="10899" y="17979"/>
                    <a:pt x="11775" y="16726"/>
                    <a:pt x="12796" y="14535"/>
                  </a:cubicBezTo>
                  <a:cubicBezTo>
                    <a:pt x="13818" y="12344"/>
                    <a:pt x="14985" y="9213"/>
                    <a:pt x="15423" y="8431"/>
                  </a:cubicBezTo>
                  <a:cubicBezTo>
                    <a:pt x="15861" y="7648"/>
                    <a:pt x="15569" y="9213"/>
                    <a:pt x="15423" y="10779"/>
                  </a:cubicBezTo>
                  <a:cubicBezTo>
                    <a:pt x="15277" y="12344"/>
                    <a:pt x="15277" y="13909"/>
                    <a:pt x="16299" y="15631"/>
                  </a:cubicBezTo>
                  <a:cubicBezTo>
                    <a:pt x="17321" y="17352"/>
                    <a:pt x="19364" y="19231"/>
                    <a:pt x="21407" y="21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4698432" y="6037637"/>
              <a:ext cx="171324" cy="19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02" fill="norm" stroke="1" extrusionOk="0">
                  <a:moveTo>
                    <a:pt x="6043" y="821"/>
                  </a:moveTo>
                  <a:cubicBezTo>
                    <a:pt x="5262" y="3119"/>
                    <a:pt x="4481" y="5417"/>
                    <a:pt x="3440" y="7370"/>
                  </a:cubicBezTo>
                  <a:cubicBezTo>
                    <a:pt x="2399" y="9323"/>
                    <a:pt x="1098" y="10932"/>
                    <a:pt x="448" y="11162"/>
                  </a:cubicBezTo>
                  <a:cubicBezTo>
                    <a:pt x="-203" y="11391"/>
                    <a:pt x="-203" y="10242"/>
                    <a:pt x="838" y="8289"/>
                  </a:cubicBezTo>
                  <a:cubicBezTo>
                    <a:pt x="1879" y="6336"/>
                    <a:pt x="3961" y="3579"/>
                    <a:pt x="5652" y="1970"/>
                  </a:cubicBezTo>
                  <a:cubicBezTo>
                    <a:pt x="7344" y="362"/>
                    <a:pt x="8645" y="-98"/>
                    <a:pt x="9816" y="17"/>
                  </a:cubicBezTo>
                  <a:cubicBezTo>
                    <a:pt x="10987" y="132"/>
                    <a:pt x="12028" y="821"/>
                    <a:pt x="12549" y="1740"/>
                  </a:cubicBezTo>
                  <a:cubicBezTo>
                    <a:pt x="13069" y="2659"/>
                    <a:pt x="13069" y="3808"/>
                    <a:pt x="12809" y="4957"/>
                  </a:cubicBezTo>
                  <a:cubicBezTo>
                    <a:pt x="12549" y="6106"/>
                    <a:pt x="12028" y="7255"/>
                    <a:pt x="11768" y="7255"/>
                  </a:cubicBezTo>
                  <a:cubicBezTo>
                    <a:pt x="11508" y="7255"/>
                    <a:pt x="11508" y="6106"/>
                    <a:pt x="12158" y="5302"/>
                  </a:cubicBezTo>
                  <a:cubicBezTo>
                    <a:pt x="12809" y="4498"/>
                    <a:pt x="14110" y="4038"/>
                    <a:pt x="14761" y="4383"/>
                  </a:cubicBezTo>
                  <a:cubicBezTo>
                    <a:pt x="15411" y="4728"/>
                    <a:pt x="15411" y="5876"/>
                    <a:pt x="16452" y="5991"/>
                  </a:cubicBezTo>
                  <a:cubicBezTo>
                    <a:pt x="17493" y="6106"/>
                    <a:pt x="19575" y="5187"/>
                    <a:pt x="20486" y="5532"/>
                  </a:cubicBezTo>
                  <a:cubicBezTo>
                    <a:pt x="21397" y="5876"/>
                    <a:pt x="21137" y="7485"/>
                    <a:pt x="20356" y="10357"/>
                  </a:cubicBezTo>
                  <a:cubicBezTo>
                    <a:pt x="19575" y="13230"/>
                    <a:pt x="18274" y="17366"/>
                    <a:pt x="16973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4875159" y="6001295"/>
              <a:ext cx="132339" cy="33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67" fill="norm" stroke="1" extrusionOk="0">
                  <a:moveTo>
                    <a:pt x="8008" y="8065"/>
                  </a:moveTo>
                  <a:cubicBezTo>
                    <a:pt x="5983" y="11170"/>
                    <a:pt x="3958" y="14275"/>
                    <a:pt x="2777" y="16232"/>
                  </a:cubicBezTo>
                  <a:cubicBezTo>
                    <a:pt x="1595" y="18190"/>
                    <a:pt x="1258" y="19000"/>
                    <a:pt x="920" y="19810"/>
                  </a:cubicBezTo>
                  <a:cubicBezTo>
                    <a:pt x="583" y="20620"/>
                    <a:pt x="245" y="21430"/>
                    <a:pt x="77" y="21362"/>
                  </a:cubicBezTo>
                  <a:cubicBezTo>
                    <a:pt x="-92" y="21295"/>
                    <a:pt x="-92" y="20350"/>
                    <a:pt x="1258" y="17447"/>
                  </a:cubicBezTo>
                  <a:cubicBezTo>
                    <a:pt x="2608" y="14545"/>
                    <a:pt x="5308" y="9685"/>
                    <a:pt x="7839" y="6512"/>
                  </a:cubicBezTo>
                  <a:cubicBezTo>
                    <a:pt x="10370" y="3340"/>
                    <a:pt x="12733" y="1855"/>
                    <a:pt x="14758" y="978"/>
                  </a:cubicBezTo>
                  <a:cubicBezTo>
                    <a:pt x="16783" y="100"/>
                    <a:pt x="18471" y="-170"/>
                    <a:pt x="19652" y="100"/>
                  </a:cubicBezTo>
                  <a:cubicBezTo>
                    <a:pt x="20833" y="370"/>
                    <a:pt x="21508" y="1180"/>
                    <a:pt x="20833" y="2935"/>
                  </a:cubicBezTo>
                  <a:cubicBezTo>
                    <a:pt x="20158" y="4690"/>
                    <a:pt x="18133" y="7390"/>
                    <a:pt x="16277" y="8942"/>
                  </a:cubicBezTo>
                  <a:cubicBezTo>
                    <a:pt x="14421" y="10495"/>
                    <a:pt x="12733" y="10900"/>
                    <a:pt x="11046" y="1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5048148" y="5816600"/>
              <a:ext cx="188385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94" y="0"/>
                  </a:moveTo>
                  <a:cubicBezTo>
                    <a:pt x="7766" y="2225"/>
                    <a:pt x="7038" y="4451"/>
                    <a:pt x="5703" y="7200"/>
                  </a:cubicBezTo>
                  <a:cubicBezTo>
                    <a:pt x="4369" y="9949"/>
                    <a:pt x="2427" y="13222"/>
                    <a:pt x="1335" y="15251"/>
                  </a:cubicBezTo>
                  <a:cubicBezTo>
                    <a:pt x="243" y="17280"/>
                    <a:pt x="0" y="18065"/>
                    <a:pt x="0" y="18785"/>
                  </a:cubicBezTo>
                  <a:cubicBezTo>
                    <a:pt x="0" y="19505"/>
                    <a:pt x="243" y="20160"/>
                    <a:pt x="1092" y="20422"/>
                  </a:cubicBezTo>
                  <a:cubicBezTo>
                    <a:pt x="1942" y="20684"/>
                    <a:pt x="3398" y="20553"/>
                    <a:pt x="5582" y="19636"/>
                  </a:cubicBezTo>
                  <a:cubicBezTo>
                    <a:pt x="7766" y="18720"/>
                    <a:pt x="10679" y="17018"/>
                    <a:pt x="12499" y="15709"/>
                  </a:cubicBezTo>
                  <a:cubicBezTo>
                    <a:pt x="14319" y="14400"/>
                    <a:pt x="15047" y="13484"/>
                    <a:pt x="14683" y="12895"/>
                  </a:cubicBezTo>
                  <a:cubicBezTo>
                    <a:pt x="14319" y="12305"/>
                    <a:pt x="12863" y="12044"/>
                    <a:pt x="11164" y="12436"/>
                  </a:cubicBezTo>
                  <a:cubicBezTo>
                    <a:pt x="9465" y="12829"/>
                    <a:pt x="7524" y="13876"/>
                    <a:pt x="6310" y="15120"/>
                  </a:cubicBezTo>
                  <a:cubicBezTo>
                    <a:pt x="5097" y="16364"/>
                    <a:pt x="4611" y="17804"/>
                    <a:pt x="5339" y="18916"/>
                  </a:cubicBezTo>
                  <a:cubicBezTo>
                    <a:pt x="6067" y="20029"/>
                    <a:pt x="8009" y="20815"/>
                    <a:pt x="10921" y="21207"/>
                  </a:cubicBezTo>
                  <a:cubicBezTo>
                    <a:pt x="13834" y="21600"/>
                    <a:pt x="1771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5471482" y="6108700"/>
              <a:ext cx="120651" cy="17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0"/>
                  </a:moveTo>
                  <a:cubicBezTo>
                    <a:pt x="379" y="5777"/>
                    <a:pt x="758" y="11553"/>
                    <a:pt x="1895" y="15321"/>
                  </a:cubicBezTo>
                  <a:cubicBezTo>
                    <a:pt x="3032" y="19088"/>
                    <a:pt x="4926" y="20847"/>
                    <a:pt x="6442" y="21223"/>
                  </a:cubicBezTo>
                  <a:cubicBezTo>
                    <a:pt x="7958" y="21600"/>
                    <a:pt x="9095" y="20595"/>
                    <a:pt x="10800" y="17958"/>
                  </a:cubicBezTo>
                  <a:cubicBezTo>
                    <a:pt x="12505" y="15321"/>
                    <a:pt x="14779" y="11051"/>
                    <a:pt x="16674" y="8540"/>
                  </a:cubicBezTo>
                  <a:cubicBezTo>
                    <a:pt x="18568" y="6028"/>
                    <a:pt x="20084" y="5274"/>
                    <a:pt x="21600" y="4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5551951" y="6181412"/>
              <a:ext cx="141782" cy="11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88" fill="norm" stroke="1" extrusionOk="0">
                  <a:moveTo>
                    <a:pt x="16512" y="1762"/>
                  </a:moveTo>
                  <a:cubicBezTo>
                    <a:pt x="14924" y="625"/>
                    <a:pt x="13336" y="-512"/>
                    <a:pt x="11112" y="246"/>
                  </a:cubicBezTo>
                  <a:cubicBezTo>
                    <a:pt x="8889" y="1004"/>
                    <a:pt x="6030" y="3656"/>
                    <a:pt x="4124" y="6120"/>
                  </a:cubicBezTo>
                  <a:cubicBezTo>
                    <a:pt x="2218" y="8583"/>
                    <a:pt x="1265" y="10856"/>
                    <a:pt x="630" y="12941"/>
                  </a:cubicBezTo>
                  <a:cubicBezTo>
                    <a:pt x="-5" y="15025"/>
                    <a:pt x="-323" y="16920"/>
                    <a:pt x="471" y="17488"/>
                  </a:cubicBezTo>
                  <a:cubicBezTo>
                    <a:pt x="1265" y="18056"/>
                    <a:pt x="3171" y="17299"/>
                    <a:pt x="5553" y="15404"/>
                  </a:cubicBezTo>
                  <a:cubicBezTo>
                    <a:pt x="7936" y="13509"/>
                    <a:pt x="10795" y="10477"/>
                    <a:pt x="13177" y="8204"/>
                  </a:cubicBezTo>
                  <a:cubicBezTo>
                    <a:pt x="15559" y="5930"/>
                    <a:pt x="17465" y="4414"/>
                    <a:pt x="18418" y="4793"/>
                  </a:cubicBezTo>
                  <a:cubicBezTo>
                    <a:pt x="19371" y="5172"/>
                    <a:pt x="19371" y="7446"/>
                    <a:pt x="19689" y="10477"/>
                  </a:cubicBezTo>
                  <a:cubicBezTo>
                    <a:pt x="20006" y="13509"/>
                    <a:pt x="20642" y="17299"/>
                    <a:pt x="21277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5769932" y="6172199"/>
              <a:ext cx="88901" cy="15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0"/>
                  </a:moveTo>
                  <a:cubicBezTo>
                    <a:pt x="3086" y="2627"/>
                    <a:pt x="6171" y="5254"/>
                    <a:pt x="7971" y="8465"/>
                  </a:cubicBezTo>
                  <a:cubicBezTo>
                    <a:pt x="9771" y="11676"/>
                    <a:pt x="10286" y="15470"/>
                    <a:pt x="9257" y="17951"/>
                  </a:cubicBezTo>
                  <a:cubicBezTo>
                    <a:pt x="8229" y="20432"/>
                    <a:pt x="5657" y="21600"/>
                    <a:pt x="4114" y="21016"/>
                  </a:cubicBezTo>
                  <a:cubicBezTo>
                    <a:pt x="2571" y="20432"/>
                    <a:pt x="2057" y="18097"/>
                    <a:pt x="3857" y="14595"/>
                  </a:cubicBezTo>
                  <a:cubicBezTo>
                    <a:pt x="5657" y="11092"/>
                    <a:pt x="9771" y="6422"/>
                    <a:pt x="13114" y="3795"/>
                  </a:cubicBezTo>
                  <a:cubicBezTo>
                    <a:pt x="16457" y="1168"/>
                    <a:pt x="19029" y="5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5954082" y="62801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4931732" y="3590835"/>
              <a:ext cx="679451" cy="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1220"/>
                  </a:moveTo>
                  <a:cubicBezTo>
                    <a:pt x="2288" y="16235"/>
                    <a:pt x="4576" y="11251"/>
                    <a:pt x="6998" y="7097"/>
                  </a:cubicBezTo>
                  <a:cubicBezTo>
                    <a:pt x="9421" y="2943"/>
                    <a:pt x="11978" y="-380"/>
                    <a:pt x="14434" y="35"/>
                  </a:cubicBezTo>
                  <a:cubicBezTo>
                    <a:pt x="16890" y="451"/>
                    <a:pt x="19245" y="4605"/>
                    <a:pt x="21600" y="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4997548" y="3644900"/>
              <a:ext cx="613635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585" y="21600"/>
                  </a:moveTo>
                  <a:cubicBezTo>
                    <a:pt x="215" y="21000"/>
                    <a:pt x="-155" y="20400"/>
                    <a:pt x="67" y="19200"/>
                  </a:cubicBezTo>
                  <a:cubicBezTo>
                    <a:pt x="289" y="18000"/>
                    <a:pt x="1103" y="16200"/>
                    <a:pt x="2841" y="13500"/>
                  </a:cubicBezTo>
                  <a:cubicBezTo>
                    <a:pt x="4579" y="10800"/>
                    <a:pt x="7242" y="7200"/>
                    <a:pt x="10497" y="4800"/>
                  </a:cubicBezTo>
                  <a:cubicBezTo>
                    <a:pt x="13752" y="2400"/>
                    <a:pt x="17598" y="1200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3901810" y="3759200"/>
              <a:ext cx="147273" cy="15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87" fill="norm" stroke="1" extrusionOk="0">
                  <a:moveTo>
                    <a:pt x="2030" y="0"/>
                  </a:moveTo>
                  <a:cubicBezTo>
                    <a:pt x="1104" y="5049"/>
                    <a:pt x="179" y="10099"/>
                    <a:pt x="24" y="13325"/>
                  </a:cubicBezTo>
                  <a:cubicBezTo>
                    <a:pt x="-130" y="16551"/>
                    <a:pt x="487" y="17953"/>
                    <a:pt x="1259" y="19216"/>
                  </a:cubicBezTo>
                  <a:cubicBezTo>
                    <a:pt x="2030" y="20478"/>
                    <a:pt x="2956" y="21600"/>
                    <a:pt x="5270" y="21039"/>
                  </a:cubicBezTo>
                  <a:cubicBezTo>
                    <a:pt x="7584" y="20478"/>
                    <a:pt x="11287" y="18234"/>
                    <a:pt x="14219" y="16551"/>
                  </a:cubicBezTo>
                  <a:cubicBezTo>
                    <a:pt x="17150" y="14868"/>
                    <a:pt x="19310" y="13745"/>
                    <a:pt x="21470" y="12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4036745" y="3777118"/>
              <a:ext cx="56788" cy="15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50" fill="norm" stroke="1" extrusionOk="0">
                  <a:moveTo>
                    <a:pt x="4663" y="7161"/>
                  </a:moveTo>
                  <a:cubicBezTo>
                    <a:pt x="3063" y="5702"/>
                    <a:pt x="1463" y="4242"/>
                    <a:pt x="663" y="2783"/>
                  </a:cubicBezTo>
                  <a:cubicBezTo>
                    <a:pt x="-137" y="1323"/>
                    <a:pt x="-137" y="-136"/>
                    <a:pt x="263" y="10"/>
                  </a:cubicBezTo>
                  <a:cubicBezTo>
                    <a:pt x="663" y="156"/>
                    <a:pt x="1463" y="1907"/>
                    <a:pt x="1863" y="5264"/>
                  </a:cubicBezTo>
                  <a:cubicBezTo>
                    <a:pt x="2263" y="8621"/>
                    <a:pt x="2263" y="13583"/>
                    <a:pt x="3463" y="16648"/>
                  </a:cubicBezTo>
                  <a:cubicBezTo>
                    <a:pt x="4663" y="19713"/>
                    <a:pt x="7063" y="20880"/>
                    <a:pt x="10263" y="21172"/>
                  </a:cubicBezTo>
                  <a:cubicBezTo>
                    <a:pt x="13463" y="21464"/>
                    <a:pt x="17463" y="20880"/>
                    <a:pt x="21463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4115909" y="3795094"/>
              <a:ext cx="104624" cy="14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96" fill="norm" stroke="1" extrusionOk="0">
                  <a:moveTo>
                    <a:pt x="617" y="1284"/>
                  </a:moveTo>
                  <a:cubicBezTo>
                    <a:pt x="617" y="4778"/>
                    <a:pt x="617" y="8272"/>
                    <a:pt x="617" y="10972"/>
                  </a:cubicBezTo>
                  <a:cubicBezTo>
                    <a:pt x="617" y="13672"/>
                    <a:pt x="617" y="15578"/>
                    <a:pt x="401" y="15737"/>
                  </a:cubicBezTo>
                  <a:cubicBezTo>
                    <a:pt x="185" y="15896"/>
                    <a:pt x="-247" y="14308"/>
                    <a:pt x="185" y="11925"/>
                  </a:cubicBezTo>
                  <a:cubicBezTo>
                    <a:pt x="617" y="9543"/>
                    <a:pt x="1913" y="6367"/>
                    <a:pt x="3641" y="4143"/>
                  </a:cubicBezTo>
                  <a:cubicBezTo>
                    <a:pt x="5369" y="1920"/>
                    <a:pt x="7529" y="649"/>
                    <a:pt x="9689" y="172"/>
                  </a:cubicBezTo>
                  <a:cubicBezTo>
                    <a:pt x="11849" y="-304"/>
                    <a:pt x="14009" y="14"/>
                    <a:pt x="15953" y="3667"/>
                  </a:cubicBezTo>
                  <a:cubicBezTo>
                    <a:pt x="17897" y="7320"/>
                    <a:pt x="19625" y="14308"/>
                    <a:pt x="21353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4285920" y="3797300"/>
              <a:ext cx="87013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21141" y="0"/>
                  </a:moveTo>
                  <a:cubicBezTo>
                    <a:pt x="16512" y="360"/>
                    <a:pt x="11884" y="720"/>
                    <a:pt x="8284" y="2700"/>
                  </a:cubicBezTo>
                  <a:cubicBezTo>
                    <a:pt x="4684" y="4680"/>
                    <a:pt x="2112" y="8280"/>
                    <a:pt x="827" y="10980"/>
                  </a:cubicBezTo>
                  <a:cubicBezTo>
                    <a:pt x="-459" y="13680"/>
                    <a:pt x="-459" y="15480"/>
                    <a:pt x="2370" y="17100"/>
                  </a:cubicBezTo>
                  <a:cubicBezTo>
                    <a:pt x="5198" y="18720"/>
                    <a:pt x="10855" y="20160"/>
                    <a:pt x="165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4393717" y="3833854"/>
              <a:ext cx="91399" cy="12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0802" fill="norm" stroke="1" extrusionOk="0">
                  <a:moveTo>
                    <a:pt x="19337" y="267"/>
                  </a:moveTo>
                  <a:cubicBezTo>
                    <a:pt x="16989" y="-99"/>
                    <a:pt x="14642" y="-465"/>
                    <a:pt x="11120" y="1915"/>
                  </a:cubicBezTo>
                  <a:cubicBezTo>
                    <a:pt x="7598" y="4294"/>
                    <a:pt x="2903" y="9420"/>
                    <a:pt x="1024" y="13081"/>
                  </a:cubicBezTo>
                  <a:cubicBezTo>
                    <a:pt x="-854" y="16742"/>
                    <a:pt x="85" y="18938"/>
                    <a:pt x="1963" y="20037"/>
                  </a:cubicBezTo>
                  <a:cubicBezTo>
                    <a:pt x="3842" y="21135"/>
                    <a:pt x="6659" y="21135"/>
                    <a:pt x="9946" y="19488"/>
                  </a:cubicBezTo>
                  <a:cubicBezTo>
                    <a:pt x="13233" y="17840"/>
                    <a:pt x="16989" y="14545"/>
                    <a:pt x="18868" y="11616"/>
                  </a:cubicBezTo>
                  <a:cubicBezTo>
                    <a:pt x="20746" y="8688"/>
                    <a:pt x="20746" y="6125"/>
                    <a:pt x="18868" y="4660"/>
                  </a:cubicBezTo>
                  <a:cubicBezTo>
                    <a:pt x="16989" y="3196"/>
                    <a:pt x="13233" y="2830"/>
                    <a:pt x="10650" y="3379"/>
                  </a:cubicBezTo>
                  <a:cubicBezTo>
                    <a:pt x="8068" y="3928"/>
                    <a:pt x="6659" y="5393"/>
                    <a:pt x="5250" y="6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4468182" y="3830847"/>
              <a:ext cx="114301" cy="13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0" y="3706"/>
                  </a:moveTo>
                  <a:cubicBezTo>
                    <a:pt x="1200" y="2376"/>
                    <a:pt x="2400" y="1047"/>
                    <a:pt x="4200" y="383"/>
                  </a:cubicBezTo>
                  <a:cubicBezTo>
                    <a:pt x="6000" y="-282"/>
                    <a:pt x="8400" y="-282"/>
                    <a:pt x="11000" y="2044"/>
                  </a:cubicBezTo>
                  <a:cubicBezTo>
                    <a:pt x="13600" y="4370"/>
                    <a:pt x="16400" y="9023"/>
                    <a:pt x="17800" y="12180"/>
                  </a:cubicBezTo>
                  <a:cubicBezTo>
                    <a:pt x="19200" y="15336"/>
                    <a:pt x="19200" y="16998"/>
                    <a:pt x="18200" y="18493"/>
                  </a:cubicBezTo>
                  <a:cubicBezTo>
                    <a:pt x="17200" y="19989"/>
                    <a:pt x="15200" y="21318"/>
                    <a:pt x="14000" y="21152"/>
                  </a:cubicBezTo>
                  <a:cubicBezTo>
                    <a:pt x="12800" y="20986"/>
                    <a:pt x="12400" y="19324"/>
                    <a:pt x="12800" y="16832"/>
                  </a:cubicBezTo>
                  <a:cubicBezTo>
                    <a:pt x="13200" y="14340"/>
                    <a:pt x="14400" y="11016"/>
                    <a:pt x="16000" y="8856"/>
                  </a:cubicBezTo>
                  <a:cubicBezTo>
                    <a:pt x="17600" y="6696"/>
                    <a:pt x="19600" y="5700"/>
                    <a:pt x="21600" y="4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4633282" y="3835400"/>
              <a:ext cx="107951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0"/>
                  </a:moveTo>
                  <a:cubicBezTo>
                    <a:pt x="2118" y="318"/>
                    <a:pt x="4235" y="635"/>
                    <a:pt x="5506" y="1747"/>
                  </a:cubicBezTo>
                  <a:cubicBezTo>
                    <a:pt x="6776" y="2859"/>
                    <a:pt x="7200" y="4765"/>
                    <a:pt x="7624" y="7624"/>
                  </a:cubicBezTo>
                  <a:cubicBezTo>
                    <a:pt x="8047" y="10482"/>
                    <a:pt x="8471" y="14294"/>
                    <a:pt x="8259" y="16994"/>
                  </a:cubicBezTo>
                  <a:cubicBezTo>
                    <a:pt x="8047" y="19694"/>
                    <a:pt x="7200" y="21282"/>
                    <a:pt x="6141" y="21441"/>
                  </a:cubicBezTo>
                  <a:cubicBezTo>
                    <a:pt x="5082" y="21600"/>
                    <a:pt x="3812" y="20329"/>
                    <a:pt x="4024" y="17153"/>
                  </a:cubicBezTo>
                  <a:cubicBezTo>
                    <a:pt x="4235" y="13976"/>
                    <a:pt x="5929" y="8894"/>
                    <a:pt x="9106" y="6035"/>
                  </a:cubicBezTo>
                  <a:cubicBezTo>
                    <a:pt x="12282" y="3176"/>
                    <a:pt x="16941" y="2541"/>
                    <a:pt x="21600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4745095" y="3852673"/>
              <a:ext cx="123138" cy="10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830" fill="norm" stroke="1" extrusionOk="0">
                  <a:moveTo>
                    <a:pt x="2627" y="5659"/>
                  </a:moveTo>
                  <a:cubicBezTo>
                    <a:pt x="3725" y="7423"/>
                    <a:pt x="4823" y="9186"/>
                    <a:pt x="6288" y="9406"/>
                  </a:cubicBezTo>
                  <a:cubicBezTo>
                    <a:pt x="7752" y="9627"/>
                    <a:pt x="9583" y="8304"/>
                    <a:pt x="10681" y="6321"/>
                  </a:cubicBezTo>
                  <a:cubicBezTo>
                    <a:pt x="11779" y="4337"/>
                    <a:pt x="12145" y="1692"/>
                    <a:pt x="11413" y="590"/>
                  </a:cubicBezTo>
                  <a:cubicBezTo>
                    <a:pt x="10681" y="-512"/>
                    <a:pt x="8851" y="-71"/>
                    <a:pt x="6837" y="1912"/>
                  </a:cubicBezTo>
                  <a:cubicBezTo>
                    <a:pt x="4823" y="3896"/>
                    <a:pt x="2627" y="7423"/>
                    <a:pt x="1345" y="10288"/>
                  </a:cubicBezTo>
                  <a:cubicBezTo>
                    <a:pt x="64" y="13153"/>
                    <a:pt x="-302" y="15357"/>
                    <a:pt x="247" y="17121"/>
                  </a:cubicBezTo>
                  <a:cubicBezTo>
                    <a:pt x="796" y="18884"/>
                    <a:pt x="2261" y="20206"/>
                    <a:pt x="5922" y="20647"/>
                  </a:cubicBezTo>
                  <a:cubicBezTo>
                    <a:pt x="9583" y="21088"/>
                    <a:pt x="15440" y="20647"/>
                    <a:pt x="21298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4851928" y="3870678"/>
              <a:ext cx="130605" cy="11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0835" fill="norm" stroke="1" extrusionOk="0">
                  <a:moveTo>
                    <a:pt x="17041" y="2880"/>
                  </a:moveTo>
                  <a:cubicBezTo>
                    <a:pt x="15669" y="1702"/>
                    <a:pt x="14298" y="523"/>
                    <a:pt x="12755" y="131"/>
                  </a:cubicBezTo>
                  <a:cubicBezTo>
                    <a:pt x="11212" y="-262"/>
                    <a:pt x="9498" y="131"/>
                    <a:pt x="7269" y="2683"/>
                  </a:cubicBezTo>
                  <a:cubicBezTo>
                    <a:pt x="5041" y="5236"/>
                    <a:pt x="2298" y="9949"/>
                    <a:pt x="926" y="13287"/>
                  </a:cubicBezTo>
                  <a:cubicBezTo>
                    <a:pt x="-445" y="16625"/>
                    <a:pt x="-445" y="18589"/>
                    <a:pt x="1955" y="19767"/>
                  </a:cubicBezTo>
                  <a:cubicBezTo>
                    <a:pt x="4355" y="20945"/>
                    <a:pt x="9155" y="21338"/>
                    <a:pt x="12755" y="19963"/>
                  </a:cubicBezTo>
                  <a:cubicBezTo>
                    <a:pt x="16355" y="18589"/>
                    <a:pt x="18755" y="15447"/>
                    <a:pt x="21155" y="12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4997475" y="3735916"/>
              <a:ext cx="86658" cy="25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344" fill="norm" stroke="1" extrusionOk="0">
                  <a:moveTo>
                    <a:pt x="21055" y="1394"/>
                  </a:moveTo>
                  <a:cubicBezTo>
                    <a:pt x="19512" y="697"/>
                    <a:pt x="17969" y="0"/>
                    <a:pt x="16426" y="0"/>
                  </a:cubicBezTo>
                  <a:cubicBezTo>
                    <a:pt x="14884" y="0"/>
                    <a:pt x="13341" y="697"/>
                    <a:pt x="10512" y="3397"/>
                  </a:cubicBezTo>
                  <a:cubicBezTo>
                    <a:pt x="7684" y="6097"/>
                    <a:pt x="3569" y="10800"/>
                    <a:pt x="1512" y="13587"/>
                  </a:cubicBezTo>
                  <a:cubicBezTo>
                    <a:pt x="-545" y="16374"/>
                    <a:pt x="-545" y="17245"/>
                    <a:pt x="1769" y="18377"/>
                  </a:cubicBezTo>
                  <a:cubicBezTo>
                    <a:pt x="4084" y="19510"/>
                    <a:pt x="8712" y="20903"/>
                    <a:pt x="11798" y="21252"/>
                  </a:cubicBezTo>
                  <a:cubicBezTo>
                    <a:pt x="14884" y="21600"/>
                    <a:pt x="16426" y="20903"/>
                    <a:pt x="17969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4982532" y="3705138"/>
              <a:ext cx="354689" cy="30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295" fill="norm" stroke="1" extrusionOk="0">
                  <a:moveTo>
                    <a:pt x="0" y="14236"/>
                  </a:moveTo>
                  <a:cubicBezTo>
                    <a:pt x="2057" y="14382"/>
                    <a:pt x="4114" y="14528"/>
                    <a:pt x="5464" y="14601"/>
                  </a:cubicBezTo>
                  <a:cubicBezTo>
                    <a:pt x="6814" y="14674"/>
                    <a:pt x="7457" y="14674"/>
                    <a:pt x="7586" y="14382"/>
                  </a:cubicBezTo>
                  <a:cubicBezTo>
                    <a:pt x="7714" y="14090"/>
                    <a:pt x="7329" y="13506"/>
                    <a:pt x="6879" y="13433"/>
                  </a:cubicBezTo>
                  <a:cubicBezTo>
                    <a:pt x="6429" y="13360"/>
                    <a:pt x="5914" y="13798"/>
                    <a:pt x="5593" y="14382"/>
                  </a:cubicBezTo>
                  <a:cubicBezTo>
                    <a:pt x="5271" y="14965"/>
                    <a:pt x="5143" y="15695"/>
                    <a:pt x="5271" y="16425"/>
                  </a:cubicBezTo>
                  <a:cubicBezTo>
                    <a:pt x="5400" y="17155"/>
                    <a:pt x="5786" y="17884"/>
                    <a:pt x="6750" y="18468"/>
                  </a:cubicBezTo>
                  <a:cubicBezTo>
                    <a:pt x="7714" y="19052"/>
                    <a:pt x="9257" y="19490"/>
                    <a:pt x="10736" y="19636"/>
                  </a:cubicBezTo>
                  <a:cubicBezTo>
                    <a:pt x="12214" y="19782"/>
                    <a:pt x="13629" y="19636"/>
                    <a:pt x="14786" y="19271"/>
                  </a:cubicBezTo>
                  <a:cubicBezTo>
                    <a:pt x="15943" y="18906"/>
                    <a:pt x="16843" y="18322"/>
                    <a:pt x="17100" y="17738"/>
                  </a:cubicBezTo>
                  <a:cubicBezTo>
                    <a:pt x="17357" y="17155"/>
                    <a:pt x="16971" y="16571"/>
                    <a:pt x="16457" y="16425"/>
                  </a:cubicBezTo>
                  <a:cubicBezTo>
                    <a:pt x="15943" y="16279"/>
                    <a:pt x="15300" y="16571"/>
                    <a:pt x="14721" y="16936"/>
                  </a:cubicBezTo>
                  <a:cubicBezTo>
                    <a:pt x="14143" y="17301"/>
                    <a:pt x="13629" y="17738"/>
                    <a:pt x="13179" y="18541"/>
                  </a:cubicBezTo>
                  <a:cubicBezTo>
                    <a:pt x="12729" y="19344"/>
                    <a:pt x="12343" y="20511"/>
                    <a:pt x="12471" y="21022"/>
                  </a:cubicBezTo>
                  <a:cubicBezTo>
                    <a:pt x="12600" y="21533"/>
                    <a:pt x="13243" y="21387"/>
                    <a:pt x="14593" y="20074"/>
                  </a:cubicBezTo>
                  <a:cubicBezTo>
                    <a:pt x="15943" y="18760"/>
                    <a:pt x="18000" y="16279"/>
                    <a:pt x="19286" y="12995"/>
                  </a:cubicBezTo>
                  <a:cubicBezTo>
                    <a:pt x="20571" y="9711"/>
                    <a:pt x="21086" y="5625"/>
                    <a:pt x="21343" y="3217"/>
                  </a:cubicBezTo>
                  <a:cubicBezTo>
                    <a:pt x="21600" y="809"/>
                    <a:pt x="21600" y="79"/>
                    <a:pt x="21407" y="6"/>
                  </a:cubicBezTo>
                  <a:cubicBezTo>
                    <a:pt x="21214" y="-67"/>
                    <a:pt x="20829" y="517"/>
                    <a:pt x="20314" y="2341"/>
                  </a:cubicBezTo>
                  <a:cubicBezTo>
                    <a:pt x="19800" y="4165"/>
                    <a:pt x="19157" y="7230"/>
                    <a:pt x="19093" y="10003"/>
                  </a:cubicBezTo>
                  <a:cubicBezTo>
                    <a:pt x="19029" y="12776"/>
                    <a:pt x="19543" y="15257"/>
                    <a:pt x="20057" y="17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5517305" y="3879850"/>
              <a:ext cx="93878" cy="16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45" fill="norm" stroke="1" extrusionOk="0">
                  <a:moveTo>
                    <a:pt x="21289" y="1683"/>
                  </a:moveTo>
                  <a:cubicBezTo>
                    <a:pt x="19369" y="842"/>
                    <a:pt x="17449" y="0"/>
                    <a:pt x="14089" y="0"/>
                  </a:cubicBezTo>
                  <a:cubicBezTo>
                    <a:pt x="10729" y="0"/>
                    <a:pt x="5929" y="842"/>
                    <a:pt x="3289" y="1964"/>
                  </a:cubicBezTo>
                  <a:cubicBezTo>
                    <a:pt x="649" y="3086"/>
                    <a:pt x="169" y="4488"/>
                    <a:pt x="1849" y="6312"/>
                  </a:cubicBezTo>
                  <a:cubicBezTo>
                    <a:pt x="3529" y="8135"/>
                    <a:pt x="7369" y="10379"/>
                    <a:pt x="10009" y="12483"/>
                  </a:cubicBezTo>
                  <a:cubicBezTo>
                    <a:pt x="12649" y="14587"/>
                    <a:pt x="14089" y="16551"/>
                    <a:pt x="13849" y="17953"/>
                  </a:cubicBezTo>
                  <a:cubicBezTo>
                    <a:pt x="13609" y="19356"/>
                    <a:pt x="11689" y="20197"/>
                    <a:pt x="9049" y="20758"/>
                  </a:cubicBezTo>
                  <a:cubicBezTo>
                    <a:pt x="6409" y="21319"/>
                    <a:pt x="3049" y="21600"/>
                    <a:pt x="1369" y="21039"/>
                  </a:cubicBezTo>
                  <a:cubicBezTo>
                    <a:pt x="-311" y="20478"/>
                    <a:pt x="-311" y="19075"/>
                    <a:pt x="649" y="17813"/>
                  </a:cubicBezTo>
                  <a:cubicBezTo>
                    <a:pt x="1609" y="16551"/>
                    <a:pt x="3529" y="15429"/>
                    <a:pt x="5449" y="14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5587497" y="3930650"/>
              <a:ext cx="244844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5942" y="0"/>
                  </a:moveTo>
                  <a:cubicBezTo>
                    <a:pt x="4281" y="3360"/>
                    <a:pt x="2619" y="6720"/>
                    <a:pt x="1512" y="9840"/>
                  </a:cubicBezTo>
                  <a:cubicBezTo>
                    <a:pt x="404" y="12960"/>
                    <a:pt x="-150" y="15840"/>
                    <a:pt x="35" y="16800"/>
                  </a:cubicBezTo>
                  <a:cubicBezTo>
                    <a:pt x="219" y="17760"/>
                    <a:pt x="1142" y="16800"/>
                    <a:pt x="1973" y="15360"/>
                  </a:cubicBezTo>
                  <a:cubicBezTo>
                    <a:pt x="2804" y="13920"/>
                    <a:pt x="3542" y="12000"/>
                    <a:pt x="4281" y="10320"/>
                  </a:cubicBezTo>
                  <a:cubicBezTo>
                    <a:pt x="5019" y="8640"/>
                    <a:pt x="5758" y="7200"/>
                    <a:pt x="6035" y="7680"/>
                  </a:cubicBezTo>
                  <a:cubicBezTo>
                    <a:pt x="6312" y="8160"/>
                    <a:pt x="6127" y="10560"/>
                    <a:pt x="6496" y="12240"/>
                  </a:cubicBezTo>
                  <a:cubicBezTo>
                    <a:pt x="6865" y="13920"/>
                    <a:pt x="7788" y="14880"/>
                    <a:pt x="8619" y="14400"/>
                  </a:cubicBezTo>
                  <a:cubicBezTo>
                    <a:pt x="9450" y="13920"/>
                    <a:pt x="10188" y="12000"/>
                    <a:pt x="10373" y="12240"/>
                  </a:cubicBezTo>
                  <a:cubicBezTo>
                    <a:pt x="10558" y="12480"/>
                    <a:pt x="10188" y="14880"/>
                    <a:pt x="10281" y="14880"/>
                  </a:cubicBezTo>
                  <a:cubicBezTo>
                    <a:pt x="10373" y="14880"/>
                    <a:pt x="10927" y="12480"/>
                    <a:pt x="11850" y="10080"/>
                  </a:cubicBezTo>
                  <a:cubicBezTo>
                    <a:pt x="12773" y="7680"/>
                    <a:pt x="14065" y="5280"/>
                    <a:pt x="14527" y="5280"/>
                  </a:cubicBezTo>
                  <a:cubicBezTo>
                    <a:pt x="14988" y="5280"/>
                    <a:pt x="14619" y="7680"/>
                    <a:pt x="15635" y="7920"/>
                  </a:cubicBezTo>
                  <a:cubicBezTo>
                    <a:pt x="16650" y="8160"/>
                    <a:pt x="19050" y="6240"/>
                    <a:pt x="20250" y="6720"/>
                  </a:cubicBezTo>
                  <a:cubicBezTo>
                    <a:pt x="21450" y="7200"/>
                    <a:pt x="21450" y="10080"/>
                    <a:pt x="21265" y="12960"/>
                  </a:cubicBezTo>
                  <a:cubicBezTo>
                    <a:pt x="21081" y="15840"/>
                    <a:pt x="20712" y="18720"/>
                    <a:pt x="203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5812491" y="3920354"/>
              <a:ext cx="130103" cy="3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371" fill="norm" stroke="1" extrusionOk="0">
                  <a:moveTo>
                    <a:pt x="14707" y="1555"/>
                  </a:moveTo>
                  <a:cubicBezTo>
                    <a:pt x="11964" y="4702"/>
                    <a:pt x="9221" y="7849"/>
                    <a:pt x="7164" y="10853"/>
                  </a:cubicBezTo>
                  <a:cubicBezTo>
                    <a:pt x="5107" y="13857"/>
                    <a:pt x="3735" y="16717"/>
                    <a:pt x="2878" y="18577"/>
                  </a:cubicBezTo>
                  <a:cubicBezTo>
                    <a:pt x="2021" y="20437"/>
                    <a:pt x="1678" y="21295"/>
                    <a:pt x="1507" y="21366"/>
                  </a:cubicBezTo>
                  <a:cubicBezTo>
                    <a:pt x="1335" y="21438"/>
                    <a:pt x="1335" y="20723"/>
                    <a:pt x="2535" y="18363"/>
                  </a:cubicBezTo>
                  <a:cubicBezTo>
                    <a:pt x="3735" y="16002"/>
                    <a:pt x="6135" y="11997"/>
                    <a:pt x="8364" y="8778"/>
                  </a:cubicBezTo>
                  <a:cubicBezTo>
                    <a:pt x="10592" y="5560"/>
                    <a:pt x="12650" y="3128"/>
                    <a:pt x="14364" y="1698"/>
                  </a:cubicBezTo>
                  <a:cubicBezTo>
                    <a:pt x="16078" y="267"/>
                    <a:pt x="17450" y="-162"/>
                    <a:pt x="18650" y="53"/>
                  </a:cubicBezTo>
                  <a:cubicBezTo>
                    <a:pt x="19850" y="267"/>
                    <a:pt x="20878" y="1125"/>
                    <a:pt x="21050" y="2270"/>
                  </a:cubicBezTo>
                  <a:cubicBezTo>
                    <a:pt x="21221" y="3414"/>
                    <a:pt x="20535" y="4845"/>
                    <a:pt x="17964" y="6061"/>
                  </a:cubicBezTo>
                  <a:cubicBezTo>
                    <a:pt x="15392" y="7276"/>
                    <a:pt x="10935" y="8278"/>
                    <a:pt x="7507" y="8778"/>
                  </a:cubicBezTo>
                  <a:cubicBezTo>
                    <a:pt x="4078" y="9279"/>
                    <a:pt x="1678" y="9279"/>
                    <a:pt x="650" y="8850"/>
                  </a:cubicBezTo>
                  <a:cubicBezTo>
                    <a:pt x="-379" y="8421"/>
                    <a:pt x="-36" y="7563"/>
                    <a:pt x="650" y="6776"/>
                  </a:cubicBezTo>
                  <a:cubicBezTo>
                    <a:pt x="1335" y="5989"/>
                    <a:pt x="2364" y="5274"/>
                    <a:pt x="3392" y="4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5960432" y="3810000"/>
              <a:ext cx="508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040"/>
                    <a:pt x="10800" y="10080"/>
                    <a:pt x="7200" y="13680"/>
                  </a:cubicBezTo>
                  <a:cubicBezTo>
                    <a:pt x="3600" y="17280"/>
                    <a:pt x="18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5997723" y="3945065"/>
              <a:ext cx="172260" cy="14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46" fill="norm" stroke="1" extrusionOk="0">
                  <a:moveTo>
                    <a:pt x="880" y="5381"/>
                  </a:moveTo>
                  <a:cubicBezTo>
                    <a:pt x="2181" y="6007"/>
                    <a:pt x="3483" y="6633"/>
                    <a:pt x="4784" y="6320"/>
                  </a:cubicBezTo>
                  <a:cubicBezTo>
                    <a:pt x="6085" y="6007"/>
                    <a:pt x="7386" y="4755"/>
                    <a:pt x="8167" y="3346"/>
                  </a:cubicBezTo>
                  <a:cubicBezTo>
                    <a:pt x="8948" y="1937"/>
                    <a:pt x="9208" y="372"/>
                    <a:pt x="8557" y="59"/>
                  </a:cubicBezTo>
                  <a:cubicBezTo>
                    <a:pt x="7907" y="-254"/>
                    <a:pt x="6345" y="685"/>
                    <a:pt x="4654" y="2563"/>
                  </a:cubicBezTo>
                  <a:cubicBezTo>
                    <a:pt x="2962" y="4442"/>
                    <a:pt x="1140" y="7259"/>
                    <a:pt x="360" y="10389"/>
                  </a:cubicBezTo>
                  <a:cubicBezTo>
                    <a:pt x="-421" y="13520"/>
                    <a:pt x="-161" y="16963"/>
                    <a:pt x="3483" y="18842"/>
                  </a:cubicBezTo>
                  <a:cubicBezTo>
                    <a:pt x="7126" y="20720"/>
                    <a:pt x="14152" y="21033"/>
                    <a:pt x="21179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5573082" y="4311650"/>
              <a:ext cx="158751" cy="14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1851"/>
                  </a:moveTo>
                  <a:cubicBezTo>
                    <a:pt x="0" y="5863"/>
                    <a:pt x="0" y="9874"/>
                    <a:pt x="432" y="12960"/>
                  </a:cubicBezTo>
                  <a:cubicBezTo>
                    <a:pt x="864" y="16046"/>
                    <a:pt x="1728" y="18206"/>
                    <a:pt x="2880" y="19594"/>
                  </a:cubicBezTo>
                  <a:cubicBezTo>
                    <a:pt x="4032" y="20983"/>
                    <a:pt x="5472" y="21600"/>
                    <a:pt x="6912" y="20366"/>
                  </a:cubicBezTo>
                  <a:cubicBezTo>
                    <a:pt x="8352" y="19131"/>
                    <a:pt x="9792" y="16046"/>
                    <a:pt x="11520" y="12497"/>
                  </a:cubicBezTo>
                  <a:cubicBezTo>
                    <a:pt x="13248" y="8949"/>
                    <a:pt x="15264" y="4937"/>
                    <a:pt x="16992" y="2777"/>
                  </a:cubicBezTo>
                  <a:cubicBezTo>
                    <a:pt x="18720" y="617"/>
                    <a:pt x="20160" y="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5691424" y="4391754"/>
              <a:ext cx="180109" cy="8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647" fill="norm" stroke="1" extrusionOk="0">
                  <a:moveTo>
                    <a:pt x="16097" y="3680"/>
                  </a:moveTo>
                  <a:cubicBezTo>
                    <a:pt x="15092" y="1623"/>
                    <a:pt x="14087" y="-434"/>
                    <a:pt x="11827" y="80"/>
                  </a:cubicBezTo>
                  <a:cubicBezTo>
                    <a:pt x="9566" y="595"/>
                    <a:pt x="6050" y="3680"/>
                    <a:pt x="3915" y="6509"/>
                  </a:cubicBezTo>
                  <a:cubicBezTo>
                    <a:pt x="1780" y="9337"/>
                    <a:pt x="1027" y="11909"/>
                    <a:pt x="524" y="14480"/>
                  </a:cubicBezTo>
                  <a:cubicBezTo>
                    <a:pt x="22" y="17052"/>
                    <a:pt x="-229" y="19623"/>
                    <a:pt x="273" y="20395"/>
                  </a:cubicBezTo>
                  <a:cubicBezTo>
                    <a:pt x="776" y="21166"/>
                    <a:pt x="2031" y="20137"/>
                    <a:pt x="3915" y="17823"/>
                  </a:cubicBezTo>
                  <a:cubicBezTo>
                    <a:pt x="5799" y="15509"/>
                    <a:pt x="8311" y="11909"/>
                    <a:pt x="10697" y="10880"/>
                  </a:cubicBezTo>
                  <a:cubicBezTo>
                    <a:pt x="13083" y="9852"/>
                    <a:pt x="15343" y="11395"/>
                    <a:pt x="17101" y="12166"/>
                  </a:cubicBezTo>
                  <a:cubicBezTo>
                    <a:pt x="18859" y="12937"/>
                    <a:pt x="20115" y="12937"/>
                    <a:pt x="21371" y="12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5890582" y="4349750"/>
              <a:ext cx="14605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4181"/>
                  </a:moveTo>
                  <a:cubicBezTo>
                    <a:pt x="939" y="2787"/>
                    <a:pt x="1878" y="1394"/>
                    <a:pt x="3130" y="1219"/>
                  </a:cubicBezTo>
                  <a:cubicBezTo>
                    <a:pt x="4383" y="1045"/>
                    <a:pt x="5948" y="2090"/>
                    <a:pt x="7513" y="5052"/>
                  </a:cubicBezTo>
                  <a:cubicBezTo>
                    <a:pt x="9078" y="8013"/>
                    <a:pt x="10643" y="12890"/>
                    <a:pt x="11426" y="16200"/>
                  </a:cubicBezTo>
                  <a:cubicBezTo>
                    <a:pt x="12209" y="19510"/>
                    <a:pt x="12209" y="21252"/>
                    <a:pt x="11583" y="21426"/>
                  </a:cubicBezTo>
                  <a:cubicBezTo>
                    <a:pt x="10957" y="21600"/>
                    <a:pt x="9704" y="20206"/>
                    <a:pt x="8922" y="17768"/>
                  </a:cubicBezTo>
                  <a:cubicBezTo>
                    <a:pt x="8139" y="15329"/>
                    <a:pt x="7826" y="11845"/>
                    <a:pt x="10017" y="8710"/>
                  </a:cubicBezTo>
                  <a:cubicBezTo>
                    <a:pt x="12209" y="5574"/>
                    <a:pt x="16904" y="27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6131882" y="448945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1059482" y="3380471"/>
              <a:ext cx="209697" cy="137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509" fill="norm" stroke="1" extrusionOk="0">
                  <a:moveTo>
                    <a:pt x="0" y="1157"/>
                  </a:moveTo>
                  <a:cubicBezTo>
                    <a:pt x="1482" y="792"/>
                    <a:pt x="2965" y="428"/>
                    <a:pt x="5506" y="213"/>
                  </a:cubicBezTo>
                  <a:cubicBezTo>
                    <a:pt x="8047" y="-3"/>
                    <a:pt x="11647" y="-69"/>
                    <a:pt x="14400" y="80"/>
                  </a:cubicBezTo>
                  <a:cubicBezTo>
                    <a:pt x="17153" y="229"/>
                    <a:pt x="19059" y="594"/>
                    <a:pt x="19694" y="1206"/>
                  </a:cubicBezTo>
                  <a:cubicBezTo>
                    <a:pt x="20329" y="1819"/>
                    <a:pt x="19694" y="2681"/>
                    <a:pt x="17576" y="3641"/>
                  </a:cubicBezTo>
                  <a:cubicBezTo>
                    <a:pt x="15459" y="4602"/>
                    <a:pt x="11859" y="5662"/>
                    <a:pt x="9847" y="6590"/>
                  </a:cubicBezTo>
                  <a:cubicBezTo>
                    <a:pt x="7835" y="7518"/>
                    <a:pt x="7412" y="8313"/>
                    <a:pt x="7518" y="9091"/>
                  </a:cubicBezTo>
                  <a:cubicBezTo>
                    <a:pt x="7624" y="9870"/>
                    <a:pt x="8259" y="10632"/>
                    <a:pt x="9212" y="11543"/>
                  </a:cubicBezTo>
                  <a:cubicBezTo>
                    <a:pt x="10165" y="12454"/>
                    <a:pt x="11435" y="13514"/>
                    <a:pt x="13341" y="14458"/>
                  </a:cubicBezTo>
                  <a:cubicBezTo>
                    <a:pt x="15247" y="15402"/>
                    <a:pt x="17788" y="16230"/>
                    <a:pt x="19376" y="16943"/>
                  </a:cubicBezTo>
                  <a:cubicBezTo>
                    <a:pt x="20965" y="17655"/>
                    <a:pt x="21600" y="18251"/>
                    <a:pt x="20224" y="18930"/>
                  </a:cubicBezTo>
                  <a:cubicBezTo>
                    <a:pt x="18847" y="19610"/>
                    <a:pt x="15459" y="20371"/>
                    <a:pt x="13024" y="20819"/>
                  </a:cubicBezTo>
                  <a:cubicBezTo>
                    <a:pt x="10588" y="21266"/>
                    <a:pt x="9106" y="21398"/>
                    <a:pt x="7835" y="21465"/>
                  </a:cubicBezTo>
                  <a:cubicBezTo>
                    <a:pt x="6565" y="21531"/>
                    <a:pt x="5506" y="21531"/>
                    <a:pt x="4871" y="21398"/>
                  </a:cubicBezTo>
                  <a:cubicBezTo>
                    <a:pt x="4235" y="21266"/>
                    <a:pt x="4024" y="21001"/>
                    <a:pt x="3812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1496500" y="3587749"/>
              <a:ext cx="152080" cy="3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933" y="0"/>
                  </a:moveTo>
                  <a:cubicBezTo>
                    <a:pt x="2525" y="3581"/>
                    <a:pt x="3117" y="7161"/>
                    <a:pt x="3561" y="10396"/>
                  </a:cubicBezTo>
                  <a:cubicBezTo>
                    <a:pt x="4004" y="13630"/>
                    <a:pt x="4300" y="16518"/>
                    <a:pt x="4004" y="18424"/>
                  </a:cubicBezTo>
                  <a:cubicBezTo>
                    <a:pt x="3709" y="20329"/>
                    <a:pt x="2821" y="21253"/>
                    <a:pt x="2377" y="21427"/>
                  </a:cubicBezTo>
                  <a:cubicBezTo>
                    <a:pt x="1933" y="21600"/>
                    <a:pt x="1933" y="21022"/>
                    <a:pt x="1785" y="19867"/>
                  </a:cubicBezTo>
                  <a:cubicBezTo>
                    <a:pt x="1637" y="18712"/>
                    <a:pt x="1341" y="16980"/>
                    <a:pt x="1341" y="15825"/>
                  </a:cubicBezTo>
                  <a:cubicBezTo>
                    <a:pt x="1341" y="14670"/>
                    <a:pt x="1637" y="14092"/>
                    <a:pt x="2525" y="13688"/>
                  </a:cubicBezTo>
                  <a:cubicBezTo>
                    <a:pt x="3413" y="13283"/>
                    <a:pt x="4892" y="13052"/>
                    <a:pt x="7555" y="12995"/>
                  </a:cubicBezTo>
                  <a:cubicBezTo>
                    <a:pt x="10218" y="12937"/>
                    <a:pt x="14065" y="13052"/>
                    <a:pt x="16580" y="13399"/>
                  </a:cubicBezTo>
                  <a:cubicBezTo>
                    <a:pt x="19095" y="13745"/>
                    <a:pt x="20278" y="14323"/>
                    <a:pt x="20870" y="15189"/>
                  </a:cubicBezTo>
                  <a:cubicBezTo>
                    <a:pt x="21462" y="16056"/>
                    <a:pt x="21462" y="17211"/>
                    <a:pt x="20278" y="18250"/>
                  </a:cubicBezTo>
                  <a:cubicBezTo>
                    <a:pt x="19095" y="19290"/>
                    <a:pt x="16728" y="20214"/>
                    <a:pt x="13769" y="20791"/>
                  </a:cubicBezTo>
                  <a:cubicBezTo>
                    <a:pt x="10810" y="21369"/>
                    <a:pt x="7259" y="21600"/>
                    <a:pt x="4596" y="21600"/>
                  </a:cubicBezTo>
                  <a:cubicBezTo>
                    <a:pt x="1933" y="21600"/>
                    <a:pt x="158" y="21369"/>
                    <a:pt x="10" y="21138"/>
                  </a:cubicBezTo>
                  <a:cubicBezTo>
                    <a:pt x="-138" y="20907"/>
                    <a:pt x="1341" y="20676"/>
                    <a:pt x="2821" y="20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1675432" y="3860800"/>
              <a:ext cx="21728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4950"/>
                    <a:pt x="15709" y="9900"/>
                    <a:pt x="18655" y="13500"/>
                  </a:cubicBezTo>
                  <a:cubicBezTo>
                    <a:pt x="21600" y="17100"/>
                    <a:pt x="19636" y="1935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11656382" y="3784327"/>
              <a:ext cx="63501" cy="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720" y="16527"/>
                    <a:pt x="1440" y="12207"/>
                    <a:pt x="2520" y="7887"/>
                  </a:cubicBezTo>
                  <a:cubicBezTo>
                    <a:pt x="3600" y="3567"/>
                    <a:pt x="5040" y="-753"/>
                    <a:pt x="8280" y="111"/>
                  </a:cubicBezTo>
                  <a:cubicBezTo>
                    <a:pt x="11520" y="975"/>
                    <a:pt x="16560" y="7023"/>
                    <a:pt x="21600" y="13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11738923" y="3856165"/>
              <a:ext cx="146060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927" fill="norm" stroke="1" extrusionOk="0">
                  <a:moveTo>
                    <a:pt x="10184" y="4028"/>
                  </a:moveTo>
                  <a:cubicBezTo>
                    <a:pt x="9259" y="2228"/>
                    <a:pt x="8333" y="428"/>
                    <a:pt x="7253" y="68"/>
                  </a:cubicBezTo>
                  <a:cubicBezTo>
                    <a:pt x="6173" y="-292"/>
                    <a:pt x="4939" y="788"/>
                    <a:pt x="3550" y="2948"/>
                  </a:cubicBezTo>
                  <a:cubicBezTo>
                    <a:pt x="2162" y="5108"/>
                    <a:pt x="619" y="8348"/>
                    <a:pt x="156" y="11588"/>
                  </a:cubicBezTo>
                  <a:cubicBezTo>
                    <a:pt x="-307" y="14828"/>
                    <a:pt x="310" y="18068"/>
                    <a:pt x="1390" y="19688"/>
                  </a:cubicBezTo>
                  <a:cubicBezTo>
                    <a:pt x="2470" y="21308"/>
                    <a:pt x="4013" y="21308"/>
                    <a:pt x="5864" y="19868"/>
                  </a:cubicBezTo>
                  <a:cubicBezTo>
                    <a:pt x="7716" y="18428"/>
                    <a:pt x="9876" y="15548"/>
                    <a:pt x="11264" y="13208"/>
                  </a:cubicBezTo>
                  <a:cubicBezTo>
                    <a:pt x="12653" y="10868"/>
                    <a:pt x="13270" y="9068"/>
                    <a:pt x="13579" y="9248"/>
                  </a:cubicBezTo>
                  <a:cubicBezTo>
                    <a:pt x="13887" y="9428"/>
                    <a:pt x="13887" y="11588"/>
                    <a:pt x="14042" y="13568"/>
                  </a:cubicBezTo>
                  <a:cubicBezTo>
                    <a:pt x="14196" y="15548"/>
                    <a:pt x="14504" y="17348"/>
                    <a:pt x="15739" y="17888"/>
                  </a:cubicBezTo>
                  <a:cubicBezTo>
                    <a:pt x="16973" y="18428"/>
                    <a:pt x="19133" y="17708"/>
                    <a:pt x="21293" y="16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11860525" y="3842476"/>
              <a:ext cx="86725" cy="17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1512" fill="norm" stroke="1" extrusionOk="0">
                  <a:moveTo>
                    <a:pt x="17454" y="1455"/>
                  </a:moveTo>
                  <a:cubicBezTo>
                    <a:pt x="14999" y="941"/>
                    <a:pt x="12545" y="426"/>
                    <a:pt x="10090" y="169"/>
                  </a:cubicBezTo>
                  <a:cubicBezTo>
                    <a:pt x="7636" y="-88"/>
                    <a:pt x="5181" y="-88"/>
                    <a:pt x="3217" y="426"/>
                  </a:cubicBezTo>
                  <a:cubicBezTo>
                    <a:pt x="1254" y="941"/>
                    <a:pt x="-219" y="1969"/>
                    <a:pt x="26" y="2869"/>
                  </a:cubicBezTo>
                  <a:cubicBezTo>
                    <a:pt x="272" y="3769"/>
                    <a:pt x="2236" y="4541"/>
                    <a:pt x="5426" y="5698"/>
                  </a:cubicBezTo>
                  <a:cubicBezTo>
                    <a:pt x="8617" y="6855"/>
                    <a:pt x="13036" y="8398"/>
                    <a:pt x="16226" y="10583"/>
                  </a:cubicBezTo>
                  <a:cubicBezTo>
                    <a:pt x="19417" y="12769"/>
                    <a:pt x="21381" y="15598"/>
                    <a:pt x="19172" y="17526"/>
                  </a:cubicBezTo>
                  <a:cubicBezTo>
                    <a:pt x="16963" y="19455"/>
                    <a:pt x="10581" y="20483"/>
                    <a:pt x="419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11942132" y="3624043"/>
              <a:ext cx="298451" cy="40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14567"/>
                  </a:moveTo>
                  <a:cubicBezTo>
                    <a:pt x="1991" y="14457"/>
                    <a:pt x="3983" y="14348"/>
                    <a:pt x="5209" y="14019"/>
                  </a:cubicBezTo>
                  <a:cubicBezTo>
                    <a:pt x="6434" y="13690"/>
                    <a:pt x="6894" y="13142"/>
                    <a:pt x="6740" y="12922"/>
                  </a:cubicBezTo>
                  <a:cubicBezTo>
                    <a:pt x="6587" y="12703"/>
                    <a:pt x="5821" y="12813"/>
                    <a:pt x="4979" y="13361"/>
                  </a:cubicBezTo>
                  <a:cubicBezTo>
                    <a:pt x="4136" y="13909"/>
                    <a:pt x="3217" y="14896"/>
                    <a:pt x="2757" y="15992"/>
                  </a:cubicBezTo>
                  <a:cubicBezTo>
                    <a:pt x="2298" y="17089"/>
                    <a:pt x="2298" y="18295"/>
                    <a:pt x="3217" y="19062"/>
                  </a:cubicBezTo>
                  <a:cubicBezTo>
                    <a:pt x="4136" y="19830"/>
                    <a:pt x="5974" y="20159"/>
                    <a:pt x="8426" y="19720"/>
                  </a:cubicBezTo>
                  <a:cubicBezTo>
                    <a:pt x="10877" y="19282"/>
                    <a:pt x="13940" y="18076"/>
                    <a:pt x="15549" y="17144"/>
                  </a:cubicBezTo>
                  <a:cubicBezTo>
                    <a:pt x="17157" y="16212"/>
                    <a:pt x="17311" y="15554"/>
                    <a:pt x="16928" y="15225"/>
                  </a:cubicBezTo>
                  <a:cubicBezTo>
                    <a:pt x="16545" y="14896"/>
                    <a:pt x="15626" y="14896"/>
                    <a:pt x="14400" y="15389"/>
                  </a:cubicBezTo>
                  <a:cubicBezTo>
                    <a:pt x="13174" y="15883"/>
                    <a:pt x="11643" y="16870"/>
                    <a:pt x="10800" y="17637"/>
                  </a:cubicBezTo>
                  <a:cubicBezTo>
                    <a:pt x="9957" y="18405"/>
                    <a:pt x="9804" y="18953"/>
                    <a:pt x="9804" y="19501"/>
                  </a:cubicBezTo>
                  <a:cubicBezTo>
                    <a:pt x="9804" y="20049"/>
                    <a:pt x="9957" y="20597"/>
                    <a:pt x="10417" y="20926"/>
                  </a:cubicBezTo>
                  <a:cubicBezTo>
                    <a:pt x="10877" y="21255"/>
                    <a:pt x="11643" y="21365"/>
                    <a:pt x="12715" y="20872"/>
                  </a:cubicBezTo>
                  <a:cubicBezTo>
                    <a:pt x="13787" y="20378"/>
                    <a:pt x="15166" y="19282"/>
                    <a:pt x="16391" y="17144"/>
                  </a:cubicBezTo>
                  <a:cubicBezTo>
                    <a:pt x="17617" y="15006"/>
                    <a:pt x="18689" y="11826"/>
                    <a:pt x="19379" y="9249"/>
                  </a:cubicBezTo>
                  <a:cubicBezTo>
                    <a:pt x="20068" y="6673"/>
                    <a:pt x="20374" y="4699"/>
                    <a:pt x="20374" y="3328"/>
                  </a:cubicBezTo>
                  <a:cubicBezTo>
                    <a:pt x="20374" y="1958"/>
                    <a:pt x="20068" y="1190"/>
                    <a:pt x="19532" y="642"/>
                  </a:cubicBezTo>
                  <a:cubicBezTo>
                    <a:pt x="18996" y="94"/>
                    <a:pt x="18230" y="-235"/>
                    <a:pt x="17694" y="204"/>
                  </a:cubicBezTo>
                  <a:cubicBezTo>
                    <a:pt x="17157" y="642"/>
                    <a:pt x="16851" y="1848"/>
                    <a:pt x="17004" y="4260"/>
                  </a:cubicBezTo>
                  <a:cubicBezTo>
                    <a:pt x="17157" y="6673"/>
                    <a:pt x="17770" y="10291"/>
                    <a:pt x="18613" y="12868"/>
                  </a:cubicBezTo>
                  <a:cubicBezTo>
                    <a:pt x="19455" y="15444"/>
                    <a:pt x="20528" y="16979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0151159" y="5167549"/>
              <a:ext cx="245678" cy="112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514" fill="norm" stroke="1" extrusionOk="0">
                  <a:moveTo>
                    <a:pt x="6503" y="631"/>
                  </a:moveTo>
                  <a:cubicBezTo>
                    <a:pt x="6683" y="429"/>
                    <a:pt x="6863" y="228"/>
                    <a:pt x="7403" y="106"/>
                  </a:cubicBezTo>
                  <a:cubicBezTo>
                    <a:pt x="7943" y="-15"/>
                    <a:pt x="8843" y="-55"/>
                    <a:pt x="11003" y="106"/>
                  </a:cubicBezTo>
                  <a:cubicBezTo>
                    <a:pt x="13163" y="268"/>
                    <a:pt x="16583" y="631"/>
                    <a:pt x="18653" y="1197"/>
                  </a:cubicBezTo>
                  <a:cubicBezTo>
                    <a:pt x="20723" y="1762"/>
                    <a:pt x="21443" y="2529"/>
                    <a:pt x="20453" y="3458"/>
                  </a:cubicBezTo>
                  <a:cubicBezTo>
                    <a:pt x="19463" y="4386"/>
                    <a:pt x="16763" y="5476"/>
                    <a:pt x="14063" y="6586"/>
                  </a:cubicBezTo>
                  <a:cubicBezTo>
                    <a:pt x="11363" y="7697"/>
                    <a:pt x="8663" y="8827"/>
                    <a:pt x="7493" y="9897"/>
                  </a:cubicBezTo>
                  <a:cubicBezTo>
                    <a:pt x="6323" y="10967"/>
                    <a:pt x="6683" y="11976"/>
                    <a:pt x="7673" y="13026"/>
                  </a:cubicBezTo>
                  <a:cubicBezTo>
                    <a:pt x="8663" y="14076"/>
                    <a:pt x="10283" y="15166"/>
                    <a:pt x="10913" y="16195"/>
                  </a:cubicBezTo>
                  <a:cubicBezTo>
                    <a:pt x="11543" y="17225"/>
                    <a:pt x="11183" y="18194"/>
                    <a:pt x="10283" y="19001"/>
                  </a:cubicBezTo>
                  <a:cubicBezTo>
                    <a:pt x="9383" y="19809"/>
                    <a:pt x="7943" y="20455"/>
                    <a:pt x="6863" y="20838"/>
                  </a:cubicBezTo>
                  <a:cubicBezTo>
                    <a:pt x="5783" y="21222"/>
                    <a:pt x="5063" y="21343"/>
                    <a:pt x="4253" y="21424"/>
                  </a:cubicBezTo>
                  <a:cubicBezTo>
                    <a:pt x="3443" y="21505"/>
                    <a:pt x="2543" y="21545"/>
                    <a:pt x="1643" y="21484"/>
                  </a:cubicBezTo>
                  <a:cubicBezTo>
                    <a:pt x="743" y="21424"/>
                    <a:pt x="-157" y="21262"/>
                    <a:pt x="23" y="20859"/>
                  </a:cubicBezTo>
                  <a:cubicBezTo>
                    <a:pt x="203" y="20455"/>
                    <a:pt x="1463" y="19809"/>
                    <a:pt x="2723" y="19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501152" y="5568950"/>
              <a:ext cx="320487" cy="22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05" fill="norm" stroke="1" extrusionOk="0">
                  <a:moveTo>
                    <a:pt x="2952" y="0"/>
                  </a:moveTo>
                  <a:cubicBezTo>
                    <a:pt x="2100" y="1982"/>
                    <a:pt x="1247" y="3963"/>
                    <a:pt x="750" y="6837"/>
                  </a:cubicBezTo>
                  <a:cubicBezTo>
                    <a:pt x="252" y="9710"/>
                    <a:pt x="110" y="13475"/>
                    <a:pt x="39" y="15853"/>
                  </a:cubicBezTo>
                  <a:cubicBezTo>
                    <a:pt x="-32" y="18231"/>
                    <a:pt x="-32" y="19222"/>
                    <a:pt x="252" y="20015"/>
                  </a:cubicBezTo>
                  <a:cubicBezTo>
                    <a:pt x="536" y="20807"/>
                    <a:pt x="1105" y="21402"/>
                    <a:pt x="1602" y="21204"/>
                  </a:cubicBezTo>
                  <a:cubicBezTo>
                    <a:pt x="2100" y="21006"/>
                    <a:pt x="2526" y="20015"/>
                    <a:pt x="3236" y="18132"/>
                  </a:cubicBezTo>
                  <a:cubicBezTo>
                    <a:pt x="3947" y="16250"/>
                    <a:pt x="4942" y="13475"/>
                    <a:pt x="5723" y="11295"/>
                  </a:cubicBezTo>
                  <a:cubicBezTo>
                    <a:pt x="6505" y="9116"/>
                    <a:pt x="7073" y="7530"/>
                    <a:pt x="7357" y="7332"/>
                  </a:cubicBezTo>
                  <a:cubicBezTo>
                    <a:pt x="7642" y="7134"/>
                    <a:pt x="7642" y="8323"/>
                    <a:pt x="7571" y="10007"/>
                  </a:cubicBezTo>
                  <a:cubicBezTo>
                    <a:pt x="7500" y="11692"/>
                    <a:pt x="7357" y="13872"/>
                    <a:pt x="7429" y="15457"/>
                  </a:cubicBezTo>
                  <a:cubicBezTo>
                    <a:pt x="7500" y="17042"/>
                    <a:pt x="7784" y="18033"/>
                    <a:pt x="8565" y="18231"/>
                  </a:cubicBezTo>
                  <a:cubicBezTo>
                    <a:pt x="9347" y="18429"/>
                    <a:pt x="10626" y="17835"/>
                    <a:pt x="11621" y="16547"/>
                  </a:cubicBezTo>
                  <a:cubicBezTo>
                    <a:pt x="12615" y="15259"/>
                    <a:pt x="13326" y="13277"/>
                    <a:pt x="13894" y="11692"/>
                  </a:cubicBezTo>
                  <a:cubicBezTo>
                    <a:pt x="14463" y="10106"/>
                    <a:pt x="14889" y="8917"/>
                    <a:pt x="14960" y="8917"/>
                  </a:cubicBezTo>
                  <a:cubicBezTo>
                    <a:pt x="15031" y="8917"/>
                    <a:pt x="14747" y="10106"/>
                    <a:pt x="14392" y="11791"/>
                  </a:cubicBezTo>
                  <a:cubicBezTo>
                    <a:pt x="14036" y="13475"/>
                    <a:pt x="13610" y="15655"/>
                    <a:pt x="13326" y="17637"/>
                  </a:cubicBezTo>
                  <a:cubicBezTo>
                    <a:pt x="13042" y="19618"/>
                    <a:pt x="12900" y="21402"/>
                    <a:pt x="12971" y="21501"/>
                  </a:cubicBezTo>
                  <a:cubicBezTo>
                    <a:pt x="13042" y="21600"/>
                    <a:pt x="13326" y="20015"/>
                    <a:pt x="14036" y="17240"/>
                  </a:cubicBezTo>
                  <a:cubicBezTo>
                    <a:pt x="14747" y="14466"/>
                    <a:pt x="15884" y="10503"/>
                    <a:pt x="16736" y="8125"/>
                  </a:cubicBezTo>
                  <a:cubicBezTo>
                    <a:pt x="17589" y="5747"/>
                    <a:pt x="18157" y="4954"/>
                    <a:pt x="18797" y="4459"/>
                  </a:cubicBezTo>
                  <a:cubicBezTo>
                    <a:pt x="19436" y="3963"/>
                    <a:pt x="20147" y="3765"/>
                    <a:pt x="20644" y="4261"/>
                  </a:cubicBezTo>
                  <a:cubicBezTo>
                    <a:pt x="21142" y="4756"/>
                    <a:pt x="21426" y="5945"/>
                    <a:pt x="21497" y="8521"/>
                  </a:cubicBezTo>
                  <a:cubicBezTo>
                    <a:pt x="21568" y="11097"/>
                    <a:pt x="21426" y="15061"/>
                    <a:pt x="21284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0850874" y="5422900"/>
              <a:ext cx="131363" cy="35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460" fill="norm" stroke="1" extrusionOk="0">
                  <a:moveTo>
                    <a:pt x="10987" y="0"/>
                  </a:moveTo>
                  <a:cubicBezTo>
                    <a:pt x="10987" y="2975"/>
                    <a:pt x="10987" y="5950"/>
                    <a:pt x="10650" y="8989"/>
                  </a:cubicBezTo>
                  <a:cubicBezTo>
                    <a:pt x="10313" y="12029"/>
                    <a:pt x="9638" y="15133"/>
                    <a:pt x="9131" y="17073"/>
                  </a:cubicBezTo>
                  <a:cubicBezTo>
                    <a:pt x="8625" y="19013"/>
                    <a:pt x="8288" y="19789"/>
                    <a:pt x="7950" y="19789"/>
                  </a:cubicBezTo>
                  <a:cubicBezTo>
                    <a:pt x="7613" y="19789"/>
                    <a:pt x="7275" y="19013"/>
                    <a:pt x="7950" y="17784"/>
                  </a:cubicBezTo>
                  <a:cubicBezTo>
                    <a:pt x="8625" y="16556"/>
                    <a:pt x="10313" y="14874"/>
                    <a:pt x="12000" y="13904"/>
                  </a:cubicBezTo>
                  <a:cubicBezTo>
                    <a:pt x="13688" y="12934"/>
                    <a:pt x="15375" y="12675"/>
                    <a:pt x="16725" y="13063"/>
                  </a:cubicBezTo>
                  <a:cubicBezTo>
                    <a:pt x="18075" y="13451"/>
                    <a:pt x="19088" y="14486"/>
                    <a:pt x="19931" y="15650"/>
                  </a:cubicBezTo>
                  <a:cubicBezTo>
                    <a:pt x="20775" y="16814"/>
                    <a:pt x="21450" y="18108"/>
                    <a:pt x="20438" y="19143"/>
                  </a:cubicBezTo>
                  <a:cubicBezTo>
                    <a:pt x="19425" y="20177"/>
                    <a:pt x="16725" y="20953"/>
                    <a:pt x="13519" y="21277"/>
                  </a:cubicBezTo>
                  <a:cubicBezTo>
                    <a:pt x="10313" y="21600"/>
                    <a:pt x="6600" y="21471"/>
                    <a:pt x="4069" y="21083"/>
                  </a:cubicBezTo>
                  <a:cubicBezTo>
                    <a:pt x="1537" y="20695"/>
                    <a:pt x="187" y="20048"/>
                    <a:pt x="19" y="19466"/>
                  </a:cubicBezTo>
                  <a:cubicBezTo>
                    <a:pt x="-150" y="18884"/>
                    <a:pt x="862" y="18366"/>
                    <a:pt x="1875" y="17978"/>
                  </a:cubicBezTo>
                  <a:cubicBezTo>
                    <a:pt x="2887" y="17590"/>
                    <a:pt x="3900" y="17332"/>
                    <a:pt x="4913" y="17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11040432" y="5613400"/>
              <a:ext cx="25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11059482" y="5544546"/>
              <a:ext cx="38101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0" y="10842"/>
                    <a:pt x="0" y="762"/>
                    <a:pt x="3600" y="42"/>
                  </a:cubicBezTo>
                  <a:cubicBezTo>
                    <a:pt x="7200" y="-678"/>
                    <a:pt x="14400" y="7962"/>
                    <a:pt x="21600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1099398" y="5609665"/>
              <a:ext cx="195035" cy="12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815" fill="norm" stroke="1" extrusionOk="0">
                  <a:moveTo>
                    <a:pt x="13040" y="7236"/>
                  </a:moveTo>
                  <a:cubicBezTo>
                    <a:pt x="12111" y="4673"/>
                    <a:pt x="11182" y="2111"/>
                    <a:pt x="10136" y="829"/>
                  </a:cubicBezTo>
                  <a:cubicBezTo>
                    <a:pt x="9091" y="-452"/>
                    <a:pt x="7930" y="-452"/>
                    <a:pt x="6188" y="2294"/>
                  </a:cubicBezTo>
                  <a:cubicBezTo>
                    <a:pt x="4446" y="5040"/>
                    <a:pt x="2124" y="10531"/>
                    <a:pt x="962" y="14192"/>
                  </a:cubicBezTo>
                  <a:cubicBezTo>
                    <a:pt x="-199" y="17853"/>
                    <a:pt x="-199" y="19684"/>
                    <a:pt x="382" y="20416"/>
                  </a:cubicBezTo>
                  <a:cubicBezTo>
                    <a:pt x="962" y="21148"/>
                    <a:pt x="2124" y="20782"/>
                    <a:pt x="3169" y="20050"/>
                  </a:cubicBezTo>
                  <a:cubicBezTo>
                    <a:pt x="4214" y="19317"/>
                    <a:pt x="5143" y="18219"/>
                    <a:pt x="6536" y="16938"/>
                  </a:cubicBezTo>
                  <a:cubicBezTo>
                    <a:pt x="7930" y="15656"/>
                    <a:pt x="9788" y="14192"/>
                    <a:pt x="11646" y="14741"/>
                  </a:cubicBezTo>
                  <a:cubicBezTo>
                    <a:pt x="13504" y="15290"/>
                    <a:pt x="15362" y="17853"/>
                    <a:pt x="16988" y="18768"/>
                  </a:cubicBezTo>
                  <a:cubicBezTo>
                    <a:pt x="18614" y="19684"/>
                    <a:pt x="20007" y="18951"/>
                    <a:pt x="21401" y="18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1241515" y="5579132"/>
              <a:ext cx="97368" cy="20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191" fill="norm" stroke="1" extrusionOk="0">
                  <a:moveTo>
                    <a:pt x="21140" y="2201"/>
                  </a:moveTo>
                  <a:cubicBezTo>
                    <a:pt x="19761" y="1337"/>
                    <a:pt x="18383" y="473"/>
                    <a:pt x="16314" y="149"/>
                  </a:cubicBezTo>
                  <a:cubicBezTo>
                    <a:pt x="14246" y="-175"/>
                    <a:pt x="11489" y="41"/>
                    <a:pt x="9651" y="689"/>
                  </a:cubicBezTo>
                  <a:cubicBezTo>
                    <a:pt x="7812" y="1337"/>
                    <a:pt x="6893" y="2417"/>
                    <a:pt x="8272" y="4361"/>
                  </a:cubicBezTo>
                  <a:cubicBezTo>
                    <a:pt x="9651" y="6305"/>
                    <a:pt x="13327" y="9113"/>
                    <a:pt x="15855" y="11489"/>
                  </a:cubicBezTo>
                  <a:cubicBezTo>
                    <a:pt x="18383" y="13865"/>
                    <a:pt x="19761" y="15809"/>
                    <a:pt x="18383" y="17429"/>
                  </a:cubicBezTo>
                  <a:cubicBezTo>
                    <a:pt x="17004" y="19049"/>
                    <a:pt x="12868" y="20345"/>
                    <a:pt x="9191" y="20885"/>
                  </a:cubicBezTo>
                  <a:cubicBezTo>
                    <a:pt x="5514" y="21425"/>
                    <a:pt x="2297" y="21209"/>
                    <a:pt x="919" y="20561"/>
                  </a:cubicBezTo>
                  <a:cubicBezTo>
                    <a:pt x="-460" y="19913"/>
                    <a:pt x="0" y="18833"/>
                    <a:pt x="459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1359748" y="5327766"/>
              <a:ext cx="416386" cy="4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10" fill="norm" stroke="1" extrusionOk="0">
                  <a:moveTo>
                    <a:pt x="233" y="17255"/>
                  </a:moveTo>
                  <a:cubicBezTo>
                    <a:pt x="1215" y="16548"/>
                    <a:pt x="2197" y="15842"/>
                    <a:pt x="2961" y="15287"/>
                  </a:cubicBezTo>
                  <a:cubicBezTo>
                    <a:pt x="3724" y="14731"/>
                    <a:pt x="4270" y="14328"/>
                    <a:pt x="4597" y="13873"/>
                  </a:cubicBezTo>
                  <a:cubicBezTo>
                    <a:pt x="4924" y="13419"/>
                    <a:pt x="5033" y="12915"/>
                    <a:pt x="4761" y="12713"/>
                  </a:cubicBezTo>
                  <a:cubicBezTo>
                    <a:pt x="4488" y="12511"/>
                    <a:pt x="3833" y="12612"/>
                    <a:pt x="2961" y="13470"/>
                  </a:cubicBezTo>
                  <a:cubicBezTo>
                    <a:pt x="2088" y="14328"/>
                    <a:pt x="997" y="15943"/>
                    <a:pt x="451" y="17204"/>
                  </a:cubicBezTo>
                  <a:cubicBezTo>
                    <a:pt x="-94" y="18466"/>
                    <a:pt x="-94" y="19374"/>
                    <a:pt x="179" y="19930"/>
                  </a:cubicBezTo>
                  <a:cubicBezTo>
                    <a:pt x="451" y="20485"/>
                    <a:pt x="997" y="20687"/>
                    <a:pt x="2851" y="20586"/>
                  </a:cubicBezTo>
                  <a:cubicBezTo>
                    <a:pt x="4706" y="20485"/>
                    <a:pt x="7870" y="20081"/>
                    <a:pt x="9997" y="19526"/>
                  </a:cubicBezTo>
                  <a:cubicBezTo>
                    <a:pt x="12124" y="18971"/>
                    <a:pt x="13215" y="18264"/>
                    <a:pt x="13870" y="17558"/>
                  </a:cubicBezTo>
                  <a:cubicBezTo>
                    <a:pt x="14524" y="16851"/>
                    <a:pt x="14742" y="16144"/>
                    <a:pt x="14579" y="15741"/>
                  </a:cubicBezTo>
                  <a:cubicBezTo>
                    <a:pt x="14415" y="15337"/>
                    <a:pt x="13870" y="15236"/>
                    <a:pt x="12888" y="15387"/>
                  </a:cubicBezTo>
                  <a:cubicBezTo>
                    <a:pt x="11906" y="15539"/>
                    <a:pt x="10488" y="15943"/>
                    <a:pt x="9561" y="16346"/>
                  </a:cubicBezTo>
                  <a:cubicBezTo>
                    <a:pt x="8633" y="16750"/>
                    <a:pt x="8197" y="17154"/>
                    <a:pt x="7924" y="17810"/>
                  </a:cubicBezTo>
                  <a:cubicBezTo>
                    <a:pt x="7651" y="18466"/>
                    <a:pt x="7542" y="19374"/>
                    <a:pt x="7761" y="20081"/>
                  </a:cubicBezTo>
                  <a:cubicBezTo>
                    <a:pt x="7979" y="20787"/>
                    <a:pt x="8524" y="21292"/>
                    <a:pt x="9397" y="21393"/>
                  </a:cubicBezTo>
                  <a:cubicBezTo>
                    <a:pt x="10270" y="21494"/>
                    <a:pt x="11470" y="21191"/>
                    <a:pt x="13161" y="19728"/>
                  </a:cubicBezTo>
                  <a:cubicBezTo>
                    <a:pt x="14851" y="18264"/>
                    <a:pt x="17033" y="15640"/>
                    <a:pt x="18506" y="12662"/>
                  </a:cubicBezTo>
                  <a:cubicBezTo>
                    <a:pt x="19979" y="9685"/>
                    <a:pt x="20742" y="6354"/>
                    <a:pt x="21124" y="4386"/>
                  </a:cubicBezTo>
                  <a:cubicBezTo>
                    <a:pt x="21506" y="2417"/>
                    <a:pt x="21506" y="1812"/>
                    <a:pt x="21397" y="1257"/>
                  </a:cubicBezTo>
                  <a:cubicBezTo>
                    <a:pt x="21288" y="701"/>
                    <a:pt x="21070" y="197"/>
                    <a:pt x="20688" y="45"/>
                  </a:cubicBezTo>
                  <a:cubicBezTo>
                    <a:pt x="20306" y="-106"/>
                    <a:pt x="19761" y="96"/>
                    <a:pt x="19161" y="1105"/>
                  </a:cubicBezTo>
                  <a:cubicBezTo>
                    <a:pt x="18561" y="2115"/>
                    <a:pt x="17906" y="3931"/>
                    <a:pt x="17688" y="6657"/>
                  </a:cubicBezTo>
                  <a:cubicBezTo>
                    <a:pt x="17470" y="9382"/>
                    <a:pt x="17688" y="13015"/>
                    <a:pt x="17906" y="16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2701" y="4707567"/>
              <a:ext cx="366351" cy="608410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9541" y="4876800"/>
              <a:ext cx="155558" cy="265375"/>
            </a:xfrm>
            <a:prstGeom prst="rect">
              <a:avLst/>
            </a:prstGeom>
            <a:effectLst/>
          </p:spPr>
        </p:pic>
        <p:pic>
          <p:nvPicPr>
            <p:cNvPr id="105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3082" y="4522934"/>
              <a:ext cx="406401" cy="453215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34479" y="4465936"/>
              <a:ext cx="239654" cy="179860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04282" y="4337050"/>
              <a:ext cx="165101" cy="174713"/>
            </a:xfrm>
            <a:prstGeom prst="rect">
              <a:avLst/>
            </a:prstGeom>
            <a:effectLst/>
          </p:spPr>
        </p:pic>
        <p:pic>
          <p:nvPicPr>
            <p:cNvPr id="106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63032" y="4258415"/>
              <a:ext cx="203201" cy="163126"/>
            </a:xfrm>
            <a:prstGeom prst="rect">
              <a:avLst/>
            </a:prstGeom>
            <a:effectLst/>
          </p:spPr>
        </p:pic>
        <p:pic>
          <p:nvPicPr>
            <p:cNvPr id="106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9736" y="5351123"/>
              <a:ext cx="163547" cy="272147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12232" y="5347550"/>
              <a:ext cx="147276" cy="200823"/>
            </a:xfrm>
            <a:prstGeom prst="rect">
              <a:avLst/>
            </a:prstGeom>
            <a:effectLst/>
          </p:spPr>
        </p:pic>
        <p:pic>
          <p:nvPicPr>
            <p:cNvPr id="106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7582" y="5216464"/>
              <a:ext cx="228601" cy="223062"/>
            </a:xfrm>
            <a:prstGeom prst="rect">
              <a:avLst/>
            </a:prstGeom>
            <a:effectLst/>
          </p:spPr>
        </p:pic>
        <p:pic>
          <p:nvPicPr>
            <p:cNvPr id="106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19272" y="5107167"/>
              <a:ext cx="149730" cy="224842"/>
            </a:xfrm>
            <a:prstGeom prst="rect">
              <a:avLst/>
            </a:prstGeom>
            <a:effectLst/>
          </p:spPr>
        </p:pic>
        <p:pic>
          <p:nvPicPr>
            <p:cNvPr id="107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29682" y="5150795"/>
              <a:ext cx="120651" cy="113355"/>
            </a:xfrm>
            <a:prstGeom prst="rect">
              <a:avLst/>
            </a:prstGeom>
            <a:effectLst/>
          </p:spPr>
        </p:pic>
        <p:pic>
          <p:nvPicPr>
            <p:cNvPr id="107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28219" y="5003800"/>
              <a:ext cx="77664" cy="95250"/>
            </a:xfrm>
            <a:prstGeom prst="rect">
              <a:avLst/>
            </a:prstGeom>
            <a:effectLst/>
          </p:spPr>
        </p:pic>
        <p:pic>
          <p:nvPicPr>
            <p:cNvPr id="107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53170" y="4978399"/>
              <a:ext cx="170865" cy="218053"/>
            </a:xfrm>
            <a:prstGeom prst="rect">
              <a:avLst/>
            </a:prstGeom>
            <a:effectLst/>
          </p:spPr>
        </p:pic>
        <p:pic>
          <p:nvPicPr>
            <p:cNvPr id="107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70982" y="4768850"/>
              <a:ext cx="159974" cy="340784"/>
            </a:xfrm>
            <a:prstGeom prst="rect">
              <a:avLst/>
            </a:prstGeom>
            <a:effectLst/>
          </p:spPr>
        </p:pic>
        <p:pic>
          <p:nvPicPr>
            <p:cNvPr id="107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469850" y="4789121"/>
              <a:ext cx="401183" cy="246925"/>
            </a:xfrm>
            <a:prstGeom prst="rect">
              <a:avLst/>
            </a:prstGeom>
            <a:effectLst/>
          </p:spPr>
        </p:pic>
        <p:pic>
          <p:nvPicPr>
            <p:cNvPr id="108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58332" y="4425950"/>
              <a:ext cx="165101" cy="446147"/>
            </a:xfrm>
            <a:prstGeom prst="rect">
              <a:avLst/>
            </a:prstGeom>
            <a:effectLst/>
          </p:spPr>
        </p:pic>
        <p:pic>
          <p:nvPicPr>
            <p:cNvPr id="108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20717" y="4603749"/>
              <a:ext cx="209066" cy="155666"/>
            </a:xfrm>
            <a:prstGeom prst="rect">
              <a:avLst/>
            </a:prstGeom>
            <a:effectLst/>
          </p:spPr>
        </p:pic>
        <p:pic>
          <p:nvPicPr>
            <p:cNvPr id="108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0444" y="4433296"/>
              <a:ext cx="1580839" cy="934266"/>
            </a:xfrm>
            <a:prstGeom prst="rect">
              <a:avLst/>
            </a:prstGeom>
            <a:effectLst/>
          </p:spPr>
        </p:pic>
        <p:pic>
          <p:nvPicPr>
            <p:cNvPr id="108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75682" y="5010150"/>
              <a:ext cx="1212851" cy="723900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434132" y="4204205"/>
              <a:ext cx="704851" cy="56646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540950" y="4241800"/>
              <a:ext cx="604383" cy="35984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548432" y="4229525"/>
              <a:ext cx="620405" cy="107526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712532" y="4034366"/>
              <a:ext cx="1489533" cy="80435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69582" y="6097701"/>
              <a:ext cx="1460501" cy="112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Drawing"/>
          <p:cNvGrpSpPr/>
          <p:nvPr/>
        </p:nvGrpSpPr>
        <p:grpSpPr>
          <a:xfrm>
            <a:off x="620183" y="1278229"/>
            <a:ext cx="12378268" cy="8602372"/>
            <a:chOff x="0" y="0"/>
            <a:chExt cx="12378266" cy="8602369"/>
          </a:xfrm>
        </p:grpSpPr>
        <p:sp>
          <p:nvSpPr>
            <p:cNvPr id="1100" name="Line"/>
            <p:cNvSpPr/>
            <p:nvPr/>
          </p:nvSpPr>
          <p:spPr>
            <a:xfrm>
              <a:off x="485896" y="447514"/>
              <a:ext cx="133302" cy="43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32" fill="norm" stroke="1" extrusionOk="0">
                  <a:moveTo>
                    <a:pt x="5887" y="5652"/>
                  </a:moveTo>
                  <a:cubicBezTo>
                    <a:pt x="6224" y="8132"/>
                    <a:pt x="6562" y="10612"/>
                    <a:pt x="6900" y="12886"/>
                  </a:cubicBezTo>
                  <a:cubicBezTo>
                    <a:pt x="7237" y="15160"/>
                    <a:pt x="7574" y="17227"/>
                    <a:pt x="7743" y="18725"/>
                  </a:cubicBezTo>
                  <a:cubicBezTo>
                    <a:pt x="7912" y="20224"/>
                    <a:pt x="7912" y="21154"/>
                    <a:pt x="7237" y="21309"/>
                  </a:cubicBezTo>
                  <a:cubicBezTo>
                    <a:pt x="6562" y="21464"/>
                    <a:pt x="5212" y="20844"/>
                    <a:pt x="3862" y="19035"/>
                  </a:cubicBezTo>
                  <a:cubicBezTo>
                    <a:pt x="2512" y="17227"/>
                    <a:pt x="1162" y="14230"/>
                    <a:pt x="487" y="11336"/>
                  </a:cubicBezTo>
                  <a:cubicBezTo>
                    <a:pt x="-188" y="8442"/>
                    <a:pt x="-188" y="5652"/>
                    <a:pt x="656" y="3791"/>
                  </a:cubicBezTo>
                  <a:cubicBezTo>
                    <a:pt x="1500" y="1931"/>
                    <a:pt x="3187" y="1001"/>
                    <a:pt x="4874" y="484"/>
                  </a:cubicBezTo>
                  <a:cubicBezTo>
                    <a:pt x="6562" y="-33"/>
                    <a:pt x="8249" y="-136"/>
                    <a:pt x="10275" y="174"/>
                  </a:cubicBezTo>
                  <a:cubicBezTo>
                    <a:pt x="12299" y="484"/>
                    <a:pt x="14662" y="1208"/>
                    <a:pt x="16856" y="3223"/>
                  </a:cubicBezTo>
                  <a:cubicBezTo>
                    <a:pt x="19050" y="5238"/>
                    <a:pt x="21074" y="8545"/>
                    <a:pt x="21243" y="11336"/>
                  </a:cubicBezTo>
                  <a:cubicBezTo>
                    <a:pt x="21412" y="14126"/>
                    <a:pt x="19724" y="16400"/>
                    <a:pt x="17531" y="17898"/>
                  </a:cubicBezTo>
                  <a:cubicBezTo>
                    <a:pt x="15337" y="19397"/>
                    <a:pt x="12637" y="20120"/>
                    <a:pt x="10443" y="20482"/>
                  </a:cubicBezTo>
                  <a:cubicBezTo>
                    <a:pt x="8249" y="20844"/>
                    <a:pt x="6562" y="20844"/>
                    <a:pt x="5212" y="20637"/>
                  </a:cubicBezTo>
                  <a:cubicBezTo>
                    <a:pt x="3862" y="20431"/>
                    <a:pt x="2850" y="20017"/>
                    <a:pt x="2681" y="19552"/>
                  </a:cubicBezTo>
                  <a:cubicBezTo>
                    <a:pt x="2512" y="19087"/>
                    <a:pt x="3187" y="18570"/>
                    <a:pt x="4031" y="18260"/>
                  </a:cubicBezTo>
                  <a:cubicBezTo>
                    <a:pt x="4875" y="17950"/>
                    <a:pt x="5887" y="17847"/>
                    <a:pt x="6899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753533" y="493419"/>
              <a:ext cx="4021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95" y="0"/>
                  </a:moveTo>
                  <a:cubicBezTo>
                    <a:pt x="4547" y="415"/>
                    <a:pt x="0" y="831"/>
                    <a:pt x="0" y="2423"/>
                  </a:cubicBezTo>
                  <a:cubicBezTo>
                    <a:pt x="0" y="4015"/>
                    <a:pt x="4547" y="6785"/>
                    <a:pt x="8526" y="9762"/>
                  </a:cubicBezTo>
                  <a:cubicBezTo>
                    <a:pt x="12505" y="12738"/>
                    <a:pt x="15916" y="15923"/>
                    <a:pt x="18189" y="18138"/>
                  </a:cubicBezTo>
                  <a:cubicBezTo>
                    <a:pt x="20463" y="20354"/>
                    <a:pt x="21600" y="21600"/>
                    <a:pt x="21600" y="21600"/>
                  </a:cubicBezTo>
                  <a:cubicBezTo>
                    <a:pt x="21600" y="21600"/>
                    <a:pt x="20463" y="20354"/>
                    <a:pt x="19326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769143" y="505546"/>
              <a:ext cx="134674" cy="31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49" fill="norm" stroke="1" extrusionOk="0">
                  <a:moveTo>
                    <a:pt x="10177" y="3083"/>
                  </a:moveTo>
                  <a:cubicBezTo>
                    <a:pt x="10841" y="2358"/>
                    <a:pt x="11506" y="1634"/>
                    <a:pt x="12337" y="981"/>
                  </a:cubicBezTo>
                  <a:cubicBezTo>
                    <a:pt x="13168" y="329"/>
                    <a:pt x="14165" y="-251"/>
                    <a:pt x="14663" y="111"/>
                  </a:cubicBezTo>
                  <a:cubicBezTo>
                    <a:pt x="15161" y="474"/>
                    <a:pt x="15161" y="1779"/>
                    <a:pt x="13334" y="3808"/>
                  </a:cubicBezTo>
                  <a:cubicBezTo>
                    <a:pt x="11506" y="5838"/>
                    <a:pt x="7851" y="8592"/>
                    <a:pt x="5358" y="10187"/>
                  </a:cubicBezTo>
                  <a:cubicBezTo>
                    <a:pt x="2866" y="11781"/>
                    <a:pt x="1537" y="12216"/>
                    <a:pt x="706" y="12796"/>
                  </a:cubicBezTo>
                  <a:cubicBezTo>
                    <a:pt x="-125" y="13376"/>
                    <a:pt x="-457" y="14101"/>
                    <a:pt x="1038" y="15043"/>
                  </a:cubicBezTo>
                  <a:cubicBezTo>
                    <a:pt x="2534" y="15985"/>
                    <a:pt x="5857" y="17145"/>
                    <a:pt x="9512" y="18232"/>
                  </a:cubicBezTo>
                  <a:cubicBezTo>
                    <a:pt x="13168" y="19319"/>
                    <a:pt x="17155" y="20334"/>
                    <a:pt x="21143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961544" y="472253"/>
              <a:ext cx="253423" cy="31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57" fill="norm" stroke="1" extrusionOk="0">
                  <a:moveTo>
                    <a:pt x="491" y="3553"/>
                  </a:moveTo>
                  <a:cubicBezTo>
                    <a:pt x="311" y="2842"/>
                    <a:pt x="131" y="2132"/>
                    <a:pt x="41" y="2132"/>
                  </a:cubicBezTo>
                  <a:cubicBezTo>
                    <a:pt x="-49" y="2132"/>
                    <a:pt x="-49" y="2842"/>
                    <a:pt x="671" y="5045"/>
                  </a:cubicBezTo>
                  <a:cubicBezTo>
                    <a:pt x="1391" y="7247"/>
                    <a:pt x="2831" y="10942"/>
                    <a:pt x="3731" y="13145"/>
                  </a:cubicBezTo>
                  <a:cubicBezTo>
                    <a:pt x="4631" y="15347"/>
                    <a:pt x="4991" y="16058"/>
                    <a:pt x="5351" y="16768"/>
                  </a:cubicBezTo>
                  <a:cubicBezTo>
                    <a:pt x="5711" y="17479"/>
                    <a:pt x="6071" y="18189"/>
                    <a:pt x="6701" y="18261"/>
                  </a:cubicBezTo>
                  <a:cubicBezTo>
                    <a:pt x="7331" y="18332"/>
                    <a:pt x="8231" y="17763"/>
                    <a:pt x="8771" y="16555"/>
                  </a:cubicBezTo>
                  <a:cubicBezTo>
                    <a:pt x="9311" y="15347"/>
                    <a:pt x="9491" y="13500"/>
                    <a:pt x="9671" y="12150"/>
                  </a:cubicBezTo>
                  <a:cubicBezTo>
                    <a:pt x="9851" y="10800"/>
                    <a:pt x="10031" y="9947"/>
                    <a:pt x="10211" y="9876"/>
                  </a:cubicBezTo>
                  <a:cubicBezTo>
                    <a:pt x="10391" y="9805"/>
                    <a:pt x="10571" y="10516"/>
                    <a:pt x="11111" y="12008"/>
                  </a:cubicBezTo>
                  <a:cubicBezTo>
                    <a:pt x="11651" y="13500"/>
                    <a:pt x="12551" y="15774"/>
                    <a:pt x="13361" y="17408"/>
                  </a:cubicBezTo>
                  <a:cubicBezTo>
                    <a:pt x="14171" y="19042"/>
                    <a:pt x="14891" y="20037"/>
                    <a:pt x="15701" y="20676"/>
                  </a:cubicBezTo>
                  <a:cubicBezTo>
                    <a:pt x="16511" y="21316"/>
                    <a:pt x="17411" y="21600"/>
                    <a:pt x="18041" y="21387"/>
                  </a:cubicBezTo>
                  <a:cubicBezTo>
                    <a:pt x="18671" y="21174"/>
                    <a:pt x="19031" y="20463"/>
                    <a:pt x="19481" y="17692"/>
                  </a:cubicBezTo>
                  <a:cubicBezTo>
                    <a:pt x="19931" y="14921"/>
                    <a:pt x="20471" y="10089"/>
                    <a:pt x="20741" y="7034"/>
                  </a:cubicBezTo>
                  <a:cubicBezTo>
                    <a:pt x="21011" y="3979"/>
                    <a:pt x="21011" y="2700"/>
                    <a:pt x="21011" y="1705"/>
                  </a:cubicBezTo>
                  <a:cubicBezTo>
                    <a:pt x="21011" y="711"/>
                    <a:pt x="21011" y="0"/>
                    <a:pt x="21101" y="0"/>
                  </a:cubicBezTo>
                  <a:cubicBezTo>
                    <a:pt x="21191" y="0"/>
                    <a:pt x="21371" y="711"/>
                    <a:pt x="21551" y="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1751806" y="527286"/>
              <a:ext cx="234091" cy="26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35" fill="norm" stroke="1" extrusionOk="0">
                  <a:moveTo>
                    <a:pt x="8865" y="1382"/>
                  </a:moveTo>
                  <a:cubicBezTo>
                    <a:pt x="7718" y="691"/>
                    <a:pt x="6571" y="0"/>
                    <a:pt x="5616" y="0"/>
                  </a:cubicBezTo>
                  <a:cubicBezTo>
                    <a:pt x="4660" y="0"/>
                    <a:pt x="3895" y="691"/>
                    <a:pt x="3035" y="2851"/>
                  </a:cubicBezTo>
                  <a:cubicBezTo>
                    <a:pt x="2175" y="5011"/>
                    <a:pt x="1219" y="8640"/>
                    <a:pt x="646" y="11578"/>
                  </a:cubicBezTo>
                  <a:cubicBezTo>
                    <a:pt x="72" y="14515"/>
                    <a:pt x="-119" y="16762"/>
                    <a:pt x="72" y="18317"/>
                  </a:cubicBezTo>
                  <a:cubicBezTo>
                    <a:pt x="263" y="19872"/>
                    <a:pt x="837" y="20736"/>
                    <a:pt x="1601" y="21168"/>
                  </a:cubicBezTo>
                  <a:cubicBezTo>
                    <a:pt x="2366" y="21600"/>
                    <a:pt x="3322" y="21600"/>
                    <a:pt x="4946" y="20477"/>
                  </a:cubicBezTo>
                  <a:cubicBezTo>
                    <a:pt x="6571" y="19354"/>
                    <a:pt x="8865" y="17107"/>
                    <a:pt x="10777" y="14602"/>
                  </a:cubicBezTo>
                  <a:cubicBezTo>
                    <a:pt x="12688" y="12096"/>
                    <a:pt x="14217" y="9331"/>
                    <a:pt x="14982" y="7258"/>
                  </a:cubicBezTo>
                  <a:cubicBezTo>
                    <a:pt x="15746" y="5184"/>
                    <a:pt x="15746" y="3802"/>
                    <a:pt x="15269" y="3456"/>
                  </a:cubicBezTo>
                  <a:cubicBezTo>
                    <a:pt x="14791" y="3110"/>
                    <a:pt x="13835" y="3802"/>
                    <a:pt x="13070" y="5098"/>
                  </a:cubicBezTo>
                  <a:cubicBezTo>
                    <a:pt x="12306" y="6394"/>
                    <a:pt x="11732" y="8294"/>
                    <a:pt x="11446" y="9677"/>
                  </a:cubicBezTo>
                  <a:cubicBezTo>
                    <a:pt x="11159" y="11059"/>
                    <a:pt x="11159" y="11923"/>
                    <a:pt x="11637" y="12787"/>
                  </a:cubicBezTo>
                  <a:cubicBezTo>
                    <a:pt x="12115" y="13651"/>
                    <a:pt x="13070" y="14515"/>
                    <a:pt x="14122" y="15034"/>
                  </a:cubicBezTo>
                  <a:cubicBezTo>
                    <a:pt x="15173" y="15552"/>
                    <a:pt x="16320" y="15725"/>
                    <a:pt x="17371" y="15638"/>
                  </a:cubicBezTo>
                  <a:cubicBezTo>
                    <a:pt x="18423" y="15552"/>
                    <a:pt x="19378" y="15206"/>
                    <a:pt x="20143" y="14170"/>
                  </a:cubicBezTo>
                  <a:cubicBezTo>
                    <a:pt x="20908" y="13133"/>
                    <a:pt x="21481" y="11405"/>
                    <a:pt x="20908" y="9677"/>
                  </a:cubicBezTo>
                  <a:cubicBezTo>
                    <a:pt x="20334" y="7949"/>
                    <a:pt x="18614" y="6221"/>
                    <a:pt x="16893" y="4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1976966" y="507276"/>
              <a:ext cx="184151" cy="19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6696"/>
                  </a:moveTo>
                  <a:cubicBezTo>
                    <a:pt x="1986" y="6014"/>
                    <a:pt x="3972" y="5332"/>
                    <a:pt x="5090" y="5560"/>
                  </a:cubicBezTo>
                  <a:cubicBezTo>
                    <a:pt x="6207" y="5787"/>
                    <a:pt x="6455" y="6924"/>
                    <a:pt x="6579" y="9311"/>
                  </a:cubicBezTo>
                  <a:cubicBezTo>
                    <a:pt x="6703" y="11699"/>
                    <a:pt x="6703" y="15336"/>
                    <a:pt x="6579" y="17724"/>
                  </a:cubicBezTo>
                  <a:cubicBezTo>
                    <a:pt x="6455" y="20111"/>
                    <a:pt x="6207" y="21248"/>
                    <a:pt x="5834" y="21134"/>
                  </a:cubicBezTo>
                  <a:cubicBezTo>
                    <a:pt x="5462" y="21021"/>
                    <a:pt x="4966" y="19656"/>
                    <a:pt x="5214" y="16587"/>
                  </a:cubicBezTo>
                  <a:cubicBezTo>
                    <a:pt x="5462" y="13517"/>
                    <a:pt x="6455" y="8743"/>
                    <a:pt x="7945" y="5560"/>
                  </a:cubicBezTo>
                  <a:cubicBezTo>
                    <a:pt x="9434" y="2376"/>
                    <a:pt x="11421" y="785"/>
                    <a:pt x="13034" y="216"/>
                  </a:cubicBezTo>
                  <a:cubicBezTo>
                    <a:pt x="14648" y="-352"/>
                    <a:pt x="15890" y="103"/>
                    <a:pt x="17007" y="2717"/>
                  </a:cubicBezTo>
                  <a:cubicBezTo>
                    <a:pt x="18124" y="5332"/>
                    <a:pt x="19117" y="10107"/>
                    <a:pt x="19862" y="13063"/>
                  </a:cubicBezTo>
                  <a:cubicBezTo>
                    <a:pt x="20607" y="16019"/>
                    <a:pt x="21103" y="17155"/>
                    <a:pt x="21600" y="18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2213362" y="308186"/>
              <a:ext cx="176355" cy="36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18" fill="norm" stroke="1" extrusionOk="0">
                  <a:moveTo>
                    <a:pt x="13710" y="4112"/>
                  </a:moveTo>
                  <a:cubicBezTo>
                    <a:pt x="13710" y="3499"/>
                    <a:pt x="13710" y="2885"/>
                    <a:pt x="13710" y="2210"/>
                  </a:cubicBezTo>
                  <a:cubicBezTo>
                    <a:pt x="13710" y="1535"/>
                    <a:pt x="13710" y="799"/>
                    <a:pt x="12938" y="369"/>
                  </a:cubicBezTo>
                  <a:cubicBezTo>
                    <a:pt x="12167" y="-60"/>
                    <a:pt x="10624" y="-183"/>
                    <a:pt x="9210" y="369"/>
                  </a:cubicBezTo>
                  <a:cubicBezTo>
                    <a:pt x="7795" y="922"/>
                    <a:pt x="6510" y="2149"/>
                    <a:pt x="5738" y="4542"/>
                  </a:cubicBezTo>
                  <a:cubicBezTo>
                    <a:pt x="4967" y="6935"/>
                    <a:pt x="4710" y="10494"/>
                    <a:pt x="4838" y="12949"/>
                  </a:cubicBezTo>
                  <a:cubicBezTo>
                    <a:pt x="4967" y="15403"/>
                    <a:pt x="5481" y="16753"/>
                    <a:pt x="5867" y="17735"/>
                  </a:cubicBezTo>
                  <a:cubicBezTo>
                    <a:pt x="6253" y="18717"/>
                    <a:pt x="6510" y="19331"/>
                    <a:pt x="6767" y="19944"/>
                  </a:cubicBezTo>
                  <a:cubicBezTo>
                    <a:pt x="7024" y="20558"/>
                    <a:pt x="7281" y="21172"/>
                    <a:pt x="6895" y="21294"/>
                  </a:cubicBezTo>
                  <a:cubicBezTo>
                    <a:pt x="6510" y="21417"/>
                    <a:pt x="5481" y="21049"/>
                    <a:pt x="4195" y="20312"/>
                  </a:cubicBezTo>
                  <a:cubicBezTo>
                    <a:pt x="2910" y="19576"/>
                    <a:pt x="1367" y="18472"/>
                    <a:pt x="595" y="17551"/>
                  </a:cubicBezTo>
                  <a:cubicBezTo>
                    <a:pt x="-176" y="16631"/>
                    <a:pt x="-176" y="15894"/>
                    <a:pt x="467" y="15403"/>
                  </a:cubicBezTo>
                  <a:cubicBezTo>
                    <a:pt x="1110" y="14912"/>
                    <a:pt x="2395" y="14667"/>
                    <a:pt x="4324" y="14483"/>
                  </a:cubicBezTo>
                  <a:cubicBezTo>
                    <a:pt x="6253" y="14299"/>
                    <a:pt x="8824" y="14176"/>
                    <a:pt x="10753" y="14176"/>
                  </a:cubicBezTo>
                  <a:cubicBezTo>
                    <a:pt x="12681" y="14176"/>
                    <a:pt x="13967" y="14299"/>
                    <a:pt x="14995" y="14606"/>
                  </a:cubicBezTo>
                  <a:cubicBezTo>
                    <a:pt x="16024" y="14912"/>
                    <a:pt x="16795" y="15403"/>
                    <a:pt x="17181" y="15097"/>
                  </a:cubicBezTo>
                  <a:cubicBezTo>
                    <a:pt x="17567" y="14790"/>
                    <a:pt x="17567" y="13685"/>
                    <a:pt x="17695" y="12458"/>
                  </a:cubicBezTo>
                  <a:cubicBezTo>
                    <a:pt x="17824" y="11231"/>
                    <a:pt x="18081" y="9881"/>
                    <a:pt x="18467" y="8899"/>
                  </a:cubicBezTo>
                  <a:cubicBezTo>
                    <a:pt x="18853" y="7917"/>
                    <a:pt x="19367" y="7303"/>
                    <a:pt x="19881" y="7303"/>
                  </a:cubicBezTo>
                  <a:cubicBezTo>
                    <a:pt x="20395" y="7303"/>
                    <a:pt x="20910" y="7917"/>
                    <a:pt x="21424" y="8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2422912" y="236159"/>
              <a:ext cx="328755" cy="39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52" fill="norm" stroke="1" extrusionOk="0">
                  <a:moveTo>
                    <a:pt x="2813" y="16118"/>
                  </a:moveTo>
                  <a:cubicBezTo>
                    <a:pt x="3090" y="15541"/>
                    <a:pt x="3367" y="14963"/>
                    <a:pt x="3574" y="14328"/>
                  </a:cubicBezTo>
                  <a:cubicBezTo>
                    <a:pt x="3782" y="13692"/>
                    <a:pt x="3920" y="12999"/>
                    <a:pt x="3643" y="12826"/>
                  </a:cubicBezTo>
                  <a:cubicBezTo>
                    <a:pt x="3367" y="12653"/>
                    <a:pt x="2674" y="12999"/>
                    <a:pt x="1982" y="14154"/>
                  </a:cubicBezTo>
                  <a:cubicBezTo>
                    <a:pt x="1290" y="15310"/>
                    <a:pt x="597" y="17273"/>
                    <a:pt x="251" y="18602"/>
                  </a:cubicBezTo>
                  <a:cubicBezTo>
                    <a:pt x="-95" y="19930"/>
                    <a:pt x="-95" y="20623"/>
                    <a:pt x="320" y="21027"/>
                  </a:cubicBezTo>
                  <a:cubicBezTo>
                    <a:pt x="736" y="21431"/>
                    <a:pt x="1567" y="21547"/>
                    <a:pt x="2190" y="21374"/>
                  </a:cubicBezTo>
                  <a:cubicBezTo>
                    <a:pt x="2813" y="21200"/>
                    <a:pt x="3228" y="20738"/>
                    <a:pt x="3990" y="18659"/>
                  </a:cubicBezTo>
                  <a:cubicBezTo>
                    <a:pt x="4751" y="16580"/>
                    <a:pt x="5859" y="12884"/>
                    <a:pt x="6551" y="9707"/>
                  </a:cubicBezTo>
                  <a:cubicBezTo>
                    <a:pt x="7243" y="6531"/>
                    <a:pt x="7520" y="3874"/>
                    <a:pt x="7590" y="2257"/>
                  </a:cubicBezTo>
                  <a:cubicBezTo>
                    <a:pt x="7659" y="640"/>
                    <a:pt x="7520" y="63"/>
                    <a:pt x="7243" y="5"/>
                  </a:cubicBezTo>
                  <a:cubicBezTo>
                    <a:pt x="6967" y="-53"/>
                    <a:pt x="6551" y="409"/>
                    <a:pt x="6136" y="2315"/>
                  </a:cubicBezTo>
                  <a:cubicBezTo>
                    <a:pt x="5720" y="4221"/>
                    <a:pt x="5305" y="7571"/>
                    <a:pt x="5236" y="10574"/>
                  </a:cubicBezTo>
                  <a:cubicBezTo>
                    <a:pt x="5167" y="13577"/>
                    <a:pt x="5443" y="16234"/>
                    <a:pt x="5859" y="17851"/>
                  </a:cubicBezTo>
                  <a:cubicBezTo>
                    <a:pt x="6274" y="19468"/>
                    <a:pt x="6828" y="20045"/>
                    <a:pt x="7451" y="20219"/>
                  </a:cubicBezTo>
                  <a:cubicBezTo>
                    <a:pt x="8074" y="20392"/>
                    <a:pt x="8767" y="20161"/>
                    <a:pt x="9736" y="19006"/>
                  </a:cubicBezTo>
                  <a:cubicBezTo>
                    <a:pt x="10705" y="17851"/>
                    <a:pt x="11951" y="15772"/>
                    <a:pt x="12574" y="14443"/>
                  </a:cubicBezTo>
                  <a:cubicBezTo>
                    <a:pt x="13197" y="13115"/>
                    <a:pt x="13197" y="12537"/>
                    <a:pt x="13128" y="11960"/>
                  </a:cubicBezTo>
                  <a:cubicBezTo>
                    <a:pt x="13059" y="11382"/>
                    <a:pt x="12920" y="10805"/>
                    <a:pt x="12505" y="10574"/>
                  </a:cubicBezTo>
                  <a:cubicBezTo>
                    <a:pt x="12090" y="10343"/>
                    <a:pt x="11397" y="10458"/>
                    <a:pt x="10636" y="11036"/>
                  </a:cubicBezTo>
                  <a:cubicBezTo>
                    <a:pt x="9874" y="11613"/>
                    <a:pt x="9043" y="12653"/>
                    <a:pt x="8628" y="13519"/>
                  </a:cubicBezTo>
                  <a:cubicBezTo>
                    <a:pt x="8213" y="14386"/>
                    <a:pt x="8213" y="15079"/>
                    <a:pt x="8351" y="15714"/>
                  </a:cubicBezTo>
                  <a:cubicBezTo>
                    <a:pt x="8490" y="16349"/>
                    <a:pt x="8767" y="16927"/>
                    <a:pt x="9320" y="17215"/>
                  </a:cubicBezTo>
                  <a:cubicBezTo>
                    <a:pt x="9874" y="17504"/>
                    <a:pt x="10705" y="17504"/>
                    <a:pt x="11467" y="17389"/>
                  </a:cubicBezTo>
                  <a:cubicBezTo>
                    <a:pt x="12228" y="17273"/>
                    <a:pt x="12920" y="17042"/>
                    <a:pt x="13543" y="16753"/>
                  </a:cubicBezTo>
                  <a:cubicBezTo>
                    <a:pt x="14167" y="16465"/>
                    <a:pt x="14720" y="16118"/>
                    <a:pt x="15136" y="16234"/>
                  </a:cubicBezTo>
                  <a:cubicBezTo>
                    <a:pt x="15551" y="16349"/>
                    <a:pt x="15828" y="16927"/>
                    <a:pt x="15897" y="17504"/>
                  </a:cubicBezTo>
                  <a:cubicBezTo>
                    <a:pt x="15967" y="18082"/>
                    <a:pt x="15828" y="18659"/>
                    <a:pt x="15690" y="19352"/>
                  </a:cubicBezTo>
                  <a:cubicBezTo>
                    <a:pt x="15551" y="20045"/>
                    <a:pt x="15413" y="20854"/>
                    <a:pt x="15413" y="20912"/>
                  </a:cubicBezTo>
                  <a:cubicBezTo>
                    <a:pt x="15413" y="20969"/>
                    <a:pt x="15551" y="20276"/>
                    <a:pt x="15828" y="19064"/>
                  </a:cubicBezTo>
                  <a:cubicBezTo>
                    <a:pt x="16105" y="17851"/>
                    <a:pt x="16520" y="16118"/>
                    <a:pt x="16867" y="14905"/>
                  </a:cubicBezTo>
                  <a:cubicBezTo>
                    <a:pt x="17213" y="13692"/>
                    <a:pt x="17490" y="12999"/>
                    <a:pt x="17836" y="12422"/>
                  </a:cubicBezTo>
                  <a:cubicBezTo>
                    <a:pt x="18182" y="11844"/>
                    <a:pt x="18597" y="11382"/>
                    <a:pt x="19082" y="11325"/>
                  </a:cubicBezTo>
                  <a:cubicBezTo>
                    <a:pt x="19567" y="11267"/>
                    <a:pt x="20120" y="11613"/>
                    <a:pt x="20467" y="12711"/>
                  </a:cubicBezTo>
                  <a:cubicBezTo>
                    <a:pt x="20813" y="13808"/>
                    <a:pt x="20951" y="15656"/>
                    <a:pt x="20951" y="16927"/>
                  </a:cubicBezTo>
                  <a:cubicBezTo>
                    <a:pt x="20951" y="18197"/>
                    <a:pt x="20813" y="18890"/>
                    <a:pt x="20882" y="19237"/>
                  </a:cubicBezTo>
                  <a:cubicBezTo>
                    <a:pt x="20951" y="19583"/>
                    <a:pt x="21228" y="19583"/>
                    <a:pt x="21505" y="19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2793206" y="411816"/>
              <a:ext cx="269611" cy="18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89" fill="norm" stroke="1" extrusionOk="0">
                  <a:moveTo>
                    <a:pt x="5801" y="6592"/>
                  </a:moveTo>
                  <a:cubicBezTo>
                    <a:pt x="5633" y="5351"/>
                    <a:pt x="5464" y="4110"/>
                    <a:pt x="4958" y="3365"/>
                  </a:cubicBezTo>
                  <a:cubicBezTo>
                    <a:pt x="4451" y="2620"/>
                    <a:pt x="3607" y="2372"/>
                    <a:pt x="2764" y="3737"/>
                  </a:cubicBezTo>
                  <a:cubicBezTo>
                    <a:pt x="1920" y="5103"/>
                    <a:pt x="1076" y="8082"/>
                    <a:pt x="570" y="10937"/>
                  </a:cubicBezTo>
                  <a:cubicBezTo>
                    <a:pt x="64" y="13792"/>
                    <a:pt x="-105" y="16523"/>
                    <a:pt x="64" y="18386"/>
                  </a:cubicBezTo>
                  <a:cubicBezTo>
                    <a:pt x="232" y="20248"/>
                    <a:pt x="739" y="21241"/>
                    <a:pt x="2426" y="20620"/>
                  </a:cubicBezTo>
                  <a:cubicBezTo>
                    <a:pt x="4114" y="19999"/>
                    <a:pt x="6983" y="17765"/>
                    <a:pt x="9261" y="14413"/>
                  </a:cubicBezTo>
                  <a:cubicBezTo>
                    <a:pt x="11539" y="11061"/>
                    <a:pt x="13226" y="6592"/>
                    <a:pt x="13817" y="3861"/>
                  </a:cubicBezTo>
                  <a:cubicBezTo>
                    <a:pt x="14408" y="1130"/>
                    <a:pt x="13901" y="137"/>
                    <a:pt x="13311" y="13"/>
                  </a:cubicBezTo>
                  <a:cubicBezTo>
                    <a:pt x="12720" y="-111"/>
                    <a:pt x="12045" y="634"/>
                    <a:pt x="11454" y="2744"/>
                  </a:cubicBezTo>
                  <a:cubicBezTo>
                    <a:pt x="10864" y="4855"/>
                    <a:pt x="10358" y="8330"/>
                    <a:pt x="10273" y="11310"/>
                  </a:cubicBezTo>
                  <a:cubicBezTo>
                    <a:pt x="10189" y="14289"/>
                    <a:pt x="10526" y="16772"/>
                    <a:pt x="12467" y="18386"/>
                  </a:cubicBezTo>
                  <a:cubicBezTo>
                    <a:pt x="14408" y="19999"/>
                    <a:pt x="17951" y="20744"/>
                    <a:pt x="21495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3475566" y="417219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3462866" y="360069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3545842" y="354113"/>
              <a:ext cx="112880" cy="25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0964" fill="norm" stroke="1" extrusionOk="0">
                  <a:moveTo>
                    <a:pt x="1099" y="6239"/>
                  </a:moveTo>
                  <a:cubicBezTo>
                    <a:pt x="1099" y="10593"/>
                    <a:pt x="1099" y="14948"/>
                    <a:pt x="903" y="17561"/>
                  </a:cubicBezTo>
                  <a:cubicBezTo>
                    <a:pt x="706" y="20174"/>
                    <a:pt x="314" y="21045"/>
                    <a:pt x="117" y="20958"/>
                  </a:cubicBezTo>
                  <a:cubicBezTo>
                    <a:pt x="-79" y="20871"/>
                    <a:pt x="-79" y="19826"/>
                    <a:pt x="510" y="16690"/>
                  </a:cubicBezTo>
                  <a:cubicBezTo>
                    <a:pt x="1099" y="13555"/>
                    <a:pt x="2277" y="8329"/>
                    <a:pt x="3456" y="5280"/>
                  </a:cubicBezTo>
                  <a:cubicBezTo>
                    <a:pt x="4634" y="2232"/>
                    <a:pt x="5812" y="1361"/>
                    <a:pt x="7383" y="664"/>
                  </a:cubicBezTo>
                  <a:cubicBezTo>
                    <a:pt x="8954" y="-32"/>
                    <a:pt x="10917" y="-555"/>
                    <a:pt x="13470" y="1100"/>
                  </a:cubicBezTo>
                  <a:cubicBezTo>
                    <a:pt x="16023" y="2755"/>
                    <a:pt x="19165" y="6587"/>
                    <a:pt x="20343" y="9548"/>
                  </a:cubicBezTo>
                  <a:cubicBezTo>
                    <a:pt x="21521" y="12510"/>
                    <a:pt x="20736" y="14600"/>
                    <a:pt x="19950" y="16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3774545" y="144169"/>
              <a:ext cx="82022" cy="40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0" fill="norm" stroke="1" extrusionOk="0">
                  <a:moveTo>
                    <a:pt x="3185" y="0"/>
                  </a:moveTo>
                  <a:cubicBezTo>
                    <a:pt x="2077" y="3897"/>
                    <a:pt x="970" y="7794"/>
                    <a:pt x="416" y="11078"/>
                  </a:cubicBezTo>
                  <a:cubicBezTo>
                    <a:pt x="-138" y="14363"/>
                    <a:pt x="-138" y="17035"/>
                    <a:pt x="416" y="18649"/>
                  </a:cubicBezTo>
                  <a:cubicBezTo>
                    <a:pt x="970" y="20264"/>
                    <a:pt x="2077" y="20821"/>
                    <a:pt x="4016" y="21155"/>
                  </a:cubicBezTo>
                  <a:cubicBezTo>
                    <a:pt x="5954" y="21489"/>
                    <a:pt x="8724" y="21600"/>
                    <a:pt x="11770" y="21099"/>
                  </a:cubicBezTo>
                  <a:cubicBezTo>
                    <a:pt x="14816" y="20598"/>
                    <a:pt x="18139" y="19485"/>
                    <a:pt x="21462" y="18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3742266" y="366419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3868017" y="323857"/>
              <a:ext cx="115550" cy="17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076" fill="norm" stroke="1" extrusionOk="0">
                  <a:moveTo>
                    <a:pt x="2542" y="7311"/>
                  </a:moveTo>
                  <a:cubicBezTo>
                    <a:pt x="4470" y="7060"/>
                    <a:pt x="6399" y="6809"/>
                    <a:pt x="7942" y="6181"/>
                  </a:cubicBezTo>
                  <a:cubicBezTo>
                    <a:pt x="9485" y="5553"/>
                    <a:pt x="10642" y="4548"/>
                    <a:pt x="11413" y="3418"/>
                  </a:cubicBezTo>
                  <a:cubicBezTo>
                    <a:pt x="12185" y="2288"/>
                    <a:pt x="12570" y="1032"/>
                    <a:pt x="11799" y="404"/>
                  </a:cubicBezTo>
                  <a:cubicBezTo>
                    <a:pt x="11027" y="-224"/>
                    <a:pt x="9099" y="-224"/>
                    <a:pt x="6977" y="1157"/>
                  </a:cubicBezTo>
                  <a:cubicBezTo>
                    <a:pt x="4856" y="2539"/>
                    <a:pt x="2542" y="5302"/>
                    <a:pt x="1192" y="8567"/>
                  </a:cubicBezTo>
                  <a:cubicBezTo>
                    <a:pt x="-158" y="11832"/>
                    <a:pt x="-544" y="15599"/>
                    <a:pt x="999" y="17985"/>
                  </a:cubicBezTo>
                  <a:cubicBezTo>
                    <a:pt x="2542" y="20371"/>
                    <a:pt x="6013" y="21376"/>
                    <a:pt x="9677" y="20999"/>
                  </a:cubicBezTo>
                  <a:cubicBezTo>
                    <a:pt x="13342" y="20623"/>
                    <a:pt x="17199" y="18864"/>
                    <a:pt x="21056" y="17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4002616" y="328319"/>
              <a:ext cx="75042" cy="1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72" fill="norm" stroke="1" extrusionOk="0">
                  <a:moveTo>
                    <a:pt x="0" y="1683"/>
                  </a:moveTo>
                  <a:cubicBezTo>
                    <a:pt x="3000" y="1964"/>
                    <a:pt x="6000" y="2244"/>
                    <a:pt x="9600" y="4488"/>
                  </a:cubicBezTo>
                  <a:cubicBezTo>
                    <a:pt x="13200" y="6732"/>
                    <a:pt x="17400" y="10940"/>
                    <a:pt x="19500" y="13745"/>
                  </a:cubicBezTo>
                  <a:cubicBezTo>
                    <a:pt x="21600" y="16551"/>
                    <a:pt x="21600" y="17953"/>
                    <a:pt x="20700" y="19216"/>
                  </a:cubicBezTo>
                  <a:cubicBezTo>
                    <a:pt x="19800" y="20478"/>
                    <a:pt x="18000" y="21600"/>
                    <a:pt x="16200" y="21460"/>
                  </a:cubicBezTo>
                  <a:cubicBezTo>
                    <a:pt x="14400" y="21319"/>
                    <a:pt x="12600" y="19917"/>
                    <a:pt x="11700" y="16691"/>
                  </a:cubicBezTo>
                  <a:cubicBezTo>
                    <a:pt x="10800" y="13465"/>
                    <a:pt x="10800" y="8416"/>
                    <a:pt x="12000" y="5330"/>
                  </a:cubicBezTo>
                  <a:cubicBezTo>
                    <a:pt x="13200" y="2244"/>
                    <a:pt x="15600" y="1122"/>
                    <a:pt x="180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4159249" y="309269"/>
              <a:ext cx="116418" cy="14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1571" y="0"/>
                  </a:moveTo>
                  <a:cubicBezTo>
                    <a:pt x="785" y="5326"/>
                    <a:pt x="0" y="10652"/>
                    <a:pt x="0" y="14055"/>
                  </a:cubicBezTo>
                  <a:cubicBezTo>
                    <a:pt x="0" y="17458"/>
                    <a:pt x="785" y="18937"/>
                    <a:pt x="2160" y="19973"/>
                  </a:cubicBezTo>
                  <a:cubicBezTo>
                    <a:pt x="3535" y="21008"/>
                    <a:pt x="5498" y="21600"/>
                    <a:pt x="8051" y="18937"/>
                  </a:cubicBezTo>
                  <a:cubicBezTo>
                    <a:pt x="10604" y="16274"/>
                    <a:pt x="13745" y="10356"/>
                    <a:pt x="16102" y="6805"/>
                  </a:cubicBezTo>
                  <a:cubicBezTo>
                    <a:pt x="18458" y="3255"/>
                    <a:pt x="20029" y="2071"/>
                    <a:pt x="21600" y="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4258069" y="0"/>
              <a:ext cx="388527" cy="47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54" fill="norm" stroke="1" extrusionOk="0">
                  <a:moveTo>
                    <a:pt x="5524" y="14914"/>
                  </a:moveTo>
                  <a:cubicBezTo>
                    <a:pt x="5057" y="14631"/>
                    <a:pt x="4590" y="14348"/>
                    <a:pt x="4123" y="14348"/>
                  </a:cubicBezTo>
                  <a:cubicBezTo>
                    <a:pt x="3656" y="14348"/>
                    <a:pt x="3189" y="14631"/>
                    <a:pt x="2489" y="15527"/>
                  </a:cubicBezTo>
                  <a:cubicBezTo>
                    <a:pt x="1788" y="16423"/>
                    <a:pt x="854" y="17932"/>
                    <a:pt x="387" y="18922"/>
                  </a:cubicBezTo>
                  <a:cubicBezTo>
                    <a:pt x="-80" y="19913"/>
                    <a:pt x="-80" y="20384"/>
                    <a:pt x="154" y="20762"/>
                  </a:cubicBezTo>
                  <a:cubicBezTo>
                    <a:pt x="387" y="21139"/>
                    <a:pt x="854" y="21422"/>
                    <a:pt x="1555" y="21139"/>
                  </a:cubicBezTo>
                  <a:cubicBezTo>
                    <a:pt x="2255" y="20856"/>
                    <a:pt x="3189" y="20007"/>
                    <a:pt x="3831" y="19253"/>
                  </a:cubicBezTo>
                  <a:cubicBezTo>
                    <a:pt x="4474" y="18498"/>
                    <a:pt x="4824" y="17838"/>
                    <a:pt x="5291" y="17177"/>
                  </a:cubicBezTo>
                  <a:cubicBezTo>
                    <a:pt x="5758" y="16517"/>
                    <a:pt x="6342" y="15857"/>
                    <a:pt x="6634" y="15810"/>
                  </a:cubicBezTo>
                  <a:cubicBezTo>
                    <a:pt x="6925" y="15763"/>
                    <a:pt x="6925" y="16329"/>
                    <a:pt x="6925" y="16847"/>
                  </a:cubicBezTo>
                  <a:cubicBezTo>
                    <a:pt x="6925" y="17366"/>
                    <a:pt x="6925" y="17838"/>
                    <a:pt x="7101" y="18262"/>
                  </a:cubicBezTo>
                  <a:cubicBezTo>
                    <a:pt x="7276" y="18687"/>
                    <a:pt x="7626" y="19064"/>
                    <a:pt x="8093" y="19158"/>
                  </a:cubicBezTo>
                  <a:cubicBezTo>
                    <a:pt x="8560" y="19253"/>
                    <a:pt x="9144" y="19064"/>
                    <a:pt x="10195" y="17885"/>
                  </a:cubicBezTo>
                  <a:cubicBezTo>
                    <a:pt x="11245" y="16706"/>
                    <a:pt x="12763" y="14536"/>
                    <a:pt x="13931" y="12225"/>
                  </a:cubicBezTo>
                  <a:cubicBezTo>
                    <a:pt x="15098" y="9915"/>
                    <a:pt x="15916" y="7462"/>
                    <a:pt x="16441" y="5764"/>
                  </a:cubicBezTo>
                  <a:cubicBezTo>
                    <a:pt x="16966" y="4067"/>
                    <a:pt x="17200" y="3123"/>
                    <a:pt x="17375" y="2180"/>
                  </a:cubicBezTo>
                  <a:cubicBezTo>
                    <a:pt x="17550" y="1237"/>
                    <a:pt x="17667" y="294"/>
                    <a:pt x="17492" y="58"/>
                  </a:cubicBezTo>
                  <a:cubicBezTo>
                    <a:pt x="17317" y="-178"/>
                    <a:pt x="16850" y="294"/>
                    <a:pt x="16149" y="1756"/>
                  </a:cubicBezTo>
                  <a:cubicBezTo>
                    <a:pt x="15449" y="3218"/>
                    <a:pt x="14515" y="5670"/>
                    <a:pt x="13872" y="8405"/>
                  </a:cubicBezTo>
                  <a:cubicBezTo>
                    <a:pt x="13230" y="11141"/>
                    <a:pt x="12880" y="14159"/>
                    <a:pt x="12705" y="15904"/>
                  </a:cubicBezTo>
                  <a:cubicBezTo>
                    <a:pt x="12530" y="17649"/>
                    <a:pt x="12530" y="18121"/>
                    <a:pt x="12705" y="18545"/>
                  </a:cubicBezTo>
                  <a:cubicBezTo>
                    <a:pt x="12880" y="18970"/>
                    <a:pt x="13230" y="19347"/>
                    <a:pt x="13697" y="19583"/>
                  </a:cubicBezTo>
                  <a:cubicBezTo>
                    <a:pt x="14164" y="19819"/>
                    <a:pt x="14748" y="19913"/>
                    <a:pt x="15624" y="19347"/>
                  </a:cubicBezTo>
                  <a:cubicBezTo>
                    <a:pt x="16499" y="18781"/>
                    <a:pt x="17667" y="17555"/>
                    <a:pt x="18426" y="16612"/>
                  </a:cubicBezTo>
                  <a:cubicBezTo>
                    <a:pt x="19185" y="15668"/>
                    <a:pt x="19535" y="15008"/>
                    <a:pt x="19710" y="14348"/>
                  </a:cubicBezTo>
                  <a:cubicBezTo>
                    <a:pt x="19885" y="13688"/>
                    <a:pt x="19885" y="13027"/>
                    <a:pt x="19594" y="12603"/>
                  </a:cubicBezTo>
                  <a:cubicBezTo>
                    <a:pt x="19302" y="12178"/>
                    <a:pt x="18718" y="11990"/>
                    <a:pt x="18368" y="12131"/>
                  </a:cubicBezTo>
                  <a:cubicBezTo>
                    <a:pt x="18017" y="12273"/>
                    <a:pt x="17901" y="12744"/>
                    <a:pt x="18309" y="13546"/>
                  </a:cubicBezTo>
                  <a:cubicBezTo>
                    <a:pt x="18718" y="14348"/>
                    <a:pt x="19652" y="15480"/>
                    <a:pt x="20236" y="16281"/>
                  </a:cubicBezTo>
                  <a:cubicBezTo>
                    <a:pt x="20819" y="17083"/>
                    <a:pt x="21053" y="17555"/>
                    <a:pt x="21228" y="18074"/>
                  </a:cubicBezTo>
                  <a:cubicBezTo>
                    <a:pt x="21403" y="18592"/>
                    <a:pt x="21520" y="19158"/>
                    <a:pt x="21345" y="19583"/>
                  </a:cubicBezTo>
                  <a:cubicBezTo>
                    <a:pt x="21170" y="20007"/>
                    <a:pt x="20703" y="20290"/>
                    <a:pt x="19827" y="20432"/>
                  </a:cubicBezTo>
                  <a:cubicBezTo>
                    <a:pt x="18951" y="20573"/>
                    <a:pt x="17667" y="20573"/>
                    <a:pt x="16383" y="20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338666" y="608083"/>
              <a:ext cx="4392246" cy="55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6" fill="norm" stroke="1" extrusionOk="0">
                  <a:moveTo>
                    <a:pt x="0" y="21586"/>
                  </a:moveTo>
                  <a:cubicBezTo>
                    <a:pt x="354" y="21503"/>
                    <a:pt x="708" y="21420"/>
                    <a:pt x="1077" y="21172"/>
                  </a:cubicBezTo>
                  <a:cubicBezTo>
                    <a:pt x="1446" y="20924"/>
                    <a:pt x="1831" y="20510"/>
                    <a:pt x="2195" y="20055"/>
                  </a:cubicBezTo>
                  <a:cubicBezTo>
                    <a:pt x="2560" y="19600"/>
                    <a:pt x="2903" y="19103"/>
                    <a:pt x="3293" y="18565"/>
                  </a:cubicBezTo>
                  <a:cubicBezTo>
                    <a:pt x="3683" y="18027"/>
                    <a:pt x="4120" y="17448"/>
                    <a:pt x="4500" y="16910"/>
                  </a:cubicBezTo>
                  <a:cubicBezTo>
                    <a:pt x="4880" y="16372"/>
                    <a:pt x="5202" y="15876"/>
                    <a:pt x="5546" y="15379"/>
                  </a:cubicBezTo>
                  <a:cubicBezTo>
                    <a:pt x="5889" y="14883"/>
                    <a:pt x="6253" y="14386"/>
                    <a:pt x="6612" y="13889"/>
                  </a:cubicBezTo>
                  <a:cubicBezTo>
                    <a:pt x="6971" y="13393"/>
                    <a:pt x="7325" y="12896"/>
                    <a:pt x="7705" y="12400"/>
                  </a:cubicBezTo>
                  <a:cubicBezTo>
                    <a:pt x="8084" y="11903"/>
                    <a:pt x="8490" y="11407"/>
                    <a:pt x="8891" y="10952"/>
                  </a:cubicBezTo>
                  <a:cubicBezTo>
                    <a:pt x="9291" y="10496"/>
                    <a:pt x="9687" y="10083"/>
                    <a:pt x="10072" y="9710"/>
                  </a:cubicBezTo>
                  <a:cubicBezTo>
                    <a:pt x="10457" y="9338"/>
                    <a:pt x="10831" y="9007"/>
                    <a:pt x="11211" y="8634"/>
                  </a:cubicBezTo>
                  <a:cubicBezTo>
                    <a:pt x="11591" y="8262"/>
                    <a:pt x="11976" y="7848"/>
                    <a:pt x="12366" y="7476"/>
                  </a:cubicBezTo>
                  <a:cubicBezTo>
                    <a:pt x="12756" y="7103"/>
                    <a:pt x="13151" y="6772"/>
                    <a:pt x="13521" y="6483"/>
                  </a:cubicBezTo>
                  <a:cubicBezTo>
                    <a:pt x="13890" y="6193"/>
                    <a:pt x="14234" y="5945"/>
                    <a:pt x="14592" y="5696"/>
                  </a:cubicBezTo>
                  <a:cubicBezTo>
                    <a:pt x="14951" y="5448"/>
                    <a:pt x="15326" y="5200"/>
                    <a:pt x="15675" y="4952"/>
                  </a:cubicBezTo>
                  <a:cubicBezTo>
                    <a:pt x="16023" y="4703"/>
                    <a:pt x="16346" y="4455"/>
                    <a:pt x="16658" y="4207"/>
                  </a:cubicBezTo>
                  <a:cubicBezTo>
                    <a:pt x="16970" y="3958"/>
                    <a:pt x="17272" y="3710"/>
                    <a:pt x="17646" y="3420"/>
                  </a:cubicBezTo>
                  <a:cubicBezTo>
                    <a:pt x="18021" y="3131"/>
                    <a:pt x="18468" y="2800"/>
                    <a:pt x="18879" y="2427"/>
                  </a:cubicBezTo>
                  <a:cubicBezTo>
                    <a:pt x="19290" y="2055"/>
                    <a:pt x="19665" y="1641"/>
                    <a:pt x="20039" y="1269"/>
                  </a:cubicBezTo>
                  <a:cubicBezTo>
                    <a:pt x="20414" y="896"/>
                    <a:pt x="20788" y="565"/>
                    <a:pt x="21007" y="358"/>
                  </a:cubicBezTo>
                  <a:cubicBezTo>
                    <a:pt x="21225" y="152"/>
                    <a:pt x="21288" y="69"/>
                    <a:pt x="21376" y="27"/>
                  </a:cubicBezTo>
                  <a:cubicBezTo>
                    <a:pt x="21465" y="-14"/>
                    <a:pt x="21579" y="-14"/>
                    <a:pt x="21590" y="69"/>
                  </a:cubicBezTo>
                  <a:cubicBezTo>
                    <a:pt x="21600" y="152"/>
                    <a:pt x="21506" y="317"/>
                    <a:pt x="21392" y="524"/>
                  </a:cubicBezTo>
                  <a:cubicBezTo>
                    <a:pt x="21277" y="731"/>
                    <a:pt x="21142" y="979"/>
                    <a:pt x="21007" y="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745066" y="747419"/>
              <a:ext cx="4032251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" y="21058"/>
                    <a:pt x="499" y="20516"/>
                    <a:pt x="833" y="20090"/>
                  </a:cubicBezTo>
                  <a:cubicBezTo>
                    <a:pt x="1168" y="19665"/>
                    <a:pt x="1587" y="19355"/>
                    <a:pt x="2013" y="18929"/>
                  </a:cubicBezTo>
                  <a:cubicBezTo>
                    <a:pt x="2438" y="18503"/>
                    <a:pt x="2869" y="17961"/>
                    <a:pt x="3283" y="17535"/>
                  </a:cubicBezTo>
                  <a:cubicBezTo>
                    <a:pt x="3696" y="17110"/>
                    <a:pt x="4093" y="16800"/>
                    <a:pt x="4513" y="16413"/>
                  </a:cubicBezTo>
                  <a:cubicBezTo>
                    <a:pt x="4932" y="16026"/>
                    <a:pt x="5374" y="15561"/>
                    <a:pt x="5839" y="15097"/>
                  </a:cubicBezTo>
                  <a:cubicBezTo>
                    <a:pt x="6304" y="14632"/>
                    <a:pt x="6792" y="14168"/>
                    <a:pt x="7217" y="13742"/>
                  </a:cubicBezTo>
                  <a:cubicBezTo>
                    <a:pt x="7642" y="13316"/>
                    <a:pt x="8005" y="12929"/>
                    <a:pt x="8374" y="12542"/>
                  </a:cubicBezTo>
                  <a:cubicBezTo>
                    <a:pt x="8742" y="12155"/>
                    <a:pt x="9116" y="11768"/>
                    <a:pt x="9519" y="11342"/>
                  </a:cubicBezTo>
                  <a:cubicBezTo>
                    <a:pt x="9921" y="10916"/>
                    <a:pt x="10352" y="10452"/>
                    <a:pt x="10755" y="10026"/>
                  </a:cubicBezTo>
                  <a:cubicBezTo>
                    <a:pt x="11157" y="9600"/>
                    <a:pt x="11531" y="9213"/>
                    <a:pt x="11928" y="8787"/>
                  </a:cubicBezTo>
                  <a:cubicBezTo>
                    <a:pt x="12325" y="8361"/>
                    <a:pt x="12745" y="7897"/>
                    <a:pt x="13136" y="7471"/>
                  </a:cubicBezTo>
                  <a:cubicBezTo>
                    <a:pt x="13527" y="7045"/>
                    <a:pt x="13890" y="6658"/>
                    <a:pt x="14264" y="6271"/>
                  </a:cubicBezTo>
                  <a:cubicBezTo>
                    <a:pt x="14638" y="5884"/>
                    <a:pt x="15024" y="5497"/>
                    <a:pt x="15392" y="5148"/>
                  </a:cubicBezTo>
                  <a:cubicBezTo>
                    <a:pt x="15761" y="4800"/>
                    <a:pt x="16112" y="4490"/>
                    <a:pt x="16526" y="4103"/>
                  </a:cubicBezTo>
                  <a:cubicBezTo>
                    <a:pt x="16940" y="3716"/>
                    <a:pt x="17416" y="3252"/>
                    <a:pt x="17864" y="2826"/>
                  </a:cubicBezTo>
                  <a:cubicBezTo>
                    <a:pt x="18312" y="2400"/>
                    <a:pt x="18731" y="2013"/>
                    <a:pt x="19179" y="1626"/>
                  </a:cubicBezTo>
                  <a:cubicBezTo>
                    <a:pt x="19627" y="1239"/>
                    <a:pt x="20103" y="852"/>
                    <a:pt x="20511" y="581"/>
                  </a:cubicBezTo>
                  <a:cubicBezTo>
                    <a:pt x="20920" y="310"/>
                    <a:pt x="21260" y="1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0" y="1809601"/>
              <a:ext cx="109059" cy="44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54" fill="norm" stroke="1" extrusionOk="0">
                  <a:moveTo>
                    <a:pt x="10188" y="4545"/>
                  </a:moveTo>
                  <a:cubicBezTo>
                    <a:pt x="8558" y="5676"/>
                    <a:pt x="6928" y="6807"/>
                    <a:pt x="6928" y="8762"/>
                  </a:cubicBezTo>
                  <a:cubicBezTo>
                    <a:pt x="6928" y="10716"/>
                    <a:pt x="8558" y="13493"/>
                    <a:pt x="9577" y="15139"/>
                  </a:cubicBezTo>
                  <a:cubicBezTo>
                    <a:pt x="10596" y="16785"/>
                    <a:pt x="11003" y="17299"/>
                    <a:pt x="11003" y="18070"/>
                  </a:cubicBezTo>
                  <a:cubicBezTo>
                    <a:pt x="11003" y="18842"/>
                    <a:pt x="10596" y="19870"/>
                    <a:pt x="9781" y="20025"/>
                  </a:cubicBezTo>
                  <a:cubicBezTo>
                    <a:pt x="8966" y="20179"/>
                    <a:pt x="7743" y="19459"/>
                    <a:pt x="6317" y="17402"/>
                  </a:cubicBezTo>
                  <a:cubicBezTo>
                    <a:pt x="4890" y="15345"/>
                    <a:pt x="3260" y="11950"/>
                    <a:pt x="2445" y="9019"/>
                  </a:cubicBezTo>
                  <a:cubicBezTo>
                    <a:pt x="1630" y="6087"/>
                    <a:pt x="1630" y="3619"/>
                    <a:pt x="2037" y="2127"/>
                  </a:cubicBezTo>
                  <a:cubicBezTo>
                    <a:pt x="2445" y="636"/>
                    <a:pt x="3260" y="122"/>
                    <a:pt x="4483" y="19"/>
                  </a:cubicBezTo>
                  <a:cubicBezTo>
                    <a:pt x="5705" y="-84"/>
                    <a:pt x="7335" y="225"/>
                    <a:pt x="9577" y="1253"/>
                  </a:cubicBezTo>
                  <a:cubicBezTo>
                    <a:pt x="11818" y="2282"/>
                    <a:pt x="14671" y="4030"/>
                    <a:pt x="16709" y="6396"/>
                  </a:cubicBezTo>
                  <a:cubicBezTo>
                    <a:pt x="18747" y="8762"/>
                    <a:pt x="19969" y="11745"/>
                    <a:pt x="20581" y="14059"/>
                  </a:cubicBezTo>
                  <a:cubicBezTo>
                    <a:pt x="21192" y="16373"/>
                    <a:pt x="21192" y="18019"/>
                    <a:pt x="20173" y="19150"/>
                  </a:cubicBezTo>
                  <a:cubicBezTo>
                    <a:pt x="19154" y="20282"/>
                    <a:pt x="17117" y="20899"/>
                    <a:pt x="14467" y="21207"/>
                  </a:cubicBezTo>
                  <a:cubicBezTo>
                    <a:pt x="11818" y="21516"/>
                    <a:pt x="8558" y="21516"/>
                    <a:pt x="5909" y="21310"/>
                  </a:cubicBezTo>
                  <a:cubicBezTo>
                    <a:pt x="3260" y="21105"/>
                    <a:pt x="1222" y="20693"/>
                    <a:pt x="407" y="20230"/>
                  </a:cubicBezTo>
                  <a:cubicBezTo>
                    <a:pt x="-408" y="19767"/>
                    <a:pt x="0" y="19253"/>
                    <a:pt x="1630" y="18636"/>
                  </a:cubicBezTo>
                  <a:cubicBezTo>
                    <a:pt x="3260" y="18019"/>
                    <a:pt x="6113" y="17299"/>
                    <a:pt x="8966" y="16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92616" y="1868141"/>
              <a:ext cx="38101" cy="32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7200" y="1872"/>
                  </a:moveTo>
                  <a:cubicBezTo>
                    <a:pt x="3600" y="903"/>
                    <a:pt x="0" y="-66"/>
                    <a:pt x="0" y="3"/>
                  </a:cubicBezTo>
                  <a:cubicBezTo>
                    <a:pt x="0" y="72"/>
                    <a:pt x="3600" y="1180"/>
                    <a:pt x="6600" y="3880"/>
                  </a:cubicBezTo>
                  <a:cubicBezTo>
                    <a:pt x="9600" y="6580"/>
                    <a:pt x="12000" y="10872"/>
                    <a:pt x="13800" y="13849"/>
                  </a:cubicBezTo>
                  <a:cubicBezTo>
                    <a:pt x="15600" y="16826"/>
                    <a:pt x="16800" y="18488"/>
                    <a:pt x="17400" y="19665"/>
                  </a:cubicBezTo>
                  <a:cubicBezTo>
                    <a:pt x="18000" y="20842"/>
                    <a:pt x="18000" y="21534"/>
                    <a:pt x="18600" y="21465"/>
                  </a:cubicBezTo>
                  <a:cubicBezTo>
                    <a:pt x="19200" y="21396"/>
                    <a:pt x="20400" y="20565"/>
                    <a:pt x="21000" y="19734"/>
                  </a:cubicBezTo>
                  <a:cubicBezTo>
                    <a:pt x="21600" y="18903"/>
                    <a:pt x="21600" y="18072"/>
                    <a:pt x="21600" y="17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09079" y="1846967"/>
              <a:ext cx="129588" cy="35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39" fill="norm" stroke="1" extrusionOk="0">
                  <a:moveTo>
                    <a:pt x="8787" y="3796"/>
                  </a:moveTo>
                  <a:cubicBezTo>
                    <a:pt x="9135" y="3153"/>
                    <a:pt x="9484" y="2510"/>
                    <a:pt x="10355" y="1739"/>
                  </a:cubicBezTo>
                  <a:cubicBezTo>
                    <a:pt x="11226" y="968"/>
                    <a:pt x="12619" y="68"/>
                    <a:pt x="13490" y="3"/>
                  </a:cubicBezTo>
                  <a:cubicBezTo>
                    <a:pt x="14361" y="-61"/>
                    <a:pt x="14710" y="710"/>
                    <a:pt x="12968" y="2768"/>
                  </a:cubicBezTo>
                  <a:cubicBezTo>
                    <a:pt x="11226" y="4825"/>
                    <a:pt x="7394" y="8168"/>
                    <a:pt x="4955" y="10096"/>
                  </a:cubicBezTo>
                  <a:cubicBezTo>
                    <a:pt x="2516" y="12025"/>
                    <a:pt x="1471" y="12539"/>
                    <a:pt x="774" y="13182"/>
                  </a:cubicBezTo>
                  <a:cubicBezTo>
                    <a:pt x="77" y="13825"/>
                    <a:pt x="-271" y="14596"/>
                    <a:pt x="252" y="15175"/>
                  </a:cubicBezTo>
                  <a:cubicBezTo>
                    <a:pt x="774" y="15753"/>
                    <a:pt x="2168" y="16139"/>
                    <a:pt x="4781" y="17039"/>
                  </a:cubicBezTo>
                  <a:cubicBezTo>
                    <a:pt x="7394" y="17939"/>
                    <a:pt x="11226" y="19353"/>
                    <a:pt x="14187" y="20189"/>
                  </a:cubicBezTo>
                  <a:cubicBezTo>
                    <a:pt x="17148" y="21025"/>
                    <a:pt x="19239" y="21282"/>
                    <a:pt x="21329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383650" y="1884069"/>
              <a:ext cx="252459" cy="26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31" fill="norm" stroke="1" extrusionOk="0">
                  <a:moveTo>
                    <a:pt x="495" y="3572"/>
                  </a:moveTo>
                  <a:cubicBezTo>
                    <a:pt x="315" y="2211"/>
                    <a:pt x="135" y="850"/>
                    <a:pt x="45" y="595"/>
                  </a:cubicBezTo>
                  <a:cubicBezTo>
                    <a:pt x="-45" y="340"/>
                    <a:pt x="-45" y="1191"/>
                    <a:pt x="495" y="3657"/>
                  </a:cubicBezTo>
                  <a:cubicBezTo>
                    <a:pt x="1035" y="6123"/>
                    <a:pt x="2115" y="10205"/>
                    <a:pt x="2835" y="12756"/>
                  </a:cubicBezTo>
                  <a:cubicBezTo>
                    <a:pt x="3555" y="15307"/>
                    <a:pt x="3915" y="16328"/>
                    <a:pt x="4185" y="17263"/>
                  </a:cubicBezTo>
                  <a:cubicBezTo>
                    <a:pt x="4455" y="18198"/>
                    <a:pt x="4635" y="19049"/>
                    <a:pt x="5175" y="19474"/>
                  </a:cubicBezTo>
                  <a:cubicBezTo>
                    <a:pt x="5715" y="19899"/>
                    <a:pt x="6615" y="19899"/>
                    <a:pt x="7245" y="18709"/>
                  </a:cubicBezTo>
                  <a:cubicBezTo>
                    <a:pt x="7875" y="17518"/>
                    <a:pt x="8235" y="15137"/>
                    <a:pt x="8595" y="13351"/>
                  </a:cubicBezTo>
                  <a:cubicBezTo>
                    <a:pt x="8955" y="11565"/>
                    <a:pt x="9315" y="10375"/>
                    <a:pt x="9585" y="10375"/>
                  </a:cubicBezTo>
                  <a:cubicBezTo>
                    <a:pt x="9855" y="10375"/>
                    <a:pt x="10035" y="11565"/>
                    <a:pt x="10305" y="13096"/>
                  </a:cubicBezTo>
                  <a:cubicBezTo>
                    <a:pt x="10575" y="14627"/>
                    <a:pt x="10935" y="16498"/>
                    <a:pt x="11295" y="17858"/>
                  </a:cubicBezTo>
                  <a:cubicBezTo>
                    <a:pt x="11655" y="19219"/>
                    <a:pt x="12015" y="20069"/>
                    <a:pt x="12645" y="20665"/>
                  </a:cubicBezTo>
                  <a:cubicBezTo>
                    <a:pt x="13275" y="21260"/>
                    <a:pt x="14175" y="21600"/>
                    <a:pt x="14895" y="21345"/>
                  </a:cubicBezTo>
                  <a:cubicBezTo>
                    <a:pt x="15615" y="21090"/>
                    <a:pt x="16155" y="20239"/>
                    <a:pt x="16965" y="17773"/>
                  </a:cubicBezTo>
                  <a:cubicBezTo>
                    <a:pt x="17775" y="15307"/>
                    <a:pt x="18855" y="11225"/>
                    <a:pt x="19665" y="8419"/>
                  </a:cubicBezTo>
                  <a:cubicBezTo>
                    <a:pt x="20475" y="5613"/>
                    <a:pt x="21015" y="4082"/>
                    <a:pt x="21285" y="2891"/>
                  </a:cubicBezTo>
                  <a:cubicBezTo>
                    <a:pt x="21555" y="1701"/>
                    <a:pt x="21555" y="850"/>
                    <a:pt x="21105" y="425"/>
                  </a:cubicBezTo>
                  <a:cubicBezTo>
                    <a:pt x="20655" y="0"/>
                    <a:pt x="19755" y="0"/>
                    <a:pt x="188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164166" y="1769769"/>
              <a:ext cx="19051" cy="31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1600" y="0"/>
                  </a:moveTo>
                  <a:cubicBezTo>
                    <a:pt x="14400" y="3065"/>
                    <a:pt x="7200" y="6130"/>
                    <a:pt x="4800" y="9486"/>
                  </a:cubicBezTo>
                  <a:cubicBezTo>
                    <a:pt x="2400" y="12843"/>
                    <a:pt x="4800" y="16492"/>
                    <a:pt x="6000" y="18681"/>
                  </a:cubicBezTo>
                  <a:cubicBezTo>
                    <a:pt x="7200" y="20870"/>
                    <a:pt x="7200" y="21600"/>
                    <a:pt x="6000" y="21527"/>
                  </a:cubicBezTo>
                  <a:cubicBezTo>
                    <a:pt x="4800" y="21454"/>
                    <a:pt x="2400" y="20578"/>
                    <a:pt x="0" y="19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988103" y="1710181"/>
              <a:ext cx="988864" cy="33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84" fill="norm" stroke="1" extrusionOk="0">
                  <a:moveTo>
                    <a:pt x="1208" y="14512"/>
                  </a:moveTo>
                  <a:cubicBezTo>
                    <a:pt x="977" y="14375"/>
                    <a:pt x="747" y="14238"/>
                    <a:pt x="516" y="14033"/>
                  </a:cubicBezTo>
                  <a:cubicBezTo>
                    <a:pt x="285" y="13828"/>
                    <a:pt x="54" y="13555"/>
                    <a:pt x="8" y="13076"/>
                  </a:cubicBezTo>
                  <a:cubicBezTo>
                    <a:pt x="-38" y="12598"/>
                    <a:pt x="100" y="11914"/>
                    <a:pt x="631" y="10547"/>
                  </a:cubicBezTo>
                  <a:cubicBezTo>
                    <a:pt x="1162" y="9180"/>
                    <a:pt x="2085" y="7130"/>
                    <a:pt x="2777" y="5421"/>
                  </a:cubicBezTo>
                  <a:cubicBezTo>
                    <a:pt x="3470" y="3712"/>
                    <a:pt x="3931" y="2345"/>
                    <a:pt x="4370" y="1388"/>
                  </a:cubicBezTo>
                  <a:cubicBezTo>
                    <a:pt x="4808" y="431"/>
                    <a:pt x="5224" y="-116"/>
                    <a:pt x="5454" y="21"/>
                  </a:cubicBezTo>
                  <a:cubicBezTo>
                    <a:pt x="5685" y="157"/>
                    <a:pt x="5731" y="978"/>
                    <a:pt x="5731" y="3507"/>
                  </a:cubicBezTo>
                  <a:cubicBezTo>
                    <a:pt x="5731" y="6036"/>
                    <a:pt x="5685" y="10274"/>
                    <a:pt x="5639" y="13281"/>
                  </a:cubicBezTo>
                  <a:cubicBezTo>
                    <a:pt x="5593" y="16289"/>
                    <a:pt x="5547" y="18066"/>
                    <a:pt x="5524" y="19365"/>
                  </a:cubicBezTo>
                  <a:cubicBezTo>
                    <a:pt x="5500" y="20664"/>
                    <a:pt x="5500" y="21484"/>
                    <a:pt x="5500" y="21484"/>
                  </a:cubicBezTo>
                  <a:cubicBezTo>
                    <a:pt x="5500" y="21484"/>
                    <a:pt x="5500" y="20664"/>
                    <a:pt x="5547" y="19502"/>
                  </a:cubicBezTo>
                  <a:cubicBezTo>
                    <a:pt x="5593" y="18340"/>
                    <a:pt x="5685" y="16836"/>
                    <a:pt x="5847" y="15606"/>
                  </a:cubicBezTo>
                  <a:cubicBezTo>
                    <a:pt x="6008" y="14375"/>
                    <a:pt x="6239" y="13418"/>
                    <a:pt x="6400" y="13281"/>
                  </a:cubicBezTo>
                  <a:cubicBezTo>
                    <a:pt x="6562" y="13145"/>
                    <a:pt x="6654" y="13828"/>
                    <a:pt x="6793" y="14854"/>
                  </a:cubicBezTo>
                  <a:cubicBezTo>
                    <a:pt x="6931" y="15879"/>
                    <a:pt x="7116" y="17246"/>
                    <a:pt x="7324" y="18066"/>
                  </a:cubicBezTo>
                  <a:cubicBezTo>
                    <a:pt x="7531" y="18887"/>
                    <a:pt x="7762" y="19160"/>
                    <a:pt x="7970" y="19092"/>
                  </a:cubicBezTo>
                  <a:cubicBezTo>
                    <a:pt x="8177" y="19023"/>
                    <a:pt x="8362" y="18613"/>
                    <a:pt x="8593" y="17656"/>
                  </a:cubicBezTo>
                  <a:cubicBezTo>
                    <a:pt x="8824" y="16699"/>
                    <a:pt x="9100" y="15195"/>
                    <a:pt x="9285" y="13897"/>
                  </a:cubicBezTo>
                  <a:cubicBezTo>
                    <a:pt x="9470" y="12598"/>
                    <a:pt x="9562" y="11504"/>
                    <a:pt x="9470" y="11231"/>
                  </a:cubicBezTo>
                  <a:cubicBezTo>
                    <a:pt x="9377" y="10957"/>
                    <a:pt x="9100" y="11504"/>
                    <a:pt x="8870" y="12461"/>
                  </a:cubicBezTo>
                  <a:cubicBezTo>
                    <a:pt x="8639" y="13418"/>
                    <a:pt x="8454" y="14785"/>
                    <a:pt x="8362" y="15811"/>
                  </a:cubicBezTo>
                  <a:cubicBezTo>
                    <a:pt x="8270" y="16836"/>
                    <a:pt x="8270" y="17519"/>
                    <a:pt x="8362" y="18203"/>
                  </a:cubicBezTo>
                  <a:cubicBezTo>
                    <a:pt x="8454" y="18887"/>
                    <a:pt x="8639" y="19570"/>
                    <a:pt x="8847" y="19912"/>
                  </a:cubicBezTo>
                  <a:cubicBezTo>
                    <a:pt x="9054" y="20254"/>
                    <a:pt x="9285" y="20254"/>
                    <a:pt x="9770" y="19365"/>
                  </a:cubicBezTo>
                  <a:cubicBezTo>
                    <a:pt x="10254" y="18476"/>
                    <a:pt x="10993" y="16699"/>
                    <a:pt x="11454" y="15537"/>
                  </a:cubicBezTo>
                  <a:cubicBezTo>
                    <a:pt x="11916" y="14375"/>
                    <a:pt x="12100" y="13828"/>
                    <a:pt x="12124" y="13281"/>
                  </a:cubicBezTo>
                  <a:cubicBezTo>
                    <a:pt x="12147" y="12735"/>
                    <a:pt x="12008" y="12188"/>
                    <a:pt x="11870" y="12188"/>
                  </a:cubicBezTo>
                  <a:cubicBezTo>
                    <a:pt x="11731" y="12188"/>
                    <a:pt x="11593" y="12735"/>
                    <a:pt x="11477" y="13760"/>
                  </a:cubicBezTo>
                  <a:cubicBezTo>
                    <a:pt x="11362" y="14785"/>
                    <a:pt x="11270" y="16289"/>
                    <a:pt x="11293" y="17314"/>
                  </a:cubicBezTo>
                  <a:cubicBezTo>
                    <a:pt x="11316" y="18340"/>
                    <a:pt x="11454" y="18887"/>
                    <a:pt x="11639" y="19160"/>
                  </a:cubicBezTo>
                  <a:cubicBezTo>
                    <a:pt x="11824" y="19433"/>
                    <a:pt x="12054" y="19433"/>
                    <a:pt x="12308" y="18955"/>
                  </a:cubicBezTo>
                  <a:cubicBezTo>
                    <a:pt x="12562" y="18476"/>
                    <a:pt x="12839" y="17519"/>
                    <a:pt x="13000" y="16699"/>
                  </a:cubicBezTo>
                  <a:cubicBezTo>
                    <a:pt x="13162" y="15879"/>
                    <a:pt x="13208" y="15195"/>
                    <a:pt x="13231" y="14512"/>
                  </a:cubicBezTo>
                  <a:cubicBezTo>
                    <a:pt x="13254" y="13828"/>
                    <a:pt x="13254" y="13145"/>
                    <a:pt x="13139" y="12871"/>
                  </a:cubicBezTo>
                  <a:cubicBezTo>
                    <a:pt x="13024" y="12598"/>
                    <a:pt x="12793" y="12735"/>
                    <a:pt x="12747" y="12530"/>
                  </a:cubicBezTo>
                  <a:cubicBezTo>
                    <a:pt x="12700" y="12325"/>
                    <a:pt x="12839" y="11778"/>
                    <a:pt x="13024" y="11504"/>
                  </a:cubicBezTo>
                  <a:cubicBezTo>
                    <a:pt x="13208" y="11231"/>
                    <a:pt x="13439" y="11231"/>
                    <a:pt x="13647" y="11436"/>
                  </a:cubicBezTo>
                  <a:cubicBezTo>
                    <a:pt x="13854" y="11641"/>
                    <a:pt x="14039" y="12051"/>
                    <a:pt x="14200" y="12598"/>
                  </a:cubicBezTo>
                  <a:cubicBezTo>
                    <a:pt x="14362" y="13145"/>
                    <a:pt x="14500" y="13828"/>
                    <a:pt x="14616" y="14512"/>
                  </a:cubicBezTo>
                  <a:cubicBezTo>
                    <a:pt x="14731" y="15195"/>
                    <a:pt x="14824" y="15879"/>
                    <a:pt x="14847" y="16562"/>
                  </a:cubicBezTo>
                  <a:cubicBezTo>
                    <a:pt x="14870" y="17246"/>
                    <a:pt x="14824" y="17930"/>
                    <a:pt x="14731" y="17930"/>
                  </a:cubicBezTo>
                  <a:cubicBezTo>
                    <a:pt x="14639" y="17930"/>
                    <a:pt x="14500" y="17246"/>
                    <a:pt x="14431" y="16426"/>
                  </a:cubicBezTo>
                  <a:cubicBezTo>
                    <a:pt x="14362" y="15606"/>
                    <a:pt x="14362" y="14649"/>
                    <a:pt x="14454" y="13897"/>
                  </a:cubicBezTo>
                  <a:cubicBezTo>
                    <a:pt x="14547" y="13145"/>
                    <a:pt x="14731" y="12598"/>
                    <a:pt x="14962" y="12256"/>
                  </a:cubicBezTo>
                  <a:cubicBezTo>
                    <a:pt x="15193" y="11914"/>
                    <a:pt x="15470" y="11778"/>
                    <a:pt x="15724" y="11641"/>
                  </a:cubicBezTo>
                  <a:cubicBezTo>
                    <a:pt x="15977" y="11504"/>
                    <a:pt x="16208" y="11368"/>
                    <a:pt x="16416" y="11094"/>
                  </a:cubicBezTo>
                  <a:cubicBezTo>
                    <a:pt x="16624" y="10821"/>
                    <a:pt x="16808" y="10411"/>
                    <a:pt x="16739" y="10342"/>
                  </a:cubicBezTo>
                  <a:cubicBezTo>
                    <a:pt x="16670" y="10274"/>
                    <a:pt x="16347" y="10547"/>
                    <a:pt x="16070" y="11299"/>
                  </a:cubicBezTo>
                  <a:cubicBezTo>
                    <a:pt x="15793" y="12051"/>
                    <a:pt x="15562" y="13281"/>
                    <a:pt x="15447" y="14238"/>
                  </a:cubicBezTo>
                  <a:cubicBezTo>
                    <a:pt x="15331" y="15195"/>
                    <a:pt x="15331" y="15879"/>
                    <a:pt x="15331" y="16562"/>
                  </a:cubicBezTo>
                  <a:cubicBezTo>
                    <a:pt x="15331" y="17246"/>
                    <a:pt x="15331" y="17930"/>
                    <a:pt x="15447" y="18408"/>
                  </a:cubicBezTo>
                  <a:cubicBezTo>
                    <a:pt x="15562" y="18887"/>
                    <a:pt x="15793" y="19160"/>
                    <a:pt x="16000" y="19092"/>
                  </a:cubicBezTo>
                  <a:cubicBezTo>
                    <a:pt x="16208" y="19023"/>
                    <a:pt x="16393" y="18613"/>
                    <a:pt x="16647" y="17725"/>
                  </a:cubicBezTo>
                  <a:cubicBezTo>
                    <a:pt x="16900" y="16836"/>
                    <a:pt x="17224" y="15469"/>
                    <a:pt x="17500" y="14307"/>
                  </a:cubicBezTo>
                  <a:cubicBezTo>
                    <a:pt x="17777" y="13145"/>
                    <a:pt x="18008" y="12188"/>
                    <a:pt x="18124" y="12119"/>
                  </a:cubicBezTo>
                  <a:cubicBezTo>
                    <a:pt x="18239" y="12051"/>
                    <a:pt x="18239" y="12871"/>
                    <a:pt x="18239" y="13623"/>
                  </a:cubicBezTo>
                  <a:cubicBezTo>
                    <a:pt x="18239" y="14375"/>
                    <a:pt x="18239" y="15059"/>
                    <a:pt x="18239" y="15742"/>
                  </a:cubicBezTo>
                  <a:cubicBezTo>
                    <a:pt x="18239" y="16426"/>
                    <a:pt x="18239" y="17109"/>
                    <a:pt x="18262" y="17109"/>
                  </a:cubicBezTo>
                  <a:cubicBezTo>
                    <a:pt x="18285" y="17109"/>
                    <a:pt x="18331" y="16426"/>
                    <a:pt x="18424" y="15195"/>
                  </a:cubicBezTo>
                  <a:cubicBezTo>
                    <a:pt x="18516" y="13965"/>
                    <a:pt x="18654" y="12188"/>
                    <a:pt x="18839" y="10889"/>
                  </a:cubicBezTo>
                  <a:cubicBezTo>
                    <a:pt x="19024" y="9590"/>
                    <a:pt x="19254" y="8770"/>
                    <a:pt x="19416" y="8702"/>
                  </a:cubicBezTo>
                  <a:cubicBezTo>
                    <a:pt x="19577" y="8633"/>
                    <a:pt x="19670" y="9317"/>
                    <a:pt x="19716" y="10069"/>
                  </a:cubicBezTo>
                  <a:cubicBezTo>
                    <a:pt x="19762" y="10821"/>
                    <a:pt x="19762" y="11641"/>
                    <a:pt x="19762" y="12393"/>
                  </a:cubicBezTo>
                  <a:cubicBezTo>
                    <a:pt x="19762" y="13145"/>
                    <a:pt x="19762" y="13828"/>
                    <a:pt x="19831" y="13897"/>
                  </a:cubicBezTo>
                  <a:cubicBezTo>
                    <a:pt x="19900" y="13965"/>
                    <a:pt x="20039" y="13418"/>
                    <a:pt x="20177" y="12803"/>
                  </a:cubicBezTo>
                  <a:cubicBezTo>
                    <a:pt x="20316" y="12188"/>
                    <a:pt x="20454" y="11504"/>
                    <a:pt x="20662" y="11094"/>
                  </a:cubicBezTo>
                  <a:cubicBezTo>
                    <a:pt x="20870" y="10684"/>
                    <a:pt x="21147" y="10547"/>
                    <a:pt x="21308" y="10821"/>
                  </a:cubicBezTo>
                  <a:cubicBezTo>
                    <a:pt x="21470" y="11094"/>
                    <a:pt x="21516" y="11778"/>
                    <a:pt x="21539" y="12940"/>
                  </a:cubicBezTo>
                  <a:cubicBezTo>
                    <a:pt x="21562" y="14102"/>
                    <a:pt x="21562" y="15742"/>
                    <a:pt x="21562" y="17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173181" y="1814219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2180166" y="1985669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505114" y="1504616"/>
              <a:ext cx="160589" cy="4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0894" fill="norm" stroke="1" extrusionOk="0">
                  <a:moveTo>
                    <a:pt x="285" y="8994"/>
                  </a:moveTo>
                  <a:cubicBezTo>
                    <a:pt x="1652" y="12197"/>
                    <a:pt x="3019" y="15401"/>
                    <a:pt x="3703" y="17735"/>
                  </a:cubicBezTo>
                  <a:cubicBezTo>
                    <a:pt x="4386" y="20069"/>
                    <a:pt x="4386" y="21533"/>
                    <a:pt x="3703" y="20618"/>
                  </a:cubicBezTo>
                  <a:cubicBezTo>
                    <a:pt x="3019" y="19702"/>
                    <a:pt x="1652" y="16408"/>
                    <a:pt x="832" y="13204"/>
                  </a:cubicBezTo>
                  <a:cubicBezTo>
                    <a:pt x="11" y="10001"/>
                    <a:pt x="-262" y="6889"/>
                    <a:pt x="285" y="4830"/>
                  </a:cubicBezTo>
                  <a:cubicBezTo>
                    <a:pt x="832" y="2770"/>
                    <a:pt x="2199" y="1764"/>
                    <a:pt x="3429" y="1123"/>
                  </a:cubicBezTo>
                  <a:cubicBezTo>
                    <a:pt x="4660" y="482"/>
                    <a:pt x="5753" y="208"/>
                    <a:pt x="6984" y="70"/>
                  </a:cubicBezTo>
                  <a:cubicBezTo>
                    <a:pt x="8214" y="-67"/>
                    <a:pt x="9581" y="-67"/>
                    <a:pt x="11905" y="665"/>
                  </a:cubicBezTo>
                  <a:cubicBezTo>
                    <a:pt x="14229" y="1397"/>
                    <a:pt x="17510" y="2862"/>
                    <a:pt x="19287" y="4601"/>
                  </a:cubicBezTo>
                  <a:cubicBezTo>
                    <a:pt x="21065" y="6340"/>
                    <a:pt x="21338" y="8353"/>
                    <a:pt x="19424" y="9680"/>
                  </a:cubicBezTo>
                  <a:cubicBezTo>
                    <a:pt x="17510" y="11008"/>
                    <a:pt x="13409" y="11648"/>
                    <a:pt x="10675" y="12014"/>
                  </a:cubicBezTo>
                  <a:cubicBezTo>
                    <a:pt x="7941" y="12380"/>
                    <a:pt x="6573" y="12472"/>
                    <a:pt x="5206" y="12472"/>
                  </a:cubicBezTo>
                  <a:cubicBezTo>
                    <a:pt x="3839" y="12472"/>
                    <a:pt x="2472" y="12380"/>
                    <a:pt x="2199" y="12197"/>
                  </a:cubicBezTo>
                  <a:cubicBezTo>
                    <a:pt x="1925" y="12014"/>
                    <a:pt x="2746" y="11740"/>
                    <a:pt x="3566" y="1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691466" y="1718969"/>
              <a:ext cx="152401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47"/>
                  </a:moveTo>
                  <a:cubicBezTo>
                    <a:pt x="0" y="7265"/>
                    <a:pt x="0" y="6284"/>
                    <a:pt x="1050" y="5793"/>
                  </a:cubicBezTo>
                  <a:cubicBezTo>
                    <a:pt x="2100" y="5302"/>
                    <a:pt x="4200" y="5302"/>
                    <a:pt x="6450" y="6676"/>
                  </a:cubicBezTo>
                  <a:cubicBezTo>
                    <a:pt x="8700" y="8051"/>
                    <a:pt x="11100" y="10800"/>
                    <a:pt x="12300" y="13255"/>
                  </a:cubicBezTo>
                  <a:cubicBezTo>
                    <a:pt x="13500" y="15709"/>
                    <a:pt x="13500" y="17869"/>
                    <a:pt x="12750" y="19342"/>
                  </a:cubicBezTo>
                  <a:cubicBezTo>
                    <a:pt x="12000" y="20815"/>
                    <a:pt x="10500" y="21600"/>
                    <a:pt x="9300" y="21600"/>
                  </a:cubicBezTo>
                  <a:cubicBezTo>
                    <a:pt x="8100" y="21600"/>
                    <a:pt x="7200" y="20815"/>
                    <a:pt x="7050" y="18655"/>
                  </a:cubicBezTo>
                  <a:cubicBezTo>
                    <a:pt x="6900" y="16495"/>
                    <a:pt x="7500" y="12960"/>
                    <a:pt x="10050" y="9622"/>
                  </a:cubicBezTo>
                  <a:cubicBezTo>
                    <a:pt x="12600" y="6284"/>
                    <a:pt x="17100" y="31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4055963" y="1447669"/>
              <a:ext cx="232404" cy="5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01" fill="norm" stroke="1" extrusionOk="0">
                  <a:moveTo>
                    <a:pt x="20596" y="856"/>
                  </a:moveTo>
                  <a:cubicBezTo>
                    <a:pt x="20018" y="473"/>
                    <a:pt x="19439" y="90"/>
                    <a:pt x="18571" y="14"/>
                  </a:cubicBezTo>
                  <a:cubicBezTo>
                    <a:pt x="17704" y="-63"/>
                    <a:pt x="16546" y="167"/>
                    <a:pt x="14329" y="1354"/>
                  </a:cubicBezTo>
                  <a:cubicBezTo>
                    <a:pt x="12111" y="2541"/>
                    <a:pt x="8832" y="4686"/>
                    <a:pt x="6132" y="7175"/>
                  </a:cubicBezTo>
                  <a:cubicBezTo>
                    <a:pt x="3432" y="9665"/>
                    <a:pt x="1311" y="12499"/>
                    <a:pt x="443" y="14758"/>
                  </a:cubicBezTo>
                  <a:cubicBezTo>
                    <a:pt x="-425" y="17018"/>
                    <a:pt x="-39" y="18703"/>
                    <a:pt x="1793" y="19814"/>
                  </a:cubicBezTo>
                  <a:cubicBezTo>
                    <a:pt x="3625" y="20924"/>
                    <a:pt x="6904" y="21460"/>
                    <a:pt x="10375" y="21499"/>
                  </a:cubicBezTo>
                  <a:cubicBezTo>
                    <a:pt x="13846" y="21537"/>
                    <a:pt x="17511" y="21077"/>
                    <a:pt x="21175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4510616" y="1522649"/>
              <a:ext cx="152401" cy="13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9" fill="norm" stroke="1" extrusionOk="0">
                  <a:moveTo>
                    <a:pt x="0" y="928"/>
                  </a:moveTo>
                  <a:cubicBezTo>
                    <a:pt x="600" y="6328"/>
                    <a:pt x="1200" y="11728"/>
                    <a:pt x="1350" y="15441"/>
                  </a:cubicBezTo>
                  <a:cubicBezTo>
                    <a:pt x="1500" y="19153"/>
                    <a:pt x="1200" y="21178"/>
                    <a:pt x="1050" y="20672"/>
                  </a:cubicBezTo>
                  <a:cubicBezTo>
                    <a:pt x="900" y="20166"/>
                    <a:pt x="900" y="17128"/>
                    <a:pt x="1200" y="13753"/>
                  </a:cubicBezTo>
                  <a:cubicBezTo>
                    <a:pt x="1500" y="10378"/>
                    <a:pt x="2100" y="6666"/>
                    <a:pt x="2850" y="4134"/>
                  </a:cubicBezTo>
                  <a:cubicBezTo>
                    <a:pt x="3600" y="1603"/>
                    <a:pt x="4500" y="253"/>
                    <a:pt x="5700" y="84"/>
                  </a:cubicBezTo>
                  <a:cubicBezTo>
                    <a:pt x="6900" y="-85"/>
                    <a:pt x="8400" y="928"/>
                    <a:pt x="9300" y="3628"/>
                  </a:cubicBezTo>
                  <a:cubicBezTo>
                    <a:pt x="10200" y="6328"/>
                    <a:pt x="10500" y="10716"/>
                    <a:pt x="10650" y="13753"/>
                  </a:cubicBezTo>
                  <a:cubicBezTo>
                    <a:pt x="10800" y="16791"/>
                    <a:pt x="10800" y="18478"/>
                    <a:pt x="10650" y="17803"/>
                  </a:cubicBezTo>
                  <a:cubicBezTo>
                    <a:pt x="10500" y="17128"/>
                    <a:pt x="10200" y="14091"/>
                    <a:pt x="10800" y="10884"/>
                  </a:cubicBezTo>
                  <a:cubicBezTo>
                    <a:pt x="11400" y="7678"/>
                    <a:pt x="12900" y="4303"/>
                    <a:pt x="14550" y="2278"/>
                  </a:cubicBezTo>
                  <a:cubicBezTo>
                    <a:pt x="16200" y="253"/>
                    <a:pt x="18000" y="-422"/>
                    <a:pt x="19200" y="253"/>
                  </a:cubicBezTo>
                  <a:cubicBezTo>
                    <a:pt x="20400" y="928"/>
                    <a:pt x="21000" y="2953"/>
                    <a:pt x="21300" y="6328"/>
                  </a:cubicBezTo>
                  <a:cubicBezTo>
                    <a:pt x="21600" y="9703"/>
                    <a:pt x="21600" y="14428"/>
                    <a:pt x="21600" y="19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4711509" y="1516949"/>
              <a:ext cx="135658" cy="9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777" fill="norm" stroke="1" extrusionOk="0">
                  <a:moveTo>
                    <a:pt x="9335" y="13825"/>
                  </a:moveTo>
                  <a:cubicBezTo>
                    <a:pt x="10000" y="11477"/>
                    <a:pt x="10664" y="9129"/>
                    <a:pt x="10996" y="6781"/>
                  </a:cubicBezTo>
                  <a:cubicBezTo>
                    <a:pt x="11329" y="4434"/>
                    <a:pt x="11329" y="2086"/>
                    <a:pt x="10498" y="912"/>
                  </a:cubicBezTo>
                  <a:cubicBezTo>
                    <a:pt x="9667" y="-262"/>
                    <a:pt x="8006" y="-262"/>
                    <a:pt x="6676" y="677"/>
                  </a:cubicBezTo>
                  <a:cubicBezTo>
                    <a:pt x="5347" y="1616"/>
                    <a:pt x="4350" y="3495"/>
                    <a:pt x="3353" y="5842"/>
                  </a:cubicBezTo>
                  <a:cubicBezTo>
                    <a:pt x="2356" y="8190"/>
                    <a:pt x="1360" y="11008"/>
                    <a:pt x="695" y="13825"/>
                  </a:cubicBezTo>
                  <a:cubicBezTo>
                    <a:pt x="30" y="16642"/>
                    <a:pt x="-302" y="19460"/>
                    <a:pt x="363" y="20399"/>
                  </a:cubicBezTo>
                  <a:cubicBezTo>
                    <a:pt x="1027" y="21338"/>
                    <a:pt x="2689" y="20399"/>
                    <a:pt x="4018" y="18990"/>
                  </a:cubicBezTo>
                  <a:cubicBezTo>
                    <a:pt x="5347" y="17581"/>
                    <a:pt x="6344" y="15703"/>
                    <a:pt x="7175" y="13590"/>
                  </a:cubicBezTo>
                  <a:cubicBezTo>
                    <a:pt x="8006" y="11477"/>
                    <a:pt x="8670" y="9129"/>
                    <a:pt x="9335" y="9599"/>
                  </a:cubicBezTo>
                  <a:cubicBezTo>
                    <a:pt x="10000" y="10068"/>
                    <a:pt x="10664" y="13355"/>
                    <a:pt x="11827" y="15703"/>
                  </a:cubicBezTo>
                  <a:cubicBezTo>
                    <a:pt x="12990" y="18051"/>
                    <a:pt x="14652" y="19460"/>
                    <a:pt x="16147" y="19225"/>
                  </a:cubicBezTo>
                  <a:cubicBezTo>
                    <a:pt x="17643" y="18990"/>
                    <a:pt x="18972" y="17112"/>
                    <a:pt x="19803" y="14295"/>
                  </a:cubicBezTo>
                  <a:cubicBezTo>
                    <a:pt x="20633" y="11477"/>
                    <a:pt x="20966" y="7721"/>
                    <a:pt x="21298" y="3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4847166" y="1503069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4859866" y="1515769"/>
              <a:ext cx="889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655"/>
                    <a:pt x="16457" y="1309"/>
                    <a:pt x="12857" y="4909"/>
                  </a:cubicBezTo>
                  <a:cubicBezTo>
                    <a:pt x="9257" y="8509"/>
                    <a:pt x="4629" y="150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5378449" y="1249069"/>
              <a:ext cx="26877" cy="92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1631" y="0"/>
                  </a:moveTo>
                  <a:cubicBezTo>
                    <a:pt x="14954" y="1677"/>
                    <a:pt x="18277" y="3353"/>
                    <a:pt x="19938" y="5153"/>
                  </a:cubicBezTo>
                  <a:cubicBezTo>
                    <a:pt x="21600" y="6953"/>
                    <a:pt x="21600" y="8877"/>
                    <a:pt x="19108" y="10553"/>
                  </a:cubicBezTo>
                  <a:cubicBezTo>
                    <a:pt x="16615" y="12230"/>
                    <a:pt x="11631" y="13660"/>
                    <a:pt x="7477" y="15140"/>
                  </a:cubicBezTo>
                  <a:cubicBezTo>
                    <a:pt x="3323" y="16619"/>
                    <a:pt x="0" y="18148"/>
                    <a:pt x="0" y="19233"/>
                  </a:cubicBezTo>
                  <a:cubicBezTo>
                    <a:pt x="0" y="20318"/>
                    <a:pt x="3323" y="20959"/>
                    <a:pt x="66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5685366" y="1496719"/>
              <a:ext cx="63501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626"/>
                    <a:pt x="18720" y="5252"/>
                    <a:pt x="15840" y="8216"/>
                  </a:cubicBezTo>
                  <a:cubicBezTo>
                    <a:pt x="12960" y="11181"/>
                    <a:pt x="8640" y="14485"/>
                    <a:pt x="5760" y="16772"/>
                  </a:cubicBezTo>
                  <a:cubicBezTo>
                    <a:pt x="2880" y="19059"/>
                    <a:pt x="1440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5717116" y="1471319"/>
              <a:ext cx="3302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" y="18720"/>
                    <a:pt x="277" y="15840"/>
                    <a:pt x="623" y="13860"/>
                  </a:cubicBezTo>
                  <a:cubicBezTo>
                    <a:pt x="969" y="11880"/>
                    <a:pt x="1523" y="10800"/>
                    <a:pt x="3738" y="8820"/>
                  </a:cubicBezTo>
                  <a:cubicBezTo>
                    <a:pt x="5954" y="6840"/>
                    <a:pt x="9831" y="3960"/>
                    <a:pt x="13085" y="2340"/>
                  </a:cubicBezTo>
                  <a:cubicBezTo>
                    <a:pt x="16338" y="720"/>
                    <a:pt x="18969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5767916" y="1680869"/>
              <a:ext cx="177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5671"/>
                    <a:pt x="11829" y="9741"/>
                    <a:pt x="15429" y="6141"/>
                  </a:cubicBezTo>
                  <a:cubicBezTo>
                    <a:pt x="19029" y="2541"/>
                    <a:pt x="20314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5866674" y="1211918"/>
              <a:ext cx="186993" cy="16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47" fill="norm" stroke="1" extrusionOk="0">
                  <a:moveTo>
                    <a:pt x="5423" y="7080"/>
                  </a:moveTo>
                  <a:cubicBezTo>
                    <a:pt x="4210" y="9747"/>
                    <a:pt x="2996" y="12413"/>
                    <a:pt x="2025" y="15080"/>
                  </a:cubicBezTo>
                  <a:cubicBezTo>
                    <a:pt x="1054" y="17747"/>
                    <a:pt x="326" y="20413"/>
                    <a:pt x="84" y="20947"/>
                  </a:cubicBezTo>
                  <a:cubicBezTo>
                    <a:pt x="-159" y="21480"/>
                    <a:pt x="84" y="19880"/>
                    <a:pt x="1419" y="16280"/>
                  </a:cubicBezTo>
                  <a:cubicBezTo>
                    <a:pt x="2753" y="12680"/>
                    <a:pt x="5180" y="7080"/>
                    <a:pt x="7001" y="3880"/>
                  </a:cubicBezTo>
                  <a:cubicBezTo>
                    <a:pt x="8821" y="680"/>
                    <a:pt x="10034" y="-120"/>
                    <a:pt x="11005" y="13"/>
                  </a:cubicBezTo>
                  <a:cubicBezTo>
                    <a:pt x="11976" y="147"/>
                    <a:pt x="12704" y="1213"/>
                    <a:pt x="14403" y="4147"/>
                  </a:cubicBezTo>
                  <a:cubicBezTo>
                    <a:pt x="16102" y="7080"/>
                    <a:pt x="18771" y="11880"/>
                    <a:pt x="21441" y="16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6198505" y="1500482"/>
              <a:ext cx="134562" cy="44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15" fill="norm" stroke="1" extrusionOk="0">
                  <a:moveTo>
                    <a:pt x="21125" y="1031"/>
                  </a:moveTo>
                  <a:cubicBezTo>
                    <a:pt x="19796" y="728"/>
                    <a:pt x="18467" y="426"/>
                    <a:pt x="16971" y="224"/>
                  </a:cubicBezTo>
                  <a:cubicBezTo>
                    <a:pt x="15476" y="22"/>
                    <a:pt x="13814" y="-79"/>
                    <a:pt x="12485" y="72"/>
                  </a:cubicBezTo>
                  <a:cubicBezTo>
                    <a:pt x="11156" y="224"/>
                    <a:pt x="10159" y="628"/>
                    <a:pt x="8165" y="2142"/>
                  </a:cubicBezTo>
                  <a:cubicBezTo>
                    <a:pt x="6171" y="3656"/>
                    <a:pt x="3180" y="6280"/>
                    <a:pt x="1519" y="9308"/>
                  </a:cubicBezTo>
                  <a:cubicBezTo>
                    <a:pt x="-143" y="12336"/>
                    <a:pt x="-475" y="15768"/>
                    <a:pt x="688" y="17887"/>
                  </a:cubicBezTo>
                  <a:cubicBezTo>
                    <a:pt x="1851" y="20007"/>
                    <a:pt x="4510" y="20814"/>
                    <a:pt x="7002" y="21168"/>
                  </a:cubicBezTo>
                  <a:cubicBezTo>
                    <a:pt x="9494" y="21521"/>
                    <a:pt x="11820" y="21420"/>
                    <a:pt x="14147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6669616" y="1484019"/>
              <a:ext cx="103312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0" y="0"/>
                  </a:moveTo>
                  <a:cubicBezTo>
                    <a:pt x="6048" y="1821"/>
                    <a:pt x="12096" y="3641"/>
                    <a:pt x="15984" y="5917"/>
                  </a:cubicBezTo>
                  <a:cubicBezTo>
                    <a:pt x="19872" y="8193"/>
                    <a:pt x="21600" y="10924"/>
                    <a:pt x="20952" y="13407"/>
                  </a:cubicBezTo>
                  <a:cubicBezTo>
                    <a:pt x="20304" y="15890"/>
                    <a:pt x="17280" y="18124"/>
                    <a:pt x="13608" y="19448"/>
                  </a:cubicBezTo>
                  <a:cubicBezTo>
                    <a:pt x="9936" y="20772"/>
                    <a:pt x="5616" y="21186"/>
                    <a:pt x="1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5806016" y="2049169"/>
              <a:ext cx="1905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96"/>
                    <a:pt x="8640" y="9792"/>
                    <a:pt x="12240" y="13392"/>
                  </a:cubicBezTo>
                  <a:cubicBezTo>
                    <a:pt x="15840" y="16992"/>
                    <a:pt x="1872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5888566" y="2055519"/>
              <a:ext cx="952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909"/>
                    <a:pt x="10080" y="7817"/>
                    <a:pt x="6480" y="11417"/>
                  </a:cubicBezTo>
                  <a:cubicBezTo>
                    <a:pt x="2880" y="15017"/>
                    <a:pt x="1440" y="18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7437966" y="1807869"/>
              <a:ext cx="381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0" y="21600"/>
                    <a:pt x="8880" y="21600"/>
                    <a:pt x="12480" y="18000"/>
                  </a:cubicBezTo>
                  <a:cubicBezTo>
                    <a:pt x="16080" y="14400"/>
                    <a:pt x="1884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8079316" y="1515769"/>
              <a:ext cx="571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840"/>
                    <a:pt x="18400" y="7680"/>
                    <a:pt x="14800" y="11280"/>
                  </a:cubicBezTo>
                  <a:cubicBezTo>
                    <a:pt x="11200" y="14880"/>
                    <a:pt x="5600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8117416" y="1464969"/>
              <a:ext cx="254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360" y="14880"/>
                  </a:cubicBezTo>
                  <a:cubicBezTo>
                    <a:pt x="720" y="12960"/>
                    <a:pt x="1440" y="11520"/>
                    <a:pt x="3870" y="9120"/>
                  </a:cubicBezTo>
                  <a:cubicBezTo>
                    <a:pt x="6300" y="6720"/>
                    <a:pt x="10440" y="3360"/>
                    <a:pt x="13680" y="1680"/>
                  </a:cubicBezTo>
                  <a:cubicBezTo>
                    <a:pt x="16920" y="0"/>
                    <a:pt x="192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8104716" y="1706269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21600"/>
                    <a:pt x="8047" y="21600"/>
                    <a:pt x="11647" y="18000"/>
                  </a:cubicBezTo>
                  <a:cubicBezTo>
                    <a:pt x="15247" y="14400"/>
                    <a:pt x="1842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8212666" y="1960269"/>
              <a:ext cx="107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3600"/>
                    <a:pt x="9318" y="7200"/>
                    <a:pt x="12918" y="10800"/>
                  </a:cubicBezTo>
                  <a:cubicBezTo>
                    <a:pt x="16518" y="14400"/>
                    <a:pt x="1905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8238066" y="1960269"/>
              <a:ext cx="1079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43"/>
                    <a:pt x="7200" y="10286"/>
                    <a:pt x="3600" y="13886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8631833" y="1569890"/>
              <a:ext cx="145984" cy="36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07" fill="norm" stroke="1" extrusionOk="0">
                  <a:moveTo>
                    <a:pt x="21282" y="543"/>
                  </a:moveTo>
                  <a:cubicBezTo>
                    <a:pt x="19739" y="175"/>
                    <a:pt x="18196" y="-193"/>
                    <a:pt x="16653" y="114"/>
                  </a:cubicBezTo>
                  <a:cubicBezTo>
                    <a:pt x="15111" y="421"/>
                    <a:pt x="13568" y="1402"/>
                    <a:pt x="10945" y="3673"/>
                  </a:cubicBezTo>
                  <a:cubicBezTo>
                    <a:pt x="8322" y="5943"/>
                    <a:pt x="4619" y="9502"/>
                    <a:pt x="2459" y="12509"/>
                  </a:cubicBezTo>
                  <a:cubicBezTo>
                    <a:pt x="299" y="15516"/>
                    <a:pt x="-318" y="17971"/>
                    <a:pt x="145" y="19443"/>
                  </a:cubicBezTo>
                  <a:cubicBezTo>
                    <a:pt x="608" y="20916"/>
                    <a:pt x="2151" y="21407"/>
                    <a:pt x="4773" y="21407"/>
                  </a:cubicBezTo>
                  <a:cubicBezTo>
                    <a:pt x="7396" y="21407"/>
                    <a:pt x="11099" y="20916"/>
                    <a:pt x="14802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9082616" y="1560219"/>
              <a:ext cx="7485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0" y="0"/>
                  </a:moveTo>
                  <a:cubicBezTo>
                    <a:pt x="6422" y="1833"/>
                    <a:pt x="12843" y="3665"/>
                    <a:pt x="16638" y="6480"/>
                  </a:cubicBezTo>
                  <a:cubicBezTo>
                    <a:pt x="20432" y="9295"/>
                    <a:pt x="21600" y="13091"/>
                    <a:pt x="19849" y="15709"/>
                  </a:cubicBezTo>
                  <a:cubicBezTo>
                    <a:pt x="18097" y="18327"/>
                    <a:pt x="13427" y="19767"/>
                    <a:pt x="9632" y="20553"/>
                  </a:cubicBezTo>
                  <a:cubicBezTo>
                    <a:pt x="5838" y="21338"/>
                    <a:pt x="2919" y="21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9451924" y="1280819"/>
              <a:ext cx="46437" cy="86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557" fill="norm" stroke="1" extrusionOk="0">
                  <a:moveTo>
                    <a:pt x="16457" y="0"/>
                  </a:moveTo>
                  <a:cubicBezTo>
                    <a:pt x="17396" y="1906"/>
                    <a:pt x="18336" y="3812"/>
                    <a:pt x="19275" y="5771"/>
                  </a:cubicBezTo>
                  <a:cubicBezTo>
                    <a:pt x="20214" y="7729"/>
                    <a:pt x="21153" y="9741"/>
                    <a:pt x="20214" y="11488"/>
                  </a:cubicBezTo>
                  <a:cubicBezTo>
                    <a:pt x="19275" y="13235"/>
                    <a:pt x="16457" y="14718"/>
                    <a:pt x="12701" y="16253"/>
                  </a:cubicBezTo>
                  <a:cubicBezTo>
                    <a:pt x="8944" y="17788"/>
                    <a:pt x="4249" y="19376"/>
                    <a:pt x="1901" y="20303"/>
                  </a:cubicBezTo>
                  <a:cubicBezTo>
                    <a:pt x="-447" y="21229"/>
                    <a:pt x="-447" y="21494"/>
                    <a:pt x="962" y="21547"/>
                  </a:cubicBezTo>
                  <a:cubicBezTo>
                    <a:pt x="2370" y="21600"/>
                    <a:pt x="5188" y="21441"/>
                    <a:pt x="8005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9710137" y="1617369"/>
              <a:ext cx="210186" cy="3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47" fill="norm" stroke="1" extrusionOk="0">
                  <a:moveTo>
                    <a:pt x="2039" y="0"/>
                  </a:moveTo>
                  <a:cubicBezTo>
                    <a:pt x="6530" y="2760"/>
                    <a:pt x="11021" y="5520"/>
                    <a:pt x="14122" y="7380"/>
                  </a:cubicBezTo>
                  <a:cubicBezTo>
                    <a:pt x="17223" y="9240"/>
                    <a:pt x="18934" y="10200"/>
                    <a:pt x="20003" y="11040"/>
                  </a:cubicBezTo>
                  <a:cubicBezTo>
                    <a:pt x="21072" y="11880"/>
                    <a:pt x="21500" y="12600"/>
                    <a:pt x="21072" y="13140"/>
                  </a:cubicBezTo>
                  <a:cubicBezTo>
                    <a:pt x="20645" y="13680"/>
                    <a:pt x="19361" y="14040"/>
                    <a:pt x="16047" y="15240"/>
                  </a:cubicBezTo>
                  <a:cubicBezTo>
                    <a:pt x="12732" y="16440"/>
                    <a:pt x="7385" y="18480"/>
                    <a:pt x="4177" y="19740"/>
                  </a:cubicBezTo>
                  <a:cubicBezTo>
                    <a:pt x="969" y="21000"/>
                    <a:pt x="-100" y="21480"/>
                    <a:pt x="7" y="21540"/>
                  </a:cubicBezTo>
                  <a:cubicBezTo>
                    <a:pt x="114" y="21600"/>
                    <a:pt x="1397" y="21240"/>
                    <a:pt x="2680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0056267" y="1619082"/>
              <a:ext cx="207450" cy="25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53" fill="norm" stroke="1" extrusionOk="0">
                  <a:moveTo>
                    <a:pt x="21383" y="3665"/>
                  </a:moveTo>
                  <a:cubicBezTo>
                    <a:pt x="21383" y="2394"/>
                    <a:pt x="21383" y="1124"/>
                    <a:pt x="20619" y="488"/>
                  </a:cubicBezTo>
                  <a:cubicBezTo>
                    <a:pt x="19856" y="-147"/>
                    <a:pt x="18328" y="-147"/>
                    <a:pt x="15710" y="398"/>
                  </a:cubicBezTo>
                  <a:cubicBezTo>
                    <a:pt x="13092" y="942"/>
                    <a:pt x="9383" y="2031"/>
                    <a:pt x="6983" y="3029"/>
                  </a:cubicBezTo>
                  <a:cubicBezTo>
                    <a:pt x="4583" y="4028"/>
                    <a:pt x="3492" y="4935"/>
                    <a:pt x="3056" y="5843"/>
                  </a:cubicBezTo>
                  <a:cubicBezTo>
                    <a:pt x="2619" y="6750"/>
                    <a:pt x="2838" y="7658"/>
                    <a:pt x="3492" y="8293"/>
                  </a:cubicBezTo>
                  <a:cubicBezTo>
                    <a:pt x="4147" y="8929"/>
                    <a:pt x="5238" y="9292"/>
                    <a:pt x="6328" y="9564"/>
                  </a:cubicBezTo>
                  <a:cubicBezTo>
                    <a:pt x="7419" y="9836"/>
                    <a:pt x="8510" y="10018"/>
                    <a:pt x="8619" y="10471"/>
                  </a:cubicBezTo>
                  <a:cubicBezTo>
                    <a:pt x="8728" y="10925"/>
                    <a:pt x="7856" y="11651"/>
                    <a:pt x="6219" y="12740"/>
                  </a:cubicBezTo>
                  <a:cubicBezTo>
                    <a:pt x="4583" y="13829"/>
                    <a:pt x="2183" y="15282"/>
                    <a:pt x="983" y="16734"/>
                  </a:cubicBezTo>
                  <a:cubicBezTo>
                    <a:pt x="-217" y="18186"/>
                    <a:pt x="-217" y="19638"/>
                    <a:pt x="438" y="20455"/>
                  </a:cubicBezTo>
                  <a:cubicBezTo>
                    <a:pt x="1092" y="21271"/>
                    <a:pt x="2401" y="21453"/>
                    <a:pt x="6001" y="21453"/>
                  </a:cubicBezTo>
                  <a:cubicBezTo>
                    <a:pt x="9601" y="21453"/>
                    <a:pt x="15492" y="21271"/>
                    <a:pt x="21383" y="21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10301816" y="1388769"/>
              <a:ext cx="195838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8272" y="0"/>
                  </a:moveTo>
                  <a:cubicBezTo>
                    <a:pt x="11260" y="1633"/>
                    <a:pt x="14247" y="3266"/>
                    <a:pt x="16545" y="5233"/>
                  </a:cubicBezTo>
                  <a:cubicBezTo>
                    <a:pt x="18843" y="7200"/>
                    <a:pt x="20451" y="9501"/>
                    <a:pt x="21026" y="11579"/>
                  </a:cubicBezTo>
                  <a:cubicBezTo>
                    <a:pt x="21600" y="13658"/>
                    <a:pt x="21140" y="15513"/>
                    <a:pt x="19417" y="17035"/>
                  </a:cubicBezTo>
                  <a:cubicBezTo>
                    <a:pt x="17694" y="18557"/>
                    <a:pt x="14706" y="19744"/>
                    <a:pt x="11260" y="20449"/>
                  </a:cubicBezTo>
                  <a:cubicBezTo>
                    <a:pt x="7813" y="21155"/>
                    <a:pt x="3906" y="213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0930143" y="1617369"/>
              <a:ext cx="20352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21193" y="0"/>
                  </a:moveTo>
                  <a:cubicBezTo>
                    <a:pt x="17446" y="2463"/>
                    <a:pt x="13699" y="4926"/>
                    <a:pt x="10613" y="6632"/>
                  </a:cubicBezTo>
                  <a:cubicBezTo>
                    <a:pt x="7528" y="8337"/>
                    <a:pt x="5103" y="9284"/>
                    <a:pt x="3450" y="10042"/>
                  </a:cubicBezTo>
                  <a:cubicBezTo>
                    <a:pt x="1797" y="10800"/>
                    <a:pt x="915" y="11368"/>
                    <a:pt x="364" y="12126"/>
                  </a:cubicBezTo>
                  <a:cubicBezTo>
                    <a:pt x="-187" y="12884"/>
                    <a:pt x="-407" y="13832"/>
                    <a:pt x="1907" y="14874"/>
                  </a:cubicBezTo>
                  <a:cubicBezTo>
                    <a:pt x="4222" y="15916"/>
                    <a:pt x="9071" y="17053"/>
                    <a:pt x="12377" y="18189"/>
                  </a:cubicBezTo>
                  <a:cubicBezTo>
                    <a:pt x="15683" y="19326"/>
                    <a:pt x="17446" y="20463"/>
                    <a:pt x="192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0974916" y="1928519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1301888" y="1501482"/>
              <a:ext cx="231829" cy="37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49" fill="norm" stroke="1" extrusionOk="0">
                  <a:moveTo>
                    <a:pt x="7958" y="2986"/>
                  </a:moveTo>
                  <a:cubicBezTo>
                    <a:pt x="7958" y="2383"/>
                    <a:pt x="7958" y="1780"/>
                    <a:pt x="8351" y="1297"/>
                  </a:cubicBezTo>
                  <a:cubicBezTo>
                    <a:pt x="8743" y="814"/>
                    <a:pt x="9529" y="452"/>
                    <a:pt x="10903" y="211"/>
                  </a:cubicBezTo>
                  <a:cubicBezTo>
                    <a:pt x="12278" y="-30"/>
                    <a:pt x="14242" y="-151"/>
                    <a:pt x="15714" y="332"/>
                  </a:cubicBezTo>
                  <a:cubicBezTo>
                    <a:pt x="17187" y="814"/>
                    <a:pt x="18169" y="1900"/>
                    <a:pt x="17874" y="3771"/>
                  </a:cubicBezTo>
                  <a:cubicBezTo>
                    <a:pt x="17580" y="5641"/>
                    <a:pt x="16009" y="8296"/>
                    <a:pt x="13260" y="10951"/>
                  </a:cubicBezTo>
                  <a:cubicBezTo>
                    <a:pt x="10511" y="13605"/>
                    <a:pt x="6583" y="16260"/>
                    <a:pt x="3932" y="18010"/>
                  </a:cubicBezTo>
                  <a:cubicBezTo>
                    <a:pt x="1282" y="19760"/>
                    <a:pt x="-93" y="20604"/>
                    <a:pt x="5" y="21027"/>
                  </a:cubicBezTo>
                  <a:cubicBezTo>
                    <a:pt x="103" y="21449"/>
                    <a:pt x="1674" y="21449"/>
                    <a:pt x="4914" y="21449"/>
                  </a:cubicBezTo>
                  <a:cubicBezTo>
                    <a:pt x="8154" y="21449"/>
                    <a:pt x="13063" y="21449"/>
                    <a:pt x="16107" y="21389"/>
                  </a:cubicBezTo>
                  <a:cubicBezTo>
                    <a:pt x="19151" y="21328"/>
                    <a:pt x="20329" y="21208"/>
                    <a:pt x="21507" y="21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1557986" y="1701656"/>
              <a:ext cx="229731" cy="18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60" fill="norm" stroke="1" extrusionOk="0">
                  <a:moveTo>
                    <a:pt x="1890" y="7244"/>
                  </a:moveTo>
                  <a:cubicBezTo>
                    <a:pt x="3871" y="7493"/>
                    <a:pt x="5853" y="7741"/>
                    <a:pt x="7835" y="7120"/>
                  </a:cubicBezTo>
                  <a:cubicBezTo>
                    <a:pt x="9816" y="6499"/>
                    <a:pt x="11798" y="5010"/>
                    <a:pt x="12888" y="3644"/>
                  </a:cubicBezTo>
                  <a:cubicBezTo>
                    <a:pt x="13978" y="2279"/>
                    <a:pt x="14176" y="1037"/>
                    <a:pt x="13680" y="417"/>
                  </a:cubicBezTo>
                  <a:cubicBezTo>
                    <a:pt x="13185" y="-204"/>
                    <a:pt x="11996" y="-204"/>
                    <a:pt x="9915" y="913"/>
                  </a:cubicBezTo>
                  <a:cubicBezTo>
                    <a:pt x="7835" y="2030"/>
                    <a:pt x="4862" y="4265"/>
                    <a:pt x="2880" y="6624"/>
                  </a:cubicBezTo>
                  <a:cubicBezTo>
                    <a:pt x="899" y="8982"/>
                    <a:pt x="-92" y="11465"/>
                    <a:pt x="7" y="13948"/>
                  </a:cubicBezTo>
                  <a:cubicBezTo>
                    <a:pt x="106" y="16430"/>
                    <a:pt x="1295" y="18913"/>
                    <a:pt x="4268" y="20155"/>
                  </a:cubicBezTo>
                  <a:cubicBezTo>
                    <a:pt x="7240" y="21396"/>
                    <a:pt x="11996" y="21396"/>
                    <a:pt x="15167" y="20651"/>
                  </a:cubicBezTo>
                  <a:cubicBezTo>
                    <a:pt x="18337" y="19906"/>
                    <a:pt x="19923" y="18417"/>
                    <a:pt x="21508" y="16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1667066" y="1585619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11772579" y="1439569"/>
              <a:ext cx="20180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256" y="1234"/>
                  </a:moveTo>
                  <a:cubicBezTo>
                    <a:pt x="1147" y="617"/>
                    <a:pt x="2038" y="0"/>
                    <a:pt x="3485" y="0"/>
                  </a:cubicBezTo>
                  <a:cubicBezTo>
                    <a:pt x="4933" y="0"/>
                    <a:pt x="6937" y="617"/>
                    <a:pt x="7939" y="2160"/>
                  </a:cubicBezTo>
                  <a:cubicBezTo>
                    <a:pt x="8941" y="3703"/>
                    <a:pt x="8941" y="6171"/>
                    <a:pt x="7716" y="8640"/>
                  </a:cubicBezTo>
                  <a:cubicBezTo>
                    <a:pt x="6491" y="11109"/>
                    <a:pt x="4042" y="13577"/>
                    <a:pt x="2372" y="15120"/>
                  </a:cubicBezTo>
                  <a:cubicBezTo>
                    <a:pt x="702" y="16663"/>
                    <a:pt x="-189" y="17280"/>
                    <a:pt x="34" y="17589"/>
                  </a:cubicBezTo>
                  <a:cubicBezTo>
                    <a:pt x="256" y="17897"/>
                    <a:pt x="1592" y="17897"/>
                    <a:pt x="3485" y="17691"/>
                  </a:cubicBezTo>
                  <a:cubicBezTo>
                    <a:pt x="5378" y="17486"/>
                    <a:pt x="7827" y="17074"/>
                    <a:pt x="9498" y="16560"/>
                  </a:cubicBezTo>
                  <a:cubicBezTo>
                    <a:pt x="11168" y="16046"/>
                    <a:pt x="12058" y="15429"/>
                    <a:pt x="12281" y="15634"/>
                  </a:cubicBezTo>
                  <a:cubicBezTo>
                    <a:pt x="12504" y="15840"/>
                    <a:pt x="12058" y="16869"/>
                    <a:pt x="11724" y="17897"/>
                  </a:cubicBezTo>
                  <a:cubicBezTo>
                    <a:pt x="11390" y="18926"/>
                    <a:pt x="11168" y="19954"/>
                    <a:pt x="11279" y="19851"/>
                  </a:cubicBezTo>
                  <a:cubicBezTo>
                    <a:pt x="11390" y="19749"/>
                    <a:pt x="11836" y="18514"/>
                    <a:pt x="12949" y="17177"/>
                  </a:cubicBezTo>
                  <a:cubicBezTo>
                    <a:pt x="14063" y="15840"/>
                    <a:pt x="15844" y="14400"/>
                    <a:pt x="17291" y="13680"/>
                  </a:cubicBezTo>
                  <a:cubicBezTo>
                    <a:pt x="18739" y="12960"/>
                    <a:pt x="19852" y="12960"/>
                    <a:pt x="20520" y="13577"/>
                  </a:cubicBezTo>
                  <a:cubicBezTo>
                    <a:pt x="21188" y="14194"/>
                    <a:pt x="21411" y="15429"/>
                    <a:pt x="21077" y="16869"/>
                  </a:cubicBezTo>
                  <a:cubicBezTo>
                    <a:pt x="20743" y="18309"/>
                    <a:pt x="19852" y="19954"/>
                    <a:pt x="189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12020255" y="1495368"/>
              <a:ext cx="142112" cy="16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051" fill="norm" stroke="1" extrusionOk="0">
                  <a:moveTo>
                    <a:pt x="16562" y="4276"/>
                  </a:moveTo>
                  <a:cubicBezTo>
                    <a:pt x="16562" y="2909"/>
                    <a:pt x="16562" y="1542"/>
                    <a:pt x="15292" y="722"/>
                  </a:cubicBezTo>
                  <a:cubicBezTo>
                    <a:pt x="14021" y="-99"/>
                    <a:pt x="11480" y="-372"/>
                    <a:pt x="8780" y="722"/>
                  </a:cubicBezTo>
                  <a:cubicBezTo>
                    <a:pt x="6080" y="1815"/>
                    <a:pt x="3221" y="4276"/>
                    <a:pt x="1633" y="6190"/>
                  </a:cubicBezTo>
                  <a:cubicBezTo>
                    <a:pt x="45" y="8104"/>
                    <a:pt x="-273" y="9471"/>
                    <a:pt x="203" y="10565"/>
                  </a:cubicBezTo>
                  <a:cubicBezTo>
                    <a:pt x="680" y="11658"/>
                    <a:pt x="1951" y="12479"/>
                    <a:pt x="3380" y="13025"/>
                  </a:cubicBezTo>
                  <a:cubicBezTo>
                    <a:pt x="4809" y="13572"/>
                    <a:pt x="6398" y="13846"/>
                    <a:pt x="6715" y="15076"/>
                  </a:cubicBezTo>
                  <a:cubicBezTo>
                    <a:pt x="7033" y="16306"/>
                    <a:pt x="6080" y="18494"/>
                    <a:pt x="6398" y="19724"/>
                  </a:cubicBezTo>
                  <a:cubicBezTo>
                    <a:pt x="6715" y="20955"/>
                    <a:pt x="8303" y="21228"/>
                    <a:pt x="11003" y="20955"/>
                  </a:cubicBezTo>
                  <a:cubicBezTo>
                    <a:pt x="13703" y="20681"/>
                    <a:pt x="17515" y="19861"/>
                    <a:pt x="21327" y="19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12149666" y="1344319"/>
              <a:ext cx="127001" cy="9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880"/>
                  </a:moveTo>
                  <a:cubicBezTo>
                    <a:pt x="1440" y="1440"/>
                    <a:pt x="2880" y="0"/>
                    <a:pt x="4320" y="0"/>
                  </a:cubicBezTo>
                  <a:cubicBezTo>
                    <a:pt x="5760" y="0"/>
                    <a:pt x="7200" y="1440"/>
                    <a:pt x="7200" y="4080"/>
                  </a:cubicBezTo>
                  <a:cubicBezTo>
                    <a:pt x="7200" y="6720"/>
                    <a:pt x="5760" y="10560"/>
                    <a:pt x="4680" y="13680"/>
                  </a:cubicBezTo>
                  <a:cubicBezTo>
                    <a:pt x="3600" y="16800"/>
                    <a:pt x="2880" y="19200"/>
                    <a:pt x="3600" y="20400"/>
                  </a:cubicBezTo>
                  <a:cubicBezTo>
                    <a:pt x="4320" y="21600"/>
                    <a:pt x="6480" y="21600"/>
                    <a:pt x="9720" y="21360"/>
                  </a:cubicBezTo>
                  <a:cubicBezTo>
                    <a:pt x="12960" y="21120"/>
                    <a:pt x="17280" y="20640"/>
                    <a:pt x="21600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11239081" y="1122966"/>
              <a:ext cx="1113786" cy="107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11" fill="norm" stroke="1" extrusionOk="0">
                  <a:moveTo>
                    <a:pt x="11976" y="2011"/>
                  </a:moveTo>
                  <a:cubicBezTo>
                    <a:pt x="11812" y="1589"/>
                    <a:pt x="11648" y="1166"/>
                    <a:pt x="11300" y="807"/>
                  </a:cubicBezTo>
                  <a:cubicBezTo>
                    <a:pt x="10951" y="447"/>
                    <a:pt x="10419" y="151"/>
                    <a:pt x="9783" y="46"/>
                  </a:cubicBezTo>
                  <a:cubicBezTo>
                    <a:pt x="9148" y="-60"/>
                    <a:pt x="8410" y="25"/>
                    <a:pt x="7570" y="236"/>
                  </a:cubicBezTo>
                  <a:cubicBezTo>
                    <a:pt x="6730" y="447"/>
                    <a:pt x="5787" y="785"/>
                    <a:pt x="5029" y="1293"/>
                  </a:cubicBezTo>
                  <a:cubicBezTo>
                    <a:pt x="4271" y="1800"/>
                    <a:pt x="3697" y="2476"/>
                    <a:pt x="3123" y="3195"/>
                  </a:cubicBezTo>
                  <a:cubicBezTo>
                    <a:pt x="2549" y="3913"/>
                    <a:pt x="1975" y="4674"/>
                    <a:pt x="1565" y="5541"/>
                  </a:cubicBezTo>
                  <a:cubicBezTo>
                    <a:pt x="1156" y="6407"/>
                    <a:pt x="910" y="7380"/>
                    <a:pt x="664" y="8204"/>
                  </a:cubicBezTo>
                  <a:cubicBezTo>
                    <a:pt x="418" y="9028"/>
                    <a:pt x="172" y="9704"/>
                    <a:pt x="69" y="10634"/>
                  </a:cubicBezTo>
                  <a:cubicBezTo>
                    <a:pt x="-33" y="11564"/>
                    <a:pt x="8" y="12748"/>
                    <a:pt x="8" y="13847"/>
                  </a:cubicBezTo>
                  <a:cubicBezTo>
                    <a:pt x="8" y="14946"/>
                    <a:pt x="-33" y="15960"/>
                    <a:pt x="90" y="16806"/>
                  </a:cubicBezTo>
                  <a:cubicBezTo>
                    <a:pt x="213" y="17651"/>
                    <a:pt x="500" y="18327"/>
                    <a:pt x="1135" y="19004"/>
                  </a:cubicBezTo>
                  <a:cubicBezTo>
                    <a:pt x="1770" y="19680"/>
                    <a:pt x="2754" y="20356"/>
                    <a:pt x="3963" y="20779"/>
                  </a:cubicBezTo>
                  <a:cubicBezTo>
                    <a:pt x="5172" y="21202"/>
                    <a:pt x="6607" y="21371"/>
                    <a:pt x="8021" y="21455"/>
                  </a:cubicBezTo>
                  <a:cubicBezTo>
                    <a:pt x="9435" y="21540"/>
                    <a:pt x="10828" y="21540"/>
                    <a:pt x="12099" y="21371"/>
                  </a:cubicBezTo>
                  <a:cubicBezTo>
                    <a:pt x="13370" y="21202"/>
                    <a:pt x="14517" y="20864"/>
                    <a:pt x="15644" y="20335"/>
                  </a:cubicBezTo>
                  <a:cubicBezTo>
                    <a:pt x="16772" y="19807"/>
                    <a:pt x="17878" y="19088"/>
                    <a:pt x="18862" y="18264"/>
                  </a:cubicBezTo>
                  <a:cubicBezTo>
                    <a:pt x="19846" y="17440"/>
                    <a:pt x="20706" y="16510"/>
                    <a:pt x="21567" y="15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11692466" y="1139003"/>
              <a:ext cx="666751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777" y="19024"/>
                    <a:pt x="19954" y="16448"/>
                    <a:pt x="18789" y="13872"/>
                  </a:cubicBezTo>
                  <a:cubicBezTo>
                    <a:pt x="17623" y="11295"/>
                    <a:pt x="16114" y="8719"/>
                    <a:pt x="14263" y="6539"/>
                  </a:cubicBezTo>
                  <a:cubicBezTo>
                    <a:pt x="12411" y="4360"/>
                    <a:pt x="10217" y="2576"/>
                    <a:pt x="7954" y="1486"/>
                  </a:cubicBezTo>
                  <a:cubicBezTo>
                    <a:pt x="5691" y="396"/>
                    <a:pt x="3360" y="0"/>
                    <a:pt x="2023" y="0"/>
                  </a:cubicBezTo>
                  <a:cubicBezTo>
                    <a:pt x="686" y="0"/>
                    <a:pt x="343" y="396"/>
                    <a:pt x="0" y="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11810999" y="2424630"/>
              <a:ext cx="249768" cy="2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14461" y="6646"/>
                  </a:moveTo>
                  <a:cubicBezTo>
                    <a:pt x="14644" y="5627"/>
                    <a:pt x="14827" y="4609"/>
                    <a:pt x="15102" y="3590"/>
                  </a:cubicBezTo>
                  <a:cubicBezTo>
                    <a:pt x="15376" y="2571"/>
                    <a:pt x="15742" y="1552"/>
                    <a:pt x="15376" y="839"/>
                  </a:cubicBezTo>
                  <a:cubicBezTo>
                    <a:pt x="15010" y="126"/>
                    <a:pt x="13912" y="-282"/>
                    <a:pt x="11715" y="227"/>
                  </a:cubicBezTo>
                  <a:cubicBezTo>
                    <a:pt x="9519" y="737"/>
                    <a:pt x="6224" y="2163"/>
                    <a:pt x="3844" y="3895"/>
                  </a:cubicBezTo>
                  <a:cubicBezTo>
                    <a:pt x="1464" y="5627"/>
                    <a:pt x="0" y="7665"/>
                    <a:pt x="0" y="10212"/>
                  </a:cubicBezTo>
                  <a:cubicBezTo>
                    <a:pt x="0" y="12760"/>
                    <a:pt x="1464" y="15816"/>
                    <a:pt x="5308" y="17752"/>
                  </a:cubicBezTo>
                  <a:cubicBezTo>
                    <a:pt x="9153" y="19688"/>
                    <a:pt x="15376" y="20503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9939866" y="2049169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0"/>
                    <a:pt x="8441" y="0"/>
                    <a:pt x="12041" y="3600"/>
                  </a:cubicBezTo>
                  <a:cubicBezTo>
                    <a:pt x="15641" y="7200"/>
                    <a:pt x="1862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9920816" y="2131719"/>
              <a:ext cx="1841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8938" y="0"/>
                  </a:moveTo>
                  <a:cubicBezTo>
                    <a:pt x="6952" y="0"/>
                    <a:pt x="4966" y="0"/>
                    <a:pt x="3228" y="2160"/>
                  </a:cubicBezTo>
                  <a:cubicBezTo>
                    <a:pt x="1490" y="4320"/>
                    <a:pt x="0" y="8640"/>
                    <a:pt x="0" y="12960"/>
                  </a:cubicBezTo>
                  <a:cubicBezTo>
                    <a:pt x="0" y="17280"/>
                    <a:pt x="1490" y="21600"/>
                    <a:pt x="5338" y="19440"/>
                  </a:cubicBezTo>
                  <a:cubicBezTo>
                    <a:pt x="9186" y="17280"/>
                    <a:pt x="15393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228166" y="2398684"/>
              <a:ext cx="4234207" cy="6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8" fill="norm" stroke="1" extrusionOk="0">
                  <a:moveTo>
                    <a:pt x="0" y="21518"/>
                  </a:moveTo>
                  <a:cubicBezTo>
                    <a:pt x="367" y="19554"/>
                    <a:pt x="734" y="17591"/>
                    <a:pt x="1079" y="15954"/>
                  </a:cubicBezTo>
                  <a:cubicBezTo>
                    <a:pt x="1424" y="14318"/>
                    <a:pt x="1748" y="13009"/>
                    <a:pt x="2082" y="11700"/>
                  </a:cubicBezTo>
                  <a:cubicBezTo>
                    <a:pt x="2417" y="10391"/>
                    <a:pt x="2762" y="9082"/>
                    <a:pt x="3161" y="8427"/>
                  </a:cubicBezTo>
                  <a:cubicBezTo>
                    <a:pt x="3560" y="7773"/>
                    <a:pt x="4014" y="7773"/>
                    <a:pt x="4451" y="7773"/>
                  </a:cubicBezTo>
                  <a:cubicBezTo>
                    <a:pt x="4888" y="7773"/>
                    <a:pt x="5308" y="7773"/>
                    <a:pt x="5745" y="7773"/>
                  </a:cubicBezTo>
                  <a:cubicBezTo>
                    <a:pt x="6182" y="7773"/>
                    <a:pt x="6635" y="7773"/>
                    <a:pt x="7094" y="7773"/>
                  </a:cubicBezTo>
                  <a:cubicBezTo>
                    <a:pt x="7552" y="7773"/>
                    <a:pt x="8016" y="7773"/>
                    <a:pt x="8459" y="7773"/>
                  </a:cubicBezTo>
                  <a:cubicBezTo>
                    <a:pt x="8901" y="7773"/>
                    <a:pt x="9322" y="7773"/>
                    <a:pt x="9743" y="7773"/>
                  </a:cubicBezTo>
                  <a:cubicBezTo>
                    <a:pt x="10163" y="7773"/>
                    <a:pt x="10584" y="7773"/>
                    <a:pt x="11021" y="7773"/>
                  </a:cubicBezTo>
                  <a:cubicBezTo>
                    <a:pt x="11458" y="7773"/>
                    <a:pt x="11911" y="7773"/>
                    <a:pt x="12321" y="7445"/>
                  </a:cubicBezTo>
                  <a:cubicBezTo>
                    <a:pt x="12731" y="7118"/>
                    <a:pt x="13098" y="6463"/>
                    <a:pt x="13519" y="6136"/>
                  </a:cubicBezTo>
                  <a:cubicBezTo>
                    <a:pt x="13940" y="5809"/>
                    <a:pt x="14414" y="5809"/>
                    <a:pt x="14819" y="5482"/>
                  </a:cubicBezTo>
                  <a:cubicBezTo>
                    <a:pt x="15224" y="5154"/>
                    <a:pt x="15558" y="4500"/>
                    <a:pt x="15866" y="3845"/>
                  </a:cubicBezTo>
                  <a:cubicBezTo>
                    <a:pt x="16173" y="3191"/>
                    <a:pt x="16454" y="2536"/>
                    <a:pt x="16799" y="1882"/>
                  </a:cubicBezTo>
                  <a:cubicBezTo>
                    <a:pt x="17144" y="1227"/>
                    <a:pt x="17554" y="573"/>
                    <a:pt x="17996" y="245"/>
                  </a:cubicBezTo>
                  <a:cubicBezTo>
                    <a:pt x="18439" y="-82"/>
                    <a:pt x="18913" y="-82"/>
                    <a:pt x="19318" y="245"/>
                  </a:cubicBezTo>
                  <a:cubicBezTo>
                    <a:pt x="19723" y="573"/>
                    <a:pt x="20057" y="1227"/>
                    <a:pt x="20354" y="2209"/>
                  </a:cubicBezTo>
                  <a:cubicBezTo>
                    <a:pt x="20651" y="3191"/>
                    <a:pt x="20909" y="4500"/>
                    <a:pt x="21066" y="5154"/>
                  </a:cubicBezTo>
                  <a:cubicBezTo>
                    <a:pt x="21222" y="5809"/>
                    <a:pt x="21276" y="5809"/>
                    <a:pt x="21352" y="5809"/>
                  </a:cubicBezTo>
                  <a:cubicBezTo>
                    <a:pt x="21427" y="5809"/>
                    <a:pt x="21524" y="5809"/>
                    <a:pt x="21562" y="7773"/>
                  </a:cubicBezTo>
                  <a:cubicBezTo>
                    <a:pt x="21600" y="9736"/>
                    <a:pt x="21578" y="13663"/>
                    <a:pt x="21557" y="17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3336131" y="2923186"/>
              <a:ext cx="209286" cy="38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91" fill="norm" stroke="1" extrusionOk="0">
                  <a:moveTo>
                    <a:pt x="21146" y="1196"/>
                  </a:moveTo>
                  <a:cubicBezTo>
                    <a:pt x="20504" y="722"/>
                    <a:pt x="19863" y="247"/>
                    <a:pt x="19007" y="69"/>
                  </a:cubicBezTo>
                  <a:cubicBezTo>
                    <a:pt x="18152" y="-109"/>
                    <a:pt x="17083" y="10"/>
                    <a:pt x="14944" y="1018"/>
                  </a:cubicBezTo>
                  <a:cubicBezTo>
                    <a:pt x="12805" y="2027"/>
                    <a:pt x="9597" y="3926"/>
                    <a:pt x="6924" y="6300"/>
                  </a:cubicBezTo>
                  <a:cubicBezTo>
                    <a:pt x="4251" y="8673"/>
                    <a:pt x="2112" y="11522"/>
                    <a:pt x="936" y="13658"/>
                  </a:cubicBezTo>
                  <a:cubicBezTo>
                    <a:pt x="-240" y="15794"/>
                    <a:pt x="-454" y="17218"/>
                    <a:pt x="1150" y="18405"/>
                  </a:cubicBezTo>
                  <a:cubicBezTo>
                    <a:pt x="2754" y="19592"/>
                    <a:pt x="6176" y="20542"/>
                    <a:pt x="9597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3495265" y="3072049"/>
              <a:ext cx="208902" cy="17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35" fill="norm" stroke="1" extrusionOk="0">
                  <a:moveTo>
                    <a:pt x="16297" y="8226"/>
                  </a:moveTo>
                  <a:cubicBezTo>
                    <a:pt x="14988" y="5463"/>
                    <a:pt x="13678" y="2700"/>
                    <a:pt x="12369" y="1193"/>
                  </a:cubicBezTo>
                  <a:cubicBezTo>
                    <a:pt x="11060" y="-314"/>
                    <a:pt x="9751" y="-565"/>
                    <a:pt x="7788" y="1444"/>
                  </a:cubicBezTo>
                  <a:cubicBezTo>
                    <a:pt x="5824" y="3454"/>
                    <a:pt x="3206" y="7723"/>
                    <a:pt x="1788" y="10486"/>
                  </a:cubicBezTo>
                  <a:cubicBezTo>
                    <a:pt x="369" y="13249"/>
                    <a:pt x="151" y="14505"/>
                    <a:pt x="42" y="15761"/>
                  </a:cubicBezTo>
                  <a:cubicBezTo>
                    <a:pt x="-67" y="17016"/>
                    <a:pt x="-67" y="18272"/>
                    <a:pt x="1351" y="18649"/>
                  </a:cubicBezTo>
                  <a:cubicBezTo>
                    <a:pt x="2769" y="19026"/>
                    <a:pt x="5606" y="18523"/>
                    <a:pt x="7460" y="17393"/>
                  </a:cubicBezTo>
                  <a:cubicBezTo>
                    <a:pt x="9315" y="16263"/>
                    <a:pt x="10188" y="14505"/>
                    <a:pt x="10842" y="12747"/>
                  </a:cubicBezTo>
                  <a:cubicBezTo>
                    <a:pt x="11497" y="10988"/>
                    <a:pt x="11933" y="9230"/>
                    <a:pt x="12151" y="8979"/>
                  </a:cubicBezTo>
                  <a:cubicBezTo>
                    <a:pt x="12369" y="8728"/>
                    <a:pt x="12369" y="9984"/>
                    <a:pt x="12369" y="11365"/>
                  </a:cubicBezTo>
                  <a:cubicBezTo>
                    <a:pt x="12369" y="12747"/>
                    <a:pt x="12369" y="14254"/>
                    <a:pt x="13897" y="15886"/>
                  </a:cubicBezTo>
                  <a:cubicBezTo>
                    <a:pt x="15424" y="17519"/>
                    <a:pt x="18478" y="19277"/>
                    <a:pt x="21533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3761316" y="3179469"/>
              <a:ext cx="38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4035344" y="2944519"/>
              <a:ext cx="122584" cy="33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34" fill="norm" stroke="1" extrusionOk="0">
                  <a:moveTo>
                    <a:pt x="5323" y="0"/>
                  </a:moveTo>
                  <a:cubicBezTo>
                    <a:pt x="4224" y="3891"/>
                    <a:pt x="3126" y="7781"/>
                    <a:pt x="2577" y="10532"/>
                  </a:cubicBezTo>
                  <a:cubicBezTo>
                    <a:pt x="2028" y="13282"/>
                    <a:pt x="2028" y="14892"/>
                    <a:pt x="1662" y="16368"/>
                  </a:cubicBezTo>
                  <a:cubicBezTo>
                    <a:pt x="1295" y="17843"/>
                    <a:pt x="563" y="19185"/>
                    <a:pt x="197" y="19185"/>
                  </a:cubicBezTo>
                  <a:cubicBezTo>
                    <a:pt x="-169" y="19185"/>
                    <a:pt x="-169" y="17843"/>
                    <a:pt x="1478" y="16301"/>
                  </a:cubicBezTo>
                  <a:cubicBezTo>
                    <a:pt x="3126" y="14758"/>
                    <a:pt x="6421" y="13014"/>
                    <a:pt x="8984" y="12007"/>
                  </a:cubicBezTo>
                  <a:cubicBezTo>
                    <a:pt x="11546" y="11001"/>
                    <a:pt x="13377" y="10733"/>
                    <a:pt x="15207" y="10800"/>
                  </a:cubicBezTo>
                  <a:cubicBezTo>
                    <a:pt x="17038" y="10867"/>
                    <a:pt x="18868" y="11270"/>
                    <a:pt x="19967" y="11806"/>
                  </a:cubicBezTo>
                  <a:cubicBezTo>
                    <a:pt x="21065" y="12343"/>
                    <a:pt x="21431" y="13014"/>
                    <a:pt x="21065" y="14288"/>
                  </a:cubicBezTo>
                  <a:cubicBezTo>
                    <a:pt x="20699" y="15563"/>
                    <a:pt x="19600" y="17441"/>
                    <a:pt x="17221" y="18783"/>
                  </a:cubicBezTo>
                  <a:cubicBezTo>
                    <a:pt x="14841" y="20124"/>
                    <a:pt x="11180" y="20929"/>
                    <a:pt x="8434" y="21265"/>
                  </a:cubicBezTo>
                  <a:cubicBezTo>
                    <a:pt x="5689" y="21600"/>
                    <a:pt x="3858" y="21466"/>
                    <a:pt x="2577" y="20594"/>
                  </a:cubicBezTo>
                  <a:cubicBezTo>
                    <a:pt x="1295" y="19722"/>
                    <a:pt x="563" y="18112"/>
                    <a:pt x="746" y="16904"/>
                  </a:cubicBezTo>
                  <a:cubicBezTo>
                    <a:pt x="929" y="15697"/>
                    <a:pt x="2028" y="14892"/>
                    <a:pt x="3126" y="14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4231216" y="2908750"/>
              <a:ext cx="108052" cy="38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470" fill="norm" stroke="1" extrusionOk="0">
                  <a:moveTo>
                    <a:pt x="7336" y="578"/>
                  </a:moveTo>
                  <a:cubicBezTo>
                    <a:pt x="9374" y="224"/>
                    <a:pt x="11411" y="-130"/>
                    <a:pt x="13245" y="47"/>
                  </a:cubicBezTo>
                  <a:cubicBezTo>
                    <a:pt x="15079" y="224"/>
                    <a:pt x="16709" y="932"/>
                    <a:pt x="18340" y="3116"/>
                  </a:cubicBezTo>
                  <a:cubicBezTo>
                    <a:pt x="19970" y="5300"/>
                    <a:pt x="21600" y="8959"/>
                    <a:pt x="20377" y="11968"/>
                  </a:cubicBezTo>
                  <a:cubicBezTo>
                    <a:pt x="19155" y="14978"/>
                    <a:pt x="15079" y="17339"/>
                    <a:pt x="11208" y="18814"/>
                  </a:cubicBezTo>
                  <a:cubicBezTo>
                    <a:pt x="7336" y="20290"/>
                    <a:pt x="3668" y="20880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4685972" y="1760577"/>
              <a:ext cx="176098" cy="42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328" fill="norm" stroke="1" extrusionOk="0">
                  <a:moveTo>
                    <a:pt x="2580" y="4271"/>
                  </a:moveTo>
                  <a:cubicBezTo>
                    <a:pt x="2072" y="6812"/>
                    <a:pt x="1564" y="9354"/>
                    <a:pt x="1437" y="11789"/>
                  </a:cubicBezTo>
                  <a:cubicBezTo>
                    <a:pt x="1310" y="14224"/>
                    <a:pt x="1564" y="16554"/>
                    <a:pt x="1564" y="18248"/>
                  </a:cubicBezTo>
                  <a:cubicBezTo>
                    <a:pt x="1564" y="19942"/>
                    <a:pt x="1310" y="21001"/>
                    <a:pt x="1056" y="21265"/>
                  </a:cubicBezTo>
                  <a:cubicBezTo>
                    <a:pt x="801" y="21530"/>
                    <a:pt x="547" y="21001"/>
                    <a:pt x="293" y="18830"/>
                  </a:cubicBezTo>
                  <a:cubicBezTo>
                    <a:pt x="39" y="16659"/>
                    <a:pt x="-215" y="12848"/>
                    <a:pt x="293" y="9830"/>
                  </a:cubicBezTo>
                  <a:cubicBezTo>
                    <a:pt x="801" y="6812"/>
                    <a:pt x="2072" y="4589"/>
                    <a:pt x="3089" y="3212"/>
                  </a:cubicBezTo>
                  <a:cubicBezTo>
                    <a:pt x="4105" y="1836"/>
                    <a:pt x="4867" y="1306"/>
                    <a:pt x="5757" y="883"/>
                  </a:cubicBezTo>
                  <a:cubicBezTo>
                    <a:pt x="6646" y="459"/>
                    <a:pt x="7663" y="142"/>
                    <a:pt x="8806" y="36"/>
                  </a:cubicBezTo>
                  <a:cubicBezTo>
                    <a:pt x="9950" y="-70"/>
                    <a:pt x="11220" y="36"/>
                    <a:pt x="12364" y="618"/>
                  </a:cubicBezTo>
                  <a:cubicBezTo>
                    <a:pt x="13507" y="1201"/>
                    <a:pt x="14524" y="2259"/>
                    <a:pt x="14905" y="3318"/>
                  </a:cubicBezTo>
                  <a:cubicBezTo>
                    <a:pt x="15286" y="4377"/>
                    <a:pt x="15032" y="5436"/>
                    <a:pt x="14397" y="6124"/>
                  </a:cubicBezTo>
                  <a:cubicBezTo>
                    <a:pt x="13761" y="6812"/>
                    <a:pt x="12745" y="7130"/>
                    <a:pt x="12745" y="7130"/>
                  </a:cubicBezTo>
                  <a:cubicBezTo>
                    <a:pt x="12745" y="7130"/>
                    <a:pt x="13761" y="6812"/>
                    <a:pt x="14778" y="6865"/>
                  </a:cubicBezTo>
                  <a:cubicBezTo>
                    <a:pt x="15794" y="6918"/>
                    <a:pt x="16811" y="7342"/>
                    <a:pt x="17954" y="8083"/>
                  </a:cubicBezTo>
                  <a:cubicBezTo>
                    <a:pt x="19098" y="8824"/>
                    <a:pt x="20369" y="9883"/>
                    <a:pt x="20877" y="10677"/>
                  </a:cubicBezTo>
                  <a:cubicBezTo>
                    <a:pt x="21385" y="11471"/>
                    <a:pt x="21131" y="12001"/>
                    <a:pt x="20369" y="12371"/>
                  </a:cubicBezTo>
                  <a:cubicBezTo>
                    <a:pt x="19606" y="12742"/>
                    <a:pt x="18336" y="12954"/>
                    <a:pt x="17065" y="13112"/>
                  </a:cubicBezTo>
                  <a:cubicBezTo>
                    <a:pt x="15794" y="13271"/>
                    <a:pt x="14524" y="13377"/>
                    <a:pt x="13380" y="13165"/>
                  </a:cubicBezTo>
                  <a:cubicBezTo>
                    <a:pt x="12237" y="12954"/>
                    <a:pt x="11220" y="12424"/>
                    <a:pt x="10204" y="11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6373283" y="1618310"/>
              <a:ext cx="190934" cy="45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66" fill="norm" stroke="1" extrusionOk="0">
                  <a:moveTo>
                    <a:pt x="1187" y="5405"/>
                  </a:moveTo>
                  <a:cubicBezTo>
                    <a:pt x="1424" y="9140"/>
                    <a:pt x="1662" y="12875"/>
                    <a:pt x="1662" y="15297"/>
                  </a:cubicBezTo>
                  <a:cubicBezTo>
                    <a:pt x="1662" y="17719"/>
                    <a:pt x="1424" y="18830"/>
                    <a:pt x="1187" y="19738"/>
                  </a:cubicBezTo>
                  <a:cubicBezTo>
                    <a:pt x="949" y="20647"/>
                    <a:pt x="712" y="21353"/>
                    <a:pt x="475" y="21454"/>
                  </a:cubicBezTo>
                  <a:cubicBezTo>
                    <a:pt x="237" y="21555"/>
                    <a:pt x="0" y="21050"/>
                    <a:pt x="0" y="19082"/>
                  </a:cubicBezTo>
                  <a:cubicBezTo>
                    <a:pt x="0" y="17114"/>
                    <a:pt x="237" y="13682"/>
                    <a:pt x="831" y="10805"/>
                  </a:cubicBezTo>
                  <a:cubicBezTo>
                    <a:pt x="1424" y="7929"/>
                    <a:pt x="2374" y="5607"/>
                    <a:pt x="3323" y="3992"/>
                  </a:cubicBezTo>
                  <a:cubicBezTo>
                    <a:pt x="4273" y="2377"/>
                    <a:pt x="5222" y="1469"/>
                    <a:pt x="6290" y="914"/>
                  </a:cubicBezTo>
                  <a:cubicBezTo>
                    <a:pt x="7358" y="359"/>
                    <a:pt x="8545" y="157"/>
                    <a:pt x="9732" y="56"/>
                  </a:cubicBezTo>
                  <a:cubicBezTo>
                    <a:pt x="10919" y="-45"/>
                    <a:pt x="12105" y="-45"/>
                    <a:pt x="13292" y="359"/>
                  </a:cubicBezTo>
                  <a:cubicBezTo>
                    <a:pt x="14479" y="762"/>
                    <a:pt x="15666" y="1570"/>
                    <a:pt x="16259" y="2226"/>
                  </a:cubicBezTo>
                  <a:cubicBezTo>
                    <a:pt x="16853" y="2882"/>
                    <a:pt x="16853" y="3387"/>
                    <a:pt x="16378" y="3841"/>
                  </a:cubicBezTo>
                  <a:cubicBezTo>
                    <a:pt x="15903" y="4295"/>
                    <a:pt x="14954" y="4699"/>
                    <a:pt x="14123" y="5103"/>
                  </a:cubicBezTo>
                  <a:cubicBezTo>
                    <a:pt x="13292" y="5506"/>
                    <a:pt x="12580" y="5910"/>
                    <a:pt x="11749" y="6263"/>
                  </a:cubicBezTo>
                  <a:cubicBezTo>
                    <a:pt x="10919" y="6617"/>
                    <a:pt x="9969" y="6919"/>
                    <a:pt x="10088" y="7121"/>
                  </a:cubicBezTo>
                  <a:cubicBezTo>
                    <a:pt x="10207" y="7323"/>
                    <a:pt x="11393" y="7424"/>
                    <a:pt x="13055" y="7727"/>
                  </a:cubicBezTo>
                  <a:cubicBezTo>
                    <a:pt x="14716" y="8030"/>
                    <a:pt x="16853" y="8534"/>
                    <a:pt x="18396" y="9039"/>
                  </a:cubicBezTo>
                  <a:cubicBezTo>
                    <a:pt x="19938" y="9544"/>
                    <a:pt x="20888" y="10048"/>
                    <a:pt x="21244" y="10856"/>
                  </a:cubicBezTo>
                  <a:cubicBezTo>
                    <a:pt x="21600" y="11663"/>
                    <a:pt x="21363" y="12774"/>
                    <a:pt x="20769" y="13581"/>
                  </a:cubicBezTo>
                  <a:cubicBezTo>
                    <a:pt x="20176" y="14389"/>
                    <a:pt x="19226" y="14893"/>
                    <a:pt x="17565" y="15045"/>
                  </a:cubicBezTo>
                  <a:cubicBezTo>
                    <a:pt x="15903" y="15196"/>
                    <a:pt x="13530" y="14994"/>
                    <a:pt x="11156" y="14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8780721" y="1641553"/>
              <a:ext cx="148488" cy="46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36" fill="norm" stroke="1" extrusionOk="0">
                  <a:moveTo>
                    <a:pt x="5059" y="5920"/>
                  </a:moveTo>
                  <a:cubicBezTo>
                    <a:pt x="5059" y="9439"/>
                    <a:pt x="5059" y="12957"/>
                    <a:pt x="4755" y="15254"/>
                  </a:cubicBezTo>
                  <a:cubicBezTo>
                    <a:pt x="4450" y="17551"/>
                    <a:pt x="3842" y="18626"/>
                    <a:pt x="3081" y="19554"/>
                  </a:cubicBezTo>
                  <a:cubicBezTo>
                    <a:pt x="2321" y="20483"/>
                    <a:pt x="1408" y="21265"/>
                    <a:pt x="800" y="21411"/>
                  </a:cubicBezTo>
                  <a:cubicBezTo>
                    <a:pt x="191" y="21558"/>
                    <a:pt x="-113" y="21069"/>
                    <a:pt x="39" y="19212"/>
                  </a:cubicBezTo>
                  <a:cubicBezTo>
                    <a:pt x="191" y="17355"/>
                    <a:pt x="800" y="14130"/>
                    <a:pt x="1864" y="11149"/>
                  </a:cubicBezTo>
                  <a:cubicBezTo>
                    <a:pt x="2929" y="8168"/>
                    <a:pt x="4450" y="5431"/>
                    <a:pt x="6276" y="3672"/>
                  </a:cubicBezTo>
                  <a:cubicBezTo>
                    <a:pt x="8101" y="1913"/>
                    <a:pt x="10231" y="1131"/>
                    <a:pt x="12056" y="642"/>
                  </a:cubicBezTo>
                  <a:cubicBezTo>
                    <a:pt x="13881" y="153"/>
                    <a:pt x="15402" y="-42"/>
                    <a:pt x="16924" y="7"/>
                  </a:cubicBezTo>
                  <a:cubicBezTo>
                    <a:pt x="18445" y="56"/>
                    <a:pt x="19966" y="349"/>
                    <a:pt x="20726" y="1229"/>
                  </a:cubicBezTo>
                  <a:cubicBezTo>
                    <a:pt x="21487" y="2108"/>
                    <a:pt x="21487" y="3574"/>
                    <a:pt x="21031" y="4503"/>
                  </a:cubicBezTo>
                  <a:cubicBezTo>
                    <a:pt x="20574" y="5431"/>
                    <a:pt x="19662" y="5822"/>
                    <a:pt x="18445" y="6115"/>
                  </a:cubicBezTo>
                  <a:cubicBezTo>
                    <a:pt x="17228" y="6409"/>
                    <a:pt x="15707" y="6604"/>
                    <a:pt x="15555" y="6897"/>
                  </a:cubicBezTo>
                  <a:cubicBezTo>
                    <a:pt x="15402" y="7191"/>
                    <a:pt x="16619" y="7582"/>
                    <a:pt x="17988" y="8461"/>
                  </a:cubicBezTo>
                  <a:cubicBezTo>
                    <a:pt x="19357" y="9341"/>
                    <a:pt x="20879" y="10709"/>
                    <a:pt x="20422" y="11687"/>
                  </a:cubicBezTo>
                  <a:cubicBezTo>
                    <a:pt x="19966" y="12664"/>
                    <a:pt x="17532" y="13250"/>
                    <a:pt x="15250" y="13544"/>
                  </a:cubicBezTo>
                  <a:cubicBezTo>
                    <a:pt x="12969" y="13837"/>
                    <a:pt x="10839" y="13837"/>
                    <a:pt x="9318" y="13641"/>
                  </a:cubicBezTo>
                  <a:cubicBezTo>
                    <a:pt x="7797" y="13446"/>
                    <a:pt x="6884" y="13055"/>
                    <a:pt x="5972" y="12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1334395" y="2863485"/>
              <a:ext cx="246491" cy="66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2" fill="norm" stroke="1" extrusionOk="0">
                  <a:moveTo>
                    <a:pt x="1204" y="5470"/>
                  </a:moveTo>
                  <a:cubicBezTo>
                    <a:pt x="655" y="6220"/>
                    <a:pt x="106" y="6969"/>
                    <a:pt x="15" y="8332"/>
                  </a:cubicBezTo>
                  <a:cubicBezTo>
                    <a:pt x="-77" y="9695"/>
                    <a:pt x="289" y="11671"/>
                    <a:pt x="747" y="13715"/>
                  </a:cubicBezTo>
                  <a:cubicBezTo>
                    <a:pt x="1204" y="15759"/>
                    <a:pt x="1754" y="17872"/>
                    <a:pt x="2028" y="19268"/>
                  </a:cubicBezTo>
                  <a:cubicBezTo>
                    <a:pt x="2303" y="20665"/>
                    <a:pt x="2303" y="21347"/>
                    <a:pt x="2303" y="21449"/>
                  </a:cubicBezTo>
                  <a:cubicBezTo>
                    <a:pt x="2303" y="21551"/>
                    <a:pt x="2303" y="21074"/>
                    <a:pt x="2120" y="19848"/>
                  </a:cubicBezTo>
                  <a:cubicBezTo>
                    <a:pt x="1937" y="18621"/>
                    <a:pt x="1570" y="16645"/>
                    <a:pt x="1479" y="14362"/>
                  </a:cubicBezTo>
                  <a:cubicBezTo>
                    <a:pt x="1387" y="12080"/>
                    <a:pt x="1570" y="9490"/>
                    <a:pt x="2211" y="7480"/>
                  </a:cubicBezTo>
                  <a:cubicBezTo>
                    <a:pt x="2852" y="5470"/>
                    <a:pt x="3950" y="4039"/>
                    <a:pt x="5048" y="2983"/>
                  </a:cubicBezTo>
                  <a:cubicBezTo>
                    <a:pt x="6147" y="1927"/>
                    <a:pt x="7245" y="1246"/>
                    <a:pt x="8160" y="803"/>
                  </a:cubicBezTo>
                  <a:cubicBezTo>
                    <a:pt x="9076" y="360"/>
                    <a:pt x="9808" y="155"/>
                    <a:pt x="10723" y="53"/>
                  </a:cubicBezTo>
                  <a:cubicBezTo>
                    <a:pt x="11638" y="-49"/>
                    <a:pt x="12737" y="-49"/>
                    <a:pt x="14384" y="462"/>
                  </a:cubicBezTo>
                  <a:cubicBezTo>
                    <a:pt x="16031" y="973"/>
                    <a:pt x="18228" y="1995"/>
                    <a:pt x="19601" y="3051"/>
                  </a:cubicBezTo>
                  <a:cubicBezTo>
                    <a:pt x="20974" y="4107"/>
                    <a:pt x="21523" y="5198"/>
                    <a:pt x="21248" y="6220"/>
                  </a:cubicBezTo>
                  <a:cubicBezTo>
                    <a:pt x="20974" y="7242"/>
                    <a:pt x="19876" y="8196"/>
                    <a:pt x="17221" y="8809"/>
                  </a:cubicBezTo>
                  <a:cubicBezTo>
                    <a:pt x="14567" y="9422"/>
                    <a:pt x="10357" y="9695"/>
                    <a:pt x="7703" y="9797"/>
                  </a:cubicBezTo>
                  <a:cubicBezTo>
                    <a:pt x="5048" y="9899"/>
                    <a:pt x="3950" y="9831"/>
                    <a:pt x="4042" y="9967"/>
                  </a:cubicBezTo>
                  <a:cubicBezTo>
                    <a:pt x="4133" y="10104"/>
                    <a:pt x="5415" y="10444"/>
                    <a:pt x="6696" y="1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1468966" y="3198519"/>
              <a:ext cx="184151" cy="27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1291"/>
                  </a:moveTo>
                  <a:cubicBezTo>
                    <a:pt x="0" y="10473"/>
                    <a:pt x="0" y="9655"/>
                    <a:pt x="1614" y="8591"/>
                  </a:cubicBezTo>
                  <a:cubicBezTo>
                    <a:pt x="3228" y="7527"/>
                    <a:pt x="6455" y="6218"/>
                    <a:pt x="8690" y="5645"/>
                  </a:cubicBezTo>
                  <a:cubicBezTo>
                    <a:pt x="10924" y="5073"/>
                    <a:pt x="12166" y="5236"/>
                    <a:pt x="13531" y="6627"/>
                  </a:cubicBezTo>
                  <a:cubicBezTo>
                    <a:pt x="14897" y="8018"/>
                    <a:pt x="16386" y="10636"/>
                    <a:pt x="17007" y="13173"/>
                  </a:cubicBezTo>
                  <a:cubicBezTo>
                    <a:pt x="17628" y="15709"/>
                    <a:pt x="17379" y="18164"/>
                    <a:pt x="16759" y="19636"/>
                  </a:cubicBezTo>
                  <a:cubicBezTo>
                    <a:pt x="16138" y="21109"/>
                    <a:pt x="15145" y="21600"/>
                    <a:pt x="14276" y="21191"/>
                  </a:cubicBezTo>
                  <a:cubicBezTo>
                    <a:pt x="13407" y="20782"/>
                    <a:pt x="12662" y="19473"/>
                    <a:pt x="12786" y="16773"/>
                  </a:cubicBezTo>
                  <a:cubicBezTo>
                    <a:pt x="12910" y="14073"/>
                    <a:pt x="13903" y="9982"/>
                    <a:pt x="15517" y="6955"/>
                  </a:cubicBezTo>
                  <a:cubicBezTo>
                    <a:pt x="17131" y="3927"/>
                    <a:pt x="1936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870535" y="2786466"/>
              <a:ext cx="220732" cy="64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06" fill="norm" stroke="1" extrusionOk="0">
                  <a:moveTo>
                    <a:pt x="16359" y="1043"/>
                  </a:moveTo>
                  <a:cubicBezTo>
                    <a:pt x="16156" y="617"/>
                    <a:pt x="15952" y="190"/>
                    <a:pt x="15341" y="48"/>
                  </a:cubicBezTo>
                  <a:cubicBezTo>
                    <a:pt x="14729" y="-94"/>
                    <a:pt x="13710" y="48"/>
                    <a:pt x="11876" y="936"/>
                  </a:cubicBezTo>
                  <a:cubicBezTo>
                    <a:pt x="10042" y="1824"/>
                    <a:pt x="7393" y="3459"/>
                    <a:pt x="5356" y="5306"/>
                  </a:cubicBezTo>
                  <a:cubicBezTo>
                    <a:pt x="3318" y="7153"/>
                    <a:pt x="1892" y="9214"/>
                    <a:pt x="975" y="11168"/>
                  </a:cubicBezTo>
                  <a:cubicBezTo>
                    <a:pt x="58" y="13122"/>
                    <a:pt x="-350" y="14969"/>
                    <a:pt x="363" y="16426"/>
                  </a:cubicBezTo>
                  <a:cubicBezTo>
                    <a:pt x="1076" y="17882"/>
                    <a:pt x="2910" y="18948"/>
                    <a:pt x="6578" y="19730"/>
                  </a:cubicBezTo>
                  <a:cubicBezTo>
                    <a:pt x="10246" y="20511"/>
                    <a:pt x="15748" y="21009"/>
                    <a:pt x="2125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2142066" y="2957219"/>
              <a:ext cx="50801" cy="40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0"/>
                  </a:moveTo>
                  <a:cubicBezTo>
                    <a:pt x="19800" y="3297"/>
                    <a:pt x="18000" y="6594"/>
                    <a:pt x="15750" y="9891"/>
                  </a:cubicBezTo>
                  <a:cubicBezTo>
                    <a:pt x="13500" y="13187"/>
                    <a:pt x="10800" y="16484"/>
                    <a:pt x="8550" y="18531"/>
                  </a:cubicBezTo>
                  <a:cubicBezTo>
                    <a:pt x="6300" y="20577"/>
                    <a:pt x="4500" y="21373"/>
                    <a:pt x="3150" y="21486"/>
                  </a:cubicBezTo>
                  <a:cubicBezTo>
                    <a:pt x="1800" y="21600"/>
                    <a:pt x="900" y="21032"/>
                    <a:pt x="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2135716" y="2917003"/>
              <a:ext cx="241301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21234"/>
                  </a:moveTo>
                  <a:cubicBezTo>
                    <a:pt x="0" y="19037"/>
                    <a:pt x="0" y="16841"/>
                    <a:pt x="1042" y="14461"/>
                  </a:cubicBezTo>
                  <a:cubicBezTo>
                    <a:pt x="2084" y="12081"/>
                    <a:pt x="4168" y="9519"/>
                    <a:pt x="7200" y="6956"/>
                  </a:cubicBezTo>
                  <a:cubicBezTo>
                    <a:pt x="10232" y="4393"/>
                    <a:pt x="14211" y="1831"/>
                    <a:pt x="16768" y="732"/>
                  </a:cubicBezTo>
                  <a:cubicBezTo>
                    <a:pt x="19326" y="-366"/>
                    <a:pt x="20463" y="0"/>
                    <a:pt x="21600" y="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2154766" y="3128669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9543"/>
                    <a:pt x="6887" y="17486"/>
                    <a:pt x="10487" y="13886"/>
                  </a:cubicBezTo>
                  <a:cubicBezTo>
                    <a:pt x="14087" y="10286"/>
                    <a:pt x="17843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2281766" y="3268369"/>
              <a:ext cx="133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2769"/>
                    <a:pt x="7543" y="5538"/>
                    <a:pt x="11143" y="9138"/>
                  </a:cubicBezTo>
                  <a:cubicBezTo>
                    <a:pt x="14743" y="12738"/>
                    <a:pt x="18171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2326216" y="3300119"/>
              <a:ext cx="82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320"/>
                    <a:pt x="9415" y="8640"/>
                    <a:pt x="5815" y="12240"/>
                  </a:cubicBezTo>
                  <a:cubicBezTo>
                    <a:pt x="2215" y="15840"/>
                    <a:pt x="1108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2454740" y="2952571"/>
              <a:ext cx="81027" cy="33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91" fill="norm" stroke="1" extrusionOk="0">
                  <a:moveTo>
                    <a:pt x="21201" y="706"/>
                  </a:moveTo>
                  <a:cubicBezTo>
                    <a:pt x="18432" y="299"/>
                    <a:pt x="15663" y="-109"/>
                    <a:pt x="13170" y="27"/>
                  </a:cubicBezTo>
                  <a:cubicBezTo>
                    <a:pt x="10678" y="163"/>
                    <a:pt x="8463" y="842"/>
                    <a:pt x="6247" y="3151"/>
                  </a:cubicBezTo>
                  <a:cubicBezTo>
                    <a:pt x="4032" y="5461"/>
                    <a:pt x="1816" y="9400"/>
                    <a:pt x="709" y="12253"/>
                  </a:cubicBezTo>
                  <a:cubicBezTo>
                    <a:pt x="-399" y="15106"/>
                    <a:pt x="-399" y="16872"/>
                    <a:pt x="2093" y="18231"/>
                  </a:cubicBezTo>
                  <a:cubicBezTo>
                    <a:pt x="4586" y="19589"/>
                    <a:pt x="9570" y="20540"/>
                    <a:pt x="14555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2591693" y="2987143"/>
              <a:ext cx="107851" cy="39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14" fill="norm" stroke="1" extrusionOk="0">
                  <a:moveTo>
                    <a:pt x="2733" y="6720"/>
                  </a:moveTo>
                  <a:cubicBezTo>
                    <a:pt x="2733" y="9971"/>
                    <a:pt x="2733" y="13223"/>
                    <a:pt x="2940" y="15487"/>
                  </a:cubicBezTo>
                  <a:cubicBezTo>
                    <a:pt x="3148" y="17752"/>
                    <a:pt x="3563" y="19029"/>
                    <a:pt x="3771" y="19958"/>
                  </a:cubicBezTo>
                  <a:cubicBezTo>
                    <a:pt x="3979" y="20887"/>
                    <a:pt x="3979" y="21468"/>
                    <a:pt x="3563" y="21410"/>
                  </a:cubicBezTo>
                  <a:cubicBezTo>
                    <a:pt x="3148" y="21352"/>
                    <a:pt x="2317" y="20655"/>
                    <a:pt x="1487" y="18391"/>
                  </a:cubicBezTo>
                  <a:cubicBezTo>
                    <a:pt x="656" y="16126"/>
                    <a:pt x="-175" y="12294"/>
                    <a:pt x="33" y="9391"/>
                  </a:cubicBezTo>
                  <a:cubicBezTo>
                    <a:pt x="240" y="6487"/>
                    <a:pt x="1487" y="4513"/>
                    <a:pt x="2733" y="3120"/>
                  </a:cubicBezTo>
                  <a:cubicBezTo>
                    <a:pt x="3979" y="1726"/>
                    <a:pt x="5225" y="913"/>
                    <a:pt x="6887" y="449"/>
                  </a:cubicBezTo>
                  <a:cubicBezTo>
                    <a:pt x="8548" y="-16"/>
                    <a:pt x="10625" y="-132"/>
                    <a:pt x="12287" y="158"/>
                  </a:cubicBezTo>
                  <a:cubicBezTo>
                    <a:pt x="13948" y="449"/>
                    <a:pt x="15194" y="1145"/>
                    <a:pt x="15817" y="2191"/>
                  </a:cubicBezTo>
                  <a:cubicBezTo>
                    <a:pt x="16440" y="3236"/>
                    <a:pt x="16440" y="4629"/>
                    <a:pt x="16233" y="5674"/>
                  </a:cubicBezTo>
                  <a:cubicBezTo>
                    <a:pt x="16025" y="6720"/>
                    <a:pt x="15610" y="7416"/>
                    <a:pt x="16440" y="8229"/>
                  </a:cubicBezTo>
                  <a:cubicBezTo>
                    <a:pt x="17271" y="9042"/>
                    <a:pt x="19348" y="9971"/>
                    <a:pt x="20387" y="10784"/>
                  </a:cubicBezTo>
                  <a:cubicBezTo>
                    <a:pt x="21425" y="11597"/>
                    <a:pt x="21425" y="12294"/>
                    <a:pt x="20387" y="12991"/>
                  </a:cubicBezTo>
                  <a:cubicBezTo>
                    <a:pt x="19348" y="13687"/>
                    <a:pt x="17271" y="14384"/>
                    <a:pt x="15402" y="14558"/>
                  </a:cubicBezTo>
                  <a:cubicBezTo>
                    <a:pt x="13533" y="14733"/>
                    <a:pt x="11871" y="14384"/>
                    <a:pt x="10625" y="13862"/>
                  </a:cubicBezTo>
                  <a:cubicBezTo>
                    <a:pt x="9379" y="13339"/>
                    <a:pt x="8548" y="12642"/>
                    <a:pt x="7717" y="11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2700866" y="2906495"/>
              <a:ext cx="116743" cy="32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93" fill="norm" stroke="1" extrusionOk="0">
                  <a:moveTo>
                    <a:pt x="0" y="1657"/>
                  </a:moveTo>
                  <a:cubicBezTo>
                    <a:pt x="0" y="965"/>
                    <a:pt x="0" y="272"/>
                    <a:pt x="964" y="65"/>
                  </a:cubicBezTo>
                  <a:cubicBezTo>
                    <a:pt x="1929" y="-143"/>
                    <a:pt x="3857" y="134"/>
                    <a:pt x="6557" y="1172"/>
                  </a:cubicBezTo>
                  <a:cubicBezTo>
                    <a:pt x="9257" y="2211"/>
                    <a:pt x="12729" y="4011"/>
                    <a:pt x="15621" y="6088"/>
                  </a:cubicBezTo>
                  <a:cubicBezTo>
                    <a:pt x="18514" y="8165"/>
                    <a:pt x="20829" y="10519"/>
                    <a:pt x="21214" y="12872"/>
                  </a:cubicBezTo>
                  <a:cubicBezTo>
                    <a:pt x="21600" y="15226"/>
                    <a:pt x="20057" y="17580"/>
                    <a:pt x="17936" y="19103"/>
                  </a:cubicBezTo>
                  <a:cubicBezTo>
                    <a:pt x="15814" y="20626"/>
                    <a:pt x="13114" y="21319"/>
                    <a:pt x="11186" y="21388"/>
                  </a:cubicBezTo>
                  <a:cubicBezTo>
                    <a:pt x="9257" y="21457"/>
                    <a:pt x="8100" y="20903"/>
                    <a:pt x="6943" y="2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2917560" y="2979709"/>
              <a:ext cx="208757" cy="30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55" fill="norm" stroke="1" extrusionOk="0">
                  <a:moveTo>
                    <a:pt x="21518" y="2390"/>
                  </a:moveTo>
                  <a:cubicBezTo>
                    <a:pt x="21300" y="1660"/>
                    <a:pt x="21082" y="931"/>
                    <a:pt x="20427" y="493"/>
                  </a:cubicBezTo>
                  <a:cubicBezTo>
                    <a:pt x="19773" y="55"/>
                    <a:pt x="18682" y="-91"/>
                    <a:pt x="16936" y="55"/>
                  </a:cubicBezTo>
                  <a:cubicBezTo>
                    <a:pt x="15191" y="201"/>
                    <a:pt x="12791" y="639"/>
                    <a:pt x="10173" y="2390"/>
                  </a:cubicBezTo>
                  <a:cubicBezTo>
                    <a:pt x="7554" y="4141"/>
                    <a:pt x="4718" y="7206"/>
                    <a:pt x="2973" y="9906"/>
                  </a:cubicBezTo>
                  <a:cubicBezTo>
                    <a:pt x="1227" y="12606"/>
                    <a:pt x="573" y="14941"/>
                    <a:pt x="245" y="16474"/>
                  </a:cubicBezTo>
                  <a:cubicBezTo>
                    <a:pt x="-82" y="18006"/>
                    <a:pt x="-82" y="18736"/>
                    <a:pt x="245" y="19393"/>
                  </a:cubicBezTo>
                  <a:cubicBezTo>
                    <a:pt x="573" y="20050"/>
                    <a:pt x="1227" y="20633"/>
                    <a:pt x="2863" y="20998"/>
                  </a:cubicBezTo>
                  <a:cubicBezTo>
                    <a:pt x="4500" y="21363"/>
                    <a:pt x="7118" y="21509"/>
                    <a:pt x="9518" y="21144"/>
                  </a:cubicBezTo>
                  <a:cubicBezTo>
                    <a:pt x="11918" y="20779"/>
                    <a:pt x="14100" y="19904"/>
                    <a:pt x="16282" y="19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2916766" y="3147719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4383616" y="2785769"/>
              <a:ext cx="148487" cy="57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0" y="473"/>
                  </a:moveTo>
                  <a:cubicBezTo>
                    <a:pt x="1217" y="236"/>
                    <a:pt x="2434" y="0"/>
                    <a:pt x="3803" y="0"/>
                  </a:cubicBezTo>
                  <a:cubicBezTo>
                    <a:pt x="5172" y="0"/>
                    <a:pt x="6693" y="236"/>
                    <a:pt x="9279" y="1182"/>
                  </a:cubicBezTo>
                  <a:cubicBezTo>
                    <a:pt x="11865" y="2128"/>
                    <a:pt x="15515" y="3784"/>
                    <a:pt x="17949" y="6109"/>
                  </a:cubicBezTo>
                  <a:cubicBezTo>
                    <a:pt x="20383" y="8435"/>
                    <a:pt x="21600" y="11431"/>
                    <a:pt x="21296" y="13796"/>
                  </a:cubicBezTo>
                  <a:cubicBezTo>
                    <a:pt x="20992" y="16161"/>
                    <a:pt x="19166" y="17895"/>
                    <a:pt x="17797" y="18959"/>
                  </a:cubicBezTo>
                  <a:cubicBezTo>
                    <a:pt x="16428" y="20023"/>
                    <a:pt x="15515" y="20418"/>
                    <a:pt x="14299" y="20812"/>
                  </a:cubicBezTo>
                  <a:cubicBezTo>
                    <a:pt x="13082" y="21206"/>
                    <a:pt x="11561" y="21600"/>
                    <a:pt x="11256" y="21600"/>
                  </a:cubicBezTo>
                  <a:cubicBezTo>
                    <a:pt x="10952" y="21600"/>
                    <a:pt x="11865" y="21206"/>
                    <a:pt x="12777" y="20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4891616" y="2925469"/>
              <a:ext cx="241779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0" y="0"/>
                  </a:moveTo>
                  <a:cubicBezTo>
                    <a:pt x="4508" y="1722"/>
                    <a:pt x="9016" y="3443"/>
                    <a:pt x="12303" y="4696"/>
                  </a:cubicBezTo>
                  <a:cubicBezTo>
                    <a:pt x="15590" y="5948"/>
                    <a:pt x="17656" y="6730"/>
                    <a:pt x="19064" y="7357"/>
                  </a:cubicBezTo>
                  <a:cubicBezTo>
                    <a:pt x="20473" y="7983"/>
                    <a:pt x="21224" y="8452"/>
                    <a:pt x="21412" y="9157"/>
                  </a:cubicBezTo>
                  <a:cubicBezTo>
                    <a:pt x="21600" y="9861"/>
                    <a:pt x="21224" y="10800"/>
                    <a:pt x="19064" y="12130"/>
                  </a:cubicBezTo>
                  <a:cubicBezTo>
                    <a:pt x="16904" y="13461"/>
                    <a:pt x="12960" y="15183"/>
                    <a:pt x="9955" y="16278"/>
                  </a:cubicBezTo>
                  <a:cubicBezTo>
                    <a:pt x="6950" y="17374"/>
                    <a:pt x="4883" y="17843"/>
                    <a:pt x="3287" y="18235"/>
                  </a:cubicBezTo>
                  <a:cubicBezTo>
                    <a:pt x="1690" y="18626"/>
                    <a:pt x="563" y="18939"/>
                    <a:pt x="563" y="19487"/>
                  </a:cubicBezTo>
                  <a:cubicBezTo>
                    <a:pt x="563" y="20035"/>
                    <a:pt x="1690" y="20817"/>
                    <a:pt x="28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4923366" y="3211219"/>
              <a:ext cx="285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40" y="343"/>
                    <a:pt x="18080" y="686"/>
                    <a:pt x="15360" y="2914"/>
                  </a:cubicBezTo>
                  <a:cubicBezTo>
                    <a:pt x="12640" y="5143"/>
                    <a:pt x="8960" y="9257"/>
                    <a:pt x="6240" y="12686"/>
                  </a:cubicBezTo>
                  <a:cubicBezTo>
                    <a:pt x="3520" y="16114"/>
                    <a:pt x="176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5825066" y="2931819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78"/>
                    <a:pt x="0" y="10957"/>
                    <a:pt x="3600" y="14557"/>
                  </a:cubicBezTo>
                  <a:cubicBezTo>
                    <a:pt x="7200" y="18157"/>
                    <a:pt x="14400" y="198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5958416" y="3071519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7280"/>
                    <a:pt x="12218" y="12960"/>
                    <a:pt x="15818" y="9360"/>
                  </a:cubicBezTo>
                  <a:cubicBezTo>
                    <a:pt x="19418" y="5760"/>
                    <a:pt x="2050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6279822" y="2956947"/>
              <a:ext cx="205645" cy="26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48" fill="norm" stroke="1" extrusionOk="0">
                  <a:moveTo>
                    <a:pt x="19430" y="1590"/>
                  </a:moveTo>
                  <a:cubicBezTo>
                    <a:pt x="19651" y="719"/>
                    <a:pt x="19871" y="-152"/>
                    <a:pt x="19871" y="22"/>
                  </a:cubicBezTo>
                  <a:cubicBezTo>
                    <a:pt x="19871" y="196"/>
                    <a:pt x="19651" y="1416"/>
                    <a:pt x="17887" y="4290"/>
                  </a:cubicBezTo>
                  <a:cubicBezTo>
                    <a:pt x="16124" y="7164"/>
                    <a:pt x="12818" y="11693"/>
                    <a:pt x="10724" y="14219"/>
                  </a:cubicBezTo>
                  <a:cubicBezTo>
                    <a:pt x="8630" y="16745"/>
                    <a:pt x="7749" y="17267"/>
                    <a:pt x="6647" y="17616"/>
                  </a:cubicBezTo>
                  <a:cubicBezTo>
                    <a:pt x="5545" y="17964"/>
                    <a:pt x="4222" y="18138"/>
                    <a:pt x="3230" y="17877"/>
                  </a:cubicBezTo>
                  <a:cubicBezTo>
                    <a:pt x="2238" y="17616"/>
                    <a:pt x="1577" y="16919"/>
                    <a:pt x="1136" y="16135"/>
                  </a:cubicBezTo>
                  <a:cubicBezTo>
                    <a:pt x="696" y="15351"/>
                    <a:pt x="475" y="14480"/>
                    <a:pt x="255" y="13522"/>
                  </a:cubicBezTo>
                  <a:cubicBezTo>
                    <a:pt x="34" y="12564"/>
                    <a:pt x="-186" y="11519"/>
                    <a:pt x="255" y="10909"/>
                  </a:cubicBezTo>
                  <a:cubicBezTo>
                    <a:pt x="696" y="10300"/>
                    <a:pt x="1798" y="10125"/>
                    <a:pt x="3341" y="10561"/>
                  </a:cubicBezTo>
                  <a:cubicBezTo>
                    <a:pt x="4883" y="10996"/>
                    <a:pt x="6867" y="12042"/>
                    <a:pt x="9953" y="13958"/>
                  </a:cubicBezTo>
                  <a:cubicBezTo>
                    <a:pt x="13038" y="15874"/>
                    <a:pt x="17226" y="18661"/>
                    <a:pt x="21414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39239" y="2352369"/>
              <a:ext cx="5826173" cy="1525337"/>
            </a:xfrm>
            <a:prstGeom prst="rect">
              <a:avLst/>
            </a:prstGeom>
            <a:effectLst/>
          </p:spPr>
        </p:pic>
        <p:pic>
          <p:nvPicPr>
            <p:cNvPr id="11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56211" y="1048800"/>
              <a:ext cx="9203006" cy="1753127"/>
            </a:xfrm>
            <a:prstGeom prst="rect">
              <a:avLst/>
            </a:prstGeom>
            <a:effectLst/>
          </p:spPr>
        </p:pic>
        <p:pic>
          <p:nvPicPr>
            <p:cNvPr id="12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40766" y="589033"/>
              <a:ext cx="7937501" cy="729887"/>
            </a:xfrm>
            <a:prstGeom prst="rect">
              <a:avLst/>
            </a:prstGeom>
            <a:effectLst/>
          </p:spPr>
        </p:pic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07316" y="3395634"/>
              <a:ext cx="702953" cy="94345"/>
            </a:xfrm>
            <a:prstGeom prst="rect">
              <a:avLst/>
            </a:prstGeom>
            <a:effectLst/>
          </p:spPr>
        </p:pic>
        <p:pic>
          <p:nvPicPr>
            <p:cNvPr id="120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71429" y="3509669"/>
              <a:ext cx="53388" cy="647701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47016" y="4079569"/>
              <a:ext cx="215901" cy="122251"/>
            </a:xfrm>
            <a:prstGeom prst="rect">
              <a:avLst/>
            </a:prstGeom>
            <a:effectLst/>
          </p:spPr>
        </p:pic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61316" y="4049419"/>
              <a:ext cx="190501" cy="196851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16866" y="4424069"/>
              <a:ext cx="88901" cy="432536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29566" y="4428733"/>
              <a:ext cx="241301" cy="90587"/>
            </a:xfrm>
            <a:prstGeom prst="rect">
              <a:avLst/>
            </a:prstGeom>
            <a:effectLst/>
          </p:spPr>
        </p:pic>
        <p:pic>
          <p:nvPicPr>
            <p:cNvPr id="1215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42266" y="4659019"/>
              <a:ext cx="171451" cy="38101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43866" y="4773319"/>
              <a:ext cx="127001" cy="177801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37516" y="4824119"/>
              <a:ext cx="139701" cy="184151"/>
            </a:xfrm>
            <a:prstGeom prst="rect">
              <a:avLst/>
            </a:prstGeom>
            <a:effectLst/>
          </p:spPr>
        </p:pic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53656" y="4237762"/>
              <a:ext cx="117211" cy="154558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57325" y="4434470"/>
              <a:ext cx="142142" cy="349234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93116" y="4472519"/>
              <a:ext cx="155846" cy="480718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89966" y="4405019"/>
              <a:ext cx="122364" cy="338445"/>
            </a:xfrm>
            <a:prstGeom prst="rect">
              <a:avLst/>
            </a:prstGeom>
            <a:effectLst/>
          </p:spPr>
        </p:pic>
        <p:pic>
          <p:nvPicPr>
            <p:cNvPr id="122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75716" y="4544719"/>
              <a:ext cx="234951" cy="50801"/>
            </a:xfrm>
            <a:prstGeom prst="rect">
              <a:avLst/>
            </a:prstGeom>
            <a:effectLst/>
          </p:spPr>
        </p:pic>
        <p:pic>
          <p:nvPicPr>
            <p:cNvPr id="123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28116" y="4443119"/>
              <a:ext cx="29635" cy="273051"/>
            </a:xfrm>
            <a:prstGeom prst="rect">
              <a:avLst/>
            </a:prstGeom>
            <a:effectLst/>
          </p:spPr>
        </p:pic>
        <p:pic>
          <p:nvPicPr>
            <p:cNvPr id="123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88416" y="4766969"/>
              <a:ext cx="298451" cy="39324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06959" y="4307653"/>
              <a:ext cx="224408" cy="490980"/>
            </a:xfrm>
            <a:prstGeom prst="rect">
              <a:avLst/>
            </a:prstGeom>
            <a:effectLst/>
          </p:spPr>
        </p:pic>
        <p:pic>
          <p:nvPicPr>
            <p:cNvPr id="123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26566" y="4900319"/>
              <a:ext cx="407506" cy="56726"/>
            </a:xfrm>
            <a:prstGeom prst="rect">
              <a:avLst/>
            </a:prstGeom>
            <a:effectLst/>
          </p:spPr>
        </p:pic>
        <p:sp>
          <p:nvSpPr>
            <p:cNvPr id="1239" name="Line"/>
            <p:cNvSpPr/>
            <p:nvPr/>
          </p:nvSpPr>
          <p:spPr>
            <a:xfrm>
              <a:off x="1729316" y="4906669"/>
              <a:ext cx="3790951" cy="22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0"/>
                  </a:moveTo>
                  <a:cubicBezTo>
                    <a:pt x="121" y="1400"/>
                    <a:pt x="241" y="2800"/>
                    <a:pt x="470" y="4800"/>
                  </a:cubicBezTo>
                  <a:cubicBezTo>
                    <a:pt x="699" y="6800"/>
                    <a:pt x="1037" y="9400"/>
                    <a:pt x="1441" y="11100"/>
                  </a:cubicBezTo>
                  <a:cubicBezTo>
                    <a:pt x="1845" y="12800"/>
                    <a:pt x="2316" y="13600"/>
                    <a:pt x="2780" y="13600"/>
                  </a:cubicBezTo>
                  <a:cubicBezTo>
                    <a:pt x="3244" y="13600"/>
                    <a:pt x="3703" y="12800"/>
                    <a:pt x="4155" y="11800"/>
                  </a:cubicBezTo>
                  <a:cubicBezTo>
                    <a:pt x="4607" y="10800"/>
                    <a:pt x="5053" y="9600"/>
                    <a:pt x="5512" y="8700"/>
                  </a:cubicBezTo>
                  <a:cubicBezTo>
                    <a:pt x="5970" y="7800"/>
                    <a:pt x="6440" y="7200"/>
                    <a:pt x="6898" y="7200"/>
                  </a:cubicBezTo>
                  <a:cubicBezTo>
                    <a:pt x="7357" y="7200"/>
                    <a:pt x="7803" y="7800"/>
                    <a:pt x="8219" y="9000"/>
                  </a:cubicBezTo>
                  <a:cubicBezTo>
                    <a:pt x="8635" y="10200"/>
                    <a:pt x="9021" y="12000"/>
                    <a:pt x="9419" y="13600"/>
                  </a:cubicBezTo>
                  <a:cubicBezTo>
                    <a:pt x="9817" y="15200"/>
                    <a:pt x="10227" y="16600"/>
                    <a:pt x="10661" y="17600"/>
                  </a:cubicBezTo>
                  <a:cubicBezTo>
                    <a:pt x="11095" y="18600"/>
                    <a:pt x="11554" y="19200"/>
                    <a:pt x="12012" y="19800"/>
                  </a:cubicBezTo>
                  <a:cubicBezTo>
                    <a:pt x="12470" y="20400"/>
                    <a:pt x="12929" y="21000"/>
                    <a:pt x="13411" y="21300"/>
                  </a:cubicBezTo>
                  <a:cubicBezTo>
                    <a:pt x="13893" y="21600"/>
                    <a:pt x="14400" y="21600"/>
                    <a:pt x="14858" y="21400"/>
                  </a:cubicBezTo>
                  <a:cubicBezTo>
                    <a:pt x="15317" y="21200"/>
                    <a:pt x="15727" y="20800"/>
                    <a:pt x="16173" y="20600"/>
                  </a:cubicBezTo>
                  <a:cubicBezTo>
                    <a:pt x="16619" y="20400"/>
                    <a:pt x="17102" y="20400"/>
                    <a:pt x="17578" y="20200"/>
                  </a:cubicBezTo>
                  <a:cubicBezTo>
                    <a:pt x="18054" y="20000"/>
                    <a:pt x="18525" y="19600"/>
                    <a:pt x="18971" y="19100"/>
                  </a:cubicBezTo>
                  <a:cubicBezTo>
                    <a:pt x="19417" y="18600"/>
                    <a:pt x="19839" y="18000"/>
                    <a:pt x="20273" y="17600"/>
                  </a:cubicBezTo>
                  <a:cubicBezTo>
                    <a:pt x="20708" y="17200"/>
                    <a:pt x="21154" y="17000"/>
                    <a:pt x="2160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1500716" y="5345731"/>
              <a:ext cx="191627" cy="54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25" fill="norm" stroke="1" extrusionOk="0">
                  <a:moveTo>
                    <a:pt x="0" y="10432"/>
                  </a:moveTo>
                  <a:cubicBezTo>
                    <a:pt x="704" y="12509"/>
                    <a:pt x="1409" y="14586"/>
                    <a:pt x="2113" y="16247"/>
                  </a:cubicBezTo>
                  <a:cubicBezTo>
                    <a:pt x="2817" y="17909"/>
                    <a:pt x="3522" y="19155"/>
                    <a:pt x="3991" y="20069"/>
                  </a:cubicBezTo>
                  <a:cubicBezTo>
                    <a:pt x="4461" y="20982"/>
                    <a:pt x="4696" y="21564"/>
                    <a:pt x="4813" y="21522"/>
                  </a:cubicBezTo>
                  <a:cubicBezTo>
                    <a:pt x="4930" y="21481"/>
                    <a:pt x="4930" y="20816"/>
                    <a:pt x="4813" y="19030"/>
                  </a:cubicBezTo>
                  <a:cubicBezTo>
                    <a:pt x="4696" y="17244"/>
                    <a:pt x="4461" y="14336"/>
                    <a:pt x="4578" y="11719"/>
                  </a:cubicBezTo>
                  <a:cubicBezTo>
                    <a:pt x="4696" y="9102"/>
                    <a:pt x="5165" y="6776"/>
                    <a:pt x="6104" y="4990"/>
                  </a:cubicBezTo>
                  <a:cubicBezTo>
                    <a:pt x="7043" y="3204"/>
                    <a:pt x="8452" y="1958"/>
                    <a:pt x="9743" y="1210"/>
                  </a:cubicBezTo>
                  <a:cubicBezTo>
                    <a:pt x="11035" y="462"/>
                    <a:pt x="12209" y="213"/>
                    <a:pt x="13383" y="89"/>
                  </a:cubicBezTo>
                  <a:cubicBezTo>
                    <a:pt x="14557" y="-36"/>
                    <a:pt x="15730" y="-36"/>
                    <a:pt x="16787" y="130"/>
                  </a:cubicBezTo>
                  <a:cubicBezTo>
                    <a:pt x="17843" y="296"/>
                    <a:pt x="18783" y="629"/>
                    <a:pt x="19722" y="1252"/>
                  </a:cubicBezTo>
                  <a:cubicBezTo>
                    <a:pt x="20661" y="1875"/>
                    <a:pt x="21600" y="2789"/>
                    <a:pt x="21130" y="3786"/>
                  </a:cubicBezTo>
                  <a:cubicBezTo>
                    <a:pt x="20661" y="4782"/>
                    <a:pt x="18783" y="5862"/>
                    <a:pt x="15848" y="6818"/>
                  </a:cubicBezTo>
                  <a:cubicBezTo>
                    <a:pt x="12913" y="7773"/>
                    <a:pt x="8922" y="8604"/>
                    <a:pt x="4930" y="9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1646766" y="5586119"/>
              <a:ext cx="234951" cy="25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9180"/>
                  </a:moveTo>
                  <a:cubicBezTo>
                    <a:pt x="195" y="8280"/>
                    <a:pt x="389" y="7380"/>
                    <a:pt x="1168" y="6840"/>
                  </a:cubicBezTo>
                  <a:cubicBezTo>
                    <a:pt x="1946" y="6300"/>
                    <a:pt x="3308" y="6120"/>
                    <a:pt x="5059" y="7020"/>
                  </a:cubicBezTo>
                  <a:cubicBezTo>
                    <a:pt x="6811" y="7920"/>
                    <a:pt x="8951" y="9900"/>
                    <a:pt x="10314" y="11970"/>
                  </a:cubicBezTo>
                  <a:cubicBezTo>
                    <a:pt x="11676" y="14040"/>
                    <a:pt x="12259" y="16200"/>
                    <a:pt x="12551" y="17820"/>
                  </a:cubicBezTo>
                  <a:cubicBezTo>
                    <a:pt x="12843" y="19440"/>
                    <a:pt x="12843" y="20520"/>
                    <a:pt x="12259" y="21060"/>
                  </a:cubicBezTo>
                  <a:cubicBezTo>
                    <a:pt x="11676" y="21600"/>
                    <a:pt x="10508" y="21600"/>
                    <a:pt x="9632" y="21240"/>
                  </a:cubicBezTo>
                  <a:cubicBezTo>
                    <a:pt x="8757" y="20880"/>
                    <a:pt x="8173" y="20160"/>
                    <a:pt x="7978" y="18810"/>
                  </a:cubicBezTo>
                  <a:cubicBezTo>
                    <a:pt x="7784" y="17460"/>
                    <a:pt x="7978" y="15480"/>
                    <a:pt x="9438" y="12960"/>
                  </a:cubicBezTo>
                  <a:cubicBezTo>
                    <a:pt x="10897" y="10440"/>
                    <a:pt x="13622" y="7380"/>
                    <a:pt x="15859" y="5130"/>
                  </a:cubicBezTo>
                  <a:cubicBezTo>
                    <a:pt x="18097" y="2880"/>
                    <a:pt x="1984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2103937" y="5474822"/>
              <a:ext cx="114330" cy="44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456" fill="norm" stroke="1" extrusionOk="0">
                  <a:moveTo>
                    <a:pt x="20834" y="1681"/>
                  </a:moveTo>
                  <a:cubicBezTo>
                    <a:pt x="20063" y="971"/>
                    <a:pt x="19291" y="262"/>
                    <a:pt x="17941" y="59"/>
                  </a:cubicBezTo>
                  <a:cubicBezTo>
                    <a:pt x="16591" y="-144"/>
                    <a:pt x="14663" y="160"/>
                    <a:pt x="11963" y="1225"/>
                  </a:cubicBezTo>
                  <a:cubicBezTo>
                    <a:pt x="9263" y="2290"/>
                    <a:pt x="5791" y="4115"/>
                    <a:pt x="3284" y="6397"/>
                  </a:cubicBezTo>
                  <a:cubicBezTo>
                    <a:pt x="777" y="8679"/>
                    <a:pt x="-766" y="11417"/>
                    <a:pt x="391" y="13800"/>
                  </a:cubicBezTo>
                  <a:cubicBezTo>
                    <a:pt x="1548" y="16183"/>
                    <a:pt x="5405" y="18211"/>
                    <a:pt x="9263" y="19428"/>
                  </a:cubicBezTo>
                  <a:cubicBezTo>
                    <a:pt x="13120" y="20645"/>
                    <a:pt x="16977" y="21050"/>
                    <a:pt x="20834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3812116" y="5078545"/>
              <a:ext cx="1549401" cy="9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21504"/>
                  </a:moveTo>
                  <a:cubicBezTo>
                    <a:pt x="944" y="20064"/>
                    <a:pt x="1889" y="18624"/>
                    <a:pt x="2862" y="17424"/>
                  </a:cubicBezTo>
                  <a:cubicBezTo>
                    <a:pt x="3836" y="16224"/>
                    <a:pt x="4839" y="15264"/>
                    <a:pt x="5961" y="14304"/>
                  </a:cubicBezTo>
                  <a:cubicBezTo>
                    <a:pt x="7082" y="13344"/>
                    <a:pt x="8321" y="12384"/>
                    <a:pt x="9605" y="11904"/>
                  </a:cubicBezTo>
                  <a:cubicBezTo>
                    <a:pt x="10889" y="11424"/>
                    <a:pt x="12216" y="11424"/>
                    <a:pt x="13323" y="10944"/>
                  </a:cubicBezTo>
                  <a:cubicBezTo>
                    <a:pt x="14430" y="10464"/>
                    <a:pt x="15315" y="9504"/>
                    <a:pt x="15861" y="8784"/>
                  </a:cubicBezTo>
                  <a:cubicBezTo>
                    <a:pt x="16407" y="8064"/>
                    <a:pt x="16613" y="7584"/>
                    <a:pt x="16628" y="7104"/>
                  </a:cubicBezTo>
                  <a:cubicBezTo>
                    <a:pt x="16643" y="6624"/>
                    <a:pt x="16466" y="6144"/>
                    <a:pt x="15846" y="5424"/>
                  </a:cubicBezTo>
                  <a:cubicBezTo>
                    <a:pt x="15226" y="4704"/>
                    <a:pt x="14164" y="3744"/>
                    <a:pt x="13072" y="3504"/>
                  </a:cubicBezTo>
                  <a:cubicBezTo>
                    <a:pt x="11980" y="3264"/>
                    <a:pt x="10859" y="3744"/>
                    <a:pt x="9679" y="4464"/>
                  </a:cubicBezTo>
                  <a:cubicBezTo>
                    <a:pt x="8498" y="5184"/>
                    <a:pt x="7259" y="6144"/>
                    <a:pt x="6108" y="7344"/>
                  </a:cubicBezTo>
                  <a:cubicBezTo>
                    <a:pt x="4957" y="8544"/>
                    <a:pt x="3895" y="9984"/>
                    <a:pt x="3054" y="11424"/>
                  </a:cubicBezTo>
                  <a:cubicBezTo>
                    <a:pt x="2213" y="12864"/>
                    <a:pt x="1593" y="14304"/>
                    <a:pt x="1210" y="15264"/>
                  </a:cubicBezTo>
                  <a:cubicBezTo>
                    <a:pt x="826" y="16224"/>
                    <a:pt x="679" y="16704"/>
                    <a:pt x="679" y="16944"/>
                  </a:cubicBezTo>
                  <a:cubicBezTo>
                    <a:pt x="679" y="17184"/>
                    <a:pt x="826" y="17184"/>
                    <a:pt x="1431" y="16464"/>
                  </a:cubicBezTo>
                  <a:cubicBezTo>
                    <a:pt x="2036" y="15744"/>
                    <a:pt x="3098" y="14304"/>
                    <a:pt x="4190" y="12624"/>
                  </a:cubicBezTo>
                  <a:cubicBezTo>
                    <a:pt x="5282" y="10944"/>
                    <a:pt x="6403" y="9024"/>
                    <a:pt x="7466" y="7344"/>
                  </a:cubicBezTo>
                  <a:cubicBezTo>
                    <a:pt x="8528" y="5664"/>
                    <a:pt x="9531" y="4224"/>
                    <a:pt x="10579" y="3264"/>
                  </a:cubicBezTo>
                  <a:cubicBezTo>
                    <a:pt x="11626" y="2304"/>
                    <a:pt x="12718" y="1824"/>
                    <a:pt x="13780" y="1344"/>
                  </a:cubicBezTo>
                  <a:cubicBezTo>
                    <a:pt x="14843" y="864"/>
                    <a:pt x="15875" y="384"/>
                    <a:pt x="16967" y="144"/>
                  </a:cubicBezTo>
                  <a:cubicBezTo>
                    <a:pt x="18059" y="-96"/>
                    <a:pt x="19210" y="-96"/>
                    <a:pt x="19992" y="624"/>
                  </a:cubicBezTo>
                  <a:cubicBezTo>
                    <a:pt x="20774" y="1344"/>
                    <a:pt x="21187" y="2784"/>
                    <a:pt x="21393" y="4704"/>
                  </a:cubicBezTo>
                  <a:cubicBezTo>
                    <a:pt x="21600" y="6624"/>
                    <a:pt x="21600" y="9024"/>
                    <a:pt x="21600" y="1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3309739" y="4225328"/>
              <a:ext cx="2409331" cy="95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39" fill="norm" stroke="1" extrusionOk="0">
                  <a:moveTo>
                    <a:pt x="8575" y="21260"/>
                  </a:moveTo>
                  <a:cubicBezTo>
                    <a:pt x="8026" y="21117"/>
                    <a:pt x="7478" y="20974"/>
                    <a:pt x="7156" y="20878"/>
                  </a:cubicBezTo>
                  <a:cubicBezTo>
                    <a:pt x="6835" y="20782"/>
                    <a:pt x="6740" y="20735"/>
                    <a:pt x="6740" y="20663"/>
                  </a:cubicBezTo>
                  <a:cubicBezTo>
                    <a:pt x="6740" y="20591"/>
                    <a:pt x="6835" y="20496"/>
                    <a:pt x="7213" y="20352"/>
                  </a:cubicBezTo>
                  <a:cubicBezTo>
                    <a:pt x="7591" y="20209"/>
                    <a:pt x="8253" y="20018"/>
                    <a:pt x="8972" y="19898"/>
                  </a:cubicBezTo>
                  <a:cubicBezTo>
                    <a:pt x="9691" y="19779"/>
                    <a:pt x="10466" y="19731"/>
                    <a:pt x="11280" y="19707"/>
                  </a:cubicBezTo>
                  <a:cubicBezTo>
                    <a:pt x="12093" y="19683"/>
                    <a:pt x="12944" y="19683"/>
                    <a:pt x="13493" y="19683"/>
                  </a:cubicBezTo>
                  <a:cubicBezTo>
                    <a:pt x="14041" y="19683"/>
                    <a:pt x="14287" y="19683"/>
                    <a:pt x="14457" y="19683"/>
                  </a:cubicBezTo>
                  <a:cubicBezTo>
                    <a:pt x="14627" y="19683"/>
                    <a:pt x="14722" y="19683"/>
                    <a:pt x="14722" y="19707"/>
                  </a:cubicBezTo>
                  <a:cubicBezTo>
                    <a:pt x="14722" y="19731"/>
                    <a:pt x="14627" y="19779"/>
                    <a:pt x="14268" y="19851"/>
                  </a:cubicBezTo>
                  <a:cubicBezTo>
                    <a:pt x="13909" y="19922"/>
                    <a:pt x="13285" y="20018"/>
                    <a:pt x="12660" y="20113"/>
                  </a:cubicBezTo>
                  <a:cubicBezTo>
                    <a:pt x="12036" y="20209"/>
                    <a:pt x="11412" y="20305"/>
                    <a:pt x="10731" y="20424"/>
                  </a:cubicBezTo>
                  <a:cubicBezTo>
                    <a:pt x="10050" y="20543"/>
                    <a:pt x="9313" y="20687"/>
                    <a:pt x="8546" y="20854"/>
                  </a:cubicBezTo>
                  <a:cubicBezTo>
                    <a:pt x="7780" y="21021"/>
                    <a:pt x="6986" y="21212"/>
                    <a:pt x="6409" y="21332"/>
                  </a:cubicBezTo>
                  <a:cubicBezTo>
                    <a:pt x="5832" y="21451"/>
                    <a:pt x="5473" y="21499"/>
                    <a:pt x="5237" y="21523"/>
                  </a:cubicBezTo>
                  <a:cubicBezTo>
                    <a:pt x="5000" y="21547"/>
                    <a:pt x="4887" y="21547"/>
                    <a:pt x="4906" y="21499"/>
                  </a:cubicBezTo>
                  <a:cubicBezTo>
                    <a:pt x="4924" y="21451"/>
                    <a:pt x="5076" y="21356"/>
                    <a:pt x="5492" y="21236"/>
                  </a:cubicBezTo>
                  <a:cubicBezTo>
                    <a:pt x="5908" y="21117"/>
                    <a:pt x="6589" y="20974"/>
                    <a:pt x="7279" y="20854"/>
                  </a:cubicBezTo>
                  <a:cubicBezTo>
                    <a:pt x="7970" y="20735"/>
                    <a:pt x="8669" y="20639"/>
                    <a:pt x="9388" y="20567"/>
                  </a:cubicBezTo>
                  <a:cubicBezTo>
                    <a:pt x="10107" y="20496"/>
                    <a:pt x="10845" y="20448"/>
                    <a:pt x="11544" y="20424"/>
                  </a:cubicBezTo>
                  <a:cubicBezTo>
                    <a:pt x="12244" y="20400"/>
                    <a:pt x="12906" y="20400"/>
                    <a:pt x="13303" y="20400"/>
                  </a:cubicBezTo>
                  <a:cubicBezTo>
                    <a:pt x="13701" y="20400"/>
                    <a:pt x="13833" y="20400"/>
                    <a:pt x="13946" y="20424"/>
                  </a:cubicBezTo>
                  <a:cubicBezTo>
                    <a:pt x="14060" y="20448"/>
                    <a:pt x="14155" y="20496"/>
                    <a:pt x="14145" y="20591"/>
                  </a:cubicBezTo>
                  <a:cubicBezTo>
                    <a:pt x="14136" y="20687"/>
                    <a:pt x="14022" y="20830"/>
                    <a:pt x="13767" y="20950"/>
                  </a:cubicBezTo>
                  <a:cubicBezTo>
                    <a:pt x="13511" y="21069"/>
                    <a:pt x="13114" y="21165"/>
                    <a:pt x="12831" y="21236"/>
                  </a:cubicBezTo>
                  <a:cubicBezTo>
                    <a:pt x="12547" y="21308"/>
                    <a:pt x="12377" y="21356"/>
                    <a:pt x="12396" y="21308"/>
                  </a:cubicBezTo>
                  <a:cubicBezTo>
                    <a:pt x="12414" y="21260"/>
                    <a:pt x="12623" y="21117"/>
                    <a:pt x="13067" y="20878"/>
                  </a:cubicBezTo>
                  <a:cubicBezTo>
                    <a:pt x="13511" y="20639"/>
                    <a:pt x="14192" y="20305"/>
                    <a:pt x="14921" y="19970"/>
                  </a:cubicBezTo>
                  <a:cubicBezTo>
                    <a:pt x="15649" y="19635"/>
                    <a:pt x="16424" y="19301"/>
                    <a:pt x="17124" y="19014"/>
                  </a:cubicBezTo>
                  <a:cubicBezTo>
                    <a:pt x="17824" y="18728"/>
                    <a:pt x="18448" y="18489"/>
                    <a:pt x="19053" y="18178"/>
                  </a:cubicBezTo>
                  <a:cubicBezTo>
                    <a:pt x="19659" y="17867"/>
                    <a:pt x="20245" y="17485"/>
                    <a:pt x="20652" y="17127"/>
                  </a:cubicBezTo>
                  <a:cubicBezTo>
                    <a:pt x="21058" y="16768"/>
                    <a:pt x="21285" y="16434"/>
                    <a:pt x="21408" y="15836"/>
                  </a:cubicBezTo>
                  <a:cubicBezTo>
                    <a:pt x="21531" y="15239"/>
                    <a:pt x="21550" y="14379"/>
                    <a:pt x="21512" y="13375"/>
                  </a:cubicBezTo>
                  <a:cubicBezTo>
                    <a:pt x="21474" y="12372"/>
                    <a:pt x="21380" y="11225"/>
                    <a:pt x="21238" y="9982"/>
                  </a:cubicBezTo>
                  <a:cubicBezTo>
                    <a:pt x="21096" y="8740"/>
                    <a:pt x="20907" y="7402"/>
                    <a:pt x="20670" y="6183"/>
                  </a:cubicBezTo>
                  <a:cubicBezTo>
                    <a:pt x="20434" y="4965"/>
                    <a:pt x="20150" y="3866"/>
                    <a:pt x="19838" y="3005"/>
                  </a:cubicBezTo>
                  <a:cubicBezTo>
                    <a:pt x="19526" y="2145"/>
                    <a:pt x="19186" y="1524"/>
                    <a:pt x="18732" y="1046"/>
                  </a:cubicBezTo>
                  <a:cubicBezTo>
                    <a:pt x="18278" y="568"/>
                    <a:pt x="17710" y="234"/>
                    <a:pt x="17039" y="90"/>
                  </a:cubicBezTo>
                  <a:cubicBezTo>
                    <a:pt x="16368" y="-53"/>
                    <a:pt x="15592" y="-5"/>
                    <a:pt x="14958" y="90"/>
                  </a:cubicBezTo>
                  <a:cubicBezTo>
                    <a:pt x="14325" y="186"/>
                    <a:pt x="13833" y="329"/>
                    <a:pt x="13237" y="520"/>
                  </a:cubicBezTo>
                  <a:cubicBezTo>
                    <a:pt x="12641" y="712"/>
                    <a:pt x="11942" y="951"/>
                    <a:pt x="11327" y="1142"/>
                  </a:cubicBezTo>
                  <a:cubicBezTo>
                    <a:pt x="10712" y="1333"/>
                    <a:pt x="10183" y="1476"/>
                    <a:pt x="9558" y="1620"/>
                  </a:cubicBezTo>
                  <a:cubicBezTo>
                    <a:pt x="8934" y="1763"/>
                    <a:pt x="8215" y="1906"/>
                    <a:pt x="7563" y="1906"/>
                  </a:cubicBezTo>
                  <a:cubicBezTo>
                    <a:pt x="6910" y="1906"/>
                    <a:pt x="6324" y="1763"/>
                    <a:pt x="5719" y="1620"/>
                  </a:cubicBezTo>
                  <a:cubicBezTo>
                    <a:pt x="5114" y="1476"/>
                    <a:pt x="4489" y="1333"/>
                    <a:pt x="3922" y="1333"/>
                  </a:cubicBezTo>
                  <a:cubicBezTo>
                    <a:pt x="3355" y="1333"/>
                    <a:pt x="2844" y="1476"/>
                    <a:pt x="2305" y="1930"/>
                  </a:cubicBezTo>
                  <a:cubicBezTo>
                    <a:pt x="1766" y="2384"/>
                    <a:pt x="1198" y="3149"/>
                    <a:pt x="792" y="4057"/>
                  </a:cubicBezTo>
                  <a:cubicBezTo>
                    <a:pt x="385" y="4965"/>
                    <a:pt x="139" y="6016"/>
                    <a:pt x="45" y="7163"/>
                  </a:cubicBezTo>
                  <a:cubicBezTo>
                    <a:pt x="-50" y="8310"/>
                    <a:pt x="7" y="9552"/>
                    <a:pt x="215" y="10795"/>
                  </a:cubicBezTo>
                  <a:cubicBezTo>
                    <a:pt x="423" y="12037"/>
                    <a:pt x="782" y="13280"/>
                    <a:pt x="1246" y="14379"/>
                  </a:cubicBezTo>
                  <a:cubicBezTo>
                    <a:pt x="1709" y="15478"/>
                    <a:pt x="2276" y="16434"/>
                    <a:pt x="2806" y="17151"/>
                  </a:cubicBezTo>
                  <a:cubicBezTo>
                    <a:pt x="3336" y="17867"/>
                    <a:pt x="3827" y="18345"/>
                    <a:pt x="4395" y="18895"/>
                  </a:cubicBezTo>
                  <a:cubicBezTo>
                    <a:pt x="4962" y="19444"/>
                    <a:pt x="5605" y="20066"/>
                    <a:pt x="6220" y="20448"/>
                  </a:cubicBezTo>
                  <a:cubicBezTo>
                    <a:pt x="6835" y="20830"/>
                    <a:pt x="7421" y="20974"/>
                    <a:pt x="7809" y="21093"/>
                  </a:cubicBezTo>
                  <a:cubicBezTo>
                    <a:pt x="8197" y="21212"/>
                    <a:pt x="8386" y="21308"/>
                    <a:pt x="8575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2408766" y="5636919"/>
              <a:ext cx="6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35"/>
                    <a:pt x="7200" y="11270"/>
                    <a:pt x="3600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2389716" y="5573419"/>
              <a:ext cx="171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19029"/>
                    <a:pt x="533" y="16457"/>
                    <a:pt x="2667" y="13114"/>
                  </a:cubicBezTo>
                  <a:cubicBezTo>
                    <a:pt x="4800" y="9771"/>
                    <a:pt x="8800" y="5657"/>
                    <a:pt x="11467" y="3600"/>
                  </a:cubicBezTo>
                  <a:cubicBezTo>
                    <a:pt x="14133" y="1543"/>
                    <a:pt x="15467" y="1543"/>
                    <a:pt x="16933" y="1286"/>
                  </a:cubicBezTo>
                  <a:cubicBezTo>
                    <a:pt x="18400" y="1029"/>
                    <a:pt x="2000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2389716" y="5687719"/>
              <a:ext cx="158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7018"/>
                    <a:pt x="9216" y="12436"/>
                    <a:pt x="12816" y="8836"/>
                  </a:cubicBezTo>
                  <a:cubicBezTo>
                    <a:pt x="16416" y="5236"/>
                    <a:pt x="19008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2449760" y="5403689"/>
              <a:ext cx="79657" cy="8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150" fill="norm" stroke="1" extrusionOk="0">
                  <a:moveTo>
                    <a:pt x="4338" y="6196"/>
                  </a:moveTo>
                  <a:cubicBezTo>
                    <a:pt x="3770" y="8965"/>
                    <a:pt x="3202" y="11735"/>
                    <a:pt x="2633" y="14504"/>
                  </a:cubicBezTo>
                  <a:cubicBezTo>
                    <a:pt x="2065" y="17273"/>
                    <a:pt x="1496" y="20042"/>
                    <a:pt x="928" y="20042"/>
                  </a:cubicBezTo>
                  <a:cubicBezTo>
                    <a:pt x="359" y="20042"/>
                    <a:pt x="-209" y="17273"/>
                    <a:pt x="75" y="14504"/>
                  </a:cubicBezTo>
                  <a:cubicBezTo>
                    <a:pt x="359" y="11735"/>
                    <a:pt x="1496" y="8965"/>
                    <a:pt x="3202" y="6196"/>
                  </a:cubicBezTo>
                  <a:cubicBezTo>
                    <a:pt x="4907" y="3427"/>
                    <a:pt x="7180" y="658"/>
                    <a:pt x="9454" y="104"/>
                  </a:cubicBezTo>
                  <a:cubicBezTo>
                    <a:pt x="11728" y="-450"/>
                    <a:pt x="14002" y="1212"/>
                    <a:pt x="15991" y="5088"/>
                  </a:cubicBezTo>
                  <a:cubicBezTo>
                    <a:pt x="17980" y="8965"/>
                    <a:pt x="19686" y="15058"/>
                    <a:pt x="21391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2630466" y="5596926"/>
              <a:ext cx="102151" cy="31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80" fill="norm" stroke="1" extrusionOk="0">
                  <a:moveTo>
                    <a:pt x="21274" y="129"/>
                  </a:moveTo>
                  <a:cubicBezTo>
                    <a:pt x="19070" y="-15"/>
                    <a:pt x="16866" y="-159"/>
                    <a:pt x="14001" y="417"/>
                  </a:cubicBezTo>
                  <a:cubicBezTo>
                    <a:pt x="11135" y="993"/>
                    <a:pt x="7609" y="2289"/>
                    <a:pt x="4964" y="4737"/>
                  </a:cubicBezTo>
                  <a:cubicBezTo>
                    <a:pt x="2319" y="7185"/>
                    <a:pt x="556" y="10785"/>
                    <a:pt x="115" y="13593"/>
                  </a:cubicBezTo>
                  <a:cubicBezTo>
                    <a:pt x="-326" y="16401"/>
                    <a:pt x="556" y="18417"/>
                    <a:pt x="1878" y="19641"/>
                  </a:cubicBezTo>
                  <a:cubicBezTo>
                    <a:pt x="3201" y="20865"/>
                    <a:pt x="4964" y="21297"/>
                    <a:pt x="7168" y="21369"/>
                  </a:cubicBezTo>
                  <a:cubicBezTo>
                    <a:pt x="9372" y="21441"/>
                    <a:pt x="12017" y="21153"/>
                    <a:pt x="14662" y="20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2745316" y="5631481"/>
              <a:ext cx="114323" cy="39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01" fill="norm" stroke="1" extrusionOk="0">
                  <a:moveTo>
                    <a:pt x="0" y="7963"/>
                  </a:moveTo>
                  <a:cubicBezTo>
                    <a:pt x="393" y="10866"/>
                    <a:pt x="785" y="13769"/>
                    <a:pt x="1178" y="15627"/>
                  </a:cubicBezTo>
                  <a:cubicBezTo>
                    <a:pt x="1571" y="17485"/>
                    <a:pt x="1964" y="18298"/>
                    <a:pt x="2553" y="19227"/>
                  </a:cubicBezTo>
                  <a:cubicBezTo>
                    <a:pt x="3142" y="20156"/>
                    <a:pt x="3927" y="21202"/>
                    <a:pt x="4320" y="21376"/>
                  </a:cubicBezTo>
                  <a:cubicBezTo>
                    <a:pt x="4713" y="21550"/>
                    <a:pt x="4713" y="20853"/>
                    <a:pt x="4124" y="18763"/>
                  </a:cubicBezTo>
                  <a:cubicBezTo>
                    <a:pt x="3535" y="16673"/>
                    <a:pt x="2356" y="13189"/>
                    <a:pt x="1571" y="10402"/>
                  </a:cubicBezTo>
                  <a:cubicBezTo>
                    <a:pt x="785" y="7615"/>
                    <a:pt x="393" y="5524"/>
                    <a:pt x="785" y="4073"/>
                  </a:cubicBezTo>
                  <a:cubicBezTo>
                    <a:pt x="1178" y="2621"/>
                    <a:pt x="2356" y="1808"/>
                    <a:pt x="3731" y="1227"/>
                  </a:cubicBezTo>
                  <a:cubicBezTo>
                    <a:pt x="5105" y="647"/>
                    <a:pt x="6676" y="298"/>
                    <a:pt x="8444" y="124"/>
                  </a:cubicBezTo>
                  <a:cubicBezTo>
                    <a:pt x="10211" y="-50"/>
                    <a:pt x="12175" y="-50"/>
                    <a:pt x="13942" y="182"/>
                  </a:cubicBezTo>
                  <a:cubicBezTo>
                    <a:pt x="15709" y="415"/>
                    <a:pt x="17280" y="879"/>
                    <a:pt x="18065" y="1692"/>
                  </a:cubicBezTo>
                  <a:cubicBezTo>
                    <a:pt x="18851" y="2505"/>
                    <a:pt x="18851" y="3666"/>
                    <a:pt x="18262" y="4537"/>
                  </a:cubicBezTo>
                  <a:cubicBezTo>
                    <a:pt x="17673" y="5408"/>
                    <a:pt x="16495" y="5989"/>
                    <a:pt x="16691" y="6453"/>
                  </a:cubicBezTo>
                  <a:cubicBezTo>
                    <a:pt x="16887" y="6918"/>
                    <a:pt x="18458" y="7266"/>
                    <a:pt x="19636" y="8079"/>
                  </a:cubicBezTo>
                  <a:cubicBezTo>
                    <a:pt x="20815" y="8892"/>
                    <a:pt x="21600" y="10169"/>
                    <a:pt x="21011" y="11156"/>
                  </a:cubicBezTo>
                  <a:cubicBezTo>
                    <a:pt x="20422" y="12144"/>
                    <a:pt x="18458" y="12840"/>
                    <a:pt x="16887" y="12956"/>
                  </a:cubicBezTo>
                  <a:cubicBezTo>
                    <a:pt x="15316" y="13073"/>
                    <a:pt x="14138" y="12608"/>
                    <a:pt x="12960" y="12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2910416" y="5536378"/>
              <a:ext cx="86975" cy="29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522" fill="norm" stroke="1" extrusionOk="0">
                  <a:moveTo>
                    <a:pt x="0" y="1800"/>
                  </a:moveTo>
                  <a:cubicBezTo>
                    <a:pt x="2512" y="1174"/>
                    <a:pt x="5023" y="548"/>
                    <a:pt x="7535" y="235"/>
                  </a:cubicBezTo>
                  <a:cubicBezTo>
                    <a:pt x="10047" y="-78"/>
                    <a:pt x="12558" y="-78"/>
                    <a:pt x="14567" y="235"/>
                  </a:cubicBezTo>
                  <a:cubicBezTo>
                    <a:pt x="16577" y="548"/>
                    <a:pt x="18084" y="1174"/>
                    <a:pt x="19340" y="3365"/>
                  </a:cubicBezTo>
                  <a:cubicBezTo>
                    <a:pt x="20595" y="5557"/>
                    <a:pt x="21600" y="9313"/>
                    <a:pt x="19088" y="12600"/>
                  </a:cubicBezTo>
                  <a:cubicBezTo>
                    <a:pt x="16577" y="15887"/>
                    <a:pt x="10549" y="18705"/>
                    <a:pt x="4521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3081866" y="5726761"/>
              <a:ext cx="1079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659" y="10932"/>
                    <a:pt x="9318" y="1332"/>
                    <a:pt x="12918" y="132"/>
                  </a:cubicBezTo>
                  <a:cubicBezTo>
                    <a:pt x="16518" y="-1068"/>
                    <a:pt x="19059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3287183" y="5405058"/>
              <a:ext cx="175684" cy="43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16916" y="14732"/>
                  </a:moveTo>
                  <a:cubicBezTo>
                    <a:pt x="15875" y="14422"/>
                    <a:pt x="14834" y="14112"/>
                    <a:pt x="12361" y="14164"/>
                  </a:cubicBezTo>
                  <a:cubicBezTo>
                    <a:pt x="9889" y="14215"/>
                    <a:pt x="5986" y="14629"/>
                    <a:pt x="3513" y="15455"/>
                  </a:cubicBezTo>
                  <a:cubicBezTo>
                    <a:pt x="1041" y="16282"/>
                    <a:pt x="0" y="17522"/>
                    <a:pt x="0" y="18711"/>
                  </a:cubicBezTo>
                  <a:cubicBezTo>
                    <a:pt x="0" y="19899"/>
                    <a:pt x="1041" y="21036"/>
                    <a:pt x="3123" y="21295"/>
                  </a:cubicBezTo>
                  <a:cubicBezTo>
                    <a:pt x="5205" y="21553"/>
                    <a:pt x="8328" y="20933"/>
                    <a:pt x="11320" y="18866"/>
                  </a:cubicBezTo>
                  <a:cubicBezTo>
                    <a:pt x="14313" y="16799"/>
                    <a:pt x="17176" y="13285"/>
                    <a:pt x="18607" y="10081"/>
                  </a:cubicBezTo>
                  <a:cubicBezTo>
                    <a:pt x="20039" y="6877"/>
                    <a:pt x="20039" y="3984"/>
                    <a:pt x="19518" y="2278"/>
                  </a:cubicBezTo>
                  <a:cubicBezTo>
                    <a:pt x="18998" y="573"/>
                    <a:pt x="17957" y="56"/>
                    <a:pt x="17046" y="5"/>
                  </a:cubicBezTo>
                  <a:cubicBezTo>
                    <a:pt x="16135" y="-47"/>
                    <a:pt x="15354" y="366"/>
                    <a:pt x="14443" y="1865"/>
                  </a:cubicBezTo>
                  <a:cubicBezTo>
                    <a:pt x="13533" y="3364"/>
                    <a:pt x="12492" y="5947"/>
                    <a:pt x="12752" y="8686"/>
                  </a:cubicBezTo>
                  <a:cubicBezTo>
                    <a:pt x="13012" y="11425"/>
                    <a:pt x="14573" y="14319"/>
                    <a:pt x="16265" y="16179"/>
                  </a:cubicBezTo>
                  <a:cubicBezTo>
                    <a:pt x="17957" y="18039"/>
                    <a:pt x="19778" y="18866"/>
                    <a:pt x="21600" y="19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3703036" y="5579769"/>
              <a:ext cx="26148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519" y="0"/>
                  </a:moveTo>
                  <a:cubicBezTo>
                    <a:pt x="17687" y="3375"/>
                    <a:pt x="13854" y="6750"/>
                    <a:pt x="10632" y="9337"/>
                  </a:cubicBezTo>
                  <a:cubicBezTo>
                    <a:pt x="7409" y="11925"/>
                    <a:pt x="4796" y="13725"/>
                    <a:pt x="2967" y="15188"/>
                  </a:cubicBezTo>
                  <a:cubicBezTo>
                    <a:pt x="1138" y="16650"/>
                    <a:pt x="93" y="17775"/>
                    <a:pt x="6" y="18450"/>
                  </a:cubicBezTo>
                  <a:cubicBezTo>
                    <a:pt x="-81" y="19125"/>
                    <a:pt x="790" y="19350"/>
                    <a:pt x="3316" y="19800"/>
                  </a:cubicBezTo>
                  <a:cubicBezTo>
                    <a:pt x="5842" y="20250"/>
                    <a:pt x="10022" y="20925"/>
                    <a:pt x="142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3723216" y="5865519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9200"/>
                    <a:pt x="10080" y="16800"/>
                    <a:pt x="13680" y="13200"/>
                  </a:cubicBezTo>
                  <a:cubicBezTo>
                    <a:pt x="17280" y="9600"/>
                    <a:pt x="1944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4364566" y="5617869"/>
              <a:ext cx="63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815"/>
                    <a:pt x="21600" y="11631"/>
                    <a:pt x="18000" y="15231"/>
                  </a:cubicBezTo>
                  <a:cubicBezTo>
                    <a:pt x="14400" y="18831"/>
                    <a:pt x="720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4313766" y="5554369"/>
              <a:ext cx="234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8" y="18000"/>
                    <a:pt x="2335" y="14400"/>
                    <a:pt x="4768" y="10800"/>
                  </a:cubicBezTo>
                  <a:cubicBezTo>
                    <a:pt x="7200" y="7200"/>
                    <a:pt x="10897" y="3600"/>
                    <a:pt x="13914" y="1800"/>
                  </a:cubicBezTo>
                  <a:cubicBezTo>
                    <a:pt x="16930" y="0"/>
                    <a:pt x="1926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4275666" y="5744869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5429"/>
                    <a:pt x="11747" y="9257"/>
                    <a:pt x="15347" y="5657"/>
                  </a:cubicBezTo>
                  <a:cubicBezTo>
                    <a:pt x="18947" y="2057"/>
                    <a:pt x="2027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4641019" y="5573419"/>
              <a:ext cx="13629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21074" y="0"/>
                  </a:moveTo>
                  <a:cubicBezTo>
                    <a:pt x="16492" y="1298"/>
                    <a:pt x="11910" y="2597"/>
                    <a:pt x="7983" y="5016"/>
                  </a:cubicBezTo>
                  <a:cubicBezTo>
                    <a:pt x="4056" y="7436"/>
                    <a:pt x="783" y="10977"/>
                    <a:pt x="129" y="13810"/>
                  </a:cubicBezTo>
                  <a:cubicBezTo>
                    <a:pt x="-526" y="16643"/>
                    <a:pt x="1438" y="18767"/>
                    <a:pt x="3401" y="19948"/>
                  </a:cubicBezTo>
                  <a:cubicBezTo>
                    <a:pt x="5365" y="21128"/>
                    <a:pt x="7329" y="21364"/>
                    <a:pt x="92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4734983" y="5626259"/>
              <a:ext cx="123826" cy="42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41" fill="norm" stroke="1" extrusionOk="0">
                  <a:moveTo>
                    <a:pt x="4027" y="9474"/>
                  </a:moveTo>
                  <a:cubicBezTo>
                    <a:pt x="2929" y="10538"/>
                    <a:pt x="1831" y="11602"/>
                    <a:pt x="1098" y="13358"/>
                  </a:cubicBezTo>
                  <a:cubicBezTo>
                    <a:pt x="366" y="15113"/>
                    <a:pt x="0" y="17560"/>
                    <a:pt x="0" y="19103"/>
                  </a:cubicBezTo>
                  <a:cubicBezTo>
                    <a:pt x="0" y="20646"/>
                    <a:pt x="366" y="21285"/>
                    <a:pt x="732" y="21338"/>
                  </a:cubicBezTo>
                  <a:cubicBezTo>
                    <a:pt x="1098" y="21391"/>
                    <a:pt x="1464" y="20859"/>
                    <a:pt x="2014" y="18624"/>
                  </a:cubicBezTo>
                  <a:cubicBezTo>
                    <a:pt x="2563" y="16390"/>
                    <a:pt x="3295" y="12453"/>
                    <a:pt x="4210" y="9474"/>
                  </a:cubicBezTo>
                  <a:cubicBezTo>
                    <a:pt x="5125" y="6494"/>
                    <a:pt x="6224" y="4473"/>
                    <a:pt x="7139" y="3090"/>
                  </a:cubicBezTo>
                  <a:cubicBezTo>
                    <a:pt x="8054" y="1706"/>
                    <a:pt x="8786" y="961"/>
                    <a:pt x="10068" y="483"/>
                  </a:cubicBezTo>
                  <a:cubicBezTo>
                    <a:pt x="11349" y="4"/>
                    <a:pt x="13180" y="-209"/>
                    <a:pt x="15010" y="270"/>
                  </a:cubicBezTo>
                  <a:cubicBezTo>
                    <a:pt x="16841" y="749"/>
                    <a:pt x="18671" y="1919"/>
                    <a:pt x="19037" y="3036"/>
                  </a:cubicBezTo>
                  <a:cubicBezTo>
                    <a:pt x="19403" y="4154"/>
                    <a:pt x="18305" y="5218"/>
                    <a:pt x="18488" y="6228"/>
                  </a:cubicBezTo>
                  <a:cubicBezTo>
                    <a:pt x="18671" y="7239"/>
                    <a:pt x="20136" y="8197"/>
                    <a:pt x="20868" y="8942"/>
                  </a:cubicBezTo>
                  <a:cubicBezTo>
                    <a:pt x="21600" y="9687"/>
                    <a:pt x="21600" y="10219"/>
                    <a:pt x="20868" y="10644"/>
                  </a:cubicBezTo>
                  <a:cubicBezTo>
                    <a:pt x="20136" y="11070"/>
                    <a:pt x="18671" y="11389"/>
                    <a:pt x="17024" y="11655"/>
                  </a:cubicBezTo>
                  <a:cubicBezTo>
                    <a:pt x="15376" y="11921"/>
                    <a:pt x="13546" y="12134"/>
                    <a:pt x="12081" y="12081"/>
                  </a:cubicBezTo>
                  <a:cubicBezTo>
                    <a:pt x="10617" y="12027"/>
                    <a:pt x="9519" y="11708"/>
                    <a:pt x="8420" y="1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4929716" y="5536315"/>
              <a:ext cx="131033" cy="37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422" fill="norm" stroke="1" extrusionOk="0">
                  <a:moveTo>
                    <a:pt x="0" y="307"/>
                  </a:moveTo>
                  <a:cubicBezTo>
                    <a:pt x="1994" y="65"/>
                    <a:pt x="3988" y="-178"/>
                    <a:pt x="6480" y="186"/>
                  </a:cubicBezTo>
                  <a:cubicBezTo>
                    <a:pt x="8972" y="550"/>
                    <a:pt x="11963" y="1521"/>
                    <a:pt x="15120" y="3341"/>
                  </a:cubicBezTo>
                  <a:cubicBezTo>
                    <a:pt x="18277" y="5161"/>
                    <a:pt x="21600" y="7831"/>
                    <a:pt x="20271" y="10804"/>
                  </a:cubicBezTo>
                  <a:cubicBezTo>
                    <a:pt x="18942" y="13777"/>
                    <a:pt x="12960" y="17053"/>
                    <a:pt x="9138" y="18874"/>
                  </a:cubicBezTo>
                  <a:cubicBezTo>
                    <a:pt x="5317" y="20694"/>
                    <a:pt x="3655" y="21058"/>
                    <a:pt x="1994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5301923" y="5649619"/>
              <a:ext cx="18024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388" y="0"/>
                  </a:moveTo>
                  <a:cubicBezTo>
                    <a:pt x="16365" y="4320"/>
                    <a:pt x="11341" y="8640"/>
                    <a:pt x="8076" y="11232"/>
                  </a:cubicBezTo>
                  <a:cubicBezTo>
                    <a:pt x="4811" y="13824"/>
                    <a:pt x="3304" y="14688"/>
                    <a:pt x="2048" y="15552"/>
                  </a:cubicBezTo>
                  <a:cubicBezTo>
                    <a:pt x="793" y="16416"/>
                    <a:pt x="-212" y="17280"/>
                    <a:pt x="39" y="18000"/>
                  </a:cubicBezTo>
                  <a:cubicBezTo>
                    <a:pt x="290" y="18720"/>
                    <a:pt x="1797" y="19296"/>
                    <a:pt x="5439" y="19872"/>
                  </a:cubicBezTo>
                  <a:cubicBezTo>
                    <a:pt x="9081" y="20448"/>
                    <a:pt x="14858" y="21024"/>
                    <a:pt x="20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5348816" y="5884569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5710766" y="5586119"/>
              <a:ext cx="889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2850"/>
                    <a:pt x="15429" y="5700"/>
                    <a:pt x="12600" y="9000"/>
                  </a:cubicBezTo>
                  <a:cubicBezTo>
                    <a:pt x="9771" y="12300"/>
                    <a:pt x="7200" y="16050"/>
                    <a:pt x="5143" y="18225"/>
                  </a:cubicBezTo>
                  <a:cubicBezTo>
                    <a:pt x="3086" y="20400"/>
                    <a:pt x="1543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5736166" y="5539225"/>
              <a:ext cx="228601" cy="9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21212"/>
                  </a:moveTo>
                  <a:cubicBezTo>
                    <a:pt x="1200" y="16157"/>
                    <a:pt x="2400" y="11101"/>
                    <a:pt x="5800" y="7425"/>
                  </a:cubicBezTo>
                  <a:cubicBezTo>
                    <a:pt x="9200" y="3748"/>
                    <a:pt x="14800" y="1450"/>
                    <a:pt x="17800" y="531"/>
                  </a:cubicBezTo>
                  <a:cubicBezTo>
                    <a:pt x="20800" y="-388"/>
                    <a:pt x="21200" y="72"/>
                    <a:pt x="21600" y="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5723466" y="5681369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5834501" y="5358274"/>
              <a:ext cx="111216" cy="11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328" fill="norm" stroke="1" extrusionOk="0">
                  <a:moveTo>
                    <a:pt x="6741" y="7823"/>
                  </a:moveTo>
                  <a:cubicBezTo>
                    <a:pt x="5926" y="9717"/>
                    <a:pt x="5111" y="11612"/>
                    <a:pt x="3685" y="14075"/>
                  </a:cubicBezTo>
                  <a:cubicBezTo>
                    <a:pt x="2258" y="16539"/>
                    <a:pt x="221" y="19570"/>
                    <a:pt x="17" y="19760"/>
                  </a:cubicBezTo>
                  <a:cubicBezTo>
                    <a:pt x="-187" y="19949"/>
                    <a:pt x="1443" y="17296"/>
                    <a:pt x="3277" y="13696"/>
                  </a:cubicBezTo>
                  <a:cubicBezTo>
                    <a:pt x="5111" y="10096"/>
                    <a:pt x="7149" y="5549"/>
                    <a:pt x="9187" y="2707"/>
                  </a:cubicBezTo>
                  <a:cubicBezTo>
                    <a:pt x="11224" y="-135"/>
                    <a:pt x="13262" y="-1272"/>
                    <a:pt x="15300" y="1949"/>
                  </a:cubicBezTo>
                  <a:cubicBezTo>
                    <a:pt x="17338" y="5170"/>
                    <a:pt x="19375" y="12749"/>
                    <a:pt x="21413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6028266" y="5748542"/>
              <a:ext cx="1714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67" y="12302"/>
                    <a:pt x="6933" y="4448"/>
                    <a:pt x="10533" y="1502"/>
                  </a:cubicBezTo>
                  <a:cubicBezTo>
                    <a:pt x="14133" y="-1443"/>
                    <a:pt x="1786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6126410" y="5636919"/>
              <a:ext cx="980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18"/>
                    <a:pt x="-1585" y="11435"/>
                    <a:pt x="575" y="15035"/>
                  </a:cubicBezTo>
                  <a:cubicBezTo>
                    <a:pt x="2735" y="18635"/>
                    <a:pt x="11375" y="2011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6252253" y="5431603"/>
              <a:ext cx="182414" cy="43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21" fill="norm" stroke="1" extrusionOk="0">
                  <a:moveTo>
                    <a:pt x="10224" y="15518"/>
                  </a:moveTo>
                  <a:cubicBezTo>
                    <a:pt x="8982" y="15414"/>
                    <a:pt x="7741" y="15309"/>
                    <a:pt x="6003" y="15676"/>
                  </a:cubicBezTo>
                  <a:cubicBezTo>
                    <a:pt x="4265" y="16043"/>
                    <a:pt x="2030" y="16882"/>
                    <a:pt x="913" y="17878"/>
                  </a:cubicBezTo>
                  <a:cubicBezTo>
                    <a:pt x="-204" y="18874"/>
                    <a:pt x="-204" y="20027"/>
                    <a:pt x="417" y="20709"/>
                  </a:cubicBezTo>
                  <a:cubicBezTo>
                    <a:pt x="1037" y="21390"/>
                    <a:pt x="2279" y="21600"/>
                    <a:pt x="3520" y="21495"/>
                  </a:cubicBezTo>
                  <a:cubicBezTo>
                    <a:pt x="4762" y="21390"/>
                    <a:pt x="6003" y="20971"/>
                    <a:pt x="8113" y="19450"/>
                  </a:cubicBezTo>
                  <a:cubicBezTo>
                    <a:pt x="10224" y="17930"/>
                    <a:pt x="13203" y="15309"/>
                    <a:pt x="14941" y="12583"/>
                  </a:cubicBezTo>
                  <a:cubicBezTo>
                    <a:pt x="16679" y="9856"/>
                    <a:pt x="17175" y="7025"/>
                    <a:pt x="17424" y="5085"/>
                  </a:cubicBezTo>
                  <a:cubicBezTo>
                    <a:pt x="17672" y="3146"/>
                    <a:pt x="17672" y="2097"/>
                    <a:pt x="17424" y="1311"/>
                  </a:cubicBezTo>
                  <a:cubicBezTo>
                    <a:pt x="17175" y="524"/>
                    <a:pt x="16679" y="0"/>
                    <a:pt x="16058" y="0"/>
                  </a:cubicBezTo>
                  <a:cubicBezTo>
                    <a:pt x="15437" y="0"/>
                    <a:pt x="14693" y="524"/>
                    <a:pt x="14072" y="2097"/>
                  </a:cubicBezTo>
                  <a:cubicBezTo>
                    <a:pt x="13451" y="3670"/>
                    <a:pt x="12955" y="6291"/>
                    <a:pt x="13327" y="8860"/>
                  </a:cubicBezTo>
                  <a:cubicBezTo>
                    <a:pt x="13699" y="11429"/>
                    <a:pt x="14941" y="13946"/>
                    <a:pt x="15810" y="15466"/>
                  </a:cubicBezTo>
                  <a:cubicBezTo>
                    <a:pt x="16679" y="16986"/>
                    <a:pt x="17175" y="17511"/>
                    <a:pt x="18044" y="17983"/>
                  </a:cubicBezTo>
                  <a:cubicBezTo>
                    <a:pt x="18913" y="18454"/>
                    <a:pt x="20155" y="18874"/>
                    <a:pt x="21396" y="19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6491816" y="5413393"/>
              <a:ext cx="135422" cy="47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65" fill="norm" stroke="1" extrusionOk="0">
                  <a:moveTo>
                    <a:pt x="4909" y="58"/>
                  </a:moveTo>
                  <a:cubicBezTo>
                    <a:pt x="6545" y="-39"/>
                    <a:pt x="8182" y="-135"/>
                    <a:pt x="10636" y="829"/>
                  </a:cubicBezTo>
                  <a:cubicBezTo>
                    <a:pt x="13091" y="1794"/>
                    <a:pt x="16364" y="3819"/>
                    <a:pt x="18491" y="6374"/>
                  </a:cubicBezTo>
                  <a:cubicBezTo>
                    <a:pt x="20618" y="8929"/>
                    <a:pt x="21600" y="12015"/>
                    <a:pt x="20455" y="14329"/>
                  </a:cubicBezTo>
                  <a:cubicBezTo>
                    <a:pt x="19309" y="16644"/>
                    <a:pt x="16036" y="18186"/>
                    <a:pt x="12273" y="19247"/>
                  </a:cubicBezTo>
                  <a:cubicBezTo>
                    <a:pt x="8509" y="20308"/>
                    <a:pt x="4255" y="20886"/>
                    <a:pt x="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6923616" y="5528969"/>
              <a:ext cx="20902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0" y="0"/>
                  </a:moveTo>
                  <a:cubicBezTo>
                    <a:pt x="4752" y="2000"/>
                    <a:pt x="9504" y="4000"/>
                    <a:pt x="12960" y="5700"/>
                  </a:cubicBezTo>
                  <a:cubicBezTo>
                    <a:pt x="16416" y="7400"/>
                    <a:pt x="18576" y="8800"/>
                    <a:pt x="19872" y="10000"/>
                  </a:cubicBezTo>
                  <a:cubicBezTo>
                    <a:pt x="21168" y="11200"/>
                    <a:pt x="21600" y="12200"/>
                    <a:pt x="21168" y="13100"/>
                  </a:cubicBezTo>
                  <a:cubicBezTo>
                    <a:pt x="20736" y="14000"/>
                    <a:pt x="19440" y="14800"/>
                    <a:pt x="15768" y="16200"/>
                  </a:cubicBezTo>
                  <a:cubicBezTo>
                    <a:pt x="12096" y="17600"/>
                    <a:pt x="6048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6999816" y="5770269"/>
              <a:ext cx="190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4985"/>
                    <a:pt x="9120" y="9969"/>
                    <a:pt x="5520" y="13569"/>
                  </a:cubicBezTo>
                  <a:cubicBezTo>
                    <a:pt x="1920" y="17169"/>
                    <a:pt x="96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7539566" y="5503569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7615766" y="5655969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7931222" y="5503569"/>
              <a:ext cx="25604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1417" y="0"/>
                  </a:moveTo>
                  <a:cubicBezTo>
                    <a:pt x="18938" y="3979"/>
                    <a:pt x="16460" y="7958"/>
                    <a:pt x="13715" y="10800"/>
                  </a:cubicBezTo>
                  <a:cubicBezTo>
                    <a:pt x="10971" y="13642"/>
                    <a:pt x="7961" y="15347"/>
                    <a:pt x="5660" y="15916"/>
                  </a:cubicBezTo>
                  <a:cubicBezTo>
                    <a:pt x="3358" y="16484"/>
                    <a:pt x="1765" y="15916"/>
                    <a:pt x="879" y="14968"/>
                  </a:cubicBezTo>
                  <a:cubicBezTo>
                    <a:pt x="-6" y="14021"/>
                    <a:pt x="-183" y="12695"/>
                    <a:pt x="171" y="11653"/>
                  </a:cubicBezTo>
                  <a:cubicBezTo>
                    <a:pt x="525" y="10611"/>
                    <a:pt x="1410" y="9853"/>
                    <a:pt x="2738" y="9568"/>
                  </a:cubicBezTo>
                  <a:cubicBezTo>
                    <a:pt x="4066" y="9284"/>
                    <a:pt x="5837" y="9474"/>
                    <a:pt x="8315" y="11274"/>
                  </a:cubicBezTo>
                  <a:cubicBezTo>
                    <a:pt x="10794" y="13074"/>
                    <a:pt x="13981" y="16484"/>
                    <a:pt x="16194" y="18474"/>
                  </a:cubicBezTo>
                  <a:cubicBezTo>
                    <a:pt x="18407" y="20463"/>
                    <a:pt x="19647" y="21032"/>
                    <a:pt x="20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1545431" y="6185963"/>
              <a:ext cx="137701" cy="478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18" fill="norm" stroke="1" extrusionOk="0">
                  <a:moveTo>
                    <a:pt x="5850" y="7004"/>
                  </a:moveTo>
                  <a:cubicBezTo>
                    <a:pt x="5523" y="10906"/>
                    <a:pt x="5195" y="14807"/>
                    <a:pt x="4868" y="16996"/>
                  </a:cubicBezTo>
                  <a:cubicBezTo>
                    <a:pt x="4541" y="19184"/>
                    <a:pt x="4214" y="19660"/>
                    <a:pt x="3559" y="20231"/>
                  </a:cubicBezTo>
                  <a:cubicBezTo>
                    <a:pt x="2904" y="20802"/>
                    <a:pt x="1923" y="21468"/>
                    <a:pt x="1268" y="21515"/>
                  </a:cubicBezTo>
                  <a:cubicBezTo>
                    <a:pt x="614" y="21563"/>
                    <a:pt x="286" y="20992"/>
                    <a:pt x="123" y="18804"/>
                  </a:cubicBezTo>
                  <a:cubicBezTo>
                    <a:pt x="-41" y="16615"/>
                    <a:pt x="-41" y="12809"/>
                    <a:pt x="123" y="9859"/>
                  </a:cubicBezTo>
                  <a:cubicBezTo>
                    <a:pt x="286" y="6909"/>
                    <a:pt x="614" y="4816"/>
                    <a:pt x="1759" y="3389"/>
                  </a:cubicBezTo>
                  <a:cubicBezTo>
                    <a:pt x="2904" y="1961"/>
                    <a:pt x="4868" y="1200"/>
                    <a:pt x="6832" y="724"/>
                  </a:cubicBezTo>
                  <a:cubicBezTo>
                    <a:pt x="8795" y="248"/>
                    <a:pt x="10759" y="58"/>
                    <a:pt x="12559" y="11"/>
                  </a:cubicBezTo>
                  <a:cubicBezTo>
                    <a:pt x="14359" y="-37"/>
                    <a:pt x="15995" y="58"/>
                    <a:pt x="17632" y="724"/>
                  </a:cubicBezTo>
                  <a:cubicBezTo>
                    <a:pt x="19268" y="1390"/>
                    <a:pt x="20904" y="2627"/>
                    <a:pt x="21232" y="3674"/>
                  </a:cubicBezTo>
                  <a:cubicBezTo>
                    <a:pt x="21559" y="4721"/>
                    <a:pt x="20577" y="5577"/>
                    <a:pt x="16977" y="6291"/>
                  </a:cubicBezTo>
                  <a:cubicBezTo>
                    <a:pt x="13377" y="7004"/>
                    <a:pt x="7159" y="7575"/>
                    <a:pt x="4868" y="7861"/>
                  </a:cubicBezTo>
                  <a:cubicBezTo>
                    <a:pt x="2577" y="8146"/>
                    <a:pt x="4214" y="8146"/>
                    <a:pt x="5850" y="8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1665816" y="6373519"/>
              <a:ext cx="196851" cy="22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1004"/>
                  </a:moveTo>
                  <a:cubicBezTo>
                    <a:pt x="697" y="10189"/>
                    <a:pt x="1394" y="9374"/>
                    <a:pt x="2323" y="9170"/>
                  </a:cubicBezTo>
                  <a:cubicBezTo>
                    <a:pt x="3252" y="8966"/>
                    <a:pt x="4413" y="9374"/>
                    <a:pt x="5690" y="10596"/>
                  </a:cubicBezTo>
                  <a:cubicBezTo>
                    <a:pt x="6968" y="11819"/>
                    <a:pt x="8361" y="13857"/>
                    <a:pt x="9058" y="15385"/>
                  </a:cubicBezTo>
                  <a:cubicBezTo>
                    <a:pt x="9755" y="16913"/>
                    <a:pt x="9755" y="17932"/>
                    <a:pt x="9639" y="18951"/>
                  </a:cubicBezTo>
                  <a:cubicBezTo>
                    <a:pt x="9523" y="19970"/>
                    <a:pt x="9290" y="20989"/>
                    <a:pt x="8594" y="21294"/>
                  </a:cubicBezTo>
                  <a:cubicBezTo>
                    <a:pt x="7897" y="21600"/>
                    <a:pt x="6735" y="21192"/>
                    <a:pt x="5690" y="19562"/>
                  </a:cubicBezTo>
                  <a:cubicBezTo>
                    <a:pt x="4645" y="17932"/>
                    <a:pt x="3716" y="15079"/>
                    <a:pt x="4645" y="12328"/>
                  </a:cubicBezTo>
                  <a:cubicBezTo>
                    <a:pt x="5574" y="9577"/>
                    <a:pt x="8361" y="6928"/>
                    <a:pt x="11497" y="4891"/>
                  </a:cubicBezTo>
                  <a:cubicBezTo>
                    <a:pt x="14632" y="2853"/>
                    <a:pt x="18116" y="14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2004752" y="6295591"/>
              <a:ext cx="124615" cy="42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474" fill="norm" stroke="1" extrusionOk="0">
                  <a:moveTo>
                    <a:pt x="21194" y="87"/>
                  </a:moveTo>
                  <a:cubicBezTo>
                    <a:pt x="18674" y="-20"/>
                    <a:pt x="16154" y="-126"/>
                    <a:pt x="13454" y="406"/>
                  </a:cubicBezTo>
                  <a:cubicBezTo>
                    <a:pt x="10754" y="938"/>
                    <a:pt x="7874" y="2108"/>
                    <a:pt x="5354" y="4396"/>
                  </a:cubicBezTo>
                  <a:cubicBezTo>
                    <a:pt x="2834" y="6684"/>
                    <a:pt x="674" y="10089"/>
                    <a:pt x="134" y="12855"/>
                  </a:cubicBezTo>
                  <a:cubicBezTo>
                    <a:pt x="-406" y="15622"/>
                    <a:pt x="674" y="17750"/>
                    <a:pt x="3554" y="19080"/>
                  </a:cubicBezTo>
                  <a:cubicBezTo>
                    <a:pt x="6434" y="20410"/>
                    <a:pt x="11114" y="20942"/>
                    <a:pt x="15794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2338916" y="6348119"/>
              <a:ext cx="254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353"/>
                    <a:pt x="3600" y="6707"/>
                    <a:pt x="3600" y="9764"/>
                  </a:cubicBezTo>
                  <a:cubicBezTo>
                    <a:pt x="3600" y="12822"/>
                    <a:pt x="1800" y="15584"/>
                    <a:pt x="4500" y="17507"/>
                  </a:cubicBezTo>
                  <a:cubicBezTo>
                    <a:pt x="7200" y="19430"/>
                    <a:pt x="14400" y="205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2497666" y="6456069"/>
              <a:ext cx="508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3671"/>
                    <a:pt x="16200" y="7341"/>
                    <a:pt x="12600" y="10941"/>
                  </a:cubicBezTo>
                  <a:cubicBezTo>
                    <a:pt x="9000" y="14541"/>
                    <a:pt x="4500" y="180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2529416" y="6449719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8000"/>
                    <a:pt x="1394" y="14400"/>
                    <a:pt x="4994" y="10800"/>
                  </a:cubicBezTo>
                  <a:cubicBezTo>
                    <a:pt x="8594" y="7200"/>
                    <a:pt x="150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2510366" y="6627519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2564090" y="6272916"/>
              <a:ext cx="105027" cy="12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51" fill="norm" stroke="1" extrusionOk="0">
                  <a:moveTo>
                    <a:pt x="5883" y="6528"/>
                  </a:moveTo>
                  <a:cubicBezTo>
                    <a:pt x="4587" y="10253"/>
                    <a:pt x="3291" y="13977"/>
                    <a:pt x="2211" y="16770"/>
                  </a:cubicBezTo>
                  <a:cubicBezTo>
                    <a:pt x="1131" y="19563"/>
                    <a:pt x="267" y="21425"/>
                    <a:pt x="51" y="21239"/>
                  </a:cubicBezTo>
                  <a:cubicBezTo>
                    <a:pt x="-165" y="21053"/>
                    <a:pt x="267" y="18818"/>
                    <a:pt x="1995" y="15653"/>
                  </a:cubicBezTo>
                  <a:cubicBezTo>
                    <a:pt x="3723" y="12487"/>
                    <a:pt x="6747" y="8391"/>
                    <a:pt x="9339" y="5225"/>
                  </a:cubicBezTo>
                  <a:cubicBezTo>
                    <a:pt x="11931" y="2059"/>
                    <a:pt x="14091" y="-175"/>
                    <a:pt x="15603" y="11"/>
                  </a:cubicBezTo>
                  <a:cubicBezTo>
                    <a:pt x="17115" y="197"/>
                    <a:pt x="17979" y="2804"/>
                    <a:pt x="18843" y="5970"/>
                  </a:cubicBezTo>
                  <a:cubicBezTo>
                    <a:pt x="19707" y="9135"/>
                    <a:pt x="20571" y="12859"/>
                    <a:pt x="21435" y="16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2810092" y="6409407"/>
              <a:ext cx="128169" cy="38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373" fill="norm" stroke="1" extrusionOk="0">
                  <a:moveTo>
                    <a:pt x="20046" y="2560"/>
                  </a:moveTo>
                  <a:cubicBezTo>
                    <a:pt x="20383" y="1515"/>
                    <a:pt x="20721" y="470"/>
                    <a:pt x="20046" y="121"/>
                  </a:cubicBezTo>
                  <a:cubicBezTo>
                    <a:pt x="19371" y="-227"/>
                    <a:pt x="17684" y="121"/>
                    <a:pt x="14140" y="1863"/>
                  </a:cubicBezTo>
                  <a:cubicBezTo>
                    <a:pt x="10596" y="3605"/>
                    <a:pt x="5196" y="6741"/>
                    <a:pt x="2327" y="9412"/>
                  </a:cubicBezTo>
                  <a:cubicBezTo>
                    <a:pt x="-542" y="12083"/>
                    <a:pt x="-879" y="14289"/>
                    <a:pt x="1990" y="16205"/>
                  </a:cubicBezTo>
                  <a:cubicBezTo>
                    <a:pt x="4858" y="18121"/>
                    <a:pt x="10933" y="19747"/>
                    <a:pt x="17009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2973916" y="6488731"/>
              <a:ext cx="157957" cy="36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783" fill="norm" stroke="1" extrusionOk="0">
                  <a:moveTo>
                    <a:pt x="3456" y="10564"/>
                  </a:moveTo>
                  <a:cubicBezTo>
                    <a:pt x="2304" y="13737"/>
                    <a:pt x="1152" y="16910"/>
                    <a:pt x="576" y="18862"/>
                  </a:cubicBezTo>
                  <a:cubicBezTo>
                    <a:pt x="0" y="20815"/>
                    <a:pt x="0" y="21547"/>
                    <a:pt x="0" y="19778"/>
                  </a:cubicBezTo>
                  <a:cubicBezTo>
                    <a:pt x="0" y="18008"/>
                    <a:pt x="0" y="13737"/>
                    <a:pt x="432" y="10503"/>
                  </a:cubicBezTo>
                  <a:cubicBezTo>
                    <a:pt x="864" y="7269"/>
                    <a:pt x="1728" y="5072"/>
                    <a:pt x="2448" y="3669"/>
                  </a:cubicBezTo>
                  <a:cubicBezTo>
                    <a:pt x="3168" y="2266"/>
                    <a:pt x="3744" y="1655"/>
                    <a:pt x="4608" y="1167"/>
                  </a:cubicBezTo>
                  <a:cubicBezTo>
                    <a:pt x="5472" y="679"/>
                    <a:pt x="6624" y="313"/>
                    <a:pt x="7920" y="130"/>
                  </a:cubicBezTo>
                  <a:cubicBezTo>
                    <a:pt x="9216" y="-53"/>
                    <a:pt x="10656" y="-53"/>
                    <a:pt x="11808" y="191"/>
                  </a:cubicBezTo>
                  <a:cubicBezTo>
                    <a:pt x="12960" y="435"/>
                    <a:pt x="13824" y="923"/>
                    <a:pt x="14400" y="1533"/>
                  </a:cubicBezTo>
                  <a:cubicBezTo>
                    <a:pt x="14976" y="2144"/>
                    <a:pt x="15264" y="2876"/>
                    <a:pt x="15120" y="3547"/>
                  </a:cubicBezTo>
                  <a:cubicBezTo>
                    <a:pt x="14976" y="4218"/>
                    <a:pt x="14400" y="4828"/>
                    <a:pt x="13680" y="5378"/>
                  </a:cubicBezTo>
                  <a:cubicBezTo>
                    <a:pt x="12960" y="5927"/>
                    <a:pt x="12096" y="6415"/>
                    <a:pt x="12672" y="6842"/>
                  </a:cubicBezTo>
                  <a:cubicBezTo>
                    <a:pt x="13248" y="7269"/>
                    <a:pt x="15264" y="7635"/>
                    <a:pt x="16992" y="8123"/>
                  </a:cubicBezTo>
                  <a:cubicBezTo>
                    <a:pt x="18720" y="8611"/>
                    <a:pt x="20160" y="9222"/>
                    <a:pt x="20880" y="9893"/>
                  </a:cubicBezTo>
                  <a:cubicBezTo>
                    <a:pt x="21600" y="10564"/>
                    <a:pt x="21600" y="11296"/>
                    <a:pt x="21312" y="11967"/>
                  </a:cubicBezTo>
                  <a:cubicBezTo>
                    <a:pt x="21024" y="12639"/>
                    <a:pt x="20448" y="13249"/>
                    <a:pt x="18432" y="13554"/>
                  </a:cubicBezTo>
                  <a:cubicBezTo>
                    <a:pt x="16416" y="13859"/>
                    <a:pt x="12960" y="13859"/>
                    <a:pt x="9504" y="13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3177116" y="6360819"/>
              <a:ext cx="8721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2945" y="0"/>
                  </a:moveTo>
                  <a:cubicBezTo>
                    <a:pt x="9818" y="3857"/>
                    <a:pt x="16691" y="7714"/>
                    <a:pt x="19145" y="10671"/>
                  </a:cubicBezTo>
                  <a:cubicBezTo>
                    <a:pt x="21600" y="13629"/>
                    <a:pt x="19636" y="15686"/>
                    <a:pt x="15709" y="17357"/>
                  </a:cubicBezTo>
                  <a:cubicBezTo>
                    <a:pt x="11782" y="19029"/>
                    <a:pt x="5891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3450166" y="6614819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3926416" y="6462419"/>
              <a:ext cx="3138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680"/>
                    <a:pt x="21600" y="7360"/>
                    <a:pt x="18900" y="10960"/>
                  </a:cubicBezTo>
                  <a:cubicBezTo>
                    <a:pt x="16200" y="14560"/>
                    <a:pt x="8100" y="18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3926416" y="6421054"/>
              <a:ext cx="177801" cy="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21318"/>
                  </a:moveTo>
                  <a:cubicBezTo>
                    <a:pt x="514" y="16381"/>
                    <a:pt x="1029" y="11444"/>
                    <a:pt x="4114" y="7432"/>
                  </a:cubicBezTo>
                  <a:cubicBezTo>
                    <a:pt x="7200" y="3421"/>
                    <a:pt x="12857" y="335"/>
                    <a:pt x="16200" y="27"/>
                  </a:cubicBezTo>
                  <a:cubicBezTo>
                    <a:pt x="19543" y="-282"/>
                    <a:pt x="20571" y="2187"/>
                    <a:pt x="21600" y="4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3907366" y="6557669"/>
              <a:ext cx="260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4" y="17486"/>
                    <a:pt x="10888" y="13371"/>
                    <a:pt x="14488" y="9771"/>
                  </a:cubicBezTo>
                  <a:cubicBezTo>
                    <a:pt x="18088" y="6171"/>
                    <a:pt x="1984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4191408" y="6445728"/>
              <a:ext cx="141409" cy="2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01" fill="norm" stroke="1" extrusionOk="0">
                  <a:moveTo>
                    <a:pt x="21221" y="283"/>
                  </a:moveTo>
                  <a:cubicBezTo>
                    <a:pt x="19633" y="-17"/>
                    <a:pt x="18045" y="-317"/>
                    <a:pt x="14868" y="733"/>
                  </a:cubicBezTo>
                  <a:cubicBezTo>
                    <a:pt x="11692" y="1783"/>
                    <a:pt x="6927" y="4183"/>
                    <a:pt x="3909" y="6958"/>
                  </a:cubicBezTo>
                  <a:cubicBezTo>
                    <a:pt x="892" y="9733"/>
                    <a:pt x="-379" y="12883"/>
                    <a:pt x="97" y="15358"/>
                  </a:cubicBezTo>
                  <a:cubicBezTo>
                    <a:pt x="574" y="17833"/>
                    <a:pt x="2797" y="19633"/>
                    <a:pt x="5974" y="20458"/>
                  </a:cubicBezTo>
                  <a:cubicBezTo>
                    <a:pt x="9150" y="21283"/>
                    <a:pt x="13280" y="21133"/>
                    <a:pt x="17409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4367490" y="6482415"/>
              <a:ext cx="146055" cy="24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0609" fill="norm" stroke="1" extrusionOk="0">
                  <a:moveTo>
                    <a:pt x="6979" y="7298"/>
                  </a:moveTo>
                  <a:cubicBezTo>
                    <a:pt x="5128" y="11337"/>
                    <a:pt x="3276" y="15376"/>
                    <a:pt x="2042" y="17922"/>
                  </a:cubicBezTo>
                  <a:cubicBezTo>
                    <a:pt x="808" y="20468"/>
                    <a:pt x="191" y="21522"/>
                    <a:pt x="36" y="19678"/>
                  </a:cubicBezTo>
                  <a:cubicBezTo>
                    <a:pt x="-118" y="17834"/>
                    <a:pt x="191" y="13093"/>
                    <a:pt x="1425" y="9581"/>
                  </a:cubicBezTo>
                  <a:cubicBezTo>
                    <a:pt x="2659" y="6068"/>
                    <a:pt x="4819" y="3785"/>
                    <a:pt x="6516" y="2293"/>
                  </a:cubicBezTo>
                  <a:cubicBezTo>
                    <a:pt x="8213" y="800"/>
                    <a:pt x="9448" y="98"/>
                    <a:pt x="10682" y="10"/>
                  </a:cubicBezTo>
                  <a:cubicBezTo>
                    <a:pt x="11916" y="-78"/>
                    <a:pt x="13151" y="449"/>
                    <a:pt x="13922" y="1678"/>
                  </a:cubicBezTo>
                  <a:cubicBezTo>
                    <a:pt x="14693" y="2907"/>
                    <a:pt x="15002" y="4839"/>
                    <a:pt x="14693" y="6332"/>
                  </a:cubicBezTo>
                  <a:cubicBezTo>
                    <a:pt x="14385" y="7824"/>
                    <a:pt x="13459" y="8878"/>
                    <a:pt x="13768" y="9405"/>
                  </a:cubicBezTo>
                  <a:cubicBezTo>
                    <a:pt x="14076" y="9932"/>
                    <a:pt x="15619" y="9932"/>
                    <a:pt x="17008" y="10195"/>
                  </a:cubicBezTo>
                  <a:cubicBezTo>
                    <a:pt x="18396" y="10459"/>
                    <a:pt x="19631" y="10985"/>
                    <a:pt x="20402" y="11688"/>
                  </a:cubicBezTo>
                  <a:cubicBezTo>
                    <a:pt x="21173" y="12390"/>
                    <a:pt x="21482" y="13268"/>
                    <a:pt x="21173" y="14059"/>
                  </a:cubicBezTo>
                  <a:cubicBezTo>
                    <a:pt x="20865" y="14849"/>
                    <a:pt x="19939" y="15551"/>
                    <a:pt x="17625" y="16166"/>
                  </a:cubicBezTo>
                  <a:cubicBezTo>
                    <a:pt x="15311" y="16781"/>
                    <a:pt x="11608" y="17307"/>
                    <a:pt x="7905" y="17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4567766" y="6445347"/>
              <a:ext cx="111979" cy="25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255" fill="norm" stroke="1" extrusionOk="0">
                  <a:moveTo>
                    <a:pt x="0" y="369"/>
                  </a:moveTo>
                  <a:cubicBezTo>
                    <a:pt x="1964" y="12"/>
                    <a:pt x="3927" y="-345"/>
                    <a:pt x="7265" y="637"/>
                  </a:cubicBezTo>
                  <a:cubicBezTo>
                    <a:pt x="10604" y="1619"/>
                    <a:pt x="15316" y="3939"/>
                    <a:pt x="18065" y="6528"/>
                  </a:cubicBezTo>
                  <a:cubicBezTo>
                    <a:pt x="20815" y="9116"/>
                    <a:pt x="21600" y="11972"/>
                    <a:pt x="19833" y="14472"/>
                  </a:cubicBezTo>
                  <a:cubicBezTo>
                    <a:pt x="18065" y="16971"/>
                    <a:pt x="13745" y="19113"/>
                    <a:pt x="9425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4840816" y="6316369"/>
              <a:ext cx="508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88"/>
                    <a:pt x="7200" y="6776"/>
                    <a:pt x="9450" y="10006"/>
                  </a:cubicBezTo>
                  <a:cubicBezTo>
                    <a:pt x="11700" y="13235"/>
                    <a:pt x="12600" y="16306"/>
                    <a:pt x="14400" y="18212"/>
                  </a:cubicBezTo>
                  <a:cubicBezTo>
                    <a:pt x="16200" y="20118"/>
                    <a:pt x="18900" y="208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5193151" y="6437019"/>
              <a:ext cx="22551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0902" y="0"/>
                  </a:moveTo>
                  <a:cubicBezTo>
                    <a:pt x="15452" y="4080"/>
                    <a:pt x="10001" y="8160"/>
                    <a:pt x="6772" y="10560"/>
                  </a:cubicBezTo>
                  <a:cubicBezTo>
                    <a:pt x="3542" y="12960"/>
                    <a:pt x="2532" y="13680"/>
                    <a:pt x="1624" y="14400"/>
                  </a:cubicBezTo>
                  <a:cubicBezTo>
                    <a:pt x="715" y="15120"/>
                    <a:pt x="-92" y="15840"/>
                    <a:pt x="9" y="16440"/>
                  </a:cubicBezTo>
                  <a:cubicBezTo>
                    <a:pt x="110" y="17040"/>
                    <a:pt x="1119" y="17520"/>
                    <a:pt x="3945" y="17880"/>
                  </a:cubicBezTo>
                  <a:cubicBezTo>
                    <a:pt x="6772" y="18240"/>
                    <a:pt x="11415" y="18480"/>
                    <a:pt x="14644" y="19080"/>
                  </a:cubicBezTo>
                  <a:cubicBezTo>
                    <a:pt x="17874" y="19680"/>
                    <a:pt x="19691" y="20640"/>
                    <a:pt x="21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5158316" y="6735469"/>
              <a:ext cx="292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8000"/>
                    <a:pt x="10643" y="14400"/>
                    <a:pt x="14243" y="10800"/>
                  </a:cubicBezTo>
                  <a:cubicBezTo>
                    <a:pt x="17843" y="7200"/>
                    <a:pt x="1972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5614302" y="6277794"/>
              <a:ext cx="241874" cy="49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47" fill="norm" stroke="1" extrusionOk="0">
                  <a:moveTo>
                    <a:pt x="18139" y="13532"/>
                  </a:moveTo>
                  <a:cubicBezTo>
                    <a:pt x="16449" y="12797"/>
                    <a:pt x="14758" y="12062"/>
                    <a:pt x="12786" y="11924"/>
                  </a:cubicBezTo>
                  <a:cubicBezTo>
                    <a:pt x="10814" y="11786"/>
                    <a:pt x="8560" y="12246"/>
                    <a:pt x="6494" y="13257"/>
                  </a:cubicBezTo>
                  <a:cubicBezTo>
                    <a:pt x="4428" y="14268"/>
                    <a:pt x="2550" y="15830"/>
                    <a:pt x="1423" y="17117"/>
                  </a:cubicBezTo>
                  <a:cubicBezTo>
                    <a:pt x="296" y="18404"/>
                    <a:pt x="-80" y="19415"/>
                    <a:pt x="14" y="20104"/>
                  </a:cubicBezTo>
                  <a:cubicBezTo>
                    <a:pt x="108" y="20794"/>
                    <a:pt x="671" y="21161"/>
                    <a:pt x="1610" y="21345"/>
                  </a:cubicBezTo>
                  <a:cubicBezTo>
                    <a:pt x="2550" y="21529"/>
                    <a:pt x="3864" y="21529"/>
                    <a:pt x="6118" y="20794"/>
                  </a:cubicBezTo>
                  <a:cubicBezTo>
                    <a:pt x="8372" y="20058"/>
                    <a:pt x="11565" y="18588"/>
                    <a:pt x="14101" y="16428"/>
                  </a:cubicBezTo>
                  <a:cubicBezTo>
                    <a:pt x="16637" y="14268"/>
                    <a:pt x="18515" y="11418"/>
                    <a:pt x="19642" y="8983"/>
                  </a:cubicBezTo>
                  <a:cubicBezTo>
                    <a:pt x="20769" y="6547"/>
                    <a:pt x="21144" y="4525"/>
                    <a:pt x="21332" y="3238"/>
                  </a:cubicBezTo>
                  <a:cubicBezTo>
                    <a:pt x="21520" y="1951"/>
                    <a:pt x="21520" y="1400"/>
                    <a:pt x="21238" y="940"/>
                  </a:cubicBezTo>
                  <a:cubicBezTo>
                    <a:pt x="20957" y="480"/>
                    <a:pt x="20393" y="113"/>
                    <a:pt x="19642" y="21"/>
                  </a:cubicBezTo>
                  <a:cubicBezTo>
                    <a:pt x="18890" y="-71"/>
                    <a:pt x="17951" y="113"/>
                    <a:pt x="16824" y="1216"/>
                  </a:cubicBezTo>
                  <a:cubicBezTo>
                    <a:pt x="15697" y="2319"/>
                    <a:pt x="14383" y="4341"/>
                    <a:pt x="13913" y="6915"/>
                  </a:cubicBezTo>
                  <a:cubicBezTo>
                    <a:pt x="13443" y="9488"/>
                    <a:pt x="13819" y="12613"/>
                    <a:pt x="14758" y="14911"/>
                  </a:cubicBezTo>
                  <a:cubicBezTo>
                    <a:pt x="15697" y="17209"/>
                    <a:pt x="17200" y="18680"/>
                    <a:pt x="18703" y="20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5971116" y="6303669"/>
              <a:ext cx="9871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2645" y="0"/>
                  </a:moveTo>
                  <a:cubicBezTo>
                    <a:pt x="7494" y="2300"/>
                    <a:pt x="12343" y="4600"/>
                    <a:pt x="15869" y="7000"/>
                  </a:cubicBezTo>
                  <a:cubicBezTo>
                    <a:pt x="19396" y="9400"/>
                    <a:pt x="21600" y="11900"/>
                    <a:pt x="20057" y="14250"/>
                  </a:cubicBezTo>
                  <a:cubicBezTo>
                    <a:pt x="18514" y="16600"/>
                    <a:pt x="13224" y="18800"/>
                    <a:pt x="9257" y="20000"/>
                  </a:cubicBezTo>
                  <a:cubicBezTo>
                    <a:pt x="5290" y="21200"/>
                    <a:pt x="2645" y="21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6496050" y="6443369"/>
              <a:ext cx="324909" cy="2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823" y="0"/>
                  </a:moveTo>
                  <a:cubicBezTo>
                    <a:pt x="6312" y="1009"/>
                    <a:pt x="10800" y="2019"/>
                    <a:pt x="13816" y="3129"/>
                  </a:cubicBezTo>
                  <a:cubicBezTo>
                    <a:pt x="16831" y="4239"/>
                    <a:pt x="18374" y="5450"/>
                    <a:pt x="19426" y="6460"/>
                  </a:cubicBezTo>
                  <a:cubicBezTo>
                    <a:pt x="20478" y="7469"/>
                    <a:pt x="21039" y="8277"/>
                    <a:pt x="21319" y="9185"/>
                  </a:cubicBezTo>
                  <a:cubicBezTo>
                    <a:pt x="21600" y="10093"/>
                    <a:pt x="21600" y="11103"/>
                    <a:pt x="21319" y="11910"/>
                  </a:cubicBezTo>
                  <a:cubicBezTo>
                    <a:pt x="21039" y="12718"/>
                    <a:pt x="20478" y="13323"/>
                    <a:pt x="18164" y="14535"/>
                  </a:cubicBezTo>
                  <a:cubicBezTo>
                    <a:pt x="15849" y="15746"/>
                    <a:pt x="11782" y="17563"/>
                    <a:pt x="8696" y="18774"/>
                  </a:cubicBezTo>
                  <a:cubicBezTo>
                    <a:pt x="5610" y="19985"/>
                    <a:pt x="3506" y="20591"/>
                    <a:pt x="2104" y="20994"/>
                  </a:cubicBezTo>
                  <a:cubicBezTo>
                    <a:pt x="701" y="21398"/>
                    <a:pt x="0" y="21600"/>
                    <a:pt x="0" y="21600"/>
                  </a:cubicBezTo>
                  <a:cubicBezTo>
                    <a:pt x="0" y="21600"/>
                    <a:pt x="701" y="21398"/>
                    <a:pt x="1403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6574366" y="6621169"/>
              <a:ext cx="317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6" y="3900"/>
                    <a:pt x="14112" y="7800"/>
                    <a:pt x="10512" y="11400"/>
                  </a:cubicBezTo>
                  <a:cubicBezTo>
                    <a:pt x="6912" y="15000"/>
                    <a:pt x="3456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7183966" y="6386219"/>
              <a:ext cx="25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20"/>
                    <a:pt x="14400" y="8640"/>
                    <a:pt x="10800" y="12240"/>
                  </a:cubicBezTo>
                  <a:cubicBezTo>
                    <a:pt x="7200" y="15840"/>
                    <a:pt x="36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7272866" y="6544969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7590871" y="6462419"/>
              <a:ext cx="26619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20016" y="0"/>
                  </a:moveTo>
                  <a:cubicBezTo>
                    <a:pt x="16759" y="3943"/>
                    <a:pt x="13502" y="7886"/>
                    <a:pt x="11102" y="10543"/>
                  </a:cubicBezTo>
                  <a:cubicBezTo>
                    <a:pt x="8702" y="13200"/>
                    <a:pt x="7159" y="14571"/>
                    <a:pt x="5959" y="15514"/>
                  </a:cubicBezTo>
                  <a:cubicBezTo>
                    <a:pt x="4759" y="16457"/>
                    <a:pt x="3902" y="16971"/>
                    <a:pt x="3045" y="17229"/>
                  </a:cubicBezTo>
                  <a:cubicBezTo>
                    <a:pt x="2188" y="17486"/>
                    <a:pt x="1330" y="17486"/>
                    <a:pt x="816" y="16971"/>
                  </a:cubicBezTo>
                  <a:cubicBezTo>
                    <a:pt x="302" y="16457"/>
                    <a:pt x="130" y="15429"/>
                    <a:pt x="45" y="14486"/>
                  </a:cubicBezTo>
                  <a:cubicBezTo>
                    <a:pt x="-41" y="13543"/>
                    <a:pt x="-41" y="12686"/>
                    <a:pt x="388" y="11914"/>
                  </a:cubicBezTo>
                  <a:cubicBezTo>
                    <a:pt x="816" y="11143"/>
                    <a:pt x="1673" y="10457"/>
                    <a:pt x="3130" y="10286"/>
                  </a:cubicBezTo>
                  <a:cubicBezTo>
                    <a:pt x="4588" y="10114"/>
                    <a:pt x="6645" y="10457"/>
                    <a:pt x="9302" y="12000"/>
                  </a:cubicBezTo>
                  <a:cubicBezTo>
                    <a:pt x="11959" y="13543"/>
                    <a:pt x="15216" y="16286"/>
                    <a:pt x="17359" y="18086"/>
                  </a:cubicBezTo>
                  <a:cubicBezTo>
                    <a:pt x="19502" y="19886"/>
                    <a:pt x="20530" y="20743"/>
                    <a:pt x="215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780116" y="6760869"/>
              <a:ext cx="6242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" y="20348"/>
                    <a:pt x="439" y="19096"/>
                    <a:pt x="645" y="18157"/>
                  </a:cubicBezTo>
                  <a:cubicBezTo>
                    <a:pt x="850" y="17217"/>
                    <a:pt x="1040" y="16591"/>
                    <a:pt x="1282" y="16278"/>
                  </a:cubicBezTo>
                  <a:cubicBezTo>
                    <a:pt x="1523" y="15965"/>
                    <a:pt x="1816" y="15965"/>
                    <a:pt x="2095" y="16122"/>
                  </a:cubicBezTo>
                  <a:cubicBezTo>
                    <a:pt x="2373" y="16278"/>
                    <a:pt x="2637" y="16591"/>
                    <a:pt x="2904" y="16591"/>
                  </a:cubicBezTo>
                  <a:cubicBezTo>
                    <a:pt x="3172" y="16591"/>
                    <a:pt x="3443" y="16278"/>
                    <a:pt x="3728" y="15965"/>
                  </a:cubicBezTo>
                  <a:cubicBezTo>
                    <a:pt x="4014" y="15652"/>
                    <a:pt x="4314" y="15339"/>
                    <a:pt x="4596" y="15183"/>
                  </a:cubicBezTo>
                  <a:cubicBezTo>
                    <a:pt x="4878" y="15026"/>
                    <a:pt x="5142" y="15026"/>
                    <a:pt x="5413" y="15026"/>
                  </a:cubicBezTo>
                  <a:cubicBezTo>
                    <a:pt x="5684" y="15026"/>
                    <a:pt x="5962" y="15026"/>
                    <a:pt x="6244" y="15026"/>
                  </a:cubicBezTo>
                  <a:cubicBezTo>
                    <a:pt x="6526" y="15026"/>
                    <a:pt x="6812" y="15026"/>
                    <a:pt x="7105" y="14870"/>
                  </a:cubicBezTo>
                  <a:cubicBezTo>
                    <a:pt x="7398" y="14713"/>
                    <a:pt x="7698" y="14400"/>
                    <a:pt x="7969" y="13930"/>
                  </a:cubicBezTo>
                  <a:cubicBezTo>
                    <a:pt x="8240" y="13461"/>
                    <a:pt x="8482" y="12835"/>
                    <a:pt x="8723" y="12365"/>
                  </a:cubicBezTo>
                  <a:cubicBezTo>
                    <a:pt x="8965" y="11896"/>
                    <a:pt x="9207" y="11583"/>
                    <a:pt x="9463" y="11270"/>
                  </a:cubicBezTo>
                  <a:cubicBezTo>
                    <a:pt x="9720" y="10957"/>
                    <a:pt x="9991" y="10643"/>
                    <a:pt x="10251" y="10330"/>
                  </a:cubicBezTo>
                  <a:cubicBezTo>
                    <a:pt x="10511" y="10017"/>
                    <a:pt x="10760" y="9704"/>
                    <a:pt x="11016" y="9391"/>
                  </a:cubicBezTo>
                  <a:cubicBezTo>
                    <a:pt x="11272" y="9078"/>
                    <a:pt x="11536" y="8765"/>
                    <a:pt x="11796" y="8609"/>
                  </a:cubicBezTo>
                  <a:cubicBezTo>
                    <a:pt x="12056" y="8452"/>
                    <a:pt x="12313" y="8452"/>
                    <a:pt x="12580" y="8296"/>
                  </a:cubicBezTo>
                  <a:cubicBezTo>
                    <a:pt x="12847" y="8139"/>
                    <a:pt x="13126" y="7826"/>
                    <a:pt x="13386" y="7670"/>
                  </a:cubicBezTo>
                  <a:cubicBezTo>
                    <a:pt x="13646" y="7513"/>
                    <a:pt x="13887" y="7513"/>
                    <a:pt x="14144" y="7357"/>
                  </a:cubicBezTo>
                  <a:cubicBezTo>
                    <a:pt x="14400" y="7200"/>
                    <a:pt x="14671" y="6887"/>
                    <a:pt x="14938" y="6417"/>
                  </a:cubicBezTo>
                  <a:cubicBezTo>
                    <a:pt x="15206" y="5948"/>
                    <a:pt x="15469" y="5322"/>
                    <a:pt x="15748" y="4852"/>
                  </a:cubicBezTo>
                  <a:cubicBezTo>
                    <a:pt x="16026" y="4383"/>
                    <a:pt x="16319" y="4070"/>
                    <a:pt x="16601" y="3757"/>
                  </a:cubicBezTo>
                  <a:cubicBezTo>
                    <a:pt x="16883" y="3443"/>
                    <a:pt x="17154" y="3130"/>
                    <a:pt x="17421" y="2661"/>
                  </a:cubicBezTo>
                  <a:cubicBezTo>
                    <a:pt x="17689" y="2191"/>
                    <a:pt x="17952" y="1565"/>
                    <a:pt x="18212" y="1096"/>
                  </a:cubicBezTo>
                  <a:cubicBezTo>
                    <a:pt x="18472" y="626"/>
                    <a:pt x="18729" y="313"/>
                    <a:pt x="19014" y="157"/>
                  </a:cubicBezTo>
                  <a:cubicBezTo>
                    <a:pt x="19300" y="0"/>
                    <a:pt x="19615" y="0"/>
                    <a:pt x="19926" y="0"/>
                  </a:cubicBezTo>
                  <a:cubicBezTo>
                    <a:pt x="20238" y="0"/>
                    <a:pt x="20545" y="0"/>
                    <a:pt x="20824" y="626"/>
                  </a:cubicBezTo>
                  <a:cubicBezTo>
                    <a:pt x="21102" y="1252"/>
                    <a:pt x="21351" y="2504"/>
                    <a:pt x="21600" y="3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1676253" y="7213535"/>
              <a:ext cx="164044" cy="45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872" fill="norm" stroke="1" extrusionOk="0">
                  <a:moveTo>
                    <a:pt x="1099" y="12760"/>
                  </a:moveTo>
                  <a:cubicBezTo>
                    <a:pt x="829" y="15971"/>
                    <a:pt x="559" y="19182"/>
                    <a:pt x="424" y="20349"/>
                  </a:cubicBezTo>
                  <a:cubicBezTo>
                    <a:pt x="289" y="21517"/>
                    <a:pt x="289" y="20641"/>
                    <a:pt x="154" y="18598"/>
                  </a:cubicBezTo>
                  <a:cubicBezTo>
                    <a:pt x="19" y="16555"/>
                    <a:pt x="-251" y="13344"/>
                    <a:pt x="559" y="10522"/>
                  </a:cubicBezTo>
                  <a:cubicBezTo>
                    <a:pt x="1369" y="7701"/>
                    <a:pt x="3259" y="5268"/>
                    <a:pt x="5419" y="3566"/>
                  </a:cubicBezTo>
                  <a:cubicBezTo>
                    <a:pt x="7579" y="1863"/>
                    <a:pt x="10009" y="890"/>
                    <a:pt x="12034" y="403"/>
                  </a:cubicBezTo>
                  <a:cubicBezTo>
                    <a:pt x="14059" y="-83"/>
                    <a:pt x="15679" y="-83"/>
                    <a:pt x="16894" y="160"/>
                  </a:cubicBezTo>
                  <a:cubicBezTo>
                    <a:pt x="18109" y="403"/>
                    <a:pt x="18919" y="890"/>
                    <a:pt x="19729" y="1960"/>
                  </a:cubicBezTo>
                  <a:cubicBezTo>
                    <a:pt x="20539" y="3031"/>
                    <a:pt x="21349" y="4685"/>
                    <a:pt x="20674" y="5998"/>
                  </a:cubicBezTo>
                  <a:cubicBezTo>
                    <a:pt x="19999" y="7312"/>
                    <a:pt x="17839" y="8285"/>
                    <a:pt x="15274" y="8868"/>
                  </a:cubicBezTo>
                  <a:cubicBezTo>
                    <a:pt x="12709" y="9452"/>
                    <a:pt x="9739" y="9647"/>
                    <a:pt x="7579" y="9695"/>
                  </a:cubicBezTo>
                  <a:cubicBezTo>
                    <a:pt x="5419" y="9744"/>
                    <a:pt x="4069" y="9647"/>
                    <a:pt x="4069" y="9549"/>
                  </a:cubicBezTo>
                  <a:cubicBezTo>
                    <a:pt x="4069" y="9452"/>
                    <a:pt x="5419" y="9355"/>
                    <a:pt x="6769" y="9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1830916" y="7414919"/>
              <a:ext cx="184151" cy="24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9336"/>
                  </a:moveTo>
                  <a:cubicBezTo>
                    <a:pt x="745" y="8603"/>
                    <a:pt x="1490" y="7871"/>
                    <a:pt x="2607" y="7688"/>
                  </a:cubicBezTo>
                  <a:cubicBezTo>
                    <a:pt x="3724" y="7505"/>
                    <a:pt x="5214" y="7871"/>
                    <a:pt x="6455" y="9427"/>
                  </a:cubicBezTo>
                  <a:cubicBezTo>
                    <a:pt x="7697" y="10983"/>
                    <a:pt x="8690" y="13729"/>
                    <a:pt x="9186" y="15651"/>
                  </a:cubicBezTo>
                  <a:cubicBezTo>
                    <a:pt x="9683" y="17573"/>
                    <a:pt x="9683" y="18671"/>
                    <a:pt x="8814" y="19678"/>
                  </a:cubicBezTo>
                  <a:cubicBezTo>
                    <a:pt x="7945" y="20685"/>
                    <a:pt x="6207" y="21600"/>
                    <a:pt x="5214" y="21508"/>
                  </a:cubicBezTo>
                  <a:cubicBezTo>
                    <a:pt x="4221" y="21417"/>
                    <a:pt x="3972" y="20319"/>
                    <a:pt x="4593" y="17847"/>
                  </a:cubicBezTo>
                  <a:cubicBezTo>
                    <a:pt x="5214" y="15376"/>
                    <a:pt x="6703" y="11532"/>
                    <a:pt x="9683" y="8329"/>
                  </a:cubicBezTo>
                  <a:cubicBezTo>
                    <a:pt x="12662" y="5125"/>
                    <a:pt x="17131" y="25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2293387" y="7275219"/>
              <a:ext cx="15348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584"/>
                  </a:moveTo>
                  <a:cubicBezTo>
                    <a:pt x="19706" y="292"/>
                    <a:pt x="18246" y="0"/>
                    <a:pt x="16787" y="0"/>
                  </a:cubicBezTo>
                  <a:cubicBezTo>
                    <a:pt x="15327" y="0"/>
                    <a:pt x="13868" y="292"/>
                    <a:pt x="11387" y="1508"/>
                  </a:cubicBezTo>
                  <a:cubicBezTo>
                    <a:pt x="8906" y="2724"/>
                    <a:pt x="5403" y="4865"/>
                    <a:pt x="3068" y="7249"/>
                  </a:cubicBezTo>
                  <a:cubicBezTo>
                    <a:pt x="733" y="9632"/>
                    <a:pt x="-435" y="12259"/>
                    <a:pt x="149" y="14449"/>
                  </a:cubicBezTo>
                  <a:cubicBezTo>
                    <a:pt x="733" y="16638"/>
                    <a:pt x="3068" y="18389"/>
                    <a:pt x="6133" y="19508"/>
                  </a:cubicBezTo>
                  <a:cubicBezTo>
                    <a:pt x="9197" y="20627"/>
                    <a:pt x="12992" y="21114"/>
                    <a:pt x="167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2821516" y="7326019"/>
              <a:ext cx="25401" cy="46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0"/>
                  </a:moveTo>
                  <a:cubicBezTo>
                    <a:pt x="1800" y="3308"/>
                    <a:pt x="3600" y="6616"/>
                    <a:pt x="3600" y="10022"/>
                  </a:cubicBezTo>
                  <a:cubicBezTo>
                    <a:pt x="3600" y="13427"/>
                    <a:pt x="1800" y="16930"/>
                    <a:pt x="900" y="18924"/>
                  </a:cubicBezTo>
                  <a:cubicBezTo>
                    <a:pt x="0" y="20919"/>
                    <a:pt x="0" y="21405"/>
                    <a:pt x="3600" y="21503"/>
                  </a:cubicBezTo>
                  <a:cubicBezTo>
                    <a:pt x="7200" y="21600"/>
                    <a:pt x="14400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3005666" y="7370469"/>
              <a:ext cx="50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267"/>
                    <a:pt x="10800" y="4533"/>
                    <a:pt x="7650" y="7400"/>
                  </a:cubicBezTo>
                  <a:cubicBezTo>
                    <a:pt x="4500" y="10267"/>
                    <a:pt x="3600" y="13733"/>
                    <a:pt x="2700" y="16200"/>
                  </a:cubicBezTo>
                  <a:cubicBezTo>
                    <a:pt x="1800" y="18667"/>
                    <a:pt x="900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2980266" y="7358765"/>
              <a:ext cx="209551" cy="7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2" fill="norm" stroke="1" extrusionOk="0">
                  <a:moveTo>
                    <a:pt x="0" y="20742"/>
                  </a:moveTo>
                  <a:cubicBezTo>
                    <a:pt x="218" y="17823"/>
                    <a:pt x="436" y="14904"/>
                    <a:pt x="3164" y="11110"/>
                  </a:cubicBezTo>
                  <a:cubicBezTo>
                    <a:pt x="5891" y="7315"/>
                    <a:pt x="11127" y="2645"/>
                    <a:pt x="14618" y="893"/>
                  </a:cubicBezTo>
                  <a:cubicBezTo>
                    <a:pt x="18109" y="-858"/>
                    <a:pt x="19855" y="310"/>
                    <a:pt x="21600" y="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3024716" y="7465719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9636"/>
                    <a:pt x="6000" y="17673"/>
                    <a:pt x="9600" y="14073"/>
                  </a:cubicBezTo>
                  <a:cubicBezTo>
                    <a:pt x="13200" y="10473"/>
                    <a:pt x="17400" y="52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3086997" y="7168216"/>
              <a:ext cx="109170" cy="10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198" fill="norm" stroke="1" extrusionOk="0">
                  <a:moveTo>
                    <a:pt x="8962" y="5093"/>
                  </a:moveTo>
                  <a:cubicBezTo>
                    <a:pt x="6886" y="9060"/>
                    <a:pt x="4809" y="13027"/>
                    <a:pt x="3147" y="16113"/>
                  </a:cubicBezTo>
                  <a:cubicBezTo>
                    <a:pt x="1486" y="19199"/>
                    <a:pt x="239" y="21403"/>
                    <a:pt x="32" y="21183"/>
                  </a:cubicBezTo>
                  <a:cubicBezTo>
                    <a:pt x="-176" y="20962"/>
                    <a:pt x="655" y="18317"/>
                    <a:pt x="2109" y="15011"/>
                  </a:cubicBezTo>
                  <a:cubicBezTo>
                    <a:pt x="3562" y="11705"/>
                    <a:pt x="5639" y="7738"/>
                    <a:pt x="7509" y="4872"/>
                  </a:cubicBezTo>
                  <a:cubicBezTo>
                    <a:pt x="9378" y="2007"/>
                    <a:pt x="11039" y="244"/>
                    <a:pt x="12701" y="23"/>
                  </a:cubicBezTo>
                  <a:cubicBezTo>
                    <a:pt x="14362" y="-197"/>
                    <a:pt x="16024" y="1125"/>
                    <a:pt x="17478" y="4872"/>
                  </a:cubicBezTo>
                  <a:cubicBezTo>
                    <a:pt x="18932" y="8619"/>
                    <a:pt x="20178" y="14791"/>
                    <a:pt x="21424" y="20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3266016" y="7414919"/>
              <a:ext cx="1079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4188" y="1029"/>
                  </a:cubicBezTo>
                  <a:cubicBezTo>
                    <a:pt x="11012" y="2057"/>
                    <a:pt x="6776" y="4114"/>
                    <a:pt x="4024" y="6980"/>
                  </a:cubicBezTo>
                  <a:cubicBezTo>
                    <a:pt x="1271" y="9845"/>
                    <a:pt x="0" y="13518"/>
                    <a:pt x="0" y="16090"/>
                  </a:cubicBezTo>
                  <a:cubicBezTo>
                    <a:pt x="0" y="18661"/>
                    <a:pt x="1271" y="20131"/>
                    <a:pt x="4024" y="20865"/>
                  </a:cubicBezTo>
                  <a:cubicBezTo>
                    <a:pt x="6776" y="21600"/>
                    <a:pt x="11012" y="21600"/>
                    <a:pt x="152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3393016" y="7372818"/>
              <a:ext cx="140912" cy="39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72" fill="norm" stroke="1" extrusionOk="0">
                  <a:moveTo>
                    <a:pt x="5803" y="8535"/>
                  </a:moveTo>
                  <a:cubicBezTo>
                    <a:pt x="3869" y="11192"/>
                    <a:pt x="1934" y="13848"/>
                    <a:pt x="967" y="15812"/>
                  </a:cubicBezTo>
                  <a:cubicBezTo>
                    <a:pt x="0" y="17776"/>
                    <a:pt x="0" y="19046"/>
                    <a:pt x="0" y="19970"/>
                  </a:cubicBezTo>
                  <a:cubicBezTo>
                    <a:pt x="0" y="20894"/>
                    <a:pt x="0" y="21472"/>
                    <a:pt x="161" y="21472"/>
                  </a:cubicBezTo>
                  <a:cubicBezTo>
                    <a:pt x="322" y="21472"/>
                    <a:pt x="645" y="20894"/>
                    <a:pt x="1451" y="18296"/>
                  </a:cubicBezTo>
                  <a:cubicBezTo>
                    <a:pt x="2257" y="15697"/>
                    <a:pt x="3546" y="11076"/>
                    <a:pt x="4675" y="8131"/>
                  </a:cubicBezTo>
                  <a:cubicBezTo>
                    <a:pt x="5803" y="5185"/>
                    <a:pt x="6770" y="3915"/>
                    <a:pt x="7415" y="2933"/>
                  </a:cubicBezTo>
                  <a:cubicBezTo>
                    <a:pt x="8060" y="1951"/>
                    <a:pt x="8382" y="1258"/>
                    <a:pt x="9188" y="738"/>
                  </a:cubicBezTo>
                  <a:cubicBezTo>
                    <a:pt x="9994" y="219"/>
                    <a:pt x="11284" y="-128"/>
                    <a:pt x="12090" y="45"/>
                  </a:cubicBezTo>
                  <a:cubicBezTo>
                    <a:pt x="12896" y="219"/>
                    <a:pt x="13218" y="912"/>
                    <a:pt x="13379" y="1836"/>
                  </a:cubicBezTo>
                  <a:cubicBezTo>
                    <a:pt x="13540" y="2760"/>
                    <a:pt x="13540" y="3915"/>
                    <a:pt x="13218" y="4839"/>
                  </a:cubicBezTo>
                  <a:cubicBezTo>
                    <a:pt x="12896" y="5763"/>
                    <a:pt x="12251" y="6456"/>
                    <a:pt x="12412" y="7033"/>
                  </a:cubicBezTo>
                  <a:cubicBezTo>
                    <a:pt x="12573" y="7611"/>
                    <a:pt x="13540" y="8073"/>
                    <a:pt x="14830" y="8304"/>
                  </a:cubicBezTo>
                  <a:cubicBezTo>
                    <a:pt x="16119" y="8535"/>
                    <a:pt x="17731" y="8535"/>
                    <a:pt x="19021" y="8882"/>
                  </a:cubicBezTo>
                  <a:cubicBezTo>
                    <a:pt x="20310" y="9228"/>
                    <a:pt x="21278" y="9921"/>
                    <a:pt x="21439" y="10556"/>
                  </a:cubicBezTo>
                  <a:cubicBezTo>
                    <a:pt x="21600" y="11192"/>
                    <a:pt x="20955" y="11769"/>
                    <a:pt x="18537" y="12289"/>
                  </a:cubicBezTo>
                  <a:cubicBezTo>
                    <a:pt x="16119" y="12809"/>
                    <a:pt x="11928" y="13271"/>
                    <a:pt x="9349" y="13271"/>
                  </a:cubicBezTo>
                  <a:cubicBezTo>
                    <a:pt x="6770" y="13271"/>
                    <a:pt x="5803" y="12809"/>
                    <a:pt x="4836" y="12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3577166" y="7313319"/>
              <a:ext cx="12754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8229" y="0"/>
                  </a:moveTo>
                  <a:cubicBezTo>
                    <a:pt x="9943" y="0"/>
                    <a:pt x="11657" y="0"/>
                    <a:pt x="13543" y="762"/>
                  </a:cubicBezTo>
                  <a:cubicBezTo>
                    <a:pt x="15429" y="1523"/>
                    <a:pt x="17486" y="3046"/>
                    <a:pt x="19029" y="5123"/>
                  </a:cubicBezTo>
                  <a:cubicBezTo>
                    <a:pt x="20571" y="7200"/>
                    <a:pt x="21600" y="9831"/>
                    <a:pt x="19371" y="12462"/>
                  </a:cubicBezTo>
                  <a:cubicBezTo>
                    <a:pt x="17143" y="15092"/>
                    <a:pt x="11657" y="17723"/>
                    <a:pt x="7886" y="19246"/>
                  </a:cubicBezTo>
                  <a:cubicBezTo>
                    <a:pt x="4114" y="20769"/>
                    <a:pt x="2057" y="211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3964516" y="7484769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9200"/>
                    <a:pt x="12150" y="16800"/>
                    <a:pt x="15750" y="13200"/>
                  </a:cubicBezTo>
                  <a:cubicBezTo>
                    <a:pt x="19350" y="9600"/>
                    <a:pt x="204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4377266" y="7319669"/>
              <a:ext cx="508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417"/>
                    <a:pt x="12600" y="6834"/>
                    <a:pt x="9000" y="10434"/>
                  </a:cubicBezTo>
                  <a:cubicBezTo>
                    <a:pt x="5400" y="14034"/>
                    <a:pt x="2700" y="178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4364566" y="7319669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286" y="10800"/>
                  </a:cubicBezTo>
                  <a:cubicBezTo>
                    <a:pt x="2571" y="7200"/>
                    <a:pt x="5143" y="3600"/>
                    <a:pt x="8743" y="1800"/>
                  </a:cubicBezTo>
                  <a:cubicBezTo>
                    <a:pt x="12343" y="0"/>
                    <a:pt x="169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4389966" y="7433969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486"/>
                    <a:pt x="9600" y="13371"/>
                    <a:pt x="13200" y="9771"/>
                  </a:cubicBezTo>
                  <a:cubicBezTo>
                    <a:pt x="16800" y="6171"/>
                    <a:pt x="192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4643694" y="7299019"/>
              <a:ext cx="133623" cy="3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36" fill="norm" stroke="1" extrusionOk="0">
                  <a:moveTo>
                    <a:pt x="21306" y="99"/>
                  </a:moveTo>
                  <a:cubicBezTo>
                    <a:pt x="19619" y="-32"/>
                    <a:pt x="17931" y="-164"/>
                    <a:pt x="15231" y="626"/>
                  </a:cubicBezTo>
                  <a:cubicBezTo>
                    <a:pt x="12531" y="1416"/>
                    <a:pt x="8819" y="3129"/>
                    <a:pt x="5781" y="5895"/>
                  </a:cubicBezTo>
                  <a:cubicBezTo>
                    <a:pt x="2744" y="8660"/>
                    <a:pt x="381" y="12480"/>
                    <a:pt x="44" y="15246"/>
                  </a:cubicBezTo>
                  <a:cubicBezTo>
                    <a:pt x="-294" y="18012"/>
                    <a:pt x="1394" y="19724"/>
                    <a:pt x="3250" y="20580"/>
                  </a:cubicBezTo>
                  <a:cubicBezTo>
                    <a:pt x="5106" y="21436"/>
                    <a:pt x="7131" y="21436"/>
                    <a:pt x="9156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4758266" y="7364532"/>
              <a:ext cx="143934" cy="39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7" fill="norm" stroke="1" extrusionOk="0">
                  <a:moveTo>
                    <a:pt x="7624" y="7661"/>
                  </a:moveTo>
                  <a:cubicBezTo>
                    <a:pt x="5082" y="11224"/>
                    <a:pt x="2541" y="14787"/>
                    <a:pt x="1271" y="16902"/>
                  </a:cubicBezTo>
                  <a:cubicBezTo>
                    <a:pt x="0" y="19018"/>
                    <a:pt x="0" y="19686"/>
                    <a:pt x="0" y="20298"/>
                  </a:cubicBezTo>
                  <a:cubicBezTo>
                    <a:pt x="0" y="20910"/>
                    <a:pt x="0" y="21467"/>
                    <a:pt x="159" y="19574"/>
                  </a:cubicBezTo>
                  <a:cubicBezTo>
                    <a:pt x="318" y="17681"/>
                    <a:pt x="635" y="13339"/>
                    <a:pt x="2224" y="9943"/>
                  </a:cubicBezTo>
                  <a:cubicBezTo>
                    <a:pt x="3812" y="6547"/>
                    <a:pt x="6671" y="4098"/>
                    <a:pt x="8576" y="2651"/>
                  </a:cubicBezTo>
                  <a:cubicBezTo>
                    <a:pt x="10482" y="1203"/>
                    <a:pt x="11435" y="758"/>
                    <a:pt x="12706" y="424"/>
                  </a:cubicBezTo>
                  <a:cubicBezTo>
                    <a:pt x="13976" y="90"/>
                    <a:pt x="15565" y="-133"/>
                    <a:pt x="16359" y="90"/>
                  </a:cubicBezTo>
                  <a:cubicBezTo>
                    <a:pt x="17153" y="312"/>
                    <a:pt x="17153" y="980"/>
                    <a:pt x="16994" y="1648"/>
                  </a:cubicBezTo>
                  <a:cubicBezTo>
                    <a:pt x="16835" y="2316"/>
                    <a:pt x="16518" y="2985"/>
                    <a:pt x="15882" y="3653"/>
                  </a:cubicBezTo>
                  <a:cubicBezTo>
                    <a:pt x="15247" y="4321"/>
                    <a:pt x="14294" y="4989"/>
                    <a:pt x="14294" y="5601"/>
                  </a:cubicBezTo>
                  <a:cubicBezTo>
                    <a:pt x="14294" y="6213"/>
                    <a:pt x="15247" y="6770"/>
                    <a:pt x="16518" y="7160"/>
                  </a:cubicBezTo>
                  <a:cubicBezTo>
                    <a:pt x="17788" y="7549"/>
                    <a:pt x="19376" y="7772"/>
                    <a:pt x="20329" y="8218"/>
                  </a:cubicBezTo>
                  <a:cubicBezTo>
                    <a:pt x="21282" y="8663"/>
                    <a:pt x="21600" y="9331"/>
                    <a:pt x="21600" y="9943"/>
                  </a:cubicBezTo>
                  <a:cubicBezTo>
                    <a:pt x="21600" y="10556"/>
                    <a:pt x="21282" y="11112"/>
                    <a:pt x="20488" y="11613"/>
                  </a:cubicBezTo>
                  <a:cubicBezTo>
                    <a:pt x="19694" y="12114"/>
                    <a:pt x="18424" y="12560"/>
                    <a:pt x="16994" y="12894"/>
                  </a:cubicBezTo>
                  <a:cubicBezTo>
                    <a:pt x="15565" y="13228"/>
                    <a:pt x="13976" y="13451"/>
                    <a:pt x="12547" y="13172"/>
                  </a:cubicBezTo>
                  <a:cubicBezTo>
                    <a:pt x="11118" y="12894"/>
                    <a:pt x="9847" y="12114"/>
                    <a:pt x="8576" y="1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4974166" y="7306969"/>
              <a:ext cx="10486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296" y="0"/>
                  </a:moveTo>
                  <a:cubicBezTo>
                    <a:pt x="6912" y="2291"/>
                    <a:pt x="12528" y="4582"/>
                    <a:pt x="16200" y="7036"/>
                  </a:cubicBezTo>
                  <a:cubicBezTo>
                    <a:pt x="19872" y="9491"/>
                    <a:pt x="21600" y="12109"/>
                    <a:pt x="21384" y="14400"/>
                  </a:cubicBezTo>
                  <a:cubicBezTo>
                    <a:pt x="21168" y="16691"/>
                    <a:pt x="19008" y="18655"/>
                    <a:pt x="16848" y="19882"/>
                  </a:cubicBezTo>
                  <a:cubicBezTo>
                    <a:pt x="14688" y="21109"/>
                    <a:pt x="12528" y="21600"/>
                    <a:pt x="9720" y="21600"/>
                  </a:cubicBezTo>
                  <a:cubicBezTo>
                    <a:pt x="6912" y="21600"/>
                    <a:pt x="3456" y="21109"/>
                    <a:pt x="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5224710" y="7224419"/>
              <a:ext cx="13257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6" h="21600" fill="norm" stroke="1" extrusionOk="0">
                  <a:moveTo>
                    <a:pt x="5039" y="0"/>
                  </a:moveTo>
                  <a:cubicBezTo>
                    <a:pt x="11211" y="3040"/>
                    <a:pt x="17382" y="6080"/>
                    <a:pt x="18925" y="8880"/>
                  </a:cubicBezTo>
                  <a:cubicBezTo>
                    <a:pt x="20468" y="11680"/>
                    <a:pt x="17382" y="14240"/>
                    <a:pt x="12754" y="16240"/>
                  </a:cubicBezTo>
                  <a:cubicBezTo>
                    <a:pt x="8125" y="18240"/>
                    <a:pt x="1954" y="19680"/>
                    <a:pt x="411" y="20480"/>
                  </a:cubicBezTo>
                  <a:cubicBezTo>
                    <a:pt x="-1132" y="21280"/>
                    <a:pt x="1954" y="21440"/>
                    <a:pt x="50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5581331" y="7389519"/>
              <a:ext cx="19756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2308" y="0"/>
                  </a:moveTo>
                  <a:cubicBezTo>
                    <a:pt x="3900" y="1473"/>
                    <a:pt x="5491" y="2945"/>
                    <a:pt x="8220" y="4255"/>
                  </a:cubicBezTo>
                  <a:cubicBezTo>
                    <a:pt x="10948" y="5564"/>
                    <a:pt x="14813" y="6709"/>
                    <a:pt x="17314" y="7609"/>
                  </a:cubicBezTo>
                  <a:cubicBezTo>
                    <a:pt x="19815" y="8509"/>
                    <a:pt x="20952" y="9164"/>
                    <a:pt x="21180" y="9818"/>
                  </a:cubicBezTo>
                  <a:cubicBezTo>
                    <a:pt x="21407" y="10473"/>
                    <a:pt x="20725" y="11127"/>
                    <a:pt x="18792" y="12273"/>
                  </a:cubicBezTo>
                  <a:cubicBezTo>
                    <a:pt x="16860" y="13418"/>
                    <a:pt x="13676" y="15055"/>
                    <a:pt x="10607" y="16364"/>
                  </a:cubicBezTo>
                  <a:cubicBezTo>
                    <a:pt x="7538" y="17673"/>
                    <a:pt x="4582" y="18655"/>
                    <a:pt x="2649" y="19391"/>
                  </a:cubicBezTo>
                  <a:cubicBezTo>
                    <a:pt x="716" y="20127"/>
                    <a:pt x="-193" y="20618"/>
                    <a:pt x="34" y="20945"/>
                  </a:cubicBezTo>
                  <a:cubicBezTo>
                    <a:pt x="262" y="21273"/>
                    <a:pt x="1626" y="21436"/>
                    <a:pt x="29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5969470" y="7150596"/>
              <a:ext cx="230247" cy="51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52" fill="norm" stroke="1" extrusionOk="0">
                  <a:moveTo>
                    <a:pt x="11345" y="14183"/>
                  </a:moveTo>
                  <a:cubicBezTo>
                    <a:pt x="10756" y="13831"/>
                    <a:pt x="10167" y="13478"/>
                    <a:pt x="9382" y="13346"/>
                  </a:cubicBezTo>
                  <a:cubicBezTo>
                    <a:pt x="8596" y="13214"/>
                    <a:pt x="7615" y="13302"/>
                    <a:pt x="6044" y="14051"/>
                  </a:cubicBezTo>
                  <a:cubicBezTo>
                    <a:pt x="4473" y="14801"/>
                    <a:pt x="2313" y="16211"/>
                    <a:pt x="1135" y="17534"/>
                  </a:cubicBezTo>
                  <a:cubicBezTo>
                    <a:pt x="-44" y="18856"/>
                    <a:pt x="-240" y="20090"/>
                    <a:pt x="251" y="20752"/>
                  </a:cubicBezTo>
                  <a:cubicBezTo>
                    <a:pt x="742" y="21413"/>
                    <a:pt x="1920" y="21501"/>
                    <a:pt x="3393" y="21148"/>
                  </a:cubicBezTo>
                  <a:cubicBezTo>
                    <a:pt x="4865" y="20796"/>
                    <a:pt x="6633" y="20002"/>
                    <a:pt x="8793" y="18371"/>
                  </a:cubicBezTo>
                  <a:cubicBezTo>
                    <a:pt x="10953" y="16740"/>
                    <a:pt x="13505" y="14272"/>
                    <a:pt x="15076" y="11627"/>
                  </a:cubicBezTo>
                  <a:cubicBezTo>
                    <a:pt x="16647" y="8982"/>
                    <a:pt x="17236" y="6161"/>
                    <a:pt x="17138" y="4265"/>
                  </a:cubicBezTo>
                  <a:cubicBezTo>
                    <a:pt x="17040" y="2370"/>
                    <a:pt x="16255" y="1400"/>
                    <a:pt x="15469" y="783"/>
                  </a:cubicBezTo>
                  <a:cubicBezTo>
                    <a:pt x="14684" y="165"/>
                    <a:pt x="13898" y="-99"/>
                    <a:pt x="13211" y="33"/>
                  </a:cubicBezTo>
                  <a:cubicBezTo>
                    <a:pt x="12524" y="165"/>
                    <a:pt x="11935" y="694"/>
                    <a:pt x="11247" y="2281"/>
                  </a:cubicBezTo>
                  <a:cubicBezTo>
                    <a:pt x="10560" y="3868"/>
                    <a:pt x="9775" y="6513"/>
                    <a:pt x="9775" y="8938"/>
                  </a:cubicBezTo>
                  <a:cubicBezTo>
                    <a:pt x="9775" y="11362"/>
                    <a:pt x="10560" y="13566"/>
                    <a:pt x="11640" y="15109"/>
                  </a:cubicBezTo>
                  <a:cubicBezTo>
                    <a:pt x="12720" y="16652"/>
                    <a:pt x="14095" y="17534"/>
                    <a:pt x="15764" y="17842"/>
                  </a:cubicBezTo>
                  <a:cubicBezTo>
                    <a:pt x="17433" y="18151"/>
                    <a:pt x="19396" y="17886"/>
                    <a:pt x="21360" y="17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6218766" y="7168211"/>
              <a:ext cx="105443" cy="47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93" fill="norm" stroke="1" extrusionOk="0">
                  <a:moveTo>
                    <a:pt x="0" y="529"/>
                  </a:moveTo>
                  <a:cubicBezTo>
                    <a:pt x="1694" y="243"/>
                    <a:pt x="3388" y="-42"/>
                    <a:pt x="5082" y="6"/>
                  </a:cubicBezTo>
                  <a:cubicBezTo>
                    <a:pt x="6776" y="53"/>
                    <a:pt x="8471" y="434"/>
                    <a:pt x="11224" y="1956"/>
                  </a:cubicBezTo>
                  <a:cubicBezTo>
                    <a:pt x="13976" y="3479"/>
                    <a:pt x="17788" y="6143"/>
                    <a:pt x="19694" y="8902"/>
                  </a:cubicBezTo>
                  <a:cubicBezTo>
                    <a:pt x="21600" y="11662"/>
                    <a:pt x="21600" y="14517"/>
                    <a:pt x="19482" y="16610"/>
                  </a:cubicBezTo>
                  <a:cubicBezTo>
                    <a:pt x="17365" y="18703"/>
                    <a:pt x="13129" y="20036"/>
                    <a:pt x="9953" y="20749"/>
                  </a:cubicBezTo>
                  <a:cubicBezTo>
                    <a:pt x="6776" y="21463"/>
                    <a:pt x="4659" y="21558"/>
                    <a:pt x="3388" y="21463"/>
                  </a:cubicBezTo>
                  <a:cubicBezTo>
                    <a:pt x="2118" y="21368"/>
                    <a:pt x="1694" y="21082"/>
                    <a:pt x="1271" y="20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6713801" y="7294269"/>
              <a:ext cx="25426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1444" y="0"/>
                  </a:moveTo>
                  <a:cubicBezTo>
                    <a:pt x="17695" y="3086"/>
                    <a:pt x="13946" y="6171"/>
                    <a:pt x="10644" y="8537"/>
                  </a:cubicBezTo>
                  <a:cubicBezTo>
                    <a:pt x="7342" y="10903"/>
                    <a:pt x="4485" y="12549"/>
                    <a:pt x="2611" y="13783"/>
                  </a:cubicBezTo>
                  <a:cubicBezTo>
                    <a:pt x="737" y="15017"/>
                    <a:pt x="-156" y="15840"/>
                    <a:pt x="23" y="16457"/>
                  </a:cubicBezTo>
                  <a:cubicBezTo>
                    <a:pt x="201" y="17074"/>
                    <a:pt x="1451" y="17486"/>
                    <a:pt x="3771" y="17897"/>
                  </a:cubicBezTo>
                  <a:cubicBezTo>
                    <a:pt x="6092" y="18309"/>
                    <a:pt x="9484" y="18720"/>
                    <a:pt x="11447" y="19337"/>
                  </a:cubicBezTo>
                  <a:cubicBezTo>
                    <a:pt x="13411" y="19954"/>
                    <a:pt x="13946" y="20777"/>
                    <a:pt x="144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6693885" y="7592719"/>
              <a:ext cx="242432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18" fill="norm" stroke="1" extrusionOk="0">
                  <a:moveTo>
                    <a:pt x="1791" y="0"/>
                  </a:moveTo>
                  <a:cubicBezTo>
                    <a:pt x="852" y="7200"/>
                    <a:pt x="-87" y="14400"/>
                    <a:pt x="7" y="18000"/>
                  </a:cubicBezTo>
                  <a:cubicBezTo>
                    <a:pt x="101" y="21600"/>
                    <a:pt x="1228" y="21600"/>
                    <a:pt x="4984" y="20400"/>
                  </a:cubicBezTo>
                  <a:cubicBezTo>
                    <a:pt x="8741" y="19200"/>
                    <a:pt x="15127" y="16800"/>
                    <a:pt x="21513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7305674" y="7256169"/>
              <a:ext cx="271993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9004" y="0"/>
                  </a:moveTo>
                  <a:cubicBezTo>
                    <a:pt x="18669" y="2782"/>
                    <a:pt x="18335" y="5564"/>
                    <a:pt x="16911" y="8345"/>
                  </a:cubicBezTo>
                  <a:cubicBezTo>
                    <a:pt x="15488" y="11127"/>
                    <a:pt x="12976" y="13909"/>
                    <a:pt x="10716" y="15709"/>
                  </a:cubicBezTo>
                  <a:cubicBezTo>
                    <a:pt x="8456" y="17509"/>
                    <a:pt x="6446" y="18327"/>
                    <a:pt x="5023" y="18736"/>
                  </a:cubicBezTo>
                  <a:cubicBezTo>
                    <a:pt x="3600" y="19145"/>
                    <a:pt x="2763" y="19145"/>
                    <a:pt x="2009" y="18655"/>
                  </a:cubicBezTo>
                  <a:cubicBezTo>
                    <a:pt x="1256" y="18164"/>
                    <a:pt x="586" y="17182"/>
                    <a:pt x="251" y="16200"/>
                  </a:cubicBezTo>
                  <a:cubicBezTo>
                    <a:pt x="-84" y="15218"/>
                    <a:pt x="-84" y="14236"/>
                    <a:pt x="251" y="13418"/>
                  </a:cubicBezTo>
                  <a:cubicBezTo>
                    <a:pt x="586" y="12600"/>
                    <a:pt x="1256" y="11945"/>
                    <a:pt x="2093" y="11618"/>
                  </a:cubicBezTo>
                  <a:cubicBezTo>
                    <a:pt x="2930" y="11291"/>
                    <a:pt x="3935" y="11291"/>
                    <a:pt x="6446" y="12600"/>
                  </a:cubicBezTo>
                  <a:cubicBezTo>
                    <a:pt x="8958" y="13909"/>
                    <a:pt x="12976" y="16527"/>
                    <a:pt x="15739" y="18245"/>
                  </a:cubicBezTo>
                  <a:cubicBezTo>
                    <a:pt x="18502" y="19964"/>
                    <a:pt x="20009" y="20782"/>
                    <a:pt x="215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3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57266" y="6868819"/>
              <a:ext cx="7088057" cy="1320537"/>
            </a:xfrm>
            <a:prstGeom prst="rect">
              <a:avLst/>
            </a:prstGeom>
            <a:effectLst/>
          </p:spPr>
        </p:pic>
        <p:pic>
          <p:nvPicPr>
            <p:cNvPr id="133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70004" y="2157761"/>
              <a:ext cx="569913" cy="189859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563155" y="2750563"/>
              <a:ext cx="465862" cy="179141"/>
            </a:xfrm>
            <a:prstGeom prst="rect">
              <a:avLst/>
            </a:prstGeom>
            <a:effectLst/>
          </p:spPr>
        </p:pic>
        <p:pic>
          <p:nvPicPr>
            <p:cNvPr id="133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759121" y="7687969"/>
              <a:ext cx="535846" cy="174871"/>
            </a:xfrm>
            <a:prstGeom prst="rect">
              <a:avLst/>
            </a:prstGeom>
            <a:effectLst/>
          </p:spPr>
        </p:pic>
        <p:pic>
          <p:nvPicPr>
            <p:cNvPr id="133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114116" y="7662995"/>
              <a:ext cx="444501" cy="125664"/>
            </a:xfrm>
            <a:prstGeom prst="rect">
              <a:avLst/>
            </a:prstGeom>
            <a:effectLst/>
          </p:spPr>
        </p:pic>
        <p:sp>
          <p:nvSpPr>
            <p:cNvPr id="1341" name="Line"/>
            <p:cNvSpPr/>
            <p:nvPr/>
          </p:nvSpPr>
          <p:spPr>
            <a:xfrm>
              <a:off x="8923866" y="2925469"/>
              <a:ext cx="533401" cy="567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29" y="121"/>
                    <a:pt x="20057" y="242"/>
                    <a:pt x="19414" y="423"/>
                  </a:cubicBezTo>
                  <a:cubicBezTo>
                    <a:pt x="18771" y="604"/>
                    <a:pt x="18257" y="846"/>
                    <a:pt x="17743" y="1123"/>
                  </a:cubicBezTo>
                  <a:cubicBezTo>
                    <a:pt x="17229" y="1401"/>
                    <a:pt x="16714" y="1715"/>
                    <a:pt x="16329" y="2026"/>
                  </a:cubicBezTo>
                  <a:cubicBezTo>
                    <a:pt x="15943" y="2336"/>
                    <a:pt x="15686" y="2642"/>
                    <a:pt x="15386" y="2952"/>
                  </a:cubicBezTo>
                  <a:cubicBezTo>
                    <a:pt x="15086" y="3262"/>
                    <a:pt x="14743" y="3576"/>
                    <a:pt x="14400" y="3894"/>
                  </a:cubicBezTo>
                  <a:cubicBezTo>
                    <a:pt x="14057" y="4212"/>
                    <a:pt x="13714" y="4534"/>
                    <a:pt x="13329" y="4840"/>
                  </a:cubicBezTo>
                  <a:cubicBezTo>
                    <a:pt x="12943" y="5146"/>
                    <a:pt x="12514" y="5436"/>
                    <a:pt x="12043" y="5726"/>
                  </a:cubicBezTo>
                  <a:cubicBezTo>
                    <a:pt x="11571" y="6016"/>
                    <a:pt x="11057" y="6306"/>
                    <a:pt x="10671" y="6600"/>
                  </a:cubicBezTo>
                  <a:cubicBezTo>
                    <a:pt x="10286" y="6894"/>
                    <a:pt x="10029" y="7192"/>
                    <a:pt x="9814" y="7494"/>
                  </a:cubicBezTo>
                  <a:cubicBezTo>
                    <a:pt x="9600" y="7796"/>
                    <a:pt x="9429" y="8102"/>
                    <a:pt x="9257" y="8400"/>
                  </a:cubicBezTo>
                  <a:cubicBezTo>
                    <a:pt x="9086" y="8698"/>
                    <a:pt x="8914" y="8988"/>
                    <a:pt x="8786" y="9290"/>
                  </a:cubicBezTo>
                  <a:cubicBezTo>
                    <a:pt x="8657" y="9592"/>
                    <a:pt x="8571" y="9906"/>
                    <a:pt x="8400" y="10228"/>
                  </a:cubicBezTo>
                  <a:cubicBezTo>
                    <a:pt x="8229" y="10550"/>
                    <a:pt x="7971" y="10881"/>
                    <a:pt x="7714" y="11207"/>
                  </a:cubicBezTo>
                  <a:cubicBezTo>
                    <a:pt x="7457" y="11533"/>
                    <a:pt x="7200" y="11855"/>
                    <a:pt x="6900" y="12181"/>
                  </a:cubicBezTo>
                  <a:cubicBezTo>
                    <a:pt x="6600" y="12507"/>
                    <a:pt x="6257" y="12838"/>
                    <a:pt x="5914" y="13152"/>
                  </a:cubicBezTo>
                  <a:cubicBezTo>
                    <a:pt x="5571" y="13466"/>
                    <a:pt x="5229" y="13764"/>
                    <a:pt x="4971" y="14058"/>
                  </a:cubicBezTo>
                  <a:cubicBezTo>
                    <a:pt x="4714" y="14352"/>
                    <a:pt x="4543" y="14642"/>
                    <a:pt x="4371" y="14932"/>
                  </a:cubicBezTo>
                  <a:cubicBezTo>
                    <a:pt x="4200" y="15221"/>
                    <a:pt x="4029" y="15511"/>
                    <a:pt x="3857" y="15817"/>
                  </a:cubicBezTo>
                  <a:cubicBezTo>
                    <a:pt x="3686" y="16123"/>
                    <a:pt x="3514" y="16446"/>
                    <a:pt x="3300" y="16760"/>
                  </a:cubicBezTo>
                  <a:cubicBezTo>
                    <a:pt x="3086" y="17074"/>
                    <a:pt x="2829" y="17380"/>
                    <a:pt x="2571" y="17674"/>
                  </a:cubicBezTo>
                  <a:cubicBezTo>
                    <a:pt x="2314" y="17968"/>
                    <a:pt x="2057" y="18250"/>
                    <a:pt x="1800" y="18552"/>
                  </a:cubicBezTo>
                  <a:cubicBezTo>
                    <a:pt x="1543" y="18854"/>
                    <a:pt x="1286" y="19176"/>
                    <a:pt x="1071" y="19494"/>
                  </a:cubicBezTo>
                  <a:cubicBezTo>
                    <a:pt x="857" y="19812"/>
                    <a:pt x="686" y="20126"/>
                    <a:pt x="557" y="20412"/>
                  </a:cubicBezTo>
                  <a:cubicBezTo>
                    <a:pt x="429" y="20698"/>
                    <a:pt x="343" y="20956"/>
                    <a:pt x="257" y="21149"/>
                  </a:cubicBezTo>
                  <a:cubicBezTo>
                    <a:pt x="171" y="21342"/>
                    <a:pt x="86" y="214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9754281" y="3170675"/>
              <a:ext cx="255436" cy="5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99" fill="norm" stroke="1" extrusionOk="0">
                  <a:moveTo>
                    <a:pt x="16055" y="14108"/>
                  </a:moveTo>
                  <a:cubicBezTo>
                    <a:pt x="16055" y="13691"/>
                    <a:pt x="16055" y="13274"/>
                    <a:pt x="15081" y="12815"/>
                  </a:cubicBezTo>
                  <a:cubicBezTo>
                    <a:pt x="14107" y="12356"/>
                    <a:pt x="12159" y="11856"/>
                    <a:pt x="10123" y="12148"/>
                  </a:cubicBezTo>
                  <a:cubicBezTo>
                    <a:pt x="8087" y="12440"/>
                    <a:pt x="5963" y="13524"/>
                    <a:pt x="4192" y="14942"/>
                  </a:cubicBezTo>
                  <a:cubicBezTo>
                    <a:pt x="2422" y="16359"/>
                    <a:pt x="1005" y="18111"/>
                    <a:pt x="386" y="19237"/>
                  </a:cubicBezTo>
                  <a:cubicBezTo>
                    <a:pt x="-234" y="20362"/>
                    <a:pt x="-57" y="20863"/>
                    <a:pt x="563" y="21155"/>
                  </a:cubicBezTo>
                  <a:cubicBezTo>
                    <a:pt x="1182" y="21447"/>
                    <a:pt x="2245" y="21530"/>
                    <a:pt x="3838" y="21113"/>
                  </a:cubicBezTo>
                  <a:cubicBezTo>
                    <a:pt x="5432" y="20696"/>
                    <a:pt x="7556" y="19779"/>
                    <a:pt x="9858" y="17986"/>
                  </a:cubicBezTo>
                  <a:cubicBezTo>
                    <a:pt x="12159" y="16193"/>
                    <a:pt x="14638" y="13524"/>
                    <a:pt x="16232" y="10688"/>
                  </a:cubicBezTo>
                  <a:cubicBezTo>
                    <a:pt x="17825" y="7853"/>
                    <a:pt x="18533" y="4850"/>
                    <a:pt x="18799" y="3141"/>
                  </a:cubicBezTo>
                  <a:cubicBezTo>
                    <a:pt x="19064" y="1431"/>
                    <a:pt x="18887" y="1014"/>
                    <a:pt x="18533" y="639"/>
                  </a:cubicBezTo>
                  <a:cubicBezTo>
                    <a:pt x="18179" y="264"/>
                    <a:pt x="17648" y="-70"/>
                    <a:pt x="17382" y="13"/>
                  </a:cubicBezTo>
                  <a:cubicBezTo>
                    <a:pt x="17117" y="97"/>
                    <a:pt x="17117" y="597"/>
                    <a:pt x="17028" y="2432"/>
                  </a:cubicBezTo>
                  <a:cubicBezTo>
                    <a:pt x="16940" y="4267"/>
                    <a:pt x="16763" y="7436"/>
                    <a:pt x="16674" y="10188"/>
                  </a:cubicBezTo>
                  <a:cubicBezTo>
                    <a:pt x="16586" y="12940"/>
                    <a:pt x="16586" y="15275"/>
                    <a:pt x="16851" y="16651"/>
                  </a:cubicBezTo>
                  <a:cubicBezTo>
                    <a:pt x="17117" y="18027"/>
                    <a:pt x="17648" y="18444"/>
                    <a:pt x="18445" y="18569"/>
                  </a:cubicBezTo>
                  <a:cubicBezTo>
                    <a:pt x="19241" y="18694"/>
                    <a:pt x="20304" y="18528"/>
                    <a:pt x="21366" y="1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10193866" y="3503319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10159999" y="3598569"/>
              <a:ext cx="281518" cy="6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1624" y="17876"/>
                  </a:moveTo>
                  <a:cubicBezTo>
                    <a:pt x="812" y="19366"/>
                    <a:pt x="0" y="20855"/>
                    <a:pt x="0" y="21228"/>
                  </a:cubicBezTo>
                  <a:cubicBezTo>
                    <a:pt x="0" y="21600"/>
                    <a:pt x="812" y="20855"/>
                    <a:pt x="4141" y="17876"/>
                  </a:cubicBezTo>
                  <a:cubicBezTo>
                    <a:pt x="7471" y="14897"/>
                    <a:pt x="13317" y="9683"/>
                    <a:pt x="16647" y="6331"/>
                  </a:cubicBezTo>
                  <a:cubicBezTo>
                    <a:pt x="19976" y="2979"/>
                    <a:pt x="20788" y="14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10821977" y="3341659"/>
              <a:ext cx="318040" cy="34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7" fill="norm" stroke="1" extrusionOk="0">
                  <a:moveTo>
                    <a:pt x="21493" y="2170"/>
                  </a:moveTo>
                  <a:cubicBezTo>
                    <a:pt x="21350" y="1507"/>
                    <a:pt x="21207" y="845"/>
                    <a:pt x="20706" y="447"/>
                  </a:cubicBezTo>
                  <a:cubicBezTo>
                    <a:pt x="20206" y="50"/>
                    <a:pt x="19347" y="-83"/>
                    <a:pt x="17416" y="50"/>
                  </a:cubicBezTo>
                  <a:cubicBezTo>
                    <a:pt x="15485" y="182"/>
                    <a:pt x="12481" y="580"/>
                    <a:pt x="9978" y="1308"/>
                  </a:cubicBezTo>
                  <a:cubicBezTo>
                    <a:pt x="7474" y="2037"/>
                    <a:pt x="5472" y="3097"/>
                    <a:pt x="4256" y="3892"/>
                  </a:cubicBezTo>
                  <a:cubicBezTo>
                    <a:pt x="3040" y="4688"/>
                    <a:pt x="2611" y="5218"/>
                    <a:pt x="2396" y="5946"/>
                  </a:cubicBezTo>
                  <a:cubicBezTo>
                    <a:pt x="2182" y="6675"/>
                    <a:pt x="2182" y="7603"/>
                    <a:pt x="2539" y="8265"/>
                  </a:cubicBezTo>
                  <a:cubicBezTo>
                    <a:pt x="2897" y="8928"/>
                    <a:pt x="3612" y="9326"/>
                    <a:pt x="4757" y="9657"/>
                  </a:cubicBezTo>
                  <a:cubicBezTo>
                    <a:pt x="5901" y="9988"/>
                    <a:pt x="7474" y="10253"/>
                    <a:pt x="8762" y="10518"/>
                  </a:cubicBezTo>
                  <a:cubicBezTo>
                    <a:pt x="10049" y="10783"/>
                    <a:pt x="11051" y="11048"/>
                    <a:pt x="11194" y="11313"/>
                  </a:cubicBezTo>
                  <a:cubicBezTo>
                    <a:pt x="11337" y="11578"/>
                    <a:pt x="10621" y="11843"/>
                    <a:pt x="9119" y="12572"/>
                  </a:cubicBezTo>
                  <a:cubicBezTo>
                    <a:pt x="7618" y="13301"/>
                    <a:pt x="5329" y="14494"/>
                    <a:pt x="3755" y="15488"/>
                  </a:cubicBezTo>
                  <a:cubicBezTo>
                    <a:pt x="2182" y="16481"/>
                    <a:pt x="1323" y="17277"/>
                    <a:pt x="751" y="18005"/>
                  </a:cubicBezTo>
                  <a:cubicBezTo>
                    <a:pt x="179" y="18734"/>
                    <a:pt x="-107" y="19397"/>
                    <a:pt x="36" y="19993"/>
                  </a:cubicBezTo>
                  <a:cubicBezTo>
                    <a:pt x="179" y="20589"/>
                    <a:pt x="751" y="21119"/>
                    <a:pt x="2754" y="21318"/>
                  </a:cubicBezTo>
                  <a:cubicBezTo>
                    <a:pt x="4757" y="21517"/>
                    <a:pt x="8190" y="21384"/>
                    <a:pt x="11265" y="21186"/>
                  </a:cubicBezTo>
                  <a:cubicBezTo>
                    <a:pt x="14341" y="20987"/>
                    <a:pt x="17059" y="20722"/>
                    <a:pt x="19776" y="2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9682972" y="4246269"/>
              <a:ext cx="2949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4559" y="0"/>
                  </a:moveTo>
                  <a:cubicBezTo>
                    <a:pt x="14868" y="3114"/>
                    <a:pt x="15176" y="6227"/>
                    <a:pt x="14559" y="9341"/>
                  </a:cubicBezTo>
                  <a:cubicBezTo>
                    <a:pt x="13942" y="12454"/>
                    <a:pt x="12399" y="15568"/>
                    <a:pt x="10779" y="17611"/>
                  </a:cubicBezTo>
                  <a:cubicBezTo>
                    <a:pt x="9159" y="19654"/>
                    <a:pt x="7462" y="20627"/>
                    <a:pt x="5842" y="20822"/>
                  </a:cubicBezTo>
                  <a:cubicBezTo>
                    <a:pt x="4222" y="21016"/>
                    <a:pt x="2679" y="20432"/>
                    <a:pt x="1676" y="19265"/>
                  </a:cubicBezTo>
                  <a:cubicBezTo>
                    <a:pt x="673" y="18097"/>
                    <a:pt x="211" y="16346"/>
                    <a:pt x="56" y="14984"/>
                  </a:cubicBezTo>
                  <a:cubicBezTo>
                    <a:pt x="-98" y="13622"/>
                    <a:pt x="56" y="12649"/>
                    <a:pt x="596" y="11773"/>
                  </a:cubicBezTo>
                  <a:cubicBezTo>
                    <a:pt x="1136" y="10897"/>
                    <a:pt x="2062" y="10119"/>
                    <a:pt x="3528" y="9730"/>
                  </a:cubicBezTo>
                  <a:cubicBezTo>
                    <a:pt x="4993" y="9341"/>
                    <a:pt x="6999" y="9341"/>
                    <a:pt x="9468" y="10411"/>
                  </a:cubicBezTo>
                  <a:cubicBezTo>
                    <a:pt x="11936" y="11481"/>
                    <a:pt x="14868" y="13622"/>
                    <a:pt x="16951" y="15665"/>
                  </a:cubicBezTo>
                  <a:cubicBezTo>
                    <a:pt x="19033" y="17708"/>
                    <a:pt x="20268" y="19654"/>
                    <a:pt x="215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0174816" y="4297069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0200216" y="4417719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2" y="14400"/>
                    <a:pt x="10924" y="7200"/>
                    <a:pt x="14524" y="3600"/>
                  </a:cubicBezTo>
                  <a:cubicBezTo>
                    <a:pt x="18124" y="0"/>
                    <a:pt x="198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10806554" y="4183714"/>
              <a:ext cx="269963" cy="30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77" fill="norm" stroke="1" extrusionOk="0">
                  <a:moveTo>
                    <a:pt x="1779" y="5333"/>
                  </a:moveTo>
                  <a:cubicBezTo>
                    <a:pt x="2792" y="3833"/>
                    <a:pt x="3804" y="2333"/>
                    <a:pt x="5576" y="1358"/>
                  </a:cubicBezTo>
                  <a:cubicBezTo>
                    <a:pt x="7348" y="383"/>
                    <a:pt x="9879" y="-67"/>
                    <a:pt x="11398" y="8"/>
                  </a:cubicBezTo>
                  <a:cubicBezTo>
                    <a:pt x="12917" y="83"/>
                    <a:pt x="13423" y="683"/>
                    <a:pt x="13170" y="2633"/>
                  </a:cubicBezTo>
                  <a:cubicBezTo>
                    <a:pt x="12917" y="4583"/>
                    <a:pt x="11904" y="7883"/>
                    <a:pt x="9795" y="11033"/>
                  </a:cubicBezTo>
                  <a:cubicBezTo>
                    <a:pt x="7686" y="14183"/>
                    <a:pt x="4479" y="17183"/>
                    <a:pt x="2539" y="18908"/>
                  </a:cubicBezTo>
                  <a:cubicBezTo>
                    <a:pt x="598" y="20633"/>
                    <a:pt x="-77" y="21083"/>
                    <a:pt x="7" y="21308"/>
                  </a:cubicBezTo>
                  <a:cubicBezTo>
                    <a:pt x="92" y="21533"/>
                    <a:pt x="936" y="21533"/>
                    <a:pt x="3804" y="21308"/>
                  </a:cubicBezTo>
                  <a:cubicBezTo>
                    <a:pt x="6673" y="21083"/>
                    <a:pt x="11567" y="20633"/>
                    <a:pt x="14857" y="20408"/>
                  </a:cubicBezTo>
                  <a:cubicBezTo>
                    <a:pt x="18148" y="20183"/>
                    <a:pt x="19836" y="20183"/>
                    <a:pt x="21523" y="2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11224382" y="4279756"/>
              <a:ext cx="271235" cy="20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39" fill="norm" stroke="1" extrusionOk="0">
                  <a:moveTo>
                    <a:pt x="5382" y="6366"/>
                  </a:moveTo>
                  <a:cubicBezTo>
                    <a:pt x="7223" y="6366"/>
                    <a:pt x="9065" y="6366"/>
                    <a:pt x="10656" y="5821"/>
                  </a:cubicBezTo>
                  <a:cubicBezTo>
                    <a:pt x="12247" y="5276"/>
                    <a:pt x="13586" y="4185"/>
                    <a:pt x="14340" y="3094"/>
                  </a:cubicBezTo>
                  <a:cubicBezTo>
                    <a:pt x="15093" y="2003"/>
                    <a:pt x="15261" y="912"/>
                    <a:pt x="14675" y="366"/>
                  </a:cubicBezTo>
                  <a:cubicBezTo>
                    <a:pt x="14089" y="-179"/>
                    <a:pt x="12749" y="-179"/>
                    <a:pt x="10991" y="803"/>
                  </a:cubicBezTo>
                  <a:cubicBezTo>
                    <a:pt x="9233" y="1785"/>
                    <a:pt x="7056" y="3748"/>
                    <a:pt x="5130" y="6039"/>
                  </a:cubicBezTo>
                  <a:cubicBezTo>
                    <a:pt x="3205" y="8330"/>
                    <a:pt x="1530" y="10948"/>
                    <a:pt x="693" y="13239"/>
                  </a:cubicBezTo>
                  <a:cubicBezTo>
                    <a:pt x="-144" y="15530"/>
                    <a:pt x="-144" y="17494"/>
                    <a:pt x="275" y="18803"/>
                  </a:cubicBezTo>
                  <a:cubicBezTo>
                    <a:pt x="693" y="20112"/>
                    <a:pt x="1530" y="20766"/>
                    <a:pt x="4461" y="21094"/>
                  </a:cubicBezTo>
                  <a:cubicBezTo>
                    <a:pt x="7391" y="21421"/>
                    <a:pt x="12414" y="21421"/>
                    <a:pt x="15596" y="21094"/>
                  </a:cubicBezTo>
                  <a:cubicBezTo>
                    <a:pt x="18777" y="20766"/>
                    <a:pt x="20116" y="20112"/>
                    <a:pt x="21456" y="19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11349566" y="412561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11527366" y="3947280"/>
              <a:ext cx="146051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2630"/>
                  </a:moveTo>
                  <a:cubicBezTo>
                    <a:pt x="939" y="1493"/>
                    <a:pt x="1878" y="356"/>
                    <a:pt x="4696" y="72"/>
                  </a:cubicBezTo>
                  <a:cubicBezTo>
                    <a:pt x="7513" y="-212"/>
                    <a:pt x="12209" y="356"/>
                    <a:pt x="14557" y="1493"/>
                  </a:cubicBezTo>
                  <a:cubicBezTo>
                    <a:pt x="16904" y="2630"/>
                    <a:pt x="16904" y="4335"/>
                    <a:pt x="15183" y="6893"/>
                  </a:cubicBezTo>
                  <a:cubicBezTo>
                    <a:pt x="13461" y="9451"/>
                    <a:pt x="10017" y="12862"/>
                    <a:pt x="7826" y="15420"/>
                  </a:cubicBezTo>
                  <a:cubicBezTo>
                    <a:pt x="5635" y="17977"/>
                    <a:pt x="4696" y="19683"/>
                    <a:pt x="5322" y="20535"/>
                  </a:cubicBezTo>
                  <a:cubicBezTo>
                    <a:pt x="5948" y="21388"/>
                    <a:pt x="8139" y="21388"/>
                    <a:pt x="11113" y="20962"/>
                  </a:cubicBezTo>
                  <a:cubicBezTo>
                    <a:pt x="14087" y="20535"/>
                    <a:pt x="17843" y="19683"/>
                    <a:pt x="21600" y="18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11683188" y="4006690"/>
              <a:ext cx="91829" cy="11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64" fill="norm" stroke="1" extrusionOk="0">
                  <a:moveTo>
                    <a:pt x="9515" y="6630"/>
                  </a:moveTo>
                  <a:cubicBezTo>
                    <a:pt x="7552" y="10101"/>
                    <a:pt x="5588" y="13572"/>
                    <a:pt x="3870" y="16272"/>
                  </a:cubicBezTo>
                  <a:cubicBezTo>
                    <a:pt x="2152" y="18972"/>
                    <a:pt x="679" y="20901"/>
                    <a:pt x="188" y="20515"/>
                  </a:cubicBezTo>
                  <a:cubicBezTo>
                    <a:pt x="-303" y="20130"/>
                    <a:pt x="188" y="17430"/>
                    <a:pt x="1415" y="13765"/>
                  </a:cubicBezTo>
                  <a:cubicBezTo>
                    <a:pt x="2642" y="10101"/>
                    <a:pt x="4606" y="5472"/>
                    <a:pt x="7552" y="2772"/>
                  </a:cubicBezTo>
                  <a:cubicBezTo>
                    <a:pt x="10497" y="72"/>
                    <a:pt x="14424" y="-699"/>
                    <a:pt x="16633" y="651"/>
                  </a:cubicBezTo>
                  <a:cubicBezTo>
                    <a:pt x="18842" y="2001"/>
                    <a:pt x="19333" y="5472"/>
                    <a:pt x="19824" y="8172"/>
                  </a:cubicBezTo>
                  <a:cubicBezTo>
                    <a:pt x="20315" y="10872"/>
                    <a:pt x="20806" y="12801"/>
                    <a:pt x="21297" y="14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11868185" y="3924093"/>
              <a:ext cx="160832" cy="18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946" fill="norm" stroke="1" extrusionOk="0">
                  <a:moveTo>
                    <a:pt x="17949" y="4041"/>
                  </a:moveTo>
                  <a:cubicBezTo>
                    <a:pt x="17668" y="2867"/>
                    <a:pt x="17388" y="1693"/>
                    <a:pt x="16406" y="871"/>
                  </a:cubicBezTo>
                  <a:cubicBezTo>
                    <a:pt x="15424" y="50"/>
                    <a:pt x="13741" y="-420"/>
                    <a:pt x="11216" y="519"/>
                  </a:cubicBezTo>
                  <a:cubicBezTo>
                    <a:pt x="8692" y="1458"/>
                    <a:pt x="5325" y="3806"/>
                    <a:pt x="3502" y="5684"/>
                  </a:cubicBezTo>
                  <a:cubicBezTo>
                    <a:pt x="1679" y="7563"/>
                    <a:pt x="1398" y="8971"/>
                    <a:pt x="1959" y="9793"/>
                  </a:cubicBezTo>
                  <a:cubicBezTo>
                    <a:pt x="2520" y="10615"/>
                    <a:pt x="3923" y="10850"/>
                    <a:pt x="4203" y="11437"/>
                  </a:cubicBezTo>
                  <a:cubicBezTo>
                    <a:pt x="4484" y="12023"/>
                    <a:pt x="3642" y="12963"/>
                    <a:pt x="2801" y="13902"/>
                  </a:cubicBezTo>
                  <a:cubicBezTo>
                    <a:pt x="1959" y="14841"/>
                    <a:pt x="1118" y="15780"/>
                    <a:pt x="557" y="16837"/>
                  </a:cubicBezTo>
                  <a:cubicBezTo>
                    <a:pt x="-4" y="17893"/>
                    <a:pt x="-285" y="19067"/>
                    <a:pt x="416" y="19889"/>
                  </a:cubicBezTo>
                  <a:cubicBezTo>
                    <a:pt x="1118" y="20710"/>
                    <a:pt x="2801" y="21180"/>
                    <a:pt x="6447" y="20828"/>
                  </a:cubicBezTo>
                  <a:cubicBezTo>
                    <a:pt x="10094" y="20476"/>
                    <a:pt x="15705" y="19302"/>
                    <a:pt x="21315" y="18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12009966" y="3737050"/>
              <a:ext cx="215901" cy="1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5988"/>
                  </a:moveTo>
                  <a:cubicBezTo>
                    <a:pt x="0" y="4376"/>
                    <a:pt x="0" y="2764"/>
                    <a:pt x="529" y="1636"/>
                  </a:cubicBezTo>
                  <a:cubicBezTo>
                    <a:pt x="1059" y="508"/>
                    <a:pt x="2118" y="-137"/>
                    <a:pt x="3494" y="24"/>
                  </a:cubicBezTo>
                  <a:cubicBezTo>
                    <a:pt x="4871" y="185"/>
                    <a:pt x="6565" y="1153"/>
                    <a:pt x="7412" y="2764"/>
                  </a:cubicBezTo>
                  <a:cubicBezTo>
                    <a:pt x="8259" y="4376"/>
                    <a:pt x="8259" y="6633"/>
                    <a:pt x="7941" y="8406"/>
                  </a:cubicBezTo>
                  <a:cubicBezTo>
                    <a:pt x="7624" y="10179"/>
                    <a:pt x="6988" y="11469"/>
                    <a:pt x="6247" y="12597"/>
                  </a:cubicBezTo>
                  <a:cubicBezTo>
                    <a:pt x="5506" y="13726"/>
                    <a:pt x="4659" y="14693"/>
                    <a:pt x="4765" y="15821"/>
                  </a:cubicBezTo>
                  <a:cubicBezTo>
                    <a:pt x="4871" y="16950"/>
                    <a:pt x="5929" y="18239"/>
                    <a:pt x="8894" y="19206"/>
                  </a:cubicBezTo>
                  <a:cubicBezTo>
                    <a:pt x="11859" y="20173"/>
                    <a:pt x="16729" y="20818"/>
                    <a:pt x="2160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10149416" y="4836819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10002803" y="4744656"/>
              <a:ext cx="1581714" cy="8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364" fill="norm" stroke="1" extrusionOk="0">
                  <a:moveTo>
                    <a:pt x="95" y="5421"/>
                  </a:moveTo>
                  <a:cubicBezTo>
                    <a:pt x="37" y="2850"/>
                    <a:pt x="-21" y="278"/>
                    <a:pt x="8" y="21"/>
                  </a:cubicBezTo>
                  <a:cubicBezTo>
                    <a:pt x="37" y="-236"/>
                    <a:pt x="152" y="1821"/>
                    <a:pt x="571" y="5935"/>
                  </a:cubicBezTo>
                  <a:cubicBezTo>
                    <a:pt x="990" y="10050"/>
                    <a:pt x="1712" y="16221"/>
                    <a:pt x="2520" y="18535"/>
                  </a:cubicBezTo>
                  <a:cubicBezTo>
                    <a:pt x="3329" y="20850"/>
                    <a:pt x="4224" y="19307"/>
                    <a:pt x="5220" y="15964"/>
                  </a:cubicBezTo>
                  <a:cubicBezTo>
                    <a:pt x="6216" y="12621"/>
                    <a:pt x="7314" y="7478"/>
                    <a:pt x="8122" y="4650"/>
                  </a:cubicBezTo>
                  <a:cubicBezTo>
                    <a:pt x="8931" y="1821"/>
                    <a:pt x="9451" y="1307"/>
                    <a:pt x="9840" y="2335"/>
                  </a:cubicBezTo>
                  <a:cubicBezTo>
                    <a:pt x="10230" y="3364"/>
                    <a:pt x="10490" y="5935"/>
                    <a:pt x="10663" y="9021"/>
                  </a:cubicBezTo>
                  <a:cubicBezTo>
                    <a:pt x="10837" y="12107"/>
                    <a:pt x="10923" y="15707"/>
                    <a:pt x="11154" y="18021"/>
                  </a:cubicBezTo>
                  <a:cubicBezTo>
                    <a:pt x="11385" y="20335"/>
                    <a:pt x="11761" y="21364"/>
                    <a:pt x="12411" y="21364"/>
                  </a:cubicBezTo>
                  <a:cubicBezTo>
                    <a:pt x="13060" y="21364"/>
                    <a:pt x="13984" y="20335"/>
                    <a:pt x="14995" y="19307"/>
                  </a:cubicBezTo>
                  <a:cubicBezTo>
                    <a:pt x="16006" y="18278"/>
                    <a:pt x="17103" y="17250"/>
                    <a:pt x="18215" y="16993"/>
                  </a:cubicBezTo>
                  <a:cubicBezTo>
                    <a:pt x="19327" y="16735"/>
                    <a:pt x="20453" y="17250"/>
                    <a:pt x="21579" y="17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9400116" y="5103650"/>
              <a:ext cx="327116" cy="41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84" fill="norm" stroke="1" extrusionOk="0">
                  <a:moveTo>
                    <a:pt x="0" y="21045"/>
                  </a:moveTo>
                  <a:cubicBezTo>
                    <a:pt x="1394" y="21045"/>
                    <a:pt x="2787" y="21045"/>
                    <a:pt x="4320" y="20442"/>
                  </a:cubicBezTo>
                  <a:cubicBezTo>
                    <a:pt x="5853" y="19839"/>
                    <a:pt x="7525" y="18633"/>
                    <a:pt x="9197" y="16989"/>
                  </a:cubicBezTo>
                  <a:cubicBezTo>
                    <a:pt x="10870" y="15344"/>
                    <a:pt x="12542" y="13261"/>
                    <a:pt x="13587" y="11123"/>
                  </a:cubicBezTo>
                  <a:cubicBezTo>
                    <a:pt x="14632" y="8985"/>
                    <a:pt x="15050" y="6792"/>
                    <a:pt x="15259" y="5147"/>
                  </a:cubicBezTo>
                  <a:cubicBezTo>
                    <a:pt x="15468" y="3502"/>
                    <a:pt x="15468" y="2406"/>
                    <a:pt x="15259" y="1583"/>
                  </a:cubicBezTo>
                  <a:cubicBezTo>
                    <a:pt x="15050" y="761"/>
                    <a:pt x="14632" y="213"/>
                    <a:pt x="14075" y="48"/>
                  </a:cubicBezTo>
                  <a:cubicBezTo>
                    <a:pt x="13517" y="-116"/>
                    <a:pt x="12821" y="103"/>
                    <a:pt x="11985" y="1309"/>
                  </a:cubicBezTo>
                  <a:cubicBezTo>
                    <a:pt x="11148" y="2515"/>
                    <a:pt x="10173" y="4708"/>
                    <a:pt x="9615" y="7504"/>
                  </a:cubicBezTo>
                  <a:cubicBezTo>
                    <a:pt x="9058" y="10300"/>
                    <a:pt x="8919" y="13699"/>
                    <a:pt x="8988" y="15673"/>
                  </a:cubicBezTo>
                  <a:cubicBezTo>
                    <a:pt x="9058" y="17646"/>
                    <a:pt x="9337" y="18195"/>
                    <a:pt x="9825" y="18743"/>
                  </a:cubicBezTo>
                  <a:cubicBezTo>
                    <a:pt x="10312" y="19291"/>
                    <a:pt x="11009" y="19839"/>
                    <a:pt x="11775" y="19785"/>
                  </a:cubicBezTo>
                  <a:cubicBezTo>
                    <a:pt x="12542" y="19730"/>
                    <a:pt x="13378" y="19072"/>
                    <a:pt x="13796" y="19072"/>
                  </a:cubicBezTo>
                  <a:cubicBezTo>
                    <a:pt x="14214" y="19072"/>
                    <a:pt x="14214" y="19730"/>
                    <a:pt x="14145" y="20333"/>
                  </a:cubicBezTo>
                  <a:cubicBezTo>
                    <a:pt x="14075" y="20936"/>
                    <a:pt x="13935" y="21484"/>
                    <a:pt x="13866" y="21484"/>
                  </a:cubicBezTo>
                  <a:cubicBezTo>
                    <a:pt x="13796" y="21484"/>
                    <a:pt x="13796" y="20936"/>
                    <a:pt x="13935" y="19510"/>
                  </a:cubicBezTo>
                  <a:cubicBezTo>
                    <a:pt x="14075" y="18085"/>
                    <a:pt x="14354" y="15782"/>
                    <a:pt x="14702" y="14357"/>
                  </a:cubicBezTo>
                  <a:cubicBezTo>
                    <a:pt x="15050" y="12932"/>
                    <a:pt x="15468" y="12383"/>
                    <a:pt x="16026" y="11945"/>
                  </a:cubicBezTo>
                  <a:cubicBezTo>
                    <a:pt x="16583" y="11506"/>
                    <a:pt x="17280" y="11177"/>
                    <a:pt x="17977" y="11068"/>
                  </a:cubicBezTo>
                  <a:cubicBezTo>
                    <a:pt x="18674" y="10958"/>
                    <a:pt x="19370" y="11068"/>
                    <a:pt x="20067" y="11616"/>
                  </a:cubicBezTo>
                  <a:cubicBezTo>
                    <a:pt x="20764" y="12164"/>
                    <a:pt x="21461" y="13151"/>
                    <a:pt x="21530" y="14247"/>
                  </a:cubicBezTo>
                  <a:cubicBezTo>
                    <a:pt x="21600" y="15344"/>
                    <a:pt x="21043" y="16550"/>
                    <a:pt x="20485" y="1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9934696" y="5124271"/>
              <a:ext cx="151221" cy="38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5" fill="norm" stroke="1" extrusionOk="0">
                  <a:moveTo>
                    <a:pt x="21433" y="613"/>
                  </a:moveTo>
                  <a:cubicBezTo>
                    <a:pt x="20233" y="259"/>
                    <a:pt x="19033" y="-95"/>
                    <a:pt x="17833" y="23"/>
                  </a:cubicBezTo>
                  <a:cubicBezTo>
                    <a:pt x="16633" y="141"/>
                    <a:pt x="15433" y="731"/>
                    <a:pt x="13183" y="2502"/>
                  </a:cubicBezTo>
                  <a:cubicBezTo>
                    <a:pt x="10933" y="4272"/>
                    <a:pt x="7633" y="7223"/>
                    <a:pt x="5233" y="9938"/>
                  </a:cubicBezTo>
                  <a:cubicBezTo>
                    <a:pt x="2833" y="12653"/>
                    <a:pt x="1333" y="15131"/>
                    <a:pt x="583" y="16725"/>
                  </a:cubicBezTo>
                  <a:cubicBezTo>
                    <a:pt x="-167" y="18318"/>
                    <a:pt x="-167" y="19026"/>
                    <a:pt x="433" y="19616"/>
                  </a:cubicBezTo>
                  <a:cubicBezTo>
                    <a:pt x="1033" y="20207"/>
                    <a:pt x="2233" y="20679"/>
                    <a:pt x="5533" y="20974"/>
                  </a:cubicBezTo>
                  <a:cubicBezTo>
                    <a:pt x="8833" y="21269"/>
                    <a:pt x="14233" y="21387"/>
                    <a:pt x="19633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10137896" y="5154319"/>
              <a:ext cx="208371" cy="16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28" fill="norm" stroke="1" extrusionOk="0">
                  <a:moveTo>
                    <a:pt x="20823" y="0"/>
                  </a:moveTo>
                  <a:cubicBezTo>
                    <a:pt x="17114" y="6015"/>
                    <a:pt x="13405" y="12030"/>
                    <a:pt x="10460" y="15722"/>
                  </a:cubicBezTo>
                  <a:cubicBezTo>
                    <a:pt x="7514" y="19413"/>
                    <a:pt x="5333" y="20780"/>
                    <a:pt x="3696" y="21190"/>
                  </a:cubicBezTo>
                  <a:cubicBezTo>
                    <a:pt x="2060" y="21600"/>
                    <a:pt x="969" y="21053"/>
                    <a:pt x="423" y="20096"/>
                  </a:cubicBezTo>
                  <a:cubicBezTo>
                    <a:pt x="-122" y="19139"/>
                    <a:pt x="-122" y="17772"/>
                    <a:pt x="314" y="16542"/>
                  </a:cubicBezTo>
                  <a:cubicBezTo>
                    <a:pt x="751" y="15311"/>
                    <a:pt x="1623" y="14218"/>
                    <a:pt x="3696" y="14081"/>
                  </a:cubicBezTo>
                  <a:cubicBezTo>
                    <a:pt x="5769" y="13944"/>
                    <a:pt x="9042" y="14765"/>
                    <a:pt x="12205" y="15858"/>
                  </a:cubicBezTo>
                  <a:cubicBezTo>
                    <a:pt x="15369" y="16952"/>
                    <a:pt x="18423" y="18319"/>
                    <a:pt x="21478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10365316" y="5173369"/>
              <a:ext cx="952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983"/>
                    <a:pt x="11040" y="7966"/>
                    <a:pt x="7440" y="11566"/>
                  </a:cubicBezTo>
                  <a:cubicBezTo>
                    <a:pt x="3840" y="15166"/>
                    <a:pt x="1920" y="18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10454216" y="5316832"/>
              <a:ext cx="133351" cy="13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5" fill="norm" stroke="1" extrusionOk="0">
                  <a:moveTo>
                    <a:pt x="0" y="3295"/>
                  </a:moveTo>
                  <a:cubicBezTo>
                    <a:pt x="1371" y="2328"/>
                    <a:pt x="2743" y="1361"/>
                    <a:pt x="4286" y="716"/>
                  </a:cubicBezTo>
                  <a:cubicBezTo>
                    <a:pt x="5829" y="71"/>
                    <a:pt x="7543" y="-251"/>
                    <a:pt x="8914" y="233"/>
                  </a:cubicBezTo>
                  <a:cubicBezTo>
                    <a:pt x="10286" y="716"/>
                    <a:pt x="11314" y="2006"/>
                    <a:pt x="10800" y="4262"/>
                  </a:cubicBezTo>
                  <a:cubicBezTo>
                    <a:pt x="10286" y="6519"/>
                    <a:pt x="8229" y="9743"/>
                    <a:pt x="6514" y="12645"/>
                  </a:cubicBezTo>
                  <a:cubicBezTo>
                    <a:pt x="4800" y="15546"/>
                    <a:pt x="3429" y="18125"/>
                    <a:pt x="3600" y="19576"/>
                  </a:cubicBezTo>
                  <a:cubicBezTo>
                    <a:pt x="3771" y="21027"/>
                    <a:pt x="5486" y="21349"/>
                    <a:pt x="8743" y="20382"/>
                  </a:cubicBezTo>
                  <a:cubicBezTo>
                    <a:pt x="12000" y="19415"/>
                    <a:pt x="16800" y="17158"/>
                    <a:pt x="21600" y="14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10619316" y="5105497"/>
              <a:ext cx="147157" cy="45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07" fill="norm" stroke="1" extrusionOk="0">
                  <a:moveTo>
                    <a:pt x="0" y="205"/>
                  </a:moveTo>
                  <a:cubicBezTo>
                    <a:pt x="1543" y="6"/>
                    <a:pt x="3086" y="-193"/>
                    <a:pt x="5863" y="354"/>
                  </a:cubicBezTo>
                  <a:cubicBezTo>
                    <a:pt x="8640" y="902"/>
                    <a:pt x="12651" y="2196"/>
                    <a:pt x="15891" y="4037"/>
                  </a:cubicBezTo>
                  <a:cubicBezTo>
                    <a:pt x="19131" y="5879"/>
                    <a:pt x="21600" y="8268"/>
                    <a:pt x="21446" y="11005"/>
                  </a:cubicBezTo>
                  <a:cubicBezTo>
                    <a:pt x="21291" y="13742"/>
                    <a:pt x="18514" y="16828"/>
                    <a:pt x="16200" y="18620"/>
                  </a:cubicBezTo>
                  <a:cubicBezTo>
                    <a:pt x="13886" y="20412"/>
                    <a:pt x="12034" y="20909"/>
                    <a:pt x="10183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10924116" y="532576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10933787" y="5414669"/>
              <a:ext cx="11733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015" fill="norm" stroke="1" extrusionOk="0">
                  <a:moveTo>
                    <a:pt x="1680" y="0"/>
                  </a:moveTo>
                  <a:cubicBezTo>
                    <a:pt x="543" y="8640"/>
                    <a:pt x="-594" y="17280"/>
                    <a:pt x="353" y="19440"/>
                  </a:cubicBezTo>
                  <a:cubicBezTo>
                    <a:pt x="1301" y="21600"/>
                    <a:pt x="4332" y="17280"/>
                    <a:pt x="8122" y="12960"/>
                  </a:cubicBezTo>
                  <a:cubicBezTo>
                    <a:pt x="11911" y="8640"/>
                    <a:pt x="16459" y="4320"/>
                    <a:pt x="210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11247966" y="5370219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11406716" y="5162387"/>
              <a:ext cx="184151" cy="27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5892"/>
                  </a:moveTo>
                  <a:cubicBezTo>
                    <a:pt x="1241" y="4217"/>
                    <a:pt x="2483" y="2543"/>
                    <a:pt x="4345" y="1455"/>
                  </a:cubicBezTo>
                  <a:cubicBezTo>
                    <a:pt x="6207" y="366"/>
                    <a:pt x="8690" y="-136"/>
                    <a:pt x="10924" y="31"/>
                  </a:cubicBezTo>
                  <a:cubicBezTo>
                    <a:pt x="13159" y="199"/>
                    <a:pt x="15145" y="1036"/>
                    <a:pt x="15890" y="3213"/>
                  </a:cubicBezTo>
                  <a:cubicBezTo>
                    <a:pt x="16634" y="5390"/>
                    <a:pt x="16138" y="8906"/>
                    <a:pt x="14524" y="11836"/>
                  </a:cubicBezTo>
                  <a:cubicBezTo>
                    <a:pt x="12910" y="14766"/>
                    <a:pt x="10179" y="17111"/>
                    <a:pt x="8441" y="18617"/>
                  </a:cubicBezTo>
                  <a:cubicBezTo>
                    <a:pt x="6703" y="20124"/>
                    <a:pt x="5959" y="20794"/>
                    <a:pt x="6207" y="21129"/>
                  </a:cubicBezTo>
                  <a:cubicBezTo>
                    <a:pt x="6455" y="21464"/>
                    <a:pt x="7697" y="21464"/>
                    <a:pt x="10428" y="20962"/>
                  </a:cubicBezTo>
                  <a:cubicBezTo>
                    <a:pt x="13159" y="20459"/>
                    <a:pt x="17379" y="19455"/>
                    <a:pt x="2160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11601449" y="5321139"/>
              <a:ext cx="91018" cy="10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5023" y="7280"/>
                  </a:moveTo>
                  <a:cubicBezTo>
                    <a:pt x="4019" y="9397"/>
                    <a:pt x="3014" y="11515"/>
                    <a:pt x="2009" y="14268"/>
                  </a:cubicBezTo>
                  <a:cubicBezTo>
                    <a:pt x="1005" y="17021"/>
                    <a:pt x="0" y="20409"/>
                    <a:pt x="0" y="20832"/>
                  </a:cubicBezTo>
                  <a:cubicBezTo>
                    <a:pt x="0" y="21256"/>
                    <a:pt x="1005" y="18715"/>
                    <a:pt x="3014" y="15115"/>
                  </a:cubicBezTo>
                  <a:cubicBezTo>
                    <a:pt x="5023" y="11515"/>
                    <a:pt x="8037" y="6856"/>
                    <a:pt x="10549" y="3891"/>
                  </a:cubicBezTo>
                  <a:cubicBezTo>
                    <a:pt x="13060" y="927"/>
                    <a:pt x="15070" y="-344"/>
                    <a:pt x="16828" y="80"/>
                  </a:cubicBezTo>
                  <a:cubicBezTo>
                    <a:pt x="18586" y="503"/>
                    <a:pt x="20093" y="2621"/>
                    <a:pt x="20847" y="6009"/>
                  </a:cubicBezTo>
                  <a:cubicBezTo>
                    <a:pt x="21600" y="9397"/>
                    <a:pt x="21600" y="14056"/>
                    <a:pt x="21600" y="18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11846046" y="5200052"/>
              <a:ext cx="151221" cy="21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73" fill="norm" stroke="1" extrusionOk="0">
                  <a:moveTo>
                    <a:pt x="17833" y="2436"/>
                  </a:moveTo>
                  <a:cubicBezTo>
                    <a:pt x="16933" y="1581"/>
                    <a:pt x="16033" y="725"/>
                    <a:pt x="14833" y="298"/>
                  </a:cubicBezTo>
                  <a:cubicBezTo>
                    <a:pt x="13633" y="-130"/>
                    <a:pt x="12133" y="-130"/>
                    <a:pt x="10183" y="512"/>
                  </a:cubicBezTo>
                  <a:cubicBezTo>
                    <a:pt x="8233" y="1153"/>
                    <a:pt x="5833" y="2436"/>
                    <a:pt x="4033" y="3506"/>
                  </a:cubicBezTo>
                  <a:cubicBezTo>
                    <a:pt x="2233" y="4575"/>
                    <a:pt x="1033" y="5430"/>
                    <a:pt x="433" y="6393"/>
                  </a:cubicBezTo>
                  <a:cubicBezTo>
                    <a:pt x="-167" y="7355"/>
                    <a:pt x="-167" y="8424"/>
                    <a:pt x="583" y="9173"/>
                  </a:cubicBezTo>
                  <a:cubicBezTo>
                    <a:pt x="1333" y="9921"/>
                    <a:pt x="2833" y="10349"/>
                    <a:pt x="4333" y="10670"/>
                  </a:cubicBezTo>
                  <a:cubicBezTo>
                    <a:pt x="5833" y="10991"/>
                    <a:pt x="7333" y="11205"/>
                    <a:pt x="7633" y="11846"/>
                  </a:cubicBezTo>
                  <a:cubicBezTo>
                    <a:pt x="7933" y="12488"/>
                    <a:pt x="7033" y="13557"/>
                    <a:pt x="5983" y="14413"/>
                  </a:cubicBezTo>
                  <a:cubicBezTo>
                    <a:pt x="4933" y="15268"/>
                    <a:pt x="3733" y="15910"/>
                    <a:pt x="2683" y="16658"/>
                  </a:cubicBezTo>
                  <a:cubicBezTo>
                    <a:pt x="1633" y="17407"/>
                    <a:pt x="733" y="18262"/>
                    <a:pt x="433" y="19224"/>
                  </a:cubicBezTo>
                  <a:cubicBezTo>
                    <a:pt x="133" y="20187"/>
                    <a:pt x="433" y="21256"/>
                    <a:pt x="4033" y="21363"/>
                  </a:cubicBezTo>
                  <a:cubicBezTo>
                    <a:pt x="7633" y="21470"/>
                    <a:pt x="14533" y="20615"/>
                    <a:pt x="21433" y="19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11984566" y="5011180"/>
              <a:ext cx="184151" cy="14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4145"/>
                  </a:moveTo>
                  <a:cubicBezTo>
                    <a:pt x="745" y="2928"/>
                    <a:pt x="1490" y="1711"/>
                    <a:pt x="3103" y="951"/>
                  </a:cubicBezTo>
                  <a:cubicBezTo>
                    <a:pt x="4717" y="190"/>
                    <a:pt x="7200" y="-114"/>
                    <a:pt x="9062" y="38"/>
                  </a:cubicBezTo>
                  <a:cubicBezTo>
                    <a:pt x="10924" y="190"/>
                    <a:pt x="12166" y="799"/>
                    <a:pt x="12662" y="2624"/>
                  </a:cubicBezTo>
                  <a:cubicBezTo>
                    <a:pt x="13159" y="4449"/>
                    <a:pt x="12910" y="7492"/>
                    <a:pt x="12290" y="9469"/>
                  </a:cubicBezTo>
                  <a:cubicBezTo>
                    <a:pt x="11669" y="11447"/>
                    <a:pt x="10676" y="12359"/>
                    <a:pt x="9559" y="13880"/>
                  </a:cubicBezTo>
                  <a:cubicBezTo>
                    <a:pt x="8441" y="15401"/>
                    <a:pt x="7200" y="17531"/>
                    <a:pt x="7200" y="18748"/>
                  </a:cubicBezTo>
                  <a:cubicBezTo>
                    <a:pt x="7200" y="19965"/>
                    <a:pt x="8441" y="20269"/>
                    <a:pt x="11048" y="20573"/>
                  </a:cubicBezTo>
                  <a:cubicBezTo>
                    <a:pt x="13655" y="20878"/>
                    <a:pt x="17628" y="21182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9266766" y="6069631"/>
              <a:ext cx="222251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15425"/>
                  </a:moveTo>
                  <a:cubicBezTo>
                    <a:pt x="4526" y="10025"/>
                    <a:pt x="9051" y="4625"/>
                    <a:pt x="12343" y="1925"/>
                  </a:cubicBezTo>
                  <a:cubicBezTo>
                    <a:pt x="15634" y="-775"/>
                    <a:pt x="17691" y="-775"/>
                    <a:pt x="19029" y="2825"/>
                  </a:cubicBezTo>
                  <a:cubicBezTo>
                    <a:pt x="20366" y="6425"/>
                    <a:pt x="20983" y="13625"/>
                    <a:pt x="21600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9273116" y="6106819"/>
              <a:ext cx="355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4" y="18600"/>
                    <a:pt x="6429" y="15600"/>
                    <a:pt x="10029" y="12000"/>
                  </a:cubicBezTo>
                  <a:cubicBezTo>
                    <a:pt x="13629" y="8400"/>
                    <a:pt x="17614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9495366" y="5986169"/>
              <a:ext cx="21416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0" y="0"/>
                  </a:moveTo>
                  <a:cubicBezTo>
                    <a:pt x="4235" y="200"/>
                    <a:pt x="8471" y="400"/>
                    <a:pt x="11753" y="900"/>
                  </a:cubicBezTo>
                  <a:cubicBezTo>
                    <a:pt x="15035" y="1400"/>
                    <a:pt x="17365" y="2200"/>
                    <a:pt x="18847" y="3000"/>
                  </a:cubicBezTo>
                  <a:cubicBezTo>
                    <a:pt x="20329" y="3800"/>
                    <a:pt x="20965" y="4600"/>
                    <a:pt x="21282" y="5600"/>
                  </a:cubicBezTo>
                  <a:cubicBezTo>
                    <a:pt x="21600" y="6600"/>
                    <a:pt x="21600" y="7800"/>
                    <a:pt x="19059" y="10500"/>
                  </a:cubicBezTo>
                  <a:cubicBezTo>
                    <a:pt x="16518" y="13200"/>
                    <a:pt x="11435" y="17400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9876366" y="5992519"/>
              <a:ext cx="203201" cy="20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16875" y="4725"/>
                  </a:moveTo>
                  <a:cubicBezTo>
                    <a:pt x="17100" y="3600"/>
                    <a:pt x="17325" y="2475"/>
                    <a:pt x="16987" y="1575"/>
                  </a:cubicBezTo>
                  <a:cubicBezTo>
                    <a:pt x="16650" y="675"/>
                    <a:pt x="15750" y="0"/>
                    <a:pt x="14063" y="0"/>
                  </a:cubicBezTo>
                  <a:cubicBezTo>
                    <a:pt x="12375" y="0"/>
                    <a:pt x="9900" y="675"/>
                    <a:pt x="8213" y="1463"/>
                  </a:cubicBezTo>
                  <a:cubicBezTo>
                    <a:pt x="6525" y="2250"/>
                    <a:pt x="5625" y="3150"/>
                    <a:pt x="4725" y="4050"/>
                  </a:cubicBezTo>
                  <a:cubicBezTo>
                    <a:pt x="3825" y="4950"/>
                    <a:pt x="2925" y="5850"/>
                    <a:pt x="2925" y="6637"/>
                  </a:cubicBezTo>
                  <a:cubicBezTo>
                    <a:pt x="2925" y="7425"/>
                    <a:pt x="3825" y="8100"/>
                    <a:pt x="4837" y="8438"/>
                  </a:cubicBezTo>
                  <a:cubicBezTo>
                    <a:pt x="5850" y="8775"/>
                    <a:pt x="6975" y="8775"/>
                    <a:pt x="8213" y="8888"/>
                  </a:cubicBezTo>
                  <a:cubicBezTo>
                    <a:pt x="9450" y="9000"/>
                    <a:pt x="10800" y="9225"/>
                    <a:pt x="10912" y="9788"/>
                  </a:cubicBezTo>
                  <a:cubicBezTo>
                    <a:pt x="11025" y="10350"/>
                    <a:pt x="9900" y="11250"/>
                    <a:pt x="8100" y="12262"/>
                  </a:cubicBezTo>
                  <a:cubicBezTo>
                    <a:pt x="6300" y="13275"/>
                    <a:pt x="3825" y="14400"/>
                    <a:pt x="2250" y="15413"/>
                  </a:cubicBezTo>
                  <a:cubicBezTo>
                    <a:pt x="675" y="16425"/>
                    <a:pt x="0" y="17325"/>
                    <a:pt x="0" y="18337"/>
                  </a:cubicBezTo>
                  <a:cubicBezTo>
                    <a:pt x="0" y="19350"/>
                    <a:pt x="675" y="20475"/>
                    <a:pt x="3487" y="21037"/>
                  </a:cubicBezTo>
                  <a:cubicBezTo>
                    <a:pt x="6300" y="21600"/>
                    <a:pt x="11250" y="21600"/>
                    <a:pt x="14625" y="21262"/>
                  </a:cubicBezTo>
                  <a:cubicBezTo>
                    <a:pt x="18000" y="20925"/>
                    <a:pt x="19800" y="20250"/>
                    <a:pt x="21600" y="19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0073216" y="5837812"/>
              <a:ext cx="165101" cy="1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3963"/>
                  </a:moveTo>
                  <a:cubicBezTo>
                    <a:pt x="1108" y="2785"/>
                    <a:pt x="2215" y="1607"/>
                    <a:pt x="3462" y="821"/>
                  </a:cubicBezTo>
                  <a:cubicBezTo>
                    <a:pt x="4708" y="36"/>
                    <a:pt x="6092" y="-357"/>
                    <a:pt x="7200" y="428"/>
                  </a:cubicBezTo>
                  <a:cubicBezTo>
                    <a:pt x="8308" y="1214"/>
                    <a:pt x="9138" y="3178"/>
                    <a:pt x="8862" y="5927"/>
                  </a:cubicBezTo>
                  <a:cubicBezTo>
                    <a:pt x="8585" y="8676"/>
                    <a:pt x="7200" y="12210"/>
                    <a:pt x="6092" y="14763"/>
                  </a:cubicBezTo>
                  <a:cubicBezTo>
                    <a:pt x="4985" y="17316"/>
                    <a:pt x="4154" y="18887"/>
                    <a:pt x="4569" y="19868"/>
                  </a:cubicBezTo>
                  <a:cubicBezTo>
                    <a:pt x="4985" y="20850"/>
                    <a:pt x="6646" y="21243"/>
                    <a:pt x="9692" y="21047"/>
                  </a:cubicBezTo>
                  <a:cubicBezTo>
                    <a:pt x="12738" y="20850"/>
                    <a:pt x="17169" y="20065"/>
                    <a:pt x="21600" y="1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10384366" y="6087769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0339916" y="6183019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10809816" y="603061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11057466" y="5890919"/>
              <a:ext cx="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60"/>
                    <a:pt x="21600" y="11520"/>
                    <a:pt x="18000" y="15120"/>
                  </a:cubicBezTo>
                  <a:cubicBezTo>
                    <a:pt x="14400" y="18720"/>
                    <a:pt x="72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10759016" y="6170319"/>
              <a:ext cx="355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10828866" y="6266040"/>
              <a:ext cx="158751" cy="13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4038"/>
                  </a:moveTo>
                  <a:cubicBezTo>
                    <a:pt x="2592" y="2667"/>
                    <a:pt x="5184" y="1295"/>
                    <a:pt x="7344" y="610"/>
                  </a:cubicBezTo>
                  <a:cubicBezTo>
                    <a:pt x="9504" y="-76"/>
                    <a:pt x="11232" y="-76"/>
                    <a:pt x="12816" y="95"/>
                  </a:cubicBezTo>
                  <a:cubicBezTo>
                    <a:pt x="14400" y="267"/>
                    <a:pt x="15840" y="610"/>
                    <a:pt x="16128" y="2667"/>
                  </a:cubicBezTo>
                  <a:cubicBezTo>
                    <a:pt x="16416" y="4724"/>
                    <a:pt x="15552" y="8495"/>
                    <a:pt x="13680" y="11410"/>
                  </a:cubicBezTo>
                  <a:cubicBezTo>
                    <a:pt x="11808" y="14324"/>
                    <a:pt x="8928" y="16381"/>
                    <a:pt x="6768" y="17924"/>
                  </a:cubicBezTo>
                  <a:cubicBezTo>
                    <a:pt x="4608" y="19467"/>
                    <a:pt x="3168" y="20495"/>
                    <a:pt x="3312" y="21010"/>
                  </a:cubicBezTo>
                  <a:cubicBezTo>
                    <a:pt x="3456" y="21524"/>
                    <a:pt x="5184" y="21524"/>
                    <a:pt x="8496" y="21181"/>
                  </a:cubicBezTo>
                  <a:cubicBezTo>
                    <a:pt x="11808" y="20838"/>
                    <a:pt x="16704" y="20153"/>
                    <a:pt x="21600" y="19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11011792" y="6308770"/>
              <a:ext cx="109175" cy="8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857" fill="norm" stroke="1" extrusionOk="0">
                  <a:moveTo>
                    <a:pt x="2733" y="1891"/>
                  </a:moveTo>
                  <a:cubicBezTo>
                    <a:pt x="2317" y="4525"/>
                    <a:pt x="1902" y="7159"/>
                    <a:pt x="1279" y="10057"/>
                  </a:cubicBezTo>
                  <a:cubicBezTo>
                    <a:pt x="656" y="12955"/>
                    <a:pt x="-175" y="16116"/>
                    <a:pt x="33" y="16116"/>
                  </a:cubicBezTo>
                  <a:cubicBezTo>
                    <a:pt x="240" y="16116"/>
                    <a:pt x="1487" y="12955"/>
                    <a:pt x="3771" y="9794"/>
                  </a:cubicBezTo>
                  <a:cubicBezTo>
                    <a:pt x="6056" y="6633"/>
                    <a:pt x="9379" y="3472"/>
                    <a:pt x="12079" y="1628"/>
                  </a:cubicBezTo>
                  <a:cubicBezTo>
                    <a:pt x="14779" y="-216"/>
                    <a:pt x="16856" y="-743"/>
                    <a:pt x="18102" y="1364"/>
                  </a:cubicBezTo>
                  <a:cubicBezTo>
                    <a:pt x="19348" y="3472"/>
                    <a:pt x="19763" y="8213"/>
                    <a:pt x="20179" y="11901"/>
                  </a:cubicBezTo>
                  <a:cubicBezTo>
                    <a:pt x="20594" y="15589"/>
                    <a:pt x="21010" y="18223"/>
                    <a:pt x="21425" y="20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11330516" y="5896770"/>
              <a:ext cx="295528" cy="33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95" fill="norm" stroke="1" extrusionOk="0">
                  <a:moveTo>
                    <a:pt x="0" y="21495"/>
                  </a:moveTo>
                  <a:cubicBezTo>
                    <a:pt x="1697" y="20945"/>
                    <a:pt x="3394" y="20394"/>
                    <a:pt x="5400" y="18881"/>
                  </a:cubicBezTo>
                  <a:cubicBezTo>
                    <a:pt x="7406" y="17368"/>
                    <a:pt x="9720" y="14891"/>
                    <a:pt x="11417" y="12277"/>
                  </a:cubicBezTo>
                  <a:cubicBezTo>
                    <a:pt x="13114" y="9663"/>
                    <a:pt x="14194" y="6912"/>
                    <a:pt x="14734" y="5054"/>
                  </a:cubicBezTo>
                  <a:cubicBezTo>
                    <a:pt x="15274" y="3197"/>
                    <a:pt x="15274" y="2234"/>
                    <a:pt x="14966" y="1477"/>
                  </a:cubicBezTo>
                  <a:cubicBezTo>
                    <a:pt x="14657" y="720"/>
                    <a:pt x="14040" y="170"/>
                    <a:pt x="13346" y="33"/>
                  </a:cubicBezTo>
                  <a:cubicBezTo>
                    <a:pt x="12651" y="-105"/>
                    <a:pt x="11880" y="170"/>
                    <a:pt x="10800" y="1340"/>
                  </a:cubicBezTo>
                  <a:cubicBezTo>
                    <a:pt x="9720" y="2509"/>
                    <a:pt x="8331" y="4573"/>
                    <a:pt x="7406" y="6774"/>
                  </a:cubicBezTo>
                  <a:cubicBezTo>
                    <a:pt x="6480" y="8975"/>
                    <a:pt x="6017" y="11314"/>
                    <a:pt x="6171" y="13171"/>
                  </a:cubicBezTo>
                  <a:cubicBezTo>
                    <a:pt x="6326" y="15029"/>
                    <a:pt x="7097" y="16405"/>
                    <a:pt x="7869" y="17230"/>
                  </a:cubicBezTo>
                  <a:cubicBezTo>
                    <a:pt x="8640" y="18056"/>
                    <a:pt x="9411" y="18331"/>
                    <a:pt x="10183" y="18399"/>
                  </a:cubicBezTo>
                  <a:cubicBezTo>
                    <a:pt x="10954" y="18468"/>
                    <a:pt x="11726" y="18331"/>
                    <a:pt x="12420" y="18056"/>
                  </a:cubicBezTo>
                  <a:cubicBezTo>
                    <a:pt x="13114" y="17780"/>
                    <a:pt x="13731" y="17368"/>
                    <a:pt x="13809" y="17505"/>
                  </a:cubicBezTo>
                  <a:cubicBezTo>
                    <a:pt x="13886" y="17643"/>
                    <a:pt x="13423" y="18331"/>
                    <a:pt x="13037" y="19087"/>
                  </a:cubicBezTo>
                  <a:cubicBezTo>
                    <a:pt x="12651" y="19844"/>
                    <a:pt x="12343" y="20670"/>
                    <a:pt x="12420" y="20670"/>
                  </a:cubicBezTo>
                  <a:cubicBezTo>
                    <a:pt x="12497" y="20670"/>
                    <a:pt x="12960" y="19844"/>
                    <a:pt x="13963" y="18468"/>
                  </a:cubicBezTo>
                  <a:cubicBezTo>
                    <a:pt x="14966" y="17092"/>
                    <a:pt x="16509" y="15166"/>
                    <a:pt x="17820" y="13997"/>
                  </a:cubicBezTo>
                  <a:cubicBezTo>
                    <a:pt x="19131" y="12827"/>
                    <a:pt x="20211" y="12415"/>
                    <a:pt x="20829" y="12552"/>
                  </a:cubicBezTo>
                  <a:cubicBezTo>
                    <a:pt x="21446" y="12690"/>
                    <a:pt x="21600" y="13378"/>
                    <a:pt x="21523" y="14547"/>
                  </a:cubicBezTo>
                  <a:cubicBezTo>
                    <a:pt x="21446" y="15717"/>
                    <a:pt x="21137" y="17368"/>
                    <a:pt x="20829" y="19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11706755" y="5971664"/>
              <a:ext cx="112712" cy="260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63" fill="norm" stroke="1" extrusionOk="0">
                  <a:moveTo>
                    <a:pt x="21300" y="148"/>
                  </a:moveTo>
                  <a:cubicBezTo>
                    <a:pt x="19300" y="-25"/>
                    <a:pt x="17300" y="-198"/>
                    <a:pt x="14500" y="580"/>
                  </a:cubicBezTo>
                  <a:cubicBezTo>
                    <a:pt x="11700" y="1357"/>
                    <a:pt x="8100" y="3085"/>
                    <a:pt x="5500" y="5332"/>
                  </a:cubicBezTo>
                  <a:cubicBezTo>
                    <a:pt x="2900" y="7578"/>
                    <a:pt x="1300" y="10343"/>
                    <a:pt x="500" y="12762"/>
                  </a:cubicBezTo>
                  <a:cubicBezTo>
                    <a:pt x="-300" y="15181"/>
                    <a:pt x="-300" y="17255"/>
                    <a:pt x="1700" y="18724"/>
                  </a:cubicBezTo>
                  <a:cubicBezTo>
                    <a:pt x="3700" y="20192"/>
                    <a:pt x="7700" y="21056"/>
                    <a:pt x="10700" y="21229"/>
                  </a:cubicBezTo>
                  <a:cubicBezTo>
                    <a:pt x="13700" y="21402"/>
                    <a:pt x="15700" y="20884"/>
                    <a:pt x="17700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11806766" y="5998869"/>
              <a:ext cx="114301" cy="14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0400" y="0"/>
                  </a:moveTo>
                  <a:cubicBezTo>
                    <a:pt x="16400" y="6574"/>
                    <a:pt x="12400" y="13148"/>
                    <a:pt x="9400" y="16904"/>
                  </a:cubicBezTo>
                  <a:cubicBezTo>
                    <a:pt x="6400" y="20661"/>
                    <a:pt x="4400" y="21600"/>
                    <a:pt x="2800" y="21443"/>
                  </a:cubicBezTo>
                  <a:cubicBezTo>
                    <a:pt x="1200" y="21287"/>
                    <a:pt x="0" y="20035"/>
                    <a:pt x="0" y="18313"/>
                  </a:cubicBezTo>
                  <a:cubicBezTo>
                    <a:pt x="0" y="16591"/>
                    <a:pt x="1200" y="14400"/>
                    <a:pt x="3000" y="13304"/>
                  </a:cubicBezTo>
                  <a:cubicBezTo>
                    <a:pt x="4800" y="12209"/>
                    <a:pt x="7200" y="12209"/>
                    <a:pt x="10400" y="13461"/>
                  </a:cubicBezTo>
                  <a:cubicBezTo>
                    <a:pt x="13600" y="14713"/>
                    <a:pt x="17600" y="17217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11959166" y="5992519"/>
              <a:ext cx="508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039"/>
                    <a:pt x="12600" y="8078"/>
                    <a:pt x="9000" y="11678"/>
                  </a:cubicBezTo>
                  <a:cubicBezTo>
                    <a:pt x="5400" y="15278"/>
                    <a:pt x="2700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2029016" y="6131675"/>
              <a:ext cx="146051" cy="10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7732"/>
                  </a:moveTo>
                  <a:cubicBezTo>
                    <a:pt x="313" y="5614"/>
                    <a:pt x="626" y="3497"/>
                    <a:pt x="1565" y="2014"/>
                  </a:cubicBezTo>
                  <a:cubicBezTo>
                    <a:pt x="2504" y="532"/>
                    <a:pt x="4070" y="-315"/>
                    <a:pt x="5322" y="109"/>
                  </a:cubicBezTo>
                  <a:cubicBezTo>
                    <a:pt x="6574" y="532"/>
                    <a:pt x="7513" y="2226"/>
                    <a:pt x="7983" y="4132"/>
                  </a:cubicBezTo>
                  <a:cubicBezTo>
                    <a:pt x="8452" y="6038"/>
                    <a:pt x="8452" y="8156"/>
                    <a:pt x="7983" y="10061"/>
                  </a:cubicBezTo>
                  <a:cubicBezTo>
                    <a:pt x="7513" y="11967"/>
                    <a:pt x="6574" y="13661"/>
                    <a:pt x="5478" y="15356"/>
                  </a:cubicBezTo>
                  <a:cubicBezTo>
                    <a:pt x="4383" y="17050"/>
                    <a:pt x="3130" y="18744"/>
                    <a:pt x="3287" y="19803"/>
                  </a:cubicBezTo>
                  <a:cubicBezTo>
                    <a:pt x="3443" y="20861"/>
                    <a:pt x="5009" y="21285"/>
                    <a:pt x="8296" y="21285"/>
                  </a:cubicBezTo>
                  <a:cubicBezTo>
                    <a:pt x="11583" y="21285"/>
                    <a:pt x="16591" y="20861"/>
                    <a:pt x="21600" y="20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12213166" y="5960769"/>
              <a:ext cx="11721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600" fill="norm" stroke="1" extrusionOk="0">
                  <a:moveTo>
                    <a:pt x="0" y="0"/>
                  </a:moveTo>
                  <a:cubicBezTo>
                    <a:pt x="5959" y="2939"/>
                    <a:pt x="11917" y="5878"/>
                    <a:pt x="15828" y="8376"/>
                  </a:cubicBezTo>
                  <a:cubicBezTo>
                    <a:pt x="19738" y="10873"/>
                    <a:pt x="21600" y="12931"/>
                    <a:pt x="20110" y="15061"/>
                  </a:cubicBezTo>
                  <a:cubicBezTo>
                    <a:pt x="18621" y="17192"/>
                    <a:pt x="13779" y="19396"/>
                    <a:pt x="8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9260416" y="6824369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6" y="2400"/>
                    <a:pt x="11931" y="4800"/>
                    <a:pt x="15531" y="8400"/>
                  </a:cubicBezTo>
                  <a:cubicBezTo>
                    <a:pt x="19131" y="12000"/>
                    <a:pt x="20366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9304866" y="6887869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9438216" y="6767219"/>
              <a:ext cx="17435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0" y="0"/>
                  </a:moveTo>
                  <a:cubicBezTo>
                    <a:pt x="6171" y="465"/>
                    <a:pt x="12343" y="929"/>
                    <a:pt x="16200" y="2090"/>
                  </a:cubicBezTo>
                  <a:cubicBezTo>
                    <a:pt x="20057" y="3252"/>
                    <a:pt x="21600" y="5110"/>
                    <a:pt x="21086" y="7665"/>
                  </a:cubicBezTo>
                  <a:cubicBezTo>
                    <a:pt x="20571" y="10219"/>
                    <a:pt x="18000" y="13471"/>
                    <a:pt x="16071" y="15910"/>
                  </a:cubicBezTo>
                  <a:cubicBezTo>
                    <a:pt x="14143" y="18348"/>
                    <a:pt x="12857" y="19974"/>
                    <a:pt x="11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9744738" y="6768666"/>
              <a:ext cx="190896" cy="2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18" fill="norm" stroke="1" extrusionOk="0">
                  <a:moveTo>
                    <a:pt x="20235" y="5555"/>
                  </a:moveTo>
                  <a:cubicBezTo>
                    <a:pt x="20470" y="4608"/>
                    <a:pt x="20705" y="3660"/>
                    <a:pt x="20939" y="2713"/>
                  </a:cubicBezTo>
                  <a:cubicBezTo>
                    <a:pt x="21174" y="1766"/>
                    <a:pt x="21409" y="818"/>
                    <a:pt x="20705" y="345"/>
                  </a:cubicBezTo>
                  <a:cubicBezTo>
                    <a:pt x="20000" y="-129"/>
                    <a:pt x="18357" y="-129"/>
                    <a:pt x="16126" y="439"/>
                  </a:cubicBezTo>
                  <a:cubicBezTo>
                    <a:pt x="13896" y="1008"/>
                    <a:pt x="11079" y="2145"/>
                    <a:pt x="9083" y="3282"/>
                  </a:cubicBezTo>
                  <a:cubicBezTo>
                    <a:pt x="7087" y="4418"/>
                    <a:pt x="5913" y="5555"/>
                    <a:pt x="5561" y="6597"/>
                  </a:cubicBezTo>
                  <a:cubicBezTo>
                    <a:pt x="5209" y="7639"/>
                    <a:pt x="5679" y="8587"/>
                    <a:pt x="6500" y="9155"/>
                  </a:cubicBezTo>
                  <a:cubicBezTo>
                    <a:pt x="7322" y="9724"/>
                    <a:pt x="8496" y="9913"/>
                    <a:pt x="9670" y="10292"/>
                  </a:cubicBezTo>
                  <a:cubicBezTo>
                    <a:pt x="10844" y="10671"/>
                    <a:pt x="12018" y="11239"/>
                    <a:pt x="12018" y="11903"/>
                  </a:cubicBezTo>
                  <a:cubicBezTo>
                    <a:pt x="12018" y="12566"/>
                    <a:pt x="10844" y="13324"/>
                    <a:pt x="8848" y="14366"/>
                  </a:cubicBezTo>
                  <a:cubicBezTo>
                    <a:pt x="6852" y="15408"/>
                    <a:pt x="4035" y="16734"/>
                    <a:pt x="2274" y="17776"/>
                  </a:cubicBezTo>
                  <a:cubicBezTo>
                    <a:pt x="513" y="18818"/>
                    <a:pt x="-191" y="19576"/>
                    <a:pt x="44" y="20239"/>
                  </a:cubicBezTo>
                  <a:cubicBezTo>
                    <a:pt x="279" y="20903"/>
                    <a:pt x="1452" y="21471"/>
                    <a:pt x="5092" y="21282"/>
                  </a:cubicBezTo>
                  <a:cubicBezTo>
                    <a:pt x="8731" y="21092"/>
                    <a:pt x="14835" y="20145"/>
                    <a:pt x="20939" y="19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0104966" y="6868819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0092266" y="6983119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0384837" y="6697840"/>
              <a:ext cx="1663230" cy="79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20" fill="norm" stroke="1" extrusionOk="0">
                  <a:moveTo>
                    <a:pt x="76" y="17094"/>
                  </a:moveTo>
                  <a:cubicBezTo>
                    <a:pt x="49" y="18016"/>
                    <a:pt x="21" y="18937"/>
                    <a:pt x="8" y="19542"/>
                  </a:cubicBezTo>
                  <a:cubicBezTo>
                    <a:pt x="-6" y="20147"/>
                    <a:pt x="-6" y="20435"/>
                    <a:pt x="49" y="20752"/>
                  </a:cubicBezTo>
                  <a:cubicBezTo>
                    <a:pt x="104" y="21069"/>
                    <a:pt x="214" y="21414"/>
                    <a:pt x="324" y="21501"/>
                  </a:cubicBezTo>
                  <a:cubicBezTo>
                    <a:pt x="434" y="21587"/>
                    <a:pt x="544" y="21414"/>
                    <a:pt x="654" y="20349"/>
                  </a:cubicBezTo>
                  <a:cubicBezTo>
                    <a:pt x="763" y="19283"/>
                    <a:pt x="873" y="17325"/>
                    <a:pt x="942" y="15222"/>
                  </a:cubicBezTo>
                  <a:cubicBezTo>
                    <a:pt x="1011" y="13120"/>
                    <a:pt x="1038" y="10873"/>
                    <a:pt x="1079" y="8886"/>
                  </a:cubicBezTo>
                  <a:cubicBezTo>
                    <a:pt x="1121" y="6899"/>
                    <a:pt x="1176" y="5171"/>
                    <a:pt x="1217" y="4019"/>
                  </a:cubicBezTo>
                  <a:cubicBezTo>
                    <a:pt x="1258" y="2867"/>
                    <a:pt x="1286" y="2291"/>
                    <a:pt x="1313" y="1859"/>
                  </a:cubicBezTo>
                  <a:cubicBezTo>
                    <a:pt x="1341" y="1427"/>
                    <a:pt x="1368" y="1139"/>
                    <a:pt x="1602" y="1081"/>
                  </a:cubicBezTo>
                  <a:cubicBezTo>
                    <a:pt x="1835" y="1024"/>
                    <a:pt x="2275" y="1197"/>
                    <a:pt x="2962" y="1225"/>
                  </a:cubicBezTo>
                  <a:cubicBezTo>
                    <a:pt x="3649" y="1254"/>
                    <a:pt x="4583" y="1139"/>
                    <a:pt x="5559" y="1024"/>
                  </a:cubicBezTo>
                  <a:cubicBezTo>
                    <a:pt x="6534" y="909"/>
                    <a:pt x="7551" y="793"/>
                    <a:pt x="8637" y="707"/>
                  </a:cubicBezTo>
                  <a:cubicBezTo>
                    <a:pt x="9722" y="621"/>
                    <a:pt x="10876" y="563"/>
                    <a:pt x="11921" y="477"/>
                  </a:cubicBezTo>
                  <a:cubicBezTo>
                    <a:pt x="12965" y="390"/>
                    <a:pt x="13899" y="275"/>
                    <a:pt x="14930" y="189"/>
                  </a:cubicBezTo>
                  <a:cubicBezTo>
                    <a:pt x="15960" y="102"/>
                    <a:pt x="17087" y="45"/>
                    <a:pt x="18090" y="16"/>
                  </a:cubicBezTo>
                  <a:cubicBezTo>
                    <a:pt x="19093" y="-13"/>
                    <a:pt x="19973" y="-13"/>
                    <a:pt x="20536" y="102"/>
                  </a:cubicBezTo>
                  <a:cubicBezTo>
                    <a:pt x="21099" y="217"/>
                    <a:pt x="21347" y="448"/>
                    <a:pt x="21594" y="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0733616" y="6938669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10612966" y="7119826"/>
              <a:ext cx="2794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418" y="11918"/>
                    <a:pt x="8836" y="3818"/>
                    <a:pt x="12436" y="1118"/>
                  </a:cubicBezTo>
                  <a:cubicBezTo>
                    <a:pt x="16036" y="-1582"/>
                    <a:pt x="1881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10593916" y="7244412"/>
              <a:ext cx="196851" cy="11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3422"/>
                  </a:moveTo>
                  <a:cubicBezTo>
                    <a:pt x="3019" y="1822"/>
                    <a:pt x="6039" y="222"/>
                    <a:pt x="8013" y="22"/>
                  </a:cubicBezTo>
                  <a:cubicBezTo>
                    <a:pt x="9987" y="-178"/>
                    <a:pt x="10916" y="1022"/>
                    <a:pt x="11381" y="2622"/>
                  </a:cubicBezTo>
                  <a:cubicBezTo>
                    <a:pt x="11845" y="4222"/>
                    <a:pt x="11845" y="6222"/>
                    <a:pt x="11032" y="8622"/>
                  </a:cubicBezTo>
                  <a:cubicBezTo>
                    <a:pt x="10219" y="11022"/>
                    <a:pt x="8594" y="13822"/>
                    <a:pt x="7432" y="16022"/>
                  </a:cubicBezTo>
                  <a:cubicBezTo>
                    <a:pt x="6271" y="18222"/>
                    <a:pt x="5574" y="19822"/>
                    <a:pt x="6271" y="20622"/>
                  </a:cubicBezTo>
                  <a:cubicBezTo>
                    <a:pt x="6968" y="21422"/>
                    <a:pt x="9058" y="21422"/>
                    <a:pt x="11845" y="20822"/>
                  </a:cubicBezTo>
                  <a:cubicBezTo>
                    <a:pt x="14632" y="20222"/>
                    <a:pt x="18116" y="19022"/>
                    <a:pt x="21600" y="17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10803937" y="7264636"/>
              <a:ext cx="107480" cy="10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30" fill="norm" stroke="1" extrusionOk="0">
                  <a:moveTo>
                    <a:pt x="1177" y="2118"/>
                  </a:moveTo>
                  <a:cubicBezTo>
                    <a:pt x="1177" y="6353"/>
                    <a:pt x="1177" y="10588"/>
                    <a:pt x="965" y="14188"/>
                  </a:cubicBezTo>
                  <a:cubicBezTo>
                    <a:pt x="753" y="17788"/>
                    <a:pt x="330" y="20753"/>
                    <a:pt x="118" y="21176"/>
                  </a:cubicBezTo>
                  <a:cubicBezTo>
                    <a:pt x="-94" y="21600"/>
                    <a:pt x="-94" y="19482"/>
                    <a:pt x="753" y="16094"/>
                  </a:cubicBezTo>
                  <a:cubicBezTo>
                    <a:pt x="1600" y="12706"/>
                    <a:pt x="3294" y="8047"/>
                    <a:pt x="4988" y="4871"/>
                  </a:cubicBezTo>
                  <a:cubicBezTo>
                    <a:pt x="6682" y="1694"/>
                    <a:pt x="8377" y="0"/>
                    <a:pt x="11130" y="0"/>
                  </a:cubicBezTo>
                  <a:cubicBezTo>
                    <a:pt x="13882" y="0"/>
                    <a:pt x="17694" y="1694"/>
                    <a:pt x="19600" y="4659"/>
                  </a:cubicBezTo>
                  <a:cubicBezTo>
                    <a:pt x="21506" y="7624"/>
                    <a:pt x="21506" y="11859"/>
                    <a:pt x="21506" y="16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1101916" y="6881676"/>
              <a:ext cx="327278" cy="41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66" fill="norm" stroke="1" extrusionOk="0">
                  <a:moveTo>
                    <a:pt x="0" y="19829"/>
                  </a:moveTo>
                  <a:cubicBezTo>
                    <a:pt x="139" y="20380"/>
                    <a:pt x="279" y="20931"/>
                    <a:pt x="697" y="21206"/>
                  </a:cubicBezTo>
                  <a:cubicBezTo>
                    <a:pt x="1115" y="21482"/>
                    <a:pt x="1812" y="21482"/>
                    <a:pt x="3205" y="20545"/>
                  </a:cubicBezTo>
                  <a:cubicBezTo>
                    <a:pt x="4599" y="19609"/>
                    <a:pt x="6689" y="17735"/>
                    <a:pt x="8570" y="15366"/>
                  </a:cubicBezTo>
                  <a:cubicBezTo>
                    <a:pt x="10452" y="12996"/>
                    <a:pt x="12124" y="10131"/>
                    <a:pt x="13099" y="7706"/>
                  </a:cubicBezTo>
                  <a:cubicBezTo>
                    <a:pt x="14075" y="5282"/>
                    <a:pt x="14354" y="3298"/>
                    <a:pt x="14423" y="2031"/>
                  </a:cubicBezTo>
                  <a:cubicBezTo>
                    <a:pt x="14493" y="764"/>
                    <a:pt x="14354" y="213"/>
                    <a:pt x="13935" y="47"/>
                  </a:cubicBezTo>
                  <a:cubicBezTo>
                    <a:pt x="13517" y="-118"/>
                    <a:pt x="12821" y="102"/>
                    <a:pt x="11915" y="1535"/>
                  </a:cubicBezTo>
                  <a:cubicBezTo>
                    <a:pt x="11009" y="2968"/>
                    <a:pt x="9894" y="5613"/>
                    <a:pt x="9337" y="8092"/>
                  </a:cubicBezTo>
                  <a:cubicBezTo>
                    <a:pt x="8779" y="10572"/>
                    <a:pt x="8779" y="12886"/>
                    <a:pt x="8988" y="14319"/>
                  </a:cubicBezTo>
                  <a:cubicBezTo>
                    <a:pt x="9197" y="15751"/>
                    <a:pt x="9615" y="16302"/>
                    <a:pt x="10173" y="16578"/>
                  </a:cubicBezTo>
                  <a:cubicBezTo>
                    <a:pt x="10730" y="16853"/>
                    <a:pt x="11427" y="16853"/>
                    <a:pt x="11985" y="16633"/>
                  </a:cubicBezTo>
                  <a:cubicBezTo>
                    <a:pt x="12542" y="16413"/>
                    <a:pt x="12960" y="15972"/>
                    <a:pt x="13169" y="16192"/>
                  </a:cubicBezTo>
                  <a:cubicBezTo>
                    <a:pt x="13378" y="16413"/>
                    <a:pt x="13378" y="17294"/>
                    <a:pt x="13517" y="17404"/>
                  </a:cubicBezTo>
                  <a:cubicBezTo>
                    <a:pt x="13657" y="17515"/>
                    <a:pt x="13935" y="16853"/>
                    <a:pt x="14493" y="15862"/>
                  </a:cubicBezTo>
                  <a:cubicBezTo>
                    <a:pt x="15050" y="14870"/>
                    <a:pt x="15886" y="13547"/>
                    <a:pt x="16583" y="12666"/>
                  </a:cubicBezTo>
                  <a:cubicBezTo>
                    <a:pt x="17280" y="11784"/>
                    <a:pt x="17837" y="11343"/>
                    <a:pt x="18604" y="10958"/>
                  </a:cubicBezTo>
                  <a:cubicBezTo>
                    <a:pt x="19370" y="10572"/>
                    <a:pt x="20346" y="10241"/>
                    <a:pt x="20903" y="10351"/>
                  </a:cubicBezTo>
                  <a:cubicBezTo>
                    <a:pt x="21461" y="10462"/>
                    <a:pt x="21600" y="11013"/>
                    <a:pt x="21530" y="12115"/>
                  </a:cubicBezTo>
                  <a:cubicBezTo>
                    <a:pt x="21461" y="13217"/>
                    <a:pt x="21182" y="14870"/>
                    <a:pt x="20903" y="16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11649768" y="6939033"/>
              <a:ext cx="144299" cy="30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04" fill="norm" stroke="1" extrusionOk="0">
                  <a:moveTo>
                    <a:pt x="21341" y="416"/>
                  </a:moveTo>
                  <a:cubicBezTo>
                    <a:pt x="19776" y="122"/>
                    <a:pt x="18211" y="-172"/>
                    <a:pt x="16802" y="122"/>
                  </a:cubicBezTo>
                  <a:cubicBezTo>
                    <a:pt x="15393" y="416"/>
                    <a:pt x="14141" y="1297"/>
                    <a:pt x="11950" y="3281"/>
                  </a:cubicBezTo>
                  <a:cubicBezTo>
                    <a:pt x="9758" y="5265"/>
                    <a:pt x="6628" y="8350"/>
                    <a:pt x="4437" y="10922"/>
                  </a:cubicBezTo>
                  <a:cubicBezTo>
                    <a:pt x="2245" y="13493"/>
                    <a:pt x="993" y="15550"/>
                    <a:pt x="367" y="17020"/>
                  </a:cubicBezTo>
                  <a:cubicBezTo>
                    <a:pt x="-259" y="18489"/>
                    <a:pt x="-259" y="19371"/>
                    <a:pt x="1776" y="20106"/>
                  </a:cubicBezTo>
                  <a:cubicBezTo>
                    <a:pt x="3811" y="20840"/>
                    <a:pt x="7880" y="21428"/>
                    <a:pt x="11480" y="21281"/>
                  </a:cubicBezTo>
                  <a:cubicBezTo>
                    <a:pt x="15080" y="21134"/>
                    <a:pt x="18211" y="20252"/>
                    <a:pt x="21341" y="1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1821352" y="6904979"/>
              <a:ext cx="125115" cy="15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062" fill="norm" stroke="1" extrusionOk="0">
                  <a:moveTo>
                    <a:pt x="1839" y="4524"/>
                  </a:moveTo>
                  <a:cubicBezTo>
                    <a:pt x="2199" y="3103"/>
                    <a:pt x="2559" y="1681"/>
                    <a:pt x="3639" y="829"/>
                  </a:cubicBezTo>
                  <a:cubicBezTo>
                    <a:pt x="4719" y="-24"/>
                    <a:pt x="6519" y="-308"/>
                    <a:pt x="8319" y="403"/>
                  </a:cubicBezTo>
                  <a:cubicBezTo>
                    <a:pt x="10119" y="1113"/>
                    <a:pt x="11919" y="2818"/>
                    <a:pt x="11199" y="5945"/>
                  </a:cubicBezTo>
                  <a:cubicBezTo>
                    <a:pt x="10479" y="9071"/>
                    <a:pt x="7239" y="13618"/>
                    <a:pt x="4539" y="16460"/>
                  </a:cubicBezTo>
                  <a:cubicBezTo>
                    <a:pt x="1839" y="19303"/>
                    <a:pt x="-321" y="20439"/>
                    <a:pt x="39" y="20866"/>
                  </a:cubicBezTo>
                  <a:cubicBezTo>
                    <a:pt x="399" y="21292"/>
                    <a:pt x="3279" y="21008"/>
                    <a:pt x="7239" y="20155"/>
                  </a:cubicBezTo>
                  <a:cubicBezTo>
                    <a:pt x="11199" y="19303"/>
                    <a:pt x="16239" y="17881"/>
                    <a:pt x="21279" y="16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1927416" y="6906919"/>
              <a:ext cx="1397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294"/>
                    <a:pt x="18327" y="588"/>
                    <a:pt x="16364" y="1984"/>
                  </a:cubicBezTo>
                  <a:cubicBezTo>
                    <a:pt x="14400" y="3380"/>
                    <a:pt x="12109" y="5878"/>
                    <a:pt x="9327" y="9331"/>
                  </a:cubicBezTo>
                  <a:cubicBezTo>
                    <a:pt x="6545" y="12784"/>
                    <a:pt x="3273" y="171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1970647" y="7046619"/>
              <a:ext cx="17902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9967" y="0"/>
                  </a:moveTo>
                  <a:cubicBezTo>
                    <a:pt x="15901" y="6207"/>
                    <a:pt x="11836" y="12414"/>
                    <a:pt x="9294" y="15890"/>
                  </a:cubicBezTo>
                  <a:cubicBezTo>
                    <a:pt x="6753" y="19366"/>
                    <a:pt x="5737" y="20110"/>
                    <a:pt x="4593" y="20607"/>
                  </a:cubicBezTo>
                  <a:cubicBezTo>
                    <a:pt x="3450" y="21103"/>
                    <a:pt x="2179" y="21352"/>
                    <a:pt x="1290" y="20855"/>
                  </a:cubicBezTo>
                  <a:cubicBezTo>
                    <a:pt x="400" y="20359"/>
                    <a:pt x="-108" y="19117"/>
                    <a:pt x="19" y="18000"/>
                  </a:cubicBezTo>
                  <a:cubicBezTo>
                    <a:pt x="146" y="16883"/>
                    <a:pt x="908" y="15890"/>
                    <a:pt x="3450" y="15890"/>
                  </a:cubicBezTo>
                  <a:cubicBezTo>
                    <a:pt x="5991" y="15890"/>
                    <a:pt x="10311" y="16883"/>
                    <a:pt x="13614" y="18000"/>
                  </a:cubicBezTo>
                  <a:cubicBezTo>
                    <a:pt x="16918" y="19117"/>
                    <a:pt x="19205" y="20359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2130616" y="6900569"/>
              <a:ext cx="141184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4294" y="0"/>
                  </a:moveTo>
                  <a:cubicBezTo>
                    <a:pt x="17471" y="2970"/>
                    <a:pt x="20647" y="5940"/>
                    <a:pt x="21124" y="8820"/>
                  </a:cubicBezTo>
                  <a:cubicBezTo>
                    <a:pt x="21600" y="11700"/>
                    <a:pt x="19376" y="14490"/>
                    <a:pt x="15406" y="16605"/>
                  </a:cubicBezTo>
                  <a:cubicBezTo>
                    <a:pt x="11435" y="18720"/>
                    <a:pt x="5718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0433049" y="3846583"/>
              <a:ext cx="570527" cy="7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97" fill="norm" stroke="1" extrusionOk="0">
                  <a:moveTo>
                    <a:pt x="3920" y="5297"/>
                  </a:moveTo>
                  <a:cubicBezTo>
                    <a:pt x="3040" y="5297"/>
                    <a:pt x="2160" y="5297"/>
                    <a:pt x="1400" y="5297"/>
                  </a:cubicBezTo>
                  <a:cubicBezTo>
                    <a:pt x="640" y="5297"/>
                    <a:pt x="0" y="5297"/>
                    <a:pt x="0" y="5597"/>
                  </a:cubicBezTo>
                  <a:cubicBezTo>
                    <a:pt x="0" y="5897"/>
                    <a:pt x="640" y="6497"/>
                    <a:pt x="2520" y="6197"/>
                  </a:cubicBezTo>
                  <a:cubicBezTo>
                    <a:pt x="4400" y="5897"/>
                    <a:pt x="7520" y="4697"/>
                    <a:pt x="10520" y="3497"/>
                  </a:cubicBezTo>
                  <a:cubicBezTo>
                    <a:pt x="13520" y="2297"/>
                    <a:pt x="16400" y="1097"/>
                    <a:pt x="18080" y="497"/>
                  </a:cubicBezTo>
                  <a:cubicBezTo>
                    <a:pt x="19760" y="-103"/>
                    <a:pt x="20240" y="-103"/>
                    <a:pt x="20680" y="197"/>
                  </a:cubicBezTo>
                  <a:cubicBezTo>
                    <a:pt x="21120" y="497"/>
                    <a:pt x="21520" y="1097"/>
                    <a:pt x="21560" y="2297"/>
                  </a:cubicBezTo>
                  <a:cubicBezTo>
                    <a:pt x="21600" y="3497"/>
                    <a:pt x="21280" y="5297"/>
                    <a:pt x="19560" y="7697"/>
                  </a:cubicBezTo>
                  <a:cubicBezTo>
                    <a:pt x="17840" y="10097"/>
                    <a:pt x="14720" y="13097"/>
                    <a:pt x="12880" y="14897"/>
                  </a:cubicBezTo>
                  <a:cubicBezTo>
                    <a:pt x="11040" y="16697"/>
                    <a:pt x="10480" y="17297"/>
                    <a:pt x="9960" y="17597"/>
                  </a:cubicBezTo>
                  <a:cubicBezTo>
                    <a:pt x="9440" y="17897"/>
                    <a:pt x="8960" y="17897"/>
                    <a:pt x="9080" y="17897"/>
                  </a:cubicBezTo>
                  <a:cubicBezTo>
                    <a:pt x="9200" y="17897"/>
                    <a:pt x="9920" y="17897"/>
                    <a:pt x="11640" y="18497"/>
                  </a:cubicBezTo>
                  <a:cubicBezTo>
                    <a:pt x="13360" y="19097"/>
                    <a:pt x="16080" y="20297"/>
                    <a:pt x="1880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335183" y="4392319"/>
              <a:ext cx="48684" cy="407507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345766" y="4360569"/>
              <a:ext cx="222251" cy="114301"/>
            </a:xfrm>
            <a:prstGeom prst="rect">
              <a:avLst/>
            </a:prstGeom>
            <a:effectLst/>
          </p:spPr>
        </p:pic>
        <p:pic>
          <p:nvPicPr>
            <p:cNvPr id="141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314016" y="4506619"/>
              <a:ext cx="203201" cy="101601"/>
            </a:xfrm>
            <a:prstGeom prst="rect">
              <a:avLst/>
            </a:prstGeom>
            <a:effectLst/>
          </p:spPr>
        </p:pic>
        <p:pic>
          <p:nvPicPr>
            <p:cNvPr id="141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403767" y="4193032"/>
              <a:ext cx="119800" cy="150807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610820" y="4402342"/>
              <a:ext cx="109597" cy="301128"/>
            </a:xfrm>
            <a:prstGeom prst="rect">
              <a:avLst/>
            </a:prstGeom>
            <a:effectLst/>
          </p:spPr>
        </p:pic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768269" y="4377032"/>
              <a:ext cx="172946" cy="455555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42666" y="4322469"/>
              <a:ext cx="148168" cy="355601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260166" y="4411369"/>
              <a:ext cx="222251" cy="69851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76583" y="4354219"/>
              <a:ext cx="29634" cy="247651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53816" y="4659019"/>
              <a:ext cx="273051" cy="76201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661437" y="3817389"/>
              <a:ext cx="1429647" cy="1115813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920566" y="4208169"/>
              <a:ext cx="88901" cy="184151"/>
            </a:xfrm>
            <a:prstGeom prst="rect">
              <a:avLst/>
            </a:prstGeom>
            <a:effectLst/>
          </p:spPr>
        </p:pic>
        <p:pic>
          <p:nvPicPr>
            <p:cNvPr id="143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869766" y="4436769"/>
              <a:ext cx="279401" cy="82551"/>
            </a:xfrm>
            <a:prstGeom prst="rect">
              <a:avLst/>
            </a:prstGeom>
            <a:effectLst/>
          </p:spPr>
        </p:pic>
        <p:pic>
          <p:nvPicPr>
            <p:cNvPr id="143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01516" y="4564747"/>
              <a:ext cx="203201" cy="232323"/>
            </a:xfrm>
            <a:prstGeom prst="rect">
              <a:avLst/>
            </a:prstGeom>
            <a:effectLst/>
          </p:spPr>
        </p:pic>
        <p:pic>
          <p:nvPicPr>
            <p:cNvPr id="143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066616" y="4635736"/>
              <a:ext cx="158751" cy="125153"/>
            </a:xfrm>
            <a:prstGeom prst="rect">
              <a:avLst/>
            </a:prstGeom>
            <a:effectLst/>
          </p:spPr>
        </p:pic>
        <p:pic>
          <p:nvPicPr>
            <p:cNvPr id="143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276166" y="4130284"/>
              <a:ext cx="336551" cy="465236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670342" y="4125619"/>
              <a:ext cx="170975" cy="466863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71466" y="4120449"/>
              <a:ext cx="158751" cy="187734"/>
            </a:xfrm>
            <a:prstGeom prst="rect">
              <a:avLst/>
            </a:prstGeom>
            <a:effectLst/>
          </p:spPr>
        </p:pic>
        <p:pic>
          <p:nvPicPr>
            <p:cNvPr id="144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904816" y="4131969"/>
              <a:ext cx="52023" cy="311151"/>
            </a:xfrm>
            <a:prstGeom prst="rect">
              <a:avLst/>
            </a:prstGeom>
            <a:effectLst/>
          </p:spPr>
        </p:pic>
        <p:pic>
          <p:nvPicPr>
            <p:cNvPr id="144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933303" y="4195469"/>
              <a:ext cx="162014" cy="266701"/>
            </a:xfrm>
            <a:prstGeom prst="rect">
              <a:avLst/>
            </a:prstGeom>
            <a:effectLst/>
          </p:spPr>
        </p:pic>
        <p:pic>
          <p:nvPicPr>
            <p:cNvPr id="144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044516" y="4068469"/>
              <a:ext cx="93935" cy="476251"/>
            </a:xfrm>
            <a:prstGeom prst="rect">
              <a:avLst/>
            </a:prstGeom>
            <a:effectLst/>
          </p:spPr>
        </p:pic>
        <p:pic>
          <p:nvPicPr>
            <p:cNvPr id="144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936941" y="3622252"/>
              <a:ext cx="3585564" cy="1496937"/>
            </a:xfrm>
            <a:prstGeom prst="rect">
              <a:avLst/>
            </a:prstGeom>
            <a:effectLst/>
          </p:spPr>
        </p:pic>
        <p:pic>
          <p:nvPicPr>
            <p:cNvPr id="145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403909" y="3381096"/>
              <a:ext cx="195789" cy="431481"/>
            </a:xfrm>
            <a:prstGeom prst="rect">
              <a:avLst/>
            </a:prstGeom>
            <a:effectLst/>
          </p:spPr>
        </p:pic>
        <p:pic>
          <p:nvPicPr>
            <p:cNvPr id="145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647516" y="3458869"/>
              <a:ext cx="82551" cy="374651"/>
            </a:xfrm>
            <a:prstGeom prst="rect">
              <a:avLst/>
            </a:prstGeom>
            <a:effectLst/>
          </p:spPr>
        </p:pic>
        <p:pic>
          <p:nvPicPr>
            <p:cNvPr id="145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683066" y="3420769"/>
              <a:ext cx="174001" cy="292101"/>
            </a:xfrm>
            <a:prstGeom prst="rect">
              <a:avLst/>
            </a:prstGeom>
            <a:effectLst/>
          </p:spPr>
        </p:pic>
        <p:pic>
          <p:nvPicPr>
            <p:cNvPr id="145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876116" y="3379001"/>
              <a:ext cx="266701" cy="290636"/>
            </a:xfrm>
            <a:prstGeom prst="rect">
              <a:avLst/>
            </a:prstGeom>
            <a:effectLst/>
          </p:spPr>
        </p:pic>
        <p:pic>
          <p:nvPicPr>
            <p:cNvPr id="145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411105" y="3284676"/>
              <a:ext cx="150812" cy="264226"/>
            </a:xfrm>
            <a:prstGeom prst="rect">
              <a:avLst/>
            </a:prstGeom>
            <a:effectLst/>
          </p:spPr>
        </p:pic>
        <p:pic>
          <p:nvPicPr>
            <p:cNvPr id="146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664458" y="3255669"/>
              <a:ext cx="56209" cy="279401"/>
            </a:xfrm>
            <a:prstGeom prst="rect">
              <a:avLst/>
            </a:prstGeom>
            <a:effectLst/>
          </p:spPr>
        </p:pic>
        <p:pic>
          <p:nvPicPr>
            <p:cNvPr id="146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571351" y="3249319"/>
              <a:ext cx="225516" cy="82551"/>
            </a:xfrm>
            <a:prstGeom prst="rect">
              <a:avLst/>
            </a:prstGeom>
            <a:effectLst/>
          </p:spPr>
        </p:pic>
        <p:pic>
          <p:nvPicPr>
            <p:cNvPr id="146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580966" y="3547769"/>
              <a:ext cx="203201" cy="62796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19716" y="2411483"/>
              <a:ext cx="5518702" cy="1422037"/>
            </a:xfrm>
            <a:prstGeom prst="rect">
              <a:avLst/>
            </a:prstGeom>
            <a:effectLst/>
          </p:spPr>
        </p:pic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54755" y="1096093"/>
              <a:ext cx="9217162" cy="1749722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142316" y="684184"/>
              <a:ext cx="8235951" cy="5712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4" name="Drawing"/>
          <p:cNvGrpSpPr/>
          <p:nvPr/>
        </p:nvGrpSpPr>
        <p:grpSpPr>
          <a:xfrm>
            <a:off x="1061896" y="1151693"/>
            <a:ext cx="11815904" cy="7503357"/>
            <a:chOff x="0" y="0"/>
            <a:chExt cx="11815903" cy="7503356"/>
          </a:xfrm>
        </p:grpSpPr>
        <p:sp>
          <p:nvSpPr>
            <p:cNvPr id="1475" name="Line"/>
            <p:cNvSpPr/>
            <p:nvPr/>
          </p:nvSpPr>
          <p:spPr>
            <a:xfrm>
              <a:off x="837933" y="295970"/>
              <a:ext cx="151370" cy="72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70" fill="norm" stroke="1" extrusionOk="0">
                  <a:moveTo>
                    <a:pt x="5091" y="9422"/>
                  </a:moveTo>
                  <a:cubicBezTo>
                    <a:pt x="4507" y="11494"/>
                    <a:pt x="3923" y="13566"/>
                    <a:pt x="4215" y="15262"/>
                  </a:cubicBezTo>
                  <a:cubicBezTo>
                    <a:pt x="4507" y="16957"/>
                    <a:pt x="5675" y="18276"/>
                    <a:pt x="6696" y="19343"/>
                  </a:cubicBezTo>
                  <a:cubicBezTo>
                    <a:pt x="7718" y="20411"/>
                    <a:pt x="8594" y="21227"/>
                    <a:pt x="9032" y="21352"/>
                  </a:cubicBezTo>
                  <a:cubicBezTo>
                    <a:pt x="9469" y="21478"/>
                    <a:pt x="9469" y="20913"/>
                    <a:pt x="8448" y="19626"/>
                  </a:cubicBezTo>
                  <a:cubicBezTo>
                    <a:pt x="7426" y="18338"/>
                    <a:pt x="5383" y="16329"/>
                    <a:pt x="3778" y="14257"/>
                  </a:cubicBezTo>
                  <a:cubicBezTo>
                    <a:pt x="2172" y="12185"/>
                    <a:pt x="1005" y="10050"/>
                    <a:pt x="421" y="7947"/>
                  </a:cubicBezTo>
                  <a:cubicBezTo>
                    <a:pt x="-163" y="5843"/>
                    <a:pt x="-163" y="3771"/>
                    <a:pt x="567" y="2452"/>
                  </a:cubicBezTo>
                  <a:cubicBezTo>
                    <a:pt x="1296" y="1134"/>
                    <a:pt x="2756" y="569"/>
                    <a:pt x="4507" y="255"/>
                  </a:cubicBezTo>
                  <a:cubicBezTo>
                    <a:pt x="6259" y="-59"/>
                    <a:pt x="8302" y="-122"/>
                    <a:pt x="11075" y="286"/>
                  </a:cubicBezTo>
                  <a:cubicBezTo>
                    <a:pt x="13848" y="694"/>
                    <a:pt x="17351" y="1573"/>
                    <a:pt x="19248" y="2766"/>
                  </a:cubicBezTo>
                  <a:cubicBezTo>
                    <a:pt x="21145" y="3959"/>
                    <a:pt x="21437" y="5466"/>
                    <a:pt x="19832" y="6848"/>
                  </a:cubicBezTo>
                  <a:cubicBezTo>
                    <a:pt x="18226" y="8229"/>
                    <a:pt x="14723" y="9485"/>
                    <a:pt x="11367" y="10333"/>
                  </a:cubicBezTo>
                  <a:cubicBezTo>
                    <a:pt x="8010" y="11180"/>
                    <a:pt x="4799" y="11620"/>
                    <a:pt x="1588" y="12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983862" y="711422"/>
              <a:ext cx="214842" cy="24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27" fill="norm" stroke="1" extrusionOk="0">
                  <a:moveTo>
                    <a:pt x="16412" y="4207"/>
                  </a:moveTo>
                  <a:cubicBezTo>
                    <a:pt x="14718" y="2730"/>
                    <a:pt x="13023" y="1253"/>
                    <a:pt x="11541" y="514"/>
                  </a:cubicBezTo>
                  <a:cubicBezTo>
                    <a:pt x="10059" y="-224"/>
                    <a:pt x="8788" y="-224"/>
                    <a:pt x="7306" y="884"/>
                  </a:cubicBezTo>
                  <a:cubicBezTo>
                    <a:pt x="5823" y="1991"/>
                    <a:pt x="4129" y="4207"/>
                    <a:pt x="2859" y="6884"/>
                  </a:cubicBezTo>
                  <a:cubicBezTo>
                    <a:pt x="1588" y="9561"/>
                    <a:pt x="741" y="12699"/>
                    <a:pt x="318" y="15007"/>
                  </a:cubicBezTo>
                  <a:cubicBezTo>
                    <a:pt x="-106" y="17314"/>
                    <a:pt x="-106" y="18791"/>
                    <a:pt x="318" y="19807"/>
                  </a:cubicBezTo>
                  <a:cubicBezTo>
                    <a:pt x="741" y="20822"/>
                    <a:pt x="1588" y="21376"/>
                    <a:pt x="2753" y="21191"/>
                  </a:cubicBezTo>
                  <a:cubicBezTo>
                    <a:pt x="3918" y="21007"/>
                    <a:pt x="5400" y="20084"/>
                    <a:pt x="7094" y="18238"/>
                  </a:cubicBezTo>
                  <a:cubicBezTo>
                    <a:pt x="8788" y="16391"/>
                    <a:pt x="10694" y="13622"/>
                    <a:pt x="11753" y="11776"/>
                  </a:cubicBezTo>
                  <a:cubicBezTo>
                    <a:pt x="12812" y="9930"/>
                    <a:pt x="13023" y="9007"/>
                    <a:pt x="13341" y="7991"/>
                  </a:cubicBezTo>
                  <a:cubicBezTo>
                    <a:pt x="13659" y="6976"/>
                    <a:pt x="14082" y="5868"/>
                    <a:pt x="14612" y="6238"/>
                  </a:cubicBezTo>
                  <a:cubicBezTo>
                    <a:pt x="15141" y="6607"/>
                    <a:pt x="15776" y="8453"/>
                    <a:pt x="16306" y="9930"/>
                  </a:cubicBezTo>
                  <a:cubicBezTo>
                    <a:pt x="16835" y="11407"/>
                    <a:pt x="17259" y="12514"/>
                    <a:pt x="18106" y="13161"/>
                  </a:cubicBezTo>
                  <a:cubicBezTo>
                    <a:pt x="18953" y="13807"/>
                    <a:pt x="20223" y="13991"/>
                    <a:pt x="21494" y="14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1211403" y="670756"/>
              <a:ext cx="107951" cy="24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2817"/>
                  </a:moveTo>
                  <a:cubicBezTo>
                    <a:pt x="5082" y="6198"/>
                    <a:pt x="10165" y="9579"/>
                    <a:pt x="13341" y="12209"/>
                  </a:cubicBezTo>
                  <a:cubicBezTo>
                    <a:pt x="16518" y="14838"/>
                    <a:pt x="17788" y="16717"/>
                    <a:pt x="18212" y="18219"/>
                  </a:cubicBezTo>
                  <a:cubicBezTo>
                    <a:pt x="18635" y="19722"/>
                    <a:pt x="18212" y="20849"/>
                    <a:pt x="16941" y="21224"/>
                  </a:cubicBezTo>
                  <a:cubicBezTo>
                    <a:pt x="15671" y="21600"/>
                    <a:pt x="13553" y="21224"/>
                    <a:pt x="11647" y="18877"/>
                  </a:cubicBezTo>
                  <a:cubicBezTo>
                    <a:pt x="9741" y="16529"/>
                    <a:pt x="8047" y="12209"/>
                    <a:pt x="9741" y="8734"/>
                  </a:cubicBezTo>
                  <a:cubicBezTo>
                    <a:pt x="11435" y="5259"/>
                    <a:pt x="16518" y="26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1348987" y="687361"/>
              <a:ext cx="179917" cy="19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5" fill="norm" stroke="1" extrusionOk="0">
                  <a:moveTo>
                    <a:pt x="13976" y="1593"/>
                  </a:moveTo>
                  <a:cubicBezTo>
                    <a:pt x="13214" y="703"/>
                    <a:pt x="12452" y="-188"/>
                    <a:pt x="10546" y="35"/>
                  </a:cubicBezTo>
                  <a:cubicBezTo>
                    <a:pt x="8640" y="257"/>
                    <a:pt x="5591" y="1593"/>
                    <a:pt x="3431" y="4154"/>
                  </a:cubicBezTo>
                  <a:cubicBezTo>
                    <a:pt x="1271" y="6715"/>
                    <a:pt x="0" y="10501"/>
                    <a:pt x="0" y="13730"/>
                  </a:cubicBezTo>
                  <a:cubicBezTo>
                    <a:pt x="0" y="16958"/>
                    <a:pt x="1271" y="19631"/>
                    <a:pt x="3176" y="20521"/>
                  </a:cubicBezTo>
                  <a:cubicBezTo>
                    <a:pt x="5082" y="21412"/>
                    <a:pt x="7624" y="20521"/>
                    <a:pt x="9275" y="17849"/>
                  </a:cubicBezTo>
                  <a:cubicBezTo>
                    <a:pt x="10927" y="15177"/>
                    <a:pt x="11689" y="10723"/>
                    <a:pt x="12071" y="7606"/>
                  </a:cubicBezTo>
                  <a:cubicBezTo>
                    <a:pt x="12452" y="4488"/>
                    <a:pt x="12452" y="2707"/>
                    <a:pt x="12452" y="2373"/>
                  </a:cubicBezTo>
                  <a:cubicBezTo>
                    <a:pt x="12452" y="2039"/>
                    <a:pt x="12452" y="3152"/>
                    <a:pt x="12833" y="5602"/>
                  </a:cubicBezTo>
                  <a:cubicBezTo>
                    <a:pt x="13214" y="8051"/>
                    <a:pt x="13976" y="11837"/>
                    <a:pt x="14739" y="14175"/>
                  </a:cubicBezTo>
                  <a:cubicBezTo>
                    <a:pt x="15501" y="16513"/>
                    <a:pt x="16264" y="17404"/>
                    <a:pt x="17407" y="17404"/>
                  </a:cubicBezTo>
                  <a:cubicBezTo>
                    <a:pt x="18551" y="17404"/>
                    <a:pt x="20075" y="16513"/>
                    <a:pt x="21600" y="15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1560653" y="630387"/>
              <a:ext cx="152401" cy="22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4923"/>
                  </a:moveTo>
                  <a:cubicBezTo>
                    <a:pt x="0" y="9440"/>
                    <a:pt x="0" y="13956"/>
                    <a:pt x="150" y="16902"/>
                  </a:cubicBezTo>
                  <a:cubicBezTo>
                    <a:pt x="300" y="19847"/>
                    <a:pt x="600" y="21222"/>
                    <a:pt x="750" y="21320"/>
                  </a:cubicBezTo>
                  <a:cubicBezTo>
                    <a:pt x="900" y="21418"/>
                    <a:pt x="900" y="20240"/>
                    <a:pt x="900" y="17393"/>
                  </a:cubicBezTo>
                  <a:cubicBezTo>
                    <a:pt x="900" y="14545"/>
                    <a:pt x="900" y="10029"/>
                    <a:pt x="1200" y="7083"/>
                  </a:cubicBezTo>
                  <a:cubicBezTo>
                    <a:pt x="1500" y="4138"/>
                    <a:pt x="2100" y="2763"/>
                    <a:pt x="2550" y="2567"/>
                  </a:cubicBezTo>
                  <a:cubicBezTo>
                    <a:pt x="3000" y="2371"/>
                    <a:pt x="3300" y="3353"/>
                    <a:pt x="3750" y="4334"/>
                  </a:cubicBezTo>
                  <a:cubicBezTo>
                    <a:pt x="4200" y="5316"/>
                    <a:pt x="4800" y="6298"/>
                    <a:pt x="5250" y="7574"/>
                  </a:cubicBezTo>
                  <a:cubicBezTo>
                    <a:pt x="5700" y="8851"/>
                    <a:pt x="6000" y="10422"/>
                    <a:pt x="6300" y="10618"/>
                  </a:cubicBezTo>
                  <a:cubicBezTo>
                    <a:pt x="6600" y="10814"/>
                    <a:pt x="6900" y="9636"/>
                    <a:pt x="7350" y="7967"/>
                  </a:cubicBezTo>
                  <a:cubicBezTo>
                    <a:pt x="7800" y="6298"/>
                    <a:pt x="8400" y="4138"/>
                    <a:pt x="9150" y="2665"/>
                  </a:cubicBezTo>
                  <a:cubicBezTo>
                    <a:pt x="9900" y="1193"/>
                    <a:pt x="10800" y="407"/>
                    <a:pt x="12000" y="113"/>
                  </a:cubicBezTo>
                  <a:cubicBezTo>
                    <a:pt x="13200" y="-182"/>
                    <a:pt x="14700" y="14"/>
                    <a:pt x="16050" y="1782"/>
                  </a:cubicBezTo>
                  <a:cubicBezTo>
                    <a:pt x="17400" y="3549"/>
                    <a:pt x="18600" y="6887"/>
                    <a:pt x="19500" y="9047"/>
                  </a:cubicBezTo>
                  <a:cubicBezTo>
                    <a:pt x="20400" y="11207"/>
                    <a:pt x="21000" y="12189"/>
                    <a:pt x="21600" y="13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1733048" y="569863"/>
              <a:ext cx="132406" cy="25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973" fill="norm" stroke="1" extrusionOk="0">
                  <a:moveTo>
                    <a:pt x="3961" y="6264"/>
                  </a:moveTo>
                  <a:cubicBezTo>
                    <a:pt x="5333" y="6790"/>
                    <a:pt x="6704" y="7317"/>
                    <a:pt x="8076" y="7142"/>
                  </a:cubicBezTo>
                  <a:cubicBezTo>
                    <a:pt x="9447" y="6966"/>
                    <a:pt x="10818" y="6088"/>
                    <a:pt x="11676" y="5210"/>
                  </a:cubicBezTo>
                  <a:cubicBezTo>
                    <a:pt x="12533" y="4332"/>
                    <a:pt x="12876" y="3454"/>
                    <a:pt x="12876" y="2488"/>
                  </a:cubicBezTo>
                  <a:cubicBezTo>
                    <a:pt x="12876" y="1522"/>
                    <a:pt x="12533" y="468"/>
                    <a:pt x="10818" y="117"/>
                  </a:cubicBezTo>
                  <a:cubicBezTo>
                    <a:pt x="9104" y="-234"/>
                    <a:pt x="6018" y="117"/>
                    <a:pt x="3790" y="2400"/>
                  </a:cubicBezTo>
                  <a:cubicBezTo>
                    <a:pt x="1561" y="4683"/>
                    <a:pt x="190" y="8898"/>
                    <a:pt x="18" y="12146"/>
                  </a:cubicBezTo>
                  <a:cubicBezTo>
                    <a:pt x="-153" y="15395"/>
                    <a:pt x="876" y="17678"/>
                    <a:pt x="2933" y="19171"/>
                  </a:cubicBezTo>
                  <a:cubicBezTo>
                    <a:pt x="4990" y="20664"/>
                    <a:pt x="8076" y="21366"/>
                    <a:pt x="11333" y="20751"/>
                  </a:cubicBezTo>
                  <a:cubicBezTo>
                    <a:pt x="14590" y="20137"/>
                    <a:pt x="18018" y="18205"/>
                    <a:pt x="21447" y="16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1917955" y="308806"/>
              <a:ext cx="82072" cy="49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559" fill="norm" stroke="1" extrusionOk="0">
                  <a:moveTo>
                    <a:pt x="2806" y="0"/>
                  </a:moveTo>
                  <a:cubicBezTo>
                    <a:pt x="1186" y="3415"/>
                    <a:pt x="-434" y="6831"/>
                    <a:pt x="106" y="10062"/>
                  </a:cubicBezTo>
                  <a:cubicBezTo>
                    <a:pt x="646" y="13292"/>
                    <a:pt x="3346" y="16338"/>
                    <a:pt x="5236" y="18138"/>
                  </a:cubicBezTo>
                  <a:cubicBezTo>
                    <a:pt x="7126" y="19938"/>
                    <a:pt x="8206" y="20492"/>
                    <a:pt x="10096" y="20908"/>
                  </a:cubicBezTo>
                  <a:cubicBezTo>
                    <a:pt x="11986" y="21323"/>
                    <a:pt x="14686" y="21600"/>
                    <a:pt x="16846" y="21554"/>
                  </a:cubicBezTo>
                  <a:cubicBezTo>
                    <a:pt x="19006" y="21508"/>
                    <a:pt x="20626" y="21138"/>
                    <a:pt x="20896" y="20308"/>
                  </a:cubicBezTo>
                  <a:cubicBezTo>
                    <a:pt x="21166" y="19477"/>
                    <a:pt x="20086" y="18185"/>
                    <a:pt x="19006" y="16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1859103" y="519301"/>
              <a:ext cx="316651" cy="2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26" fill="norm" stroke="1" extrusionOk="0">
                  <a:moveTo>
                    <a:pt x="3888" y="11852"/>
                  </a:moveTo>
                  <a:cubicBezTo>
                    <a:pt x="3168" y="11473"/>
                    <a:pt x="2448" y="11094"/>
                    <a:pt x="1656" y="10526"/>
                  </a:cubicBezTo>
                  <a:cubicBezTo>
                    <a:pt x="864" y="9957"/>
                    <a:pt x="0" y="9199"/>
                    <a:pt x="0" y="8062"/>
                  </a:cubicBezTo>
                  <a:cubicBezTo>
                    <a:pt x="0" y="6926"/>
                    <a:pt x="864" y="5410"/>
                    <a:pt x="2376" y="4462"/>
                  </a:cubicBezTo>
                  <a:cubicBezTo>
                    <a:pt x="3888" y="3515"/>
                    <a:pt x="6048" y="3136"/>
                    <a:pt x="7776" y="3610"/>
                  </a:cubicBezTo>
                  <a:cubicBezTo>
                    <a:pt x="9504" y="4083"/>
                    <a:pt x="10800" y="5410"/>
                    <a:pt x="11808" y="8157"/>
                  </a:cubicBezTo>
                  <a:cubicBezTo>
                    <a:pt x="12816" y="10904"/>
                    <a:pt x="13536" y="15073"/>
                    <a:pt x="13896" y="17726"/>
                  </a:cubicBezTo>
                  <a:cubicBezTo>
                    <a:pt x="14256" y="20378"/>
                    <a:pt x="14256" y="21515"/>
                    <a:pt x="13968" y="21420"/>
                  </a:cubicBezTo>
                  <a:cubicBezTo>
                    <a:pt x="13680" y="21326"/>
                    <a:pt x="13104" y="19999"/>
                    <a:pt x="12816" y="17347"/>
                  </a:cubicBezTo>
                  <a:cubicBezTo>
                    <a:pt x="12528" y="14694"/>
                    <a:pt x="12528" y="10715"/>
                    <a:pt x="12960" y="7778"/>
                  </a:cubicBezTo>
                  <a:cubicBezTo>
                    <a:pt x="13392" y="4841"/>
                    <a:pt x="14256" y="2947"/>
                    <a:pt x="15048" y="1715"/>
                  </a:cubicBezTo>
                  <a:cubicBezTo>
                    <a:pt x="15840" y="483"/>
                    <a:pt x="16560" y="-85"/>
                    <a:pt x="17208" y="10"/>
                  </a:cubicBezTo>
                  <a:cubicBezTo>
                    <a:pt x="17856" y="104"/>
                    <a:pt x="18432" y="862"/>
                    <a:pt x="19152" y="3989"/>
                  </a:cubicBezTo>
                  <a:cubicBezTo>
                    <a:pt x="19872" y="7115"/>
                    <a:pt x="20736" y="12610"/>
                    <a:pt x="21168" y="15831"/>
                  </a:cubicBezTo>
                  <a:cubicBezTo>
                    <a:pt x="21600" y="19052"/>
                    <a:pt x="21600" y="19999"/>
                    <a:pt x="21456" y="19999"/>
                  </a:cubicBezTo>
                  <a:cubicBezTo>
                    <a:pt x="21312" y="19999"/>
                    <a:pt x="21024" y="19052"/>
                    <a:pt x="20736" y="18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2126361" y="436170"/>
              <a:ext cx="43893" cy="8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967" fill="norm" stroke="1" extrusionOk="0">
                  <a:moveTo>
                    <a:pt x="2815" y="20967"/>
                  </a:moveTo>
                  <a:cubicBezTo>
                    <a:pt x="1786" y="16647"/>
                    <a:pt x="758" y="12327"/>
                    <a:pt x="243" y="8547"/>
                  </a:cubicBezTo>
                  <a:cubicBezTo>
                    <a:pt x="-271" y="4767"/>
                    <a:pt x="-271" y="1527"/>
                    <a:pt x="3329" y="447"/>
                  </a:cubicBezTo>
                  <a:cubicBezTo>
                    <a:pt x="6929" y="-633"/>
                    <a:pt x="14129" y="447"/>
                    <a:pt x="21329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2178738" y="484611"/>
              <a:ext cx="226466" cy="20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124" fill="norm" stroke="1" extrusionOk="0">
                  <a:moveTo>
                    <a:pt x="12998" y="208"/>
                  </a:moveTo>
                  <a:cubicBezTo>
                    <a:pt x="10998" y="-13"/>
                    <a:pt x="8998" y="-233"/>
                    <a:pt x="7198" y="538"/>
                  </a:cubicBezTo>
                  <a:cubicBezTo>
                    <a:pt x="5398" y="1310"/>
                    <a:pt x="3798" y="3073"/>
                    <a:pt x="2598" y="5387"/>
                  </a:cubicBezTo>
                  <a:cubicBezTo>
                    <a:pt x="1398" y="7702"/>
                    <a:pt x="598" y="10567"/>
                    <a:pt x="198" y="12771"/>
                  </a:cubicBezTo>
                  <a:cubicBezTo>
                    <a:pt x="-202" y="14975"/>
                    <a:pt x="-202" y="16518"/>
                    <a:pt x="2198" y="17951"/>
                  </a:cubicBezTo>
                  <a:cubicBezTo>
                    <a:pt x="4598" y="19383"/>
                    <a:pt x="9398" y="20706"/>
                    <a:pt x="12998" y="21036"/>
                  </a:cubicBezTo>
                  <a:cubicBezTo>
                    <a:pt x="16598" y="21367"/>
                    <a:pt x="18998" y="20706"/>
                    <a:pt x="21398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2935610" y="176617"/>
              <a:ext cx="110944" cy="48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54" fill="norm" stroke="1" extrusionOk="0">
                  <a:moveTo>
                    <a:pt x="576" y="797"/>
                  </a:moveTo>
                  <a:cubicBezTo>
                    <a:pt x="169" y="326"/>
                    <a:pt x="-239" y="-146"/>
                    <a:pt x="169" y="43"/>
                  </a:cubicBezTo>
                  <a:cubicBezTo>
                    <a:pt x="576" y="231"/>
                    <a:pt x="1799" y="1080"/>
                    <a:pt x="3429" y="2778"/>
                  </a:cubicBezTo>
                  <a:cubicBezTo>
                    <a:pt x="5059" y="4476"/>
                    <a:pt x="7097" y="7023"/>
                    <a:pt x="9542" y="9899"/>
                  </a:cubicBezTo>
                  <a:cubicBezTo>
                    <a:pt x="11987" y="12776"/>
                    <a:pt x="14840" y="15983"/>
                    <a:pt x="16878" y="17964"/>
                  </a:cubicBezTo>
                  <a:cubicBezTo>
                    <a:pt x="18916" y="19945"/>
                    <a:pt x="20138" y="20699"/>
                    <a:pt x="21361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3084653" y="442156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62"/>
                    <a:pt x="14400" y="10924"/>
                    <a:pt x="18000" y="14524"/>
                  </a:cubicBezTo>
                  <a:cubicBezTo>
                    <a:pt x="21600" y="18124"/>
                    <a:pt x="21600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3116403" y="326979"/>
              <a:ext cx="190501" cy="21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5663"/>
                  </a:moveTo>
                  <a:cubicBezTo>
                    <a:pt x="240" y="13586"/>
                    <a:pt x="480" y="11509"/>
                    <a:pt x="1560" y="8913"/>
                  </a:cubicBezTo>
                  <a:cubicBezTo>
                    <a:pt x="2640" y="6317"/>
                    <a:pt x="4560" y="3202"/>
                    <a:pt x="6120" y="1540"/>
                  </a:cubicBezTo>
                  <a:cubicBezTo>
                    <a:pt x="7680" y="-121"/>
                    <a:pt x="8880" y="-329"/>
                    <a:pt x="10200" y="398"/>
                  </a:cubicBezTo>
                  <a:cubicBezTo>
                    <a:pt x="11520" y="1125"/>
                    <a:pt x="12960" y="2786"/>
                    <a:pt x="14400" y="5902"/>
                  </a:cubicBezTo>
                  <a:cubicBezTo>
                    <a:pt x="15840" y="9017"/>
                    <a:pt x="17280" y="13586"/>
                    <a:pt x="18480" y="16390"/>
                  </a:cubicBezTo>
                  <a:cubicBezTo>
                    <a:pt x="19680" y="19194"/>
                    <a:pt x="20640" y="20233"/>
                    <a:pt x="2160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3408892" y="-1"/>
              <a:ext cx="101212" cy="54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36" fill="norm" stroke="1" extrusionOk="0">
                  <a:moveTo>
                    <a:pt x="21078" y="5350"/>
                  </a:moveTo>
                  <a:cubicBezTo>
                    <a:pt x="18874" y="4114"/>
                    <a:pt x="16670" y="2877"/>
                    <a:pt x="14907" y="2053"/>
                  </a:cubicBezTo>
                  <a:cubicBezTo>
                    <a:pt x="13143" y="1228"/>
                    <a:pt x="11821" y="816"/>
                    <a:pt x="10278" y="486"/>
                  </a:cubicBezTo>
                  <a:cubicBezTo>
                    <a:pt x="8735" y="156"/>
                    <a:pt x="6972" y="-91"/>
                    <a:pt x="5429" y="33"/>
                  </a:cubicBezTo>
                  <a:cubicBezTo>
                    <a:pt x="3886" y="156"/>
                    <a:pt x="2564" y="651"/>
                    <a:pt x="1462" y="2341"/>
                  </a:cubicBezTo>
                  <a:cubicBezTo>
                    <a:pt x="360" y="4031"/>
                    <a:pt x="-522" y="6917"/>
                    <a:pt x="360" y="9720"/>
                  </a:cubicBezTo>
                  <a:cubicBezTo>
                    <a:pt x="1241" y="12523"/>
                    <a:pt x="3886" y="15243"/>
                    <a:pt x="5649" y="16810"/>
                  </a:cubicBezTo>
                  <a:cubicBezTo>
                    <a:pt x="7413" y="18376"/>
                    <a:pt x="8294" y="18788"/>
                    <a:pt x="9396" y="19448"/>
                  </a:cubicBezTo>
                  <a:cubicBezTo>
                    <a:pt x="10498" y="20107"/>
                    <a:pt x="11821" y="21014"/>
                    <a:pt x="12262" y="21262"/>
                  </a:cubicBezTo>
                  <a:cubicBezTo>
                    <a:pt x="12702" y="21509"/>
                    <a:pt x="12262" y="21097"/>
                    <a:pt x="11821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3389453" y="372306"/>
              <a:ext cx="95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3535503" y="311816"/>
              <a:ext cx="88901" cy="19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8544"/>
                  </a:moveTo>
                  <a:cubicBezTo>
                    <a:pt x="3600" y="6953"/>
                    <a:pt x="7200" y="5361"/>
                    <a:pt x="9257" y="3770"/>
                  </a:cubicBezTo>
                  <a:cubicBezTo>
                    <a:pt x="11314" y="2178"/>
                    <a:pt x="11829" y="586"/>
                    <a:pt x="10800" y="132"/>
                  </a:cubicBezTo>
                  <a:cubicBezTo>
                    <a:pt x="9771" y="-323"/>
                    <a:pt x="7200" y="359"/>
                    <a:pt x="5143" y="2860"/>
                  </a:cubicBezTo>
                  <a:cubicBezTo>
                    <a:pt x="3086" y="5361"/>
                    <a:pt x="1543" y="9681"/>
                    <a:pt x="2314" y="12978"/>
                  </a:cubicBezTo>
                  <a:cubicBezTo>
                    <a:pt x="3086" y="16275"/>
                    <a:pt x="6171" y="18549"/>
                    <a:pt x="9000" y="19799"/>
                  </a:cubicBezTo>
                  <a:cubicBezTo>
                    <a:pt x="11829" y="21050"/>
                    <a:pt x="14400" y="21277"/>
                    <a:pt x="16457" y="20822"/>
                  </a:cubicBezTo>
                  <a:cubicBezTo>
                    <a:pt x="18514" y="20368"/>
                    <a:pt x="20057" y="19231"/>
                    <a:pt x="21600" y="1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3675203" y="302456"/>
              <a:ext cx="114301" cy="18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4369"/>
                  </a:moveTo>
                  <a:cubicBezTo>
                    <a:pt x="2000" y="4369"/>
                    <a:pt x="4000" y="4369"/>
                    <a:pt x="6400" y="6674"/>
                  </a:cubicBezTo>
                  <a:cubicBezTo>
                    <a:pt x="8800" y="8980"/>
                    <a:pt x="11600" y="13591"/>
                    <a:pt x="13000" y="16625"/>
                  </a:cubicBezTo>
                  <a:cubicBezTo>
                    <a:pt x="14400" y="19658"/>
                    <a:pt x="14400" y="21115"/>
                    <a:pt x="13800" y="21357"/>
                  </a:cubicBezTo>
                  <a:cubicBezTo>
                    <a:pt x="13200" y="21600"/>
                    <a:pt x="12000" y="20629"/>
                    <a:pt x="10800" y="18809"/>
                  </a:cubicBezTo>
                  <a:cubicBezTo>
                    <a:pt x="9600" y="16989"/>
                    <a:pt x="8400" y="14319"/>
                    <a:pt x="10200" y="11043"/>
                  </a:cubicBezTo>
                  <a:cubicBezTo>
                    <a:pt x="12000" y="7766"/>
                    <a:pt x="16800" y="38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3824339" y="285802"/>
              <a:ext cx="92165" cy="17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847" fill="norm" stroke="1" extrusionOk="0">
                  <a:moveTo>
                    <a:pt x="757" y="4877"/>
                  </a:moveTo>
                  <a:cubicBezTo>
                    <a:pt x="757" y="6104"/>
                    <a:pt x="757" y="7331"/>
                    <a:pt x="1739" y="7577"/>
                  </a:cubicBezTo>
                  <a:cubicBezTo>
                    <a:pt x="2720" y="7822"/>
                    <a:pt x="4684" y="7086"/>
                    <a:pt x="6402" y="6227"/>
                  </a:cubicBezTo>
                  <a:cubicBezTo>
                    <a:pt x="8120" y="5367"/>
                    <a:pt x="9593" y="4386"/>
                    <a:pt x="10330" y="3158"/>
                  </a:cubicBezTo>
                  <a:cubicBezTo>
                    <a:pt x="11066" y="1931"/>
                    <a:pt x="11066" y="458"/>
                    <a:pt x="9839" y="90"/>
                  </a:cubicBezTo>
                  <a:cubicBezTo>
                    <a:pt x="8611" y="-278"/>
                    <a:pt x="6157" y="458"/>
                    <a:pt x="3948" y="2667"/>
                  </a:cubicBezTo>
                  <a:cubicBezTo>
                    <a:pt x="1739" y="4877"/>
                    <a:pt x="-225" y="8558"/>
                    <a:pt x="20" y="11995"/>
                  </a:cubicBezTo>
                  <a:cubicBezTo>
                    <a:pt x="266" y="15431"/>
                    <a:pt x="2720" y="18622"/>
                    <a:pt x="6648" y="19972"/>
                  </a:cubicBezTo>
                  <a:cubicBezTo>
                    <a:pt x="10575" y="21322"/>
                    <a:pt x="15975" y="20831"/>
                    <a:pt x="21375" y="20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3945624" y="256953"/>
              <a:ext cx="85180" cy="178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223" fill="norm" stroke="1" extrusionOk="0">
                  <a:moveTo>
                    <a:pt x="5396" y="8414"/>
                  </a:moveTo>
                  <a:cubicBezTo>
                    <a:pt x="3289" y="10674"/>
                    <a:pt x="1181" y="12935"/>
                    <a:pt x="391" y="12935"/>
                  </a:cubicBezTo>
                  <a:cubicBezTo>
                    <a:pt x="-399" y="12935"/>
                    <a:pt x="128" y="10674"/>
                    <a:pt x="918" y="8916"/>
                  </a:cubicBezTo>
                  <a:cubicBezTo>
                    <a:pt x="1708" y="7158"/>
                    <a:pt x="2762" y="5902"/>
                    <a:pt x="4342" y="4270"/>
                  </a:cubicBezTo>
                  <a:cubicBezTo>
                    <a:pt x="5923" y="2637"/>
                    <a:pt x="8030" y="628"/>
                    <a:pt x="9874" y="125"/>
                  </a:cubicBezTo>
                  <a:cubicBezTo>
                    <a:pt x="11718" y="-377"/>
                    <a:pt x="13299" y="628"/>
                    <a:pt x="14089" y="3265"/>
                  </a:cubicBezTo>
                  <a:cubicBezTo>
                    <a:pt x="14879" y="5902"/>
                    <a:pt x="14879" y="10172"/>
                    <a:pt x="15933" y="13437"/>
                  </a:cubicBezTo>
                  <a:cubicBezTo>
                    <a:pt x="16986" y="16702"/>
                    <a:pt x="19094" y="18963"/>
                    <a:pt x="21201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4102745" y="173770"/>
              <a:ext cx="309059" cy="22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763" fill="norm" stroke="1" extrusionOk="0">
                  <a:moveTo>
                    <a:pt x="3822" y="10663"/>
                  </a:moveTo>
                  <a:cubicBezTo>
                    <a:pt x="3969" y="9690"/>
                    <a:pt x="4116" y="8717"/>
                    <a:pt x="4263" y="7744"/>
                  </a:cubicBezTo>
                  <a:cubicBezTo>
                    <a:pt x="4410" y="6771"/>
                    <a:pt x="4557" y="5798"/>
                    <a:pt x="4337" y="5701"/>
                  </a:cubicBezTo>
                  <a:cubicBezTo>
                    <a:pt x="4116" y="5604"/>
                    <a:pt x="3528" y="6382"/>
                    <a:pt x="2720" y="8328"/>
                  </a:cubicBezTo>
                  <a:cubicBezTo>
                    <a:pt x="1912" y="10274"/>
                    <a:pt x="884" y="13388"/>
                    <a:pt x="369" y="15431"/>
                  </a:cubicBezTo>
                  <a:cubicBezTo>
                    <a:pt x="-145" y="17474"/>
                    <a:pt x="-145" y="18447"/>
                    <a:pt x="516" y="19420"/>
                  </a:cubicBezTo>
                  <a:cubicBezTo>
                    <a:pt x="1177" y="20393"/>
                    <a:pt x="2500" y="21366"/>
                    <a:pt x="4924" y="20296"/>
                  </a:cubicBezTo>
                  <a:cubicBezTo>
                    <a:pt x="7349" y="19225"/>
                    <a:pt x="10875" y="16112"/>
                    <a:pt x="13079" y="12901"/>
                  </a:cubicBezTo>
                  <a:cubicBezTo>
                    <a:pt x="15284" y="9690"/>
                    <a:pt x="16165" y="6382"/>
                    <a:pt x="16606" y="4144"/>
                  </a:cubicBezTo>
                  <a:cubicBezTo>
                    <a:pt x="17047" y="1907"/>
                    <a:pt x="17047" y="739"/>
                    <a:pt x="16679" y="252"/>
                  </a:cubicBezTo>
                  <a:cubicBezTo>
                    <a:pt x="16312" y="-234"/>
                    <a:pt x="15577" y="-39"/>
                    <a:pt x="14696" y="1031"/>
                  </a:cubicBezTo>
                  <a:cubicBezTo>
                    <a:pt x="13814" y="2101"/>
                    <a:pt x="12786" y="4047"/>
                    <a:pt x="12198" y="6285"/>
                  </a:cubicBezTo>
                  <a:cubicBezTo>
                    <a:pt x="11610" y="8523"/>
                    <a:pt x="11463" y="11052"/>
                    <a:pt x="11831" y="13290"/>
                  </a:cubicBezTo>
                  <a:cubicBezTo>
                    <a:pt x="12198" y="15528"/>
                    <a:pt x="13079" y="17474"/>
                    <a:pt x="14769" y="18252"/>
                  </a:cubicBezTo>
                  <a:cubicBezTo>
                    <a:pt x="16459" y="19031"/>
                    <a:pt x="18957" y="18642"/>
                    <a:pt x="21455" y="18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703403" y="385006"/>
              <a:ext cx="3797301" cy="9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" y="21016"/>
                    <a:pt x="843" y="20432"/>
                    <a:pt x="1264" y="19970"/>
                  </a:cubicBezTo>
                  <a:cubicBezTo>
                    <a:pt x="1686" y="19508"/>
                    <a:pt x="2107" y="19168"/>
                    <a:pt x="2553" y="18730"/>
                  </a:cubicBezTo>
                  <a:cubicBezTo>
                    <a:pt x="2998" y="18292"/>
                    <a:pt x="3468" y="17757"/>
                    <a:pt x="3901" y="17246"/>
                  </a:cubicBezTo>
                  <a:cubicBezTo>
                    <a:pt x="4334" y="16735"/>
                    <a:pt x="4732" y="16249"/>
                    <a:pt x="5165" y="15738"/>
                  </a:cubicBezTo>
                  <a:cubicBezTo>
                    <a:pt x="5599" y="15227"/>
                    <a:pt x="6068" y="14692"/>
                    <a:pt x="6556" y="14157"/>
                  </a:cubicBezTo>
                  <a:cubicBezTo>
                    <a:pt x="7043" y="13622"/>
                    <a:pt x="7549" y="13086"/>
                    <a:pt x="7983" y="12624"/>
                  </a:cubicBezTo>
                  <a:cubicBezTo>
                    <a:pt x="8416" y="12162"/>
                    <a:pt x="8777" y="11773"/>
                    <a:pt x="9151" y="11384"/>
                  </a:cubicBezTo>
                  <a:cubicBezTo>
                    <a:pt x="9524" y="10995"/>
                    <a:pt x="9909" y="10605"/>
                    <a:pt x="10306" y="10192"/>
                  </a:cubicBezTo>
                  <a:cubicBezTo>
                    <a:pt x="10704" y="9778"/>
                    <a:pt x="11113" y="9341"/>
                    <a:pt x="11510" y="8951"/>
                  </a:cubicBezTo>
                  <a:cubicBezTo>
                    <a:pt x="11908" y="8562"/>
                    <a:pt x="12293" y="8222"/>
                    <a:pt x="12684" y="7857"/>
                  </a:cubicBezTo>
                  <a:cubicBezTo>
                    <a:pt x="13076" y="7492"/>
                    <a:pt x="13473" y="7103"/>
                    <a:pt x="13870" y="6738"/>
                  </a:cubicBezTo>
                  <a:cubicBezTo>
                    <a:pt x="14268" y="6373"/>
                    <a:pt x="14665" y="6032"/>
                    <a:pt x="15050" y="5692"/>
                  </a:cubicBezTo>
                  <a:cubicBezTo>
                    <a:pt x="15435" y="5351"/>
                    <a:pt x="15809" y="5011"/>
                    <a:pt x="16260" y="4597"/>
                  </a:cubicBezTo>
                  <a:cubicBezTo>
                    <a:pt x="16712" y="4184"/>
                    <a:pt x="17241" y="3697"/>
                    <a:pt x="17723" y="3284"/>
                  </a:cubicBezTo>
                  <a:cubicBezTo>
                    <a:pt x="18205" y="2870"/>
                    <a:pt x="18638" y="2530"/>
                    <a:pt x="19102" y="2165"/>
                  </a:cubicBezTo>
                  <a:cubicBezTo>
                    <a:pt x="19565" y="1800"/>
                    <a:pt x="20059" y="1411"/>
                    <a:pt x="20480" y="1046"/>
                  </a:cubicBezTo>
                  <a:cubicBezTo>
                    <a:pt x="20902" y="681"/>
                    <a:pt x="21251" y="3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1147903" y="518356"/>
              <a:ext cx="3200401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" y="21240"/>
                    <a:pt x="1000" y="20880"/>
                    <a:pt x="1536" y="20370"/>
                  </a:cubicBezTo>
                  <a:cubicBezTo>
                    <a:pt x="2071" y="19860"/>
                    <a:pt x="2643" y="19200"/>
                    <a:pt x="3214" y="18570"/>
                  </a:cubicBezTo>
                  <a:cubicBezTo>
                    <a:pt x="3786" y="17940"/>
                    <a:pt x="4357" y="17340"/>
                    <a:pt x="4893" y="16770"/>
                  </a:cubicBezTo>
                  <a:cubicBezTo>
                    <a:pt x="5429" y="16200"/>
                    <a:pt x="5929" y="15660"/>
                    <a:pt x="6436" y="15120"/>
                  </a:cubicBezTo>
                  <a:cubicBezTo>
                    <a:pt x="6943" y="14580"/>
                    <a:pt x="7457" y="14040"/>
                    <a:pt x="8000" y="13470"/>
                  </a:cubicBezTo>
                  <a:cubicBezTo>
                    <a:pt x="8543" y="12900"/>
                    <a:pt x="9114" y="12300"/>
                    <a:pt x="9679" y="11760"/>
                  </a:cubicBezTo>
                  <a:cubicBezTo>
                    <a:pt x="10243" y="11220"/>
                    <a:pt x="10800" y="10740"/>
                    <a:pt x="11343" y="10260"/>
                  </a:cubicBezTo>
                  <a:cubicBezTo>
                    <a:pt x="11886" y="9780"/>
                    <a:pt x="12414" y="9300"/>
                    <a:pt x="12929" y="8850"/>
                  </a:cubicBezTo>
                  <a:cubicBezTo>
                    <a:pt x="13443" y="8400"/>
                    <a:pt x="13943" y="7980"/>
                    <a:pt x="14450" y="7530"/>
                  </a:cubicBezTo>
                  <a:cubicBezTo>
                    <a:pt x="14957" y="7080"/>
                    <a:pt x="15471" y="6600"/>
                    <a:pt x="16029" y="6060"/>
                  </a:cubicBezTo>
                  <a:cubicBezTo>
                    <a:pt x="16586" y="5520"/>
                    <a:pt x="17186" y="4920"/>
                    <a:pt x="17757" y="4320"/>
                  </a:cubicBezTo>
                  <a:cubicBezTo>
                    <a:pt x="18329" y="3720"/>
                    <a:pt x="18871" y="3120"/>
                    <a:pt x="19421" y="2520"/>
                  </a:cubicBezTo>
                  <a:cubicBezTo>
                    <a:pt x="19971" y="1920"/>
                    <a:pt x="20529" y="1320"/>
                    <a:pt x="20893" y="900"/>
                  </a:cubicBezTo>
                  <a:cubicBezTo>
                    <a:pt x="21257" y="480"/>
                    <a:pt x="21429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3954603" y="34055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250"/>
                    <a:pt x="14400" y="4500"/>
                    <a:pt x="18000" y="8100"/>
                  </a:cubicBezTo>
                  <a:cubicBezTo>
                    <a:pt x="21600" y="11700"/>
                    <a:pt x="21600" y="166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1713053" y="1597856"/>
              <a:ext cx="381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888"/>
                    <a:pt x="9600" y="7776"/>
                    <a:pt x="13200" y="11376"/>
                  </a:cubicBezTo>
                  <a:cubicBezTo>
                    <a:pt x="16800" y="14976"/>
                    <a:pt x="19200" y="182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1659378" y="1522050"/>
              <a:ext cx="245738" cy="40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261" fill="norm" stroke="1" extrusionOk="0">
                  <a:moveTo>
                    <a:pt x="3456" y="10387"/>
                  </a:moveTo>
                  <a:cubicBezTo>
                    <a:pt x="2028" y="8037"/>
                    <a:pt x="600" y="5687"/>
                    <a:pt x="153" y="3952"/>
                  </a:cubicBezTo>
                  <a:cubicBezTo>
                    <a:pt x="-293" y="2217"/>
                    <a:pt x="243" y="1098"/>
                    <a:pt x="1671" y="482"/>
                  </a:cubicBezTo>
                  <a:cubicBezTo>
                    <a:pt x="3099" y="-133"/>
                    <a:pt x="5419" y="-245"/>
                    <a:pt x="8722" y="650"/>
                  </a:cubicBezTo>
                  <a:cubicBezTo>
                    <a:pt x="12024" y="1546"/>
                    <a:pt x="16309" y="3448"/>
                    <a:pt x="18629" y="6022"/>
                  </a:cubicBezTo>
                  <a:cubicBezTo>
                    <a:pt x="20950" y="8596"/>
                    <a:pt x="21307" y="11842"/>
                    <a:pt x="19879" y="14416"/>
                  </a:cubicBezTo>
                  <a:cubicBezTo>
                    <a:pt x="18451" y="16990"/>
                    <a:pt x="15238" y="18893"/>
                    <a:pt x="13185" y="19900"/>
                  </a:cubicBezTo>
                  <a:cubicBezTo>
                    <a:pt x="11132" y="20907"/>
                    <a:pt x="10239" y="21019"/>
                    <a:pt x="9168" y="21131"/>
                  </a:cubicBezTo>
                  <a:cubicBezTo>
                    <a:pt x="8097" y="21243"/>
                    <a:pt x="6847" y="21355"/>
                    <a:pt x="6223" y="21131"/>
                  </a:cubicBezTo>
                  <a:cubicBezTo>
                    <a:pt x="5598" y="20907"/>
                    <a:pt x="5598" y="20348"/>
                    <a:pt x="6044" y="19844"/>
                  </a:cubicBezTo>
                  <a:cubicBezTo>
                    <a:pt x="6490" y="19340"/>
                    <a:pt x="7383" y="18893"/>
                    <a:pt x="8276" y="1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2087703" y="1718506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2094053" y="1820106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2544903" y="1406837"/>
              <a:ext cx="158751" cy="53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2816"/>
                  </a:moveTo>
                  <a:cubicBezTo>
                    <a:pt x="20448" y="1969"/>
                    <a:pt x="19296" y="1122"/>
                    <a:pt x="17136" y="614"/>
                  </a:cubicBezTo>
                  <a:cubicBezTo>
                    <a:pt x="14976" y="105"/>
                    <a:pt x="11808" y="-64"/>
                    <a:pt x="9648" y="21"/>
                  </a:cubicBezTo>
                  <a:cubicBezTo>
                    <a:pt x="7488" y="105"/>
                    <a:pt x="6336" y="444"/>
                    <a:pt x="6480" y="1418"/>
                  </a:cubicBezTo>
                  <a:cubicBezTo>
                    <a:pt x="6624" y="2392"/>
                    <a:pt x="8064" y="4002"/>
                    <a:pt x="10224" y="5357"/>
                  </a:cubicBezTo>
                  <a:cubicBezTo>
                    <a:pt x="12384" y="6712"/>
                    <a:pt x="15264" y="7814"/>
                    <a:pt x="16128" y="8915"/>
                  </a:cubicBezTo>
                  <a:cubicBezTo>
                    <a:pt x="16992" y="10016"/>
                    <a:pt x="15840" y="11117"/>
                    <a:pt x="13968" y="11880"/>
                  </a:cubicBezTo>
                  <a:cubicBezTo>
                    <a:pt x="12096" y="12642"/>
                    <a:pt x="9504" y="13065"/>
                    <a:pt x="7344" y="13320"/>
                  </a:cubicBezTo>
                  <a:cubicBezTo>
                    <a:pt x="5184" y="13574"/>
                    <a:pt x="3456" y="13658"/>
                    <a:pt x="2160" y="13447"/>
                  </a:cubicBezTo>
                  <a:cubicBezTo>
                    <a:pt x="864" y="13235"/>
                    <a:pt x="0" y="12727"/>
                    <a:pt x="0" y="12303"/>
                  </a:cubicBezTo>
                  <a:cubicBezTo>
                    <a:pt x="0" y="11880"/>
                    <a:pt x="864" y="11541"/>
                    <a:pt x="2016" y="11329"/>
                  </a:cubicBezTo>
                  <a:cubicBezTo>
                    <a:pt x="3168" y="11117"/>
                    <a:pt x="4608" y="11032"/>
                    <a:pt x="5904" y="11117"/>
                  </a:cubicBezTo>
                  <a:cubicBezTo>
                    <a:pt x="7200" y="11202"/>
                    <a:pt x="8352" y="11456"/>
                    <a:pt x="8784" y="12049"/>
                  </a:cubicBezTo>
                  <a:cubicBezTo>
                    <a:pt x="9216" y="12642"/>
                    <a:pt x="8928" y="13574"/>
                    <a:pt x="7632" y="14887"/>
                  </a:cubicBezTo>
                  <a:cubicBezTo>
                    <a:pt x="6336" y="16200"/>
                    <a:pt x="4032" y="17894"/>
                    <a:pt x="2880" y="18952"/>
                  </a:cubicBezTo>
                  <a:cubicBezTo>
                    <a:pt x="1728" y="20011"/>
                    <a:pt x="1728" y="20435"/>
                    <a:pt x="2160" y="20816"/>
                  </a:cubicBezTo>
                  <a:cubicBezTo>
                    <a:pt x="2592" y="21197"/>
                    <a:pt x="3456" y="21536"/>
                    <a:pt x="5904" y="21536"/>
                  </a:cubicBezTo>
                  <a:cubicBezTo>
                    <a:pt x="8352" y="21536"/>
                    <a:pt x="12384" y="21197"/>
                    <a:pt x="14976" y="20858"/>
                  </a:cubicBezTo>
                  <a:cubicBezTo>
                    <a:pt x="17568" y="20520"/>
                    <a:pt x="18720" y="20181"/>
                    <a:pt x="19872" y="19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2802576" y="1559756"/>
              <a:ext cx="20587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79" y="2335"/>
                  </a:moveTo>
                  <a:cubicBezTo>
                    <a:pt x="58" y="1168"/>
                    <a:pt x="-162" y="0"/>
                    <a:pt x="169" y="0"/>
                  </a:cubicBezTo>
                  <a:cubicBezTo>
                    <a:pt x="499" y="0"/>
                    <a:pt x="1381" y="1168"/>
                    <a:pt x="3585" y="4281"/>
                  </a:cubicBezTo>
                  <a:cubicBezTo>
                    <a:pt x="5789" y="7395"/>
                    <a:pt x="9316" y="12454"/>
                    <a:pt x="12511" y="15665"/>
                  </a:cubicBezTo>
                  <a:cubicBezTo>
                    <a:pt x="15707" y="18876"/>
                    <a:pt x="18573" y="20238"/>
                    <a:pt x="214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2868753" y="1511073"/>
              <a:ext cx="133351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4"/>
                  </a:moveTo>
                  <a:cubicBezTo>
                    <a:pt x="20571" y="547"/>
                    <a:pt x="19543" y="0"/>
                    <a:pt x="18514" y="0"/>
                  </a:cubicBezTo>
                  <a:cubicBezTo>
                    <a:pt x="17486" y="0"/>
                    <a:pt x="16457" y="547"/>
                    <a:pt x="14400" y="2324"/>
                  </a:cubicBezTo>
                  <a:cubicBezTo>
                    <a:pt x="12343" y="4101"/>
                    <a:pt x="9257" y="7109"/>
                    <a:pt x="6686" y="10527"/>
                  </a:cubicBezTo>
                  <a:cubicBezTo>
                    <a:pt x="4114" y="13944"/>
                    <a:pt x="2057" y="177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3091003" y="1705806"/>
              <a:ext cx="1569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757"/>
                    <a:pt x="16200" y="7513"/>
                    <a:pt x="18900" y="11113"/>
                  </a:cubicBezTo>
                  <a:cubicBezTo>
                    <a:pt x="21600" y="14713"/>
                    <a:pt x="18900" y="18157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3275153" y="1788356"/>
              <a:ext cx="762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3472003" y="1489906"/>
              <a:ext cx="196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3673"/>
                    <a:pt x="6503" y="7347"/>
                    <a:pt x="9639" y="10727"/>
                  </a:cubicBezTo>
                  <a:cubicBezTo>
                    <a:pt x="12774" y="14106"/>
                    <a:pt x="15794" y="17192"/>
                    <a:pt x="17768" y="18955"/>
                  </a:cubicBezTo>
                  <a:cubicBezTo>
                    <a:pt x="19742" y="20718"/>
                    <a:pt x="20671" y="211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3558787" y="1458156"/>
              <a:ext cx="11006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6709" y="2326"/>
                    <a:pt x="12226" y="4652"/>
                    <a:pt x="8558" y="7698"/>
                  </a:cubicBezTo>
                  <a:cubicBezTo>
                    <a:pt x="4890" y="10745"/>
                    <a:pt x="2037" y="14511"/>
                    <a:pt x="815" y="16948"/>
                  </a:cubicBezTo>
                  <a:cubicBezTo>
                    <a:pt x="-408" y="19385"/>
                    <a:pt x="0" y="20492"/>
                    <a:pt x="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3706953" y="1719877"/>
              <a:ext cx="133351" cy="15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2438"/>
                  </a:moveTo>
                  <a:cubicBezTo>
                    <a:pt x="1371" y="1562"/>
                    <a:pt x="2743" y="687"/>
                    <a:pt x="4629" y="249"/>
                  </a:cubicBezTo>
                  <a:cubicBezTo>
                    <a:pt x="6514" y="-189"/>
                    <a:pt x="8914" y="-189"/>
                    <a:pt x="10286" y="1416"/>
                  </a:cubicBezTo>
                  <a:cubicBezTo>
                    <a:pt x="11657" y="3022"/>
                    <a:pt x="12000" y="6233"/>
                    <a:pt x="10971" y="9152"/>
                  </a:cubicBezTo>
                  <a:cubicBezTo>
                    <a:pt x="9943" y="12070"/>
                    <a:pt x="7543" y="14697"/>
                    <a:pt x="5829" y="16741"/>
                  </a:cubicBezTo>
                  <a:cubicBezTo>
                    <a:pt x="4114" y="18784"/>
                    <a:pt x="3086" y="20243"/>
                    <a:pt x="3429" y="20827"/>
                  </a:cubicBezTo>
                  <a:cubicBezTo>
                    <a:pt x="3771" y="21411"/>
                    <a:pt x="5486" y="21119"/>
                    <a:pt x="8743" y="20389"/>
                  </a:cubicBezTo>
                  <a:cubicBezTo>
                    <a:pt x="12000" y="19660"/>
                    <a:pt x="16800" y="18492"/>
                    <a:pt x="21600" y="1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3992703" y="1788356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960"/>
                    <a:pt x="11314" y="1920"/>
                    <a:pt x="7714" y="5520"/>
                  </a:cubicBezTo>
                  <a:cubicBezTo>
                    <a:pt x="4114" y="9120"/>
                    <a:pt x="2057" y="15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4164153" y="1782006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4500703" y="1741229"/>
              <a:ext cx="1460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35" y="12302"/>
                    <a:pt x="11270" y="4448"/>
                    <a:pt x="14870" y="1502"/>
                  </a:cubicBezTo>
                  <a:cubicBezTo>
                    <a:pt x="18470" y="-1443"/>
                    <a:pt x="2003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4780103" y="1794706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5224603" y="1349643"/>
              <a:ext cx="279401" cy="34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424"/>
                  </a:moveTo>
                  <a:cubicBezTo>
                    <a:pt x="818" y="164"/>
                    <a:pt x="1636" y="-96"/>
                    <a:pt x="2373" y="34"/>
                  </a:cubicBezTo>
                  <a:cubicBezTo>
                    <a:pt x="3109" y="164"/>
                    <a:pt x="3764" y="685"/>
                    <a:pt x="5564" y="2637"/>
                  </a:cubicBezTo>
                  <a:cubicBezTo>
                    <a:pt x="7364" y="4588"/>
                    <a:pt x="10309" y="7971"/>
                    <a:pt x="13173" y="11355"/>
                  </a:cubicBezTo>
                  <a:cubicBezTo>
                    <a:pt x="16036" y="14738"/>
                    <a:pt x="18818" y="18121"/>
                    <a:pt x="2160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5345253" y="1337506"/>
              <a:ext cx="14605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778"/>
                    <a:pt x="17843" y="1557"/>
                    <a:pt x="15652" y="3405"/>
                  </a:cubicBezTo>
                  <a:cubicBezTo>
                    <a:pt x="13461" y="5254"/>
                    <a:pt x="10957" y="8173"/>
                    <a:pt x="8296" y="11043"/>
                  </a:cubicBezTo>
                  <a:cubicBezTo>
                    <a:pt x="5635" y="13914"/>
                    <a:pt x="2817" y="16735"/>
                    <a:pt x="1409" y="18486"/>
                  </a:cubicBezTo>
                  <a:cubicBezTo>
                    <a:pt x="0" y="20238"/>
                    <a:pt x="0" y="209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5583585" y="1634653"/>
              <a:ext cx="119713" cy="14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045" fill="norm" stroke="1" extrusionOk="0">
                  <a:moveTo>
                    <a:pt x="2756" y="18185"/>
                  </a:moveTo>
                  <a:cubicBezTo>
                    <a:pt x="2011" y="19685"/>
                    <a:pt x="1267" y="21185"/>
                    <a:pt x="708" y="21035"/>
                  </a:cubicBezTo>
                  <a:cubicBezTo>
                    <a:pt x="149" y="20885"/>
                    <a:pt x="-223" y="19085"/>
                    <a:pt x="149" y="16235"/>
                  </a:cubicBezTo>
                  <a:cubicBezTo>
                    <a:pt x="522" y="13385"/>
                    <a:pt x="1639" y="9485"/>
                    <a:pt x="3501" y="6485"/>
                  </a:cubicBezTo>
                  <a:cubicBezTo>
                    <a:pt x="5363" y="3485"/>
                    <a:pt x="7970" y="1385"/>
                    <a:pt x="10205" y="485"/>
                  </a:cubicBezTo>
                  <a:cubicBezTo>
                    <a:pt x="12439" y="-415"/>
                    <a:pt x="14301" y="-115"/>
                    <a:pt x="16163" y="1835"/>
                  </a:cubicBezTo>
                  <a:cubicBezTo>
                    <a:pt x="18025" y="3785"/>
                    <a:pt x="19887" y="7385"/>
                    <a:pt x="20632" y="10685"/>
                  </a:cubicBezTo>
                  <a:cubicBezTo>
                    <a:pt x="21377" y="13985"/>
                    <a:pt x="21005" y="16985"/>
                    <a:pt x="20632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5821503" y="1237640"/>
              <a:ext cx="123584" cy="58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536" fill="norm" stroke="1" extrusionOk="0">
                  <a:moveTo>
                    <a:pt x="0" y="875"/>
                  </a:moveTo>
                  <a:cubicBezTo>
                    <a:pt x="1800" y="484"/>
                    <a:pt x="3600" y="93"/>
                    <a:pt x="6120" y="14"/>
                  </a:cubicBezTo>
                  <a:cubicBezTo>
                    <a:pt x="8640" y="-64"/>
                    <a:pt x="11880" y="171"/>
                    <a:pt x="14220" y="993"/>
                  </a:cubicBezTo>
                  <a:cubicBezTo>
                    <a:pt x="16560" y="1814"/>
                    <a:pt x="18000" y="3223"/>
                    <a:pt x="16740" y="4475"/>
                  </a:cubicBezTo>
                  <a:cubicBezTo>
                    <a:pt x="15480" y="5727"/>
                    <a:pt x="11520" y="6823"/>
                    <a:pt x="9000" y="7879"/>
                  </a:cubicBezTo>
                  <a:cubicBezTo>
                    <a:pt x="6480" y="8936"/>
                    <a:pt x="5400" y="9953"/>
                    <a:pt x="7020" y="11127"/>
                  </a:cubicBezTo>
                  <a:cubicBezTo>
                    <a:pt x="8640" y="12301"/>
                    <a:pt x="12960" y="13632"/>
                    <a:pt x="16200" y="14884"/>
                  </a:cubicBezTo>
                  <a:cubicBezTo>
                    <a:pt x="19440" y="16136"/>
                    <a:pt x="21600" y="17310"/>
                    <a:pt x="20880" y="18406"/>
                  </a:cubicBezTo>
                  <a:cubicBezTo>
                    <a:pt x="20160" y="19501"/>
                    <a:pt x="16560" y="20519"/>
                    <a:pt x="1296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6391808" y="1496256"/>
              <a:ext cx="47109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342" y="21600"/>
                  </a:moveTo>
                  <a:cubicBezTo>
                    <a:pt x="54" y="20533"/>
                    <a:pt x="-234" y="19467"/>
                    <a:pt x="294" y="16800"/>
                  </a:cubicBezTo>
                  <a:cubicBezTo>
                    <a:pt x="822" y="14133"/>
                    <a:pt x="2166" y="9867"/>
                    <a:pt x="3558" y="8000"/>
                  </a:cubicBezTo>
                  <a:cubicBezTo>
                    <a:pt x="4950" y="6133"/>
                    <a:pt x="6390" y="6667"/>
                    <a:pt x="7830" y="8667"/>
                  </a:cubicBezTo>
                  <a:cubicBezTo>
                    <a:pt x="9270" y="10667"/>
                    <a:pt x="10710" y="14133"/>
                    <a:pt x="11910" y="16000"/>
                  </a:cubicBezTo>
                  <a:cubicBezTo>
                    <a:pt x="13110" y="17867"/>
                    <a:pt x="14070" y="18133"/>
                    <a:pt x="15414" y="16000"/>
                  </a:cubicBezTo>
                  <a:cubicBezTo>
                    <a:pt x="16758" y="13867"/>
                    <a:pt x="18486" y="9333"/>
                    <a:pt x="19542" y="6267"/>
                  </a:cubicBezTo>
                  <a:cubicBezTo>
                    <a:pt x="20598" y="3200"/>
                    <a:pt x="20982" y="1600"/>
                    <a:pt x="213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6494603" y="1254956"/>
              <a:ext cx="1392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383"/>
                    <a:pt x="21600" y="8765"/>
                    <a:pt x="20057" y="12365"/>
                  </a:cubicBezTo>
                  <a:cubicBezTo>
                    <a:pt x="18514" y="15965"/>
                    <a:pt x="9257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6450153" y="1151616"/>
              <a:ext cx="4445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2057" y="11210"/>
                    <a:pt x="4114" y="2316"/>
                    <a:pt x="7714" y="410"/>
                  </a:cubicBezTo>
                  <a:cubicBezTo>
                    <a:pt x="11314" y="-1496"/>
                    <a:pt x="16457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6589853" y="1248606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6621603" y="115970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6680076" y="985833"/>
              <a:ext cx="163778" cy="44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59" fill="norm" stroke="1" extrusionOk="0">
                  <a:moveTo>
                    <a:pt x="14781" y="13630"/>
                  </a:moveTo>
                  <a:cubicBezTo>
                    <a:pt x="13673" y="13322"/>
                    <a:pt x="12565" y="13015"/>
                    <a:pt x="10765" y="13067"/>
                  </a:cubicBezTo>
                  <a:cubicBezTo>
                    <a:pt x="8965" y="13118"/>
                    <a:pt x="6473" y="13527"/>
                    <a:pt x="4535" y="14653"/>
                  </a:cubicBezTo>
                  <a:cubicBezTo>
                    <a:pt x="2596" y="15779"/>
                    <a:pt x="1212" y="17622"/>
                    <a:pt x="519" y="18902"/>
                  </a:cubicBezTo>
                  <a:cubicBezTo>
                    <a:pt x="-173" y="20181"/>
                    <a:pt x="-173" y="20898"/>
                    <a:pt x="519" y="21205"/>
                  </a:cubicBezTo>
                  <a:cubicBezTo>
                    <a:pt x="1212" y="21512"/>
                    <a:pt x="2596" y="21410"/>
                    <a:pt x="4812" y="20437"/>
                  </a:cubicBezTo>
                  <a:cubicBezTo>
                    <a:pt x="7027" y="19465"/>
                    <a:pt x="10073" y="17622"/>
                    <a:pt x="12427" y="14909"/>
                  </a:cubicBezTo>
                  <a:cubicBezTo>
                    <a:pt x="14781" y="12196"/>
                    <a:pt x="16442" y="8613"/>
                    <a:pt x="17273" y="6208"/>
                  </a:cubicBezTo>
                  <a:cubicBezTo>
                    <a:pt x="18104" y="3802"/>
                    <a:pt x="18104" y="2574"/>
                    <a:pt x="17827" y="1652"/>
                  </a:cubicBezTo>
                  <a:cubicBezTo>
                    <a:pt x="17550" y="731"/>
                    <a:pt x="16996" y="117"/>
                    <a:pt x="16304" y="14"/>
                  </a:cubicBezTo>
                  <a:cubicBezTo>
                    <a:pt x="15612" y="-88"/>
                    <a:pt x="14781" y="321"/>
                    <a:pt x="14089" y="1806"/>
                  </a:cubicBezTo>
                  <a:cubicBezTo>
                    <a:pt x="13396" y="3290"/>
                    <a:pt x="12842" y="5849"/>
                    <a:pt x="13119" y="8102"/>
                  </a:cubicBezTo>
                  <a:cubicBezTo>
                    <a:pt x="13396" y="10354"/>
                    <a:pt x="14504" y="12299"/>
                    <a:pt x="16027" y="13630"/>
                  </a:cubicBezTo>
                  <a:cubicBezTo>
                    <a:pt x="17550" y="14960"/>
                    <a:pt x="19489" y="15677"/>
                    <a:pt x="21427" y="16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7231203" y="1210506"/>
              <a:ext cx="2413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9" y="2685"/>
                    <a:pt x="7958" y="5369"/>
                    <a:pt x="11274" y="8237"/>
                  </a:cubicBezTo>
                  <a:cubicBezTo>
                    <a:pt x="14589" y="11105"/>
                    <a:pt x="17242" y="14156"/>
                    <a:pt x="18853" y="16414"/>
                  </a:cubicBezTo>
                  <a:cubicBezTo>
                    <a:pt x="20463" y="18671"/>
                    <a:pt x="21032" y="201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7243903" y="1191456"/>
              <a:ext cx="2984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5" y="2149"/>
                    <a:pt x="17311" y="4299"/>
                    <a:pt x="15089" y="6824"/>
                  </a:cubicBezTo>
                  <a:cubicBezTo>
                    <a:pt x="12868" y="9349"/>
                    <a:pt x="10570" y="12251"/>
                    <a:pt x="8426" y="14722"/>
                  </a:cubicBezTo>
                  <a:cubicBezTo>
                    <a:pt x="6281" y="17194"/>
                    <a:pt x="4289" y="19236"/>
                    <a:pt x="2911" y="20310"/>
                  </a:cubicBezTo>
                  <a:cubicBezTo>
                    <a:pt x="1532" y="21385"/>
                    <a:pt x="766" y="214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7827838" y="1163379"/>
              <a:ext cx="171716" cy="46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28" fill="norm" stroke="1" extrusionOk="0">
                  <a:moveTo>
                    <a:pt x="21370" y="123"/>
                  </a:moveTo>
                  <a:cubicBezTo>
                    <a:pt x="19790" y="26"/>
                    <a:pt x="18209" y="-72"/>
                    <a:pt x="17024" y="75"/>
                  </a:cubicBezTo>
                  <a:cubicBezTo>
                    <a:pt x="15838" y="221"/>
                    <a:pt x="15048" y="612"/>
                    <a:pt x="12677" y="2274"/>
                  </a:cubicBezTo>
                  <a:cubicBezTo>
                    <a:pt x="10307" y="3935"/>
                    <a:pt x="6355" y="6867"/>
                    <a:pt x="3721" y="9409"/>
                  </a:cubicBezTo>
                  <a:cubicBezTo>
                    <a:pt x="1087" y="11950"/>
                    <a:pt x="-230" y="14100"/>
                    <a:pt x="33" y="15810"/>
                  </a:cubicBezTo>
                  <a:cubicBezTo>
                    <a:pt x="297" y="17521"/>
                    <a:pt x="2141" y="18791"/>
                    <a:pt x="4907" y="19671"/>
                  </a:cubicBezTo>
                  <a:cubicBezTo>
                    <a:pt x="7672" y="20551"/>
                    <a:pt x="11360" y="21039"/>
                    <a:pt x="15048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8092822" y="1244500"/>
              <a:ext cx="300432" cy="3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36" fill="norm" stroke="1" extrusionOk="0">
                  <a:moveTo>
                    <a:pt x="11017" y="1803"/>
                  </a:moveTo>
                  <a:cubicBezTo>
                    <a:pt x="10261" y="1674"/>
                    <a:pt x="9506" y="1544"/>
                    <a:pt x="8826" y="1674"/>
                  </a:cubicBezTo>
                  <a:cubicBezTo>
                    <a:pt x="8147" y="1803"/>
                    <a:pt x="7542" y="2191"/>
                    <a:pt x="6410" y="3291"/>
                  </a:cubicBezTo>
                  <a:cubicBezTo>
                    <a:pt x="5277" y="4390"/>
                    <a:pt x="3615" y="6201"/>
                    <a:pt x="2407" y="8464"/>
                  </a:cubicBezTo>
                  <a:cubicBezTo>
                    <a:pt x="1198" y="10728"/>
                    <a:pt x="443" y="13444"/>
                    <a:pt x="141" y="15513"/>
                  </a:cubicBezTo>
                  <a:cubicBezTo>
                    <a:pt x="-161" y="17583"/>
                    <a:pt x="-10" y="19006"/>
                    <a:pt x="896" y="19976"/>
                  </a:cubicBezTo>
                  <a:cubicBezTo>
                    <a:pt x="1803" y="20946"/>
                    <a:pt x="3464" y="21463"/>
                    <a:pt x="5579" y="21140"/>
                  </a:cubicBezTo>
                  <a:cubicBezTo>
                    <a:pt x="7694" y="20816"/>
                    <a:pt x="10261" y="19652"/>
                    <a:pt x="12452" y="17647"/>
                  </a:cubicBezTo>
                  <a:cubicBezTo>
                    <a:pt x="14642" y="15643"/>
                    <a:pt x="16454" y="12797"/>
                    <a:pt x="17436" y="10275"/>
                  </a:cubicBezTo>
                  <a:cubicBezTo>
                    <a:pt x="18418" y="7753"/>
                    <a:pt x="18569" y="5554"/>
                    <a:pt x="17889" y="3873"/>
                  </a:cubicBezTo>
                  <a:cubicBezTo>
                    <a:pt x="17210" y="2191"/>
                    <a:pt x="15699" y="1027"/>
                    <a:pt x="14113" y="445"/>
                  </a:cubicBezTo>
                  <a:cubicBezTo>
                    <a:pt x="12527" y="-137"/>
                    <a:pt x="10866" y="-137"/>
                    <a:pt x="9431" y="380"/>
                  </a:cubicBezTo>
                  <a:cubicBezTo>
                    <a:pt x="7996" y="898"/>
                    <a:pt x="6787" y="1932"/>
                    <a:pt x="5881" y="3097"/>
                  </a:cubicBezTo>
                  <a:cubicBezTo>
                    <a:pt x="4975" y="4261"/>
                    <a:pt x="4370" y="5554"/>
                    <a:pt x="4068" y="6524"/>
                  </a:cubicBezTo>
                  <a:cubicBezTo>
                    <a:pt x="3766" y="7494"/>
                    <a:pt x="3766" y="8141"/>
                    <a:pt x="4748" y="8917"/>
                  </a:cubicBezTo>
                  <a:cubicBezTo>
                    <a:pt x="5730" y="9693"/>
                    <a:pt x="7694" y="10598"/>
                    <a:pt x="10639" y="10598"/>
                  </a:cubicBezTo>
                  <a:cubicBezTo>
                    <a:pt x="13584" y="10598"/>
                    <a:pt x="17512" y="9693"/>
                    <a:pt x="21439" y="8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8418653" y="1172406"/>
              <a:ext cx="124967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7436" y="0"/>
                  </a:moveTo>
                  <a:cubicBezTo>
                    <a:pt x="11685" y="2400"/>
                    <a:pt x="15934" y="4800"/>
                    <a:pt x="18413" y="7344"/>
                  </a:cubicBezTo>
                  <a:cubicBezTo>
                    <a:pt x="20892" y="9888"/>
                    <a:pt x="21600" y="12576"/>
                    <a:pt x="20184" y="14832"/>
                  </a:cubicBezTo>
                  <a:cubicBezTo>
                    <a:pt x="18767" y="17088"/>
                    <a:pt x="15226" y="18912"/>
                    <a:pt x="11508" y="19968"/>
                  </a:cubicBezTo>
                  <a:cubicBezTo>
                    <a:pt x="7790" y="21024"/>
                    <a:pt x="3895" y="213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2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74053" y="1725327"/>
              <a:ext cx="336066" cy="63030"/>
            </a:xfrm>
            <a:prstGeom prst="rect">
              <a:avLst/>
            </a:prstGeom>
            <a:effectLst/>
          </p:spPr>
        </p:pic>
        <p:pic>
          <p:nvPicPr>
            <p:cNvPr id="153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18234" y="1794143"/>
              <a:ext cx="266970" cy="45014"/>
            </a:xfrm>
            <a:prstGeom prst="rect">
              <a:avLst/>
            </a:prstGeom>
            <a:effectLst/>
          </p:spPr>
        </p:pic>
        <p:pic>
          <p:nvPicPr>
            <p:cNvPr id="153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94703" y="1958677"/>
              <a:ext cx="76201" cy="331330"/>
            </a:xfrm>
            <a:prstGeom prst="rect">
              <a:avLst/>
            </a:prstGeom>
            <a:effectLst/>
          </p:spPr>
        </p:pic>
        <p:pic>
          <p:nvPicPr>
            <p:cNvPr id="153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51262" y="1959806"/>
              <a:ext cx="164092" cy="132864"/>
            </a:xfrm>
            <a:prstGeom prst="rect">
              <a:avLst/>
            </a:prstGeom>
            <a:effectLst/>
          </p:spPr>
        </p:pic>
        <p:pic>
          <p:nvPicPr>
            <p:cNvPr id="153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63698" y="2406409"/>
              <a:ext cx="265906" cy="430896"/>
            </a:xfrm>
            <a:prstGeom prst="rect">
              <a:avLst/>
            </a:prstGeom>
            <a:effectLst/>
          </p:spPr>
        </p:pic>
        <p:pic>
          <p:nvPicPr>
            <p:cNvPr id="153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20576" y="2630470"/>
              <a:ext cx="148728" cy="136055"/>
            </a:xfrm>
            <a:prstGeom prst="rect">
              <a:avLst/>
            </a:prstGeom>
            <a:effectLst/>
          </p:spPr>
        </p:pic>
        <p:pic>
          <p:nvPicPr>
            <p:cNvPr id="1541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01053" y="2620206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154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07403" y="2550356"/>
              <a:ext cx="31751" cy="76201"/>
            </a:xfrm>
            <a:prstGeom prst="rect">
              <a:avLst/>
            </a:prstGeom>
            <a:effectLst/>
          </p:spPr>
        </p:pic>
        <p:pic>
          <p:nvPicPr>
            <p:cNvPr id="154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89953" y="2385256"/>
              <a:ext cx="50801" cy="336551"/>
            </a:xfrm>
            <a:prstGeom prst="rect">
              <a:avLst/>
            </a:prstGeom>
            <a:effectLst/>
          </p:spPr>
        </p:pic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428053" y="2581848"/>
              <a:ext cx="151675" cy="294371"/>
            </a:xfrm>
            <a:prstGeom prst="rect">
              <a:avLst/>
            </a:prstGeom>
            <a:effectLst/>
          </p:spPr>
        </p:pic>
        <p:pic>
          <p:nvPicPr>
            <p:cNvPr id="154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740624" y="2347665"/>
              <a:ext cx="328780" cy="658156"/>
            </a:xfrm>
            <a:prstGeom prst="rect">
              <a:avLst/>
            </a:prstGeom>
            <a:effectLst/>
          </p:spPr>
        </p:pic>
        <p:pic>
          <p:nvPicPr>
            <p:cNvPr id="155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80803" y="2358727"/>
              <a:ext cx="166451" cy="340104"/>
            </a:xfrm>
            <a:prstGeom prst="rect">
              <a:avLst/>
            </a:prstGeom>
            <a:effectLst/>
          </p:spPr>
        </p:pic>
        <p:pic>
          <p:nvPicPr>
            <p:cNvPr id="155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653603" y="2569406"/>
              <a:ext cx="31751" cy="76201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666303" y="2472040"/>
              <a:ext cx="57151" cy="65617"/>
            </a:xfrm>
            <a:prstGeom prst="rect">
              <a:avLst/>
            </a:prstGeom>
            <a:effectLst/>
          </p:spPr>
        </p:pic>
        <p:pic>
          <p:nvPicPr>
            <p:cNvPr id="155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38131" y="2455901"/>
              <a:ext cx="101875" cy="166464"/>
            </a:xfrm>
            <a:prstGeom prst="rect">
              <a:avLst/>
            </a:prstGeom>
            <a:effectLst/>
          </p:spPr>
        </p:pic>
        <p:pic>
          <p:nvPicPr>
            <p:cNvPr id="155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888558" y="2321756"/>
              <a:ext cx="177796" cy="300895"/>
            </a:xfrm>
            <a:prstGeom prst="rect">
              <a:avLst/>
            </a:prstGeom>
            <a:effectLst/>
          </p:spPr>
        </p:pic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36050" y="2467806"/>
              <a:ext cx="123358" cy="131528"/>
            </a:xfrm>
            <a:prstGeom prst="rect">
              <a:avLst/>
            </a:prstGeom>
            <a:effectLst/>
          </p:spPr>
        </p:pic>
        <p:pic>
          <p:nvPicPr>
            <p:cNvPr id="1563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74353" y="2467806"/>
              <a:ext cx="44451" cy="139701"/>
            </a:xfrm>
            <a:prstGeom prst="rect">
              <a:avLst/>
            </a:prstGeom>
            <a:effectLst/>
          </p:spPr>
        </p:pic>
        <p:pic>
          <p:nvPicPr>
            <p:cNvPr id="1565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68003" y="2436056"/>
              <a:ext cx="57151" cy="44451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655552" y="2419123"/>
              <a:ext cx="122002" cy="169334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055060" y="2340806"/>
              <a:ext cx="127442" cy="292101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222582" y="2455106"/>
              <a:ext cx="120122" cy="158751"/>
            </a:xfrm>
            <a:prstGeom prst="rect">
              <a:avLst/>
            </a:prstGeom>
            <a:effectLst/>
          </p:spPr>
        </p:pic>
        <p:pic>
          <p:nvPicPr>
            <p:cNvPr id="157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372337" y="2479962"/>
              <a:ext cx="97367" cy="144707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495898" y="2486856"/>
              <a:ext cx="206426" cy="122592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715358" y="2463188"/>
              <a:ext cx="125640" cy="182419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98203" y="2750134"/>
              <a:ext cx="647701" cy="79623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42137" y="2785306"/>
              <a:ext cx="662517" cy="57151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14137" y="1684761"/>
              <a:ext cx="296567" cy="97246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50081" y="1712156"/>
              <a:ext cx="381273" cy="111364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263883" y="1846300"/>
              <a:ext cx="140051" cy="409249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00398" y="1846477"/>
              <a:ext cx="164306" cy="137791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52003" y="1807406"/>
              <a:ext cx="146051" cy="177744"/>
            </a:xfrm>
            <a:prstGeom prst="rect">
              <a:avLst/>
            </a:prstGeom>
            <a:effectLst/>
          </p:spPr>
        </p:pic>
        <p:pic>
          <p:nvPicPr>
            <p:cNvPr id="159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86533" y="1797791"/>
              <a:ext cx="138521" cy="177233"/>
            </a:xfrm>
            <a:prstGeom prst="rect">
              <a:avLst/>
            </a:prstGeom>
            <a:effectLst/>
          </p:spPr>
        </p:pic>
        <p:pic>
          <p:nvPicPr>
            <p:cNvPr id="159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886437" y="1770954"/>
              <a:ext cx="218017" cy="143918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462977" y="1477206"/>
              <a:ext cx="365377" cy="560422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002727" y="1498178"/>
              <a:ext cx="149477" cy="385429"/>
            </a:xfrm>
            <a:prstGeom prst="rect">
              <a:avLst/>
            </a:prstGeom>
            <a:effectLst/>
          </p:spPr>
        </p:pic>
        <p:pic>
          <p:nvPicPr>
            <p:cNvPr id="1601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64903" y="1737556"/>
              <a:ext cx="31751" cy="57151"/>
            </a:xfrm>
            <a:prstGeom prst="rect">
              <a:avLst/>
            </a:prstGeom>
            <a:effectLst/>
          </p:spPr>
        </p:pic>
        <p:pic>
          <p:nvPicPr>
            <p:cNvPr id="1603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158553" y="1610556"/>
              <a:ext cx="38101" cy="69851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53803" y="1607662"/>
              <a:ext cx="88901" cy="178679"/>
            </a:xfrm>
            <a:prstGeom prst="rect">
              <a:avLst/>
            </a:prstGeom>
            <a:effectLst/>
          </p:spPr>
        </p:pic>
        <p:pic>
          <p:nvPicPr>
            <p:cNvPr id="160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307688" y="1464506"/>
              <a:ext cx="168366" cy="281518"/>
            </a:xfrm>
            <a:prstGeom prst="rect">
              <a:avLst/>
            </a:prstGeom>
            <a:effectLst/>
          </p:spPr>
        </p:pic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469153" y="1611498"/>
              <a:ext cx="96933" cy="136668"/>
            </a:xfrm>
            <a:prstGeom prst="rect">
              <a:avLst/>
            </a:prstGeom>
            <a:effectLst/>
          </p:spPr>
        </p:pic>
        <p:pic>
          <p:nvPicPr>
            <p:cNvPr id="161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848074" y="1559756"/>
              <a:ext cx="155030" cy="178074"/>
            </a:xfrm>
            <a:prstGeom prst="rect">
              <a:avLst/>
            </a:prstGeom>
            <a:effectLst/>
          </p:spPr>
        </p:pic>
        <p:pic>
          <p:nvPicPr>
            <p:cNvPr id="161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993731" y="1580538"/>
              <a:ext cx="85573" cy="167831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131100" y="1407356"/>
              <a:ext cx="113304" cy="275168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251548" y="1547056"/>
              <a:ext cx="100806" cy="130664"/>
            </a:xfrm>
            <a:prstGeom prst="rect">
              <a:avLst/>
            </a:prstGeom>
            <a:effectLst/>
          </p:spPr>
        </p:pic>
        <p:pic>
          <p:nvPicPr>
            <p:cNvPr id="161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371932" y="1561458"/>
              <a:ext cx="116627" cy="110895"/>
            </a:xfrm>
            <a:prstGeom prst="rect">
              <a:avLst/>
            </a:prstGeom>
            <a:effectLst/>
          </p:spPr>
        </p:pic>
        <p:pic>
          <p:nvPicPr>
            <p:cNvPr id="162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473003" y="1528006"/>
              <a:ext cx="177801" cy="104546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689329" y="1528006"/>
              <a:ext cx="112931" cy="165101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831653" y="1743906"/>
              <a:ext cx="884592" cy="152401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000386" y="1794706"/>
              <a:ext cx="815518" cy="94193"/>
            </a:xfrm>
            <a:prstGeom prst="rect">
              <a:avLst/>
            </a:prstGeom>
            <a:effectLst/>
          </p:spPr>
        </p:pic>
        <p:sp>
          <p:nvSpPr>
            <p:cNvPr id="1629" name="Line"/>
            <p:cNvSpPr/>
            <p:nvPr/>
          </p:nvSpPr>
          <p:spPr>
            <a:xfrm>
              <a:off x="0" y="3113495"/>
              <a:ext cx="163079" cy="34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72" fill="norm" stroke="1" extrusionOk="0">
                  <a:moveTo>
                    <a:pt x="2274" y="1311"/>
                  </a:moveTo>
                  <a:cubicBezTo>
                    <a:pt x="4735" y="1969"/>
                    <a:pt x="7195" y="2628"/>
                    <a:pt x="10203" y="2694"/>
                  </a:cubicBezTo>
                  <a:cubicBezTo>
                    <a:pt x="13210" y="2760"/>
                    <a:pt x="16765" y="2233"/>
                    <a:pt x="18816" y="1640"/>
                  </a:cubicBezTo>
                  <a:cubicBezTo>
                    <a:pt x="20866" y="1047"/>
                    <a:pt x="21413" y="389"/>
                    <a:pt x="20866" y="125"/>
                  </a:cubicBezTo>
                  <a:cubicBezTo>
                    <a:pt x="20319" y="-138"/>
                    <a:pt x="18679" y="-6"/>
                    <a:pt x="16218" y="718"/>
                  </a:cubicBezTo>
                  <a:cubicBezTo>
                    <a:pt x="13757" y="1442"/>
                    <a:pt x="10476" y="2760"/>
                    <a:pt x="8426" y="4142"/>
                  </a:cubicBezTo>
                  <a:cubicBezTo>
                    <a:pt x="6375" y="5525"/>
                    <a:pt x="5555" y="6974"/>
                    <a:pt x="5555" y="7962"/>
                  </a:cubicBezTo>
                  <a:cubicBezTo>
                    <a:pt x="5555" y="8950"/>
                    <a:pt x="6375" y="9477"/>
                    <a:pt x="7605" y="9938"/>
                  </a:cubicBezTo>
                  <a:cubicBezTo>
                    <a:pt x="8836" y="10399"/>
                    <a:pt x="10476" y="10794"/>
                    <a:pt x="11297" y="11321"/>
                  </a:cubicBezTo>
                  <a:cubicBezTo>
                    <a:pt x="12117" y="11847"/>
                    <a:pt x="12117" y="12506"/>
                    <a:pt x="10750" y="13428"/>
                  </a:cubicBezTo>
                  <a:cubicBezTo>
                    <a:pt x="9383" y="14350"/>
                    <a:pt x="6648" y="15535"/>
                    <a:pt x="4598" y="16589"/>
                  </a:cubicBezTo>
                  <a:cubicBezTo>
                    <a:pt x="2547" y="17642"/>
                    <a:pt x="1180" y="18564"/>
                    <a:pt x="497" y="19355"/>
                  </a:cubicBezTo>
                  <a:cubicBezTo>
                    <a:pt x="-187" y="20145"/>
                    <a:pt x="-187" y="20803"/>
                    <a:pt x="633" y="21133"/>
                  </a:cubicBezTo>
                  <a:cubicBezTo>
                    <a:pt x="1454" y="21462"/>
                    <a:pt x="3094" y="21462"/>
                    <a:pt x="5965" y="21067"/>
                  </a:cubicBezTo>
                  <a:cubicBezTo>
                    <a:pt x="8836" y="20672"/>
                    <a:pt x="12937" y="19882"/>
                    <a:pt x="17038" y="19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57253" y="3307289"/>
              <a:ext cx="222301" cy="14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13" fill="norm" stroke="1" extrusionOk="0">
                  <a:moveTo>
                    <a:pt x="616" y="5367"/>
                  </a:moveTo>
                  <a:cubicBezTo>
                    <a:pt x="209" y="3516"/>
                    <a:pt x="-199" y="1664"/>
                    <a:pt x="107" y="739"/>
                  </a:cubicBezTo>
                  <a:cubicBezTo>
                    <a:pt x="412" y="-187"/>
                    <a:pt x="1431" y="-187"/>
                    <a:pt x="2246" y="430"/>
                  </a:cubicBezTo>
                  <a:cubicBezTo>
                    <a:pt x="3061" y="1047"/>
                    <a:pt x="3673" y="2282"/>
                    <a:pt x="3978" y="5367"/>
                  </a:cubicBezTo>
                  <a:cubicBezTo>
                    <a:pt x="4284" y="8453"/>
                    <a:pt x="4284" y="13390"/>
                    <a:pt x="3978" y="16630"/>
                  </a:cubicBezTo>
                  <a:cubicBezTo>
                    <a:pt x="3673" y="19870"/>
                    <a:pt x="3061" y="21413"/>
                    <a:pt x="2858" y="21413"/>
                  </a:cubicBezTo>
                  <a:cubicBezTo>
                    <a:pt x="2654" y="21413"/>
                    <a:pt x="2858" y="19870"/>
                    <a:pt x="4182" y="16630"/>
                  </a:cubicBezTo>
                  <a:cubicBezTo>
                    <a:pt x="5507" y="13390"/>
                    <a:pt x="7952" y="8453"/>
                    <a:pt x="9480" y="5367"/>
                  </a:cubicBezTo>
                  <a:cubicBezTo>
                    <a:pt x="11009" y="2282"/>
                    <a:pt x="11620" y="1047"/>
                    <a:pt x="11620" y="1356"/>
                  </a:cubicBezTo>
                  <a:cubicBezTo>
                    <a:pt x="11620" y="1664"/>
                    <a:pt x="11009" y="3516"/>
                    <a:pt x="10601" y="5213"/>
                  </a:cubicBezTo>
                  <a:cubicBezTo>
                    <a:pt x="10193" y="6910"/>
                    <a:pt x="9990" y="8453"/>
                    <a:pt x="10092" y="9996"/>
                  </a:cubicBezTo>
                  <a:cubicBezTo>
                    <a:pt x="10193" y="11539"/>
                    <a:pt x="10601" y="13082"/>
                    <a:pt x="12537" y="14007"/>
                  </a:cubicBezTo>
                  <a:cubicBezTo>
                    <a:pt x="14473" y="14933"/>
                    <a:pt x="17937" y="15242"/>
                    <a:pt x="21401" y="15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90576" y="3502856"/>
              <a:ext cx="206428" cy="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724" fill="norm" stroke="1" extrusionOk="0">
                  <a:moveTo>
                    <a:pt x="8932" y="0"/>
                  </a:moveTo>
                  <a:cubicBezTo>
                    <a:pt x="7168" y="3240"/>
                    <a:pt x="5405" y="6480"/>
                    <a:pt x="3642" y="10260"/>
                  </a:cubicBezTo>
                  <a:cubicBezTo>
                    <a:pt x="1879" y="14040"/>
                    <a:pt x="115" y="18360"/>
                    <a:pt x="5" y="19980"/>
                  </a:cubicBezTo>
                  <a:cubicBezTo>
                    <a:pt x="-105" y="21600"/>
                    <a:pt x="1438" y="20520"/>
                    <a:pt x="5295" y="17280"/>
                  </a:cubicBezTo>
                  <a:cubicBezTo>
                    <a:pt x="9152" y="14040"/>
                    <a:pt x="15324" y="8640"/>
                    <a:pt x="21495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206973" y="3534606"/>
              <a:ext cx="134481" cy="4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036" fill="norm" stroke="1" extrusionOk="0">
                  <a:moveTo>
                    <a:pt x="4230" y="12343"/>
                  </a:moveTo>
                  <a:cubicBezTo>
                    <a:pt x="2205" y="15429"/>
                    <a:pt x="180" y="18514"/>
                    <a:pt x="12" y="20057"/>
                  </a:cubicBezTo>
                  <a:cubicBezTo>
                    <a:pt x="-157" y="21600"/>
                    <a:pt x="1530" y="21600"/>
                    <a:pt x="5412" y="18000"/>
                  </a:cubicBezTo>
                  <a:cubicBezTo>
                    <a:pt x="9293" y="14400"/>
                    <a:pt x="15368" y="72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519253" y="330600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544653" y="342665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1211403" y="3236179"/>
              <a:ext cx="183543" cy="41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327" fill="norm" stroke="1" extrusionOk="0">
                  <a:moveTo>
                    <a:pt x="0" y="4604"/>
                  </a:moveTo>
                  <a:cubicBezTo>
                    <a:pt x="485" y="8223"/>
                    <a:pt x="971" y="11841"/>
                    <a:pt x="1335" y="14253"/>
                  </a:cubicBezTo>
                  <a:cubicBezTo>
                    <a:pt x="1699" y="16665"/>
                    <a:pt x="1942" y="17871"/>
                    <a:pt x="2184" y="19023"/>
                  </a:cubicBezTo>
                  <a:cubicBezTo>
                    <a:pt x="2427" y="20174"/>
                    <a:pt x="2670" y="21270"/>
                    <a:pt x="2548" y="21325"/>
                  </a:cubicBezTo>
                  <a:cubicBezTo>
                    <a:pt x="2427" y="21380"/>
                    <a:pt x="1942" y="20393"/>
                    <a:pt x="1456" y="18365"/>
                  </a:cubicBezTo>
                  <a:cubicBezTo>
                    <a:pt x="971" y="16336"/>
                    <a:pt x="485" y="13266"/>
                    <a:pt x="607" y="10525"/>
                  </a:cubicBezTo>
                  <a:cubicBezTo>
                    <a:pt x="728" y="7784"/>
                    <a:pt x="1456" y="5372"/>
                    <a:pt x="2670" y="3618"/>
                  </a:cubicBezTo>
                  <a:cubicBezTo>
                    <a:pt x="3883" y="1863"/>
                    <a:pt x="5582" y="767"/>
                    <a:pt x="7645" y="273"/>
                  </a:cubicBezTo>
                  <a:cubicBezTo>
                    <a:pt x="9708" y="-220"/>
                    <a:pt x="12135" y="-110"/>
                    <a:pt x="14683" y="1151"/>
                  </a:cubicBezTo>
                  <a:cubicBezTo>
                    <a:pt x="17231" y="2411"/>
                    <a:pt x="19901" y="4824"/>
                    <a:pt x="20751" y="7345"/>
                  </a:cubicBezTo>
                  <a:cubicBezTo>
                    <a:pt x="21600" y="9867"/>
                    <a:pt x="20629" y="12499"/>
                    <a:pt x="17596" y="14308"/>
                  </a:cubicBezTo>
                  <a:cubicBezTo>
                    <a:pt x="14562" y="16117"/>
                    <a:pt x="9465" y="17104"/>
                    <a:pt x="6310" y="17652"/>
                  </a:cubicBezTo>
                  <a:cubicBezTo>
                    <a:pt x="3155" y="18200"/>
                    <a:pt x="1942" y="18310"/>
                    <a:pt x="1942" y="18255"/>
                  </a:cubicBezTo>
                  <a:cubicBezTo>
                    <a:pt x="1942" y="18200"/>
                    <a:pt x="3155" y="17981"/>
                    <a:pt x="4369" y="17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1811234" y="3414709"/>
              <a:ext cx="251070" cy="12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0148" fill="norm" stroke="1" extrusionOk="0">
                  <a:moveTo>
                    <a:pt x="2471" y="8237"/>
                  </a:moveTo>
                  <a:cubicBezTo>
                    <a:pt x="1927" y="9631"/>
                    <a:pt x="1382" y="11024"/>
                    <a:pt x="928" y="10850"/>
                  </a:cubicBezTo>
                  <a:cubicBezTo>
                    <a:pt x="475" y="10676"/>
                    <a:pt x="112" y="8934"/>
                    <a:pt x="21" y="7192"/>
                  </a:cubicBezTo>
                  <a:cubicBezTo>
                    <a:pt x="-70" y="5450"/>
                    <a:pt x="112" y="3708"/>
                    <a:pt x="1019" y="2140"/>
                  </a:cubicBezTo>
                  <a:cubicBezTo>
                    <a:pt x="1927" y="573"/>
                    <a:pt x="3560" y="-821"/>
                    <a:pt x="5012" y="573"/>
                  </a:cubicBezTo>
                  <a:cubicBezTo>
                    <a:pt x="6464" y="1966"/>
                    <a:pt x="7735" y="6147"/>
                    <a:pt x="8733" y="9631"/>
                  </a:cubicBezTo>
                  <a:cubicBezTo>
                    <a:pt x="9732" y="13114"/>
                    <a:pt x="10458" y="15902"/>
                    <a:pt x="11184" y="17818"/>
                  </a:cubicBezTo>
                  <a:cubicBezTo>
                    <a:pt x="11910" y="19734"/>
                    <a:pt x="12636" y="20779"/>
                    <a:pt x="13634" y="19734"/>
                  </a:cubicBezTo>
                  <a:cubicBezTo>
                    <a:pt x="14633" y="18689"/>
                    <a:pt x="15903" y="15553"/>
                    <a:pt x="16992" y="12244"/>
                  </a:cubicBezTo>
                  <a:cubicBezTo>
                    <a:pt x="18081" y="8934"/>
                    <a:pt x="18989" y="5450"/>
                    <a:pt x="19715" y="3534"/>
                  </a:cubicBezTo>
                  <a:cubicBezTo>
                    <a:pt x="20441" y="1618"/>
                    <a:pt x="20985" y="1269"/>
                    <a:pt x="21530" y="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2509709" y="3204406"/>
              <a:ext cx="212995" cy="39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58" fill="norm" stroke="1" extrusionOk="0">
                  <a:moveTo>
                    <a:pt x="4839" y="8185"/>
                  </a:moveTo>
                  <a:cubicBezTo>
                    <a:pt x="4839" y="11937"/>
                    <a:pt x="4839" y="15688"/>
                    <a:pt x="4411" y="18019"/>
                  </a:cubicBezTo>
                  <a:cubicBezTo>
                    <a:pt x="3983" y="20349"/>
                    <a:pt x="3128" y="21259"/>
                    <a:pt x="2379" y="21429"/>
                  </a:cubicBezTo>
                  <a:cubicBezTo>
                    <a:pt x="1631" y="21600"/>
                    <a:pt x="989" y="21032"/>
                    <a:pt x="562" y="18815"/>
                  </a:cubicBezTo>
                  <a:cubicBezTo>
                    <a:pt x="134" y="16598"/>
                    <a:pt x="-80" y="12733"/>
                    <a:pt x="27" y="10061"/>
                  </a:cubicBezTo>
                  <a:cubicBezTo>
                    <a:pt x="134" y="7389"/>
                    <a:pt x="562" y="5912"/>
                    <a:pt x="1203" y="4945"/>
                  </a:cubicBezTo>
                  <a:cubicBezTo>
                    <a:pt x="1845" y="3979"/>
                    <a:pt x="2700" y="3524"/>
                    <a:pt x="3556" y="3581"/>
                  </a:cubicBezTo>
                  <a:cubicBezTo>
                    <a:pt x="4411" y="3638"/>
                    <a:pt x="5267" y="4206"/>
                    <a:pt x="6550" y="6082"/>
                  </a:cubicBezTo>
                  <a:cubicBezTo>
                    <a:pt x="7833" y="7958"/>
                    <a:pt x="9544" y="11141"/>
                    <a:pt x="10934" y="13358"/>
                  </a:cubicBezTo>
                  <a:cubicBezTo>
                    <a:pt x="12324" y="15575"/>
                    <a:pt x="13393" y="16825"/>
                    <a:pt x="14356" y="17621"/>
                  </a:cubicBezTo>
                  <a:cubicBezTo>
                    <a:pt x="15318" y="18417"/>
                    <a:pt x="16173" y="18758"/>
                    <a:pt x="16815" y="18644"/>
                  </a:cubicBezTo>
                  <a:cubicBezTo>
                    <a:pt x="17457" y="18531"/>
                    <a:pt x="17884" y="17962"/>
                    <a:pt x="18419" y="15802"/>
                  </a:cubicBezTo>
                  <a:cubicBezTo>
                    <a:pt x="18954" y="13642"/>
                    <a:pt x="19595" y="9891"/>
                    <a:pt x="19916" y="7219"/>
                  </a:cubicBezTo>
                  <a:cubicBezTo>
                    <a:pt x="20237" y="4547"/>
                    <a:pt x="20237" y="2956"/>
                    <a:pt x="20237" y="1819"/>
                  </a:cubicBezTo>
                  <a:cubicBezTo>
                    <a:pt x="20237" y="682"/>
                    <a:pt x="20237" y="0"/>
                    <a:pt x="20451" y="0"/>
                  </a:cubicBezTo>
                  <a:cubicBezTo>
                    <a:pt x="20665" y="0"/>
                    <a:pt x="21092" y="682"/>
                    <a:pt x="21520" y="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2768860" y="3379954"/>
              <a:ext cx="80844" cy="15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048" fill="norm" stroke="1" extrusionOk="0">
                  <a:moveTo>
                    <a:pt x="21153" y="2938"/>
                  </a:moveTo>
                  <a:cubicBezTo>
                    <a:pt x="18938" y="2062"/>
                    <a:pt x="16722" y="1186"/>
                    <a:pt x="14230" y="895"/>
                  </a:cubicBezTo>
                  <a:cubicBezTo>
                    <a:pt x="11738" y="603"/>
                    <a:pt x="8968" y="895"/>
                    <a:pt x="6199" y="3813"/>
                  </a:cubicBezTo>
                  <a:cubicBezTo>
                    <a:pt x="3430" y="6732"/>
                    <a:pt x="661" y="12278"/>
                    <a:pt x="107" y="15635"/>
                  </a:cubicBezTo>
                  <a:cubicBezTo>
                    <a:pt x="-447" y="18992"/>
                    <a:pt x="1215" y="20159"/>
                    <a:pt x="3430" y="20743"/>
                  </a:cubicBezTo>
                  <a:cubicBezTo>
                    <a:pt x="5645" y="21327"/>
                    <a:pt x="8415" y="21327"/>
                    <a:pt x="11461" y="18408"/>
                  </a:cubicBezTo>
                  <a:cubicBezTo>
                    <a:pt x="14507" y="15489"/>
                    <a:pt x="17830" y="9651"/>
                    <a:pt x="18661" y="6149"/>
                  </a:cubicBezTo>
                  <a:cubicBezTo>
                    <a:pt x="19491" y="2646"/>
                    <a:pt x="17830" y="1478"/>
                    <a:pt x="15615" y="749"/>
                  </a:cubicBezTo>
                  <a:cubicBezTo>
                    <a:pt x="13399" y="19"/>
                    <a:pt x="10630" y="-273"/>
                    <a:pt x="9245" y="311"/>
                  </a:cubicBezTo>
                  <a:cubicBezTo>
                    <a:pt x="7861" y="895"/>
                    <a:pt x="7861" y="2354"/>
                    <a:pt x="7861" y="3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2824303" y="3337756"/>
              <a:ext cx="127001" cy="1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8416"/>
                  </a:moveTo>
                  <a:cubicBezTo>
                    <a:pt x="1440" y="7013"/>
                    <a:pt x="2880" y="5610"/>
                    <a:pt x="5400" y="4769"/>
                  </a:cubicBezTo>
                  <a:cubicBezTo>
                    <a:pt x="7920" y="3927"/>
                    <a:pt x="11520" y="3647"/>
                    <a:pt x="14400" y="5470"/>
                  </a:cubicBezTo>
                  <a:cubicBezTo>
                    <a:pt x="17280" y="7294"/>
                    <a:pt x="19440" y="11221"/>
                    <a:pt x="20520" y="13886"/>
                  </a:cubicBezTo>
                  <a:cubicBezTo>
                    <a:pt x="21600" y="16551"/>
                    <a:pt x="21600" y="17953"/>
                    <a:pt x="21060" y="19216"/>
                  </a:cubicBezTo>
                  <a:cubicBezTo>
                    <a:pt x="20520" y="20478"/>
                    <a:pt x="19440" y="21600"/>
                    <a:pt x="18360" y="21460"/>
                  </a:cubicBezTo>
                  <a:cubicBezTo>
                    <a:pt x="17280" y="21319"/>
                    <a:pt x="16200" y="19917"/>
                    <a:pt x="15480" y="16971"/>
                  </a:cubicBezTo>
                  <a:cubicBezTo>
                    <a:pt x="14760" y="14026"/>
                    <a:pt x="14400" y="9538"/>
                    <a:pt x="14580" y="6592"/>
                  </a:cubicBezTo>
                  <a:cubicBezTo>
                    <a:pt x="14760" y="3647"/>
                    <a:pt x="15480" y="2244"/>
                    <a:pt x="16740" y="1403"/>
                  </a:cubicBezTo>
                  <a:cubicBezTo>
                    <a:pt x="18000" y="561"/>
                    <a:pt x="19800" y="2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3021153" y="3351401"/>
              <a:ext cx="165101" cy="13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7047"/>
                  </a:moveTo>
                  <a:cubicBezTo>
                    <a:pt x="0" y="10476"/>
                    <a:pt x="0" y="13904"/>
                    <a:pt x="138" y="16647"/>
                  </a:cubicBezTo>
                  <a:cubicBezTo>
                    <a:pt x="277" y="19390"/>
                    <a:pt x="554" y="21447"/>
                    <a:pt x="692" y="21447"/>
                  </a:cubicBezTo>
                  <a:cubicBezTo>
                    <a:pt x="831" y="21447"/>
                    <a:pt x="831" y="19390"/>
                    <a:pt x="1108" y="16304"/>
                  </a:cubicBezTo>
                  <a:cubicBezTo>
                    <a:pt x="1385" y="13218"/>
                    <a:pt x="1938" y="9104"/>
                    <a:pt x="2631" y="6190"/>
                  </a:cubicBezTo>
                  <a:cubicBezTo>
                    <a:pt x="3323" y="3276"/>
                    <a:pt x="4154" y="1561"/>
                    <a:pt x="4985" y="1390"/>
                  </a:cubicBezTo>
                  <a:cubicBezTo>
                    <a:pt x="5815" y="1218"/>
                    <a:pt x="6646" y="2590"/>
                    <a:pt x="7200" y="4133"/>
                  </a:cubicBezTo>
                  <a:cubicBezTo>
                    <a:pt x="7754" y="5676"/>
                    <a:pt x="8031" y="7390"/>
                    <a:pt x="8169" y="9618"/>
                  </a:cubicBezTo>
                  <a:cubicBezTo>
                    <a:pt x="8308" y="11847"/>
                    <a:pt x="8308" y="14590"/>
                    <a:pt x="8446" y="14761"/>
                  </a:cubicBezTo>
                  <a:cubicBezTo>
                    <a:pt x="8585" y="14933"/>
                    <a:pt x="8862" y="12533"/>
                    <a:pt x="9415" y="9961"/>
                  </a:cubicBezTo>
                  <a:cubicBezTo>
                    <a:pt x="9969" y="7390"/>
                    <a:pt x="10800" y="4647"/>
                    <a:pt x="11769" y="2761"/>
                  </a:cubicBezTo>
                  <a:cubicBezTo>
                    <a:pt x="12738" y="876"/>
                    <a:pt x="13846" y="-153"/>
                    <a:pt x="14815" y="18"/>
                  </a:cubicBezTo>
                  <a:cubicBezTo>
                    <a:pt x="15785" y="190"/>
                    <a:pt x="16615" y="1561"/>
                    <a:pt x="17723" y="4476"/>
                  </a:cubicBezTo>
                  <a:cubicBezTo>
                    <a:pt x="18831" y="7390"/>
                    <a:pt x="20215" y="11847"/>
                    <a:pt x="21600" y="16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3240374" y="2990521"/>
              <a:ext cx="282430" cy="42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90" fill="norm" stroke="1" extrusionOk="0">
                  <a:moveTo>
                    <a:pt x="3109" y="19886"/>
                  </a:moveTo>
                  <a:cubicBezTo>
                    <a:pt x="3589" y="19348"/>
                    <a:pt x="4069" y="18811"/>
                    <a:pt x="3909" y="18542"/>
                  </a:cubicBezTo>
                  <a:cubicBezTo>
                    <a:pt x="3749" y="18274"/>
                    <a:pt x="2949" y="18274"/>
                    <a:pt x="2309" y="18489"/>
                  </a:cubicBezTo>
                  <a:cubicBezTo>
                    <a:pt x="1669" y="18703"/>
                    <a:pt x="1189" y="19133"/>
                    <a:pt x="709" y="19617"/>
                  </a:cubicBezTo>
                  <a:cubicBezTo>
                    <a:pt x="229" y="20100"/>
                    <a:pt x="-251" y="20638"/>
                    <a:pt x="149" y="20960"/>
                  </a:cubicBezTo>
                  <a:cubicBezTo>
                    <a:pt x="549" y="21283"/>
                    <a:pt x="1829" y="21390"/>
                    <a:pt x="3269" y="21390"/>
                  </a:cubicBezTo>
                  <a:cubicBezTo>
                    <a:pt x="4709" y="21390"/>
                    <a:pt x="6309" y="21283"/>
                    <a:pt x="8069" y="20208"/>
                  </a:cubicBezTo>
                  <a:cubicBezTo>
                    <a:pt x="9829" y="19133"/>
                    <a:pt x="11749" y="17091"/>
                    <a:pt x="13589" y="14405"/>
                  </a:cubicBezTo>
                  <a:cubicBezTo>
                    <a:pt x="15429" y="11718"/>
                    <a:pt x="17189" y="8387"/>
                    <a:pt x="18229" y="6291"/>
                  </a:cubicBezTo>
                  <a:cubicBezTo>
                    <a:pt x="19269" y="4196"/>
                    <a:pt x="19589" y="3336"/>
                    <a:pt x="19749" y="2423"/>
                  </a:cubicBezTo>
                  <a:cubicBezTo>
                    <a:pt x="19909" y="1509"/>
                    <a:pt x="19909" y="542"/>
                    <a:pt x="19509" y="166"/>
                  </a:cubicBezTo>
                  <a:cubicBezTo>
                    <a:pt x="19109" y="-210"/>
                    <a:pt x="18309" y="5"/>
                    <a:pt x="17349" y="1294"/>
                  </a:cubicBezTo>
                  <a:cubicBezTo>
                    <a:pt x="16389" y="2584"/>
                    <a:pt x="15269" y="4948"/>
                    <a:pt x="14549" y="7742"/>
                  </a:cubicBezTo>
                  <a:cubicBezTo>
                    <a:pt x="13829" y="10536"/>
                    <a:pt x="13509" y="13760"/>
                    <a:pt x="13909" y="16017"/>
                  </a:cubicBezTo>
                  <a:cubicBezTo>
                    <a:pt x="14309" y="18274"/>
                    <a:pt x="15429" y="19563"/>
                    <a:pt x="16789" y="20262"/>
                  </a:cubicBezTo>
                  <a:cubicBezTo>
                    <a:pt x="18149" y="20960"/>
                    <a:pt x="19749" y="21068"/>
                    <a:pt x="21349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3771829" y="3027557"/>
              <a:ext cx="104874" cy="42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385" fill="norm" stroke="1" extrusionOk="0">
                  <a:moveTo>
                    <a:pt x="14684" y="2482"/>
                  </a:moveTo>
                  <a:cubicBezTo>
                    <a:pt x="15930" y="1955"/>
                    <a:pt x="17177" y="1428"/>
                    <a:pt x="18423" y="954"/>
                  </a:cubicBezTo>
                  <a:cubicBezTo>
                    <a:pt x="19669" y="480"/>
                    <a:pt x="20915" y="58"/>
                    <a:pt x="20500" y="6"/>
                  </a:cubicBezTo>
                  <a:cubicBezTo>
                    <a:pt x="20084" y="-47"/>
                    <a:pt x="18007" y="269"/>
                    <a:pt x="14477" y="1850"/>
                  </a:cubicBezTo>
                  <a:cubicBezTo>
                    <a:pt x="10946" y="3430"/>
                    <a:pt x="5961" y="6275"/>
                    <a:pt x="3053" y="9331"/>
                  </a:cubicBezTo>
                  <a:cubicBezTo>
                    <a:pt x="146" y="12386"/>
                    <a:pt x="-685" y="15653"/>
                    <a:pt x="561" y="17760"/>
                  </a:cubicBezTo>
                  <a:cubicBezTo>
                    <a:pt x="1807" y="19867"/>
                    <a:pt x="5130" y="20815"/>
                    <a:pt x="8661" y="21184"/>
                  </a:cubicBezTo>
                  <a:cubicBezTo>
                    <a:pt x="12192" y="21553"/>
                    <a:pt x="15930" y="21342"/>
                    <a:pt x="19669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3935553" y="3165176"/>
              <a:ext cx="228601" cy="22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1508"/>
                  </a:moveTo>
                  <a:cubicBezTo>
                    <a:pt x="2200" y="16158"/>
                    <a:pt x="4400" y="10807"/>
                    <a:pt x="5700" y="7636"/>
                  </a:cubicBezTo>
                  <a:cubicBezTo>
                    <a:pt x="7000" y="4466"/>
                    <a:pt x="7400" y="3475"/>
                    <a:pt x="7600" y="2385"/>
                  </a:cubicBezTo>
                  <a:cubicBezTo>
                    <a:pt x="7800" y="1295"/>
                    <a:pt x="7800" y="106"/>
                    <a:pt x="7500" y="7"/>
                  </a:cubicBezTo>
                  <a:cubicBezTo>
                    <a:pt x="7200" y="-92"/>
                    <a:pt x="6600" y="899"/>
                    <a:pt x="6200" y="3178"/>
                  </a:cubicBezTo>
                  <a:cubicBezTo>
                    <a:pt x="5800" y="5457"/>
                    <a:pt x="5600" y="9024"/>
                    <a:pt x="5600" y="11302"/>
                  </a:cubicBezTo>
                  <a:cubicBezTo>
                    <a:pt x="5600" y="13581"/>
                    <a:pt x="5800" y="14572"/>
                    <a:pt x="6400" y="15266"/>
                  </a:cubicBezTo>
                  <a:cubicBezTo>
                    <a:pt x="7000" y="15959"/>
                    <a:pt x="8000" y="16356"/>
                    <a:pt x="9000" y="16058"/>
                  </a:cubicBezTo>
                  <a:cubicBezTo>
                    <a:pt x="10000" y="15761"/>
                    <a:pt x="11000" y="14770"/>
                    <a:pt x="12300" y="12789"/>
                  </a:cubicBezTo>
                  <a:cubicBezTo>
                    <a:pt x="13600" y="10807"/>
                    <a:pt x="15200" y="7835"/>
                    <a:pt x="16200" y="5556"/>
                  </a:cubicBezTo>
                  <a:cubicBezTo>
                    <a:pt x="17200" y="3277"/>
                    <a:pt x="17600" y="1691"/>
                    <a:pt x="17700" y="1592"/>
                  </a:cubicBezTo>
                  <a:cubicBezTo>
                    <a:pt x="17800" y="1493"/>
                    <a:pt x="17600" y="2880"/>
                    <a:pt x="18200" y="5258"/>
                  </a:cubicBezTo>
                  <a:cubicBezTo>
                    <a:pt x="18800" y="7636"/>
                    <a:pt x="20200" y="11005"/>
                    <a:pt x="21600" y="14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4322903" y="3388556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4649704" y="3185356"/>
              <a:ext cx="263750" cy="16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08" fill="norm" stroke="1" extrusionOk="0">
                  <a:moveTo>
                    <a:pt x="8054" y="6480"/>
                  </a:moveTo>
                  <a:cubicBezTo>
                    <a:pt x="6844" y="9990"/>
                    <a:pt x="5634" y="13500"/>
                    <a:pt x="4857" y="15930"/>
                  </a:cubicBezTo>
                  <a:cubicBezTo>
                    <a:pt x="4079" y="18360"/>
                    <a:pt x="3734" y="19710"/>
                    <a:pt x="3129" y="20520"/>
                  </a:cubicBezTo>
                  <a:cubicBezTo>
                    <a:pt x="2524" y="21330"/>
                    <a:pt x="1660" y="21600"/>
                    <a:pt x="1055" y="20925"/>
                  </a:cubicBezTo>
                  <a:cubicBezTo>
                    <a:pt x="450" y="20250"/>
                    <a:pt x="105" y="18630"/>
                    <a:pt x="18" y="16470"/>
                  </a:cubicBezTo>
                  <a:cubicBezTo>
                    <a:pt x="-68" y="14310"/>
                    <a:pt x="105" y="11610"/>
                    <a:pt x="1574" y="9450"/>
                  </a:cubicBezTo>
                  <a:cubicBezTo>
                    <a:pt x="3042" y="7290"/>
                    <a:pt x="5807" y="5670"/>
                    <a:pt x="9350" y="4185"/>
                  </a:cubicBezTo>
                  <a:cubicBezTo>
                    <a:pt x="12892" y="2700"/>
                    <a:pt x="17212" y="135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4932503" y="2948204"/>
              <a:ext cx="133351" cy="11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6078"/>
                  </a:moveTo>
                  <a:cubicBezTo>
                    <a:pt x="0" y="4183"/>
                    <a:pt x="0" y="2289"/>
                    <a:pt x="857" y="1152"/>
                  </a:cubicBezTo>
                  <a:cubicBezTo>
                    <a:pt x="1714" y="15"/>
                    <a:pt x="3429" y="-364"/>
                    <a:pt x="4629" y="394"/>
                  </a:cubicBezTo>
                  <a:cubicBezTo>
                    <a:pt x="5829" y="1152"/>
                    <a:pt x="6514" y="3047"/>
                    <a:pt x="6857" y="6078"/>
                  </a:cubicBezTo>
                  <a:cubicBezTo>
                    <a:pt x="7200" y="9110"/>
                    <a:pt x="7200" y="13278"/>
                    <a:pt x="6686" y="16120"/>
                  </a:cubicBezTo>
                  <a:cubicBezTo>
                    <a:pt x="6171" y="18962"/>
                    <a:pt x="5143" y="20478"/>
                    <a:pt x="6171" y="20857"/>
                  </a:cubicBezTo>
                  <a:cubicBezTo>
                    <a:pt x="7200" y="21236"/>
                    <a:pt x="10286" y="20478"/>
                    <a:pt x="13200" y="19531"/>
                  </a:cubicBezTo>
                  <a:cubicBezTo>
                    <a:pt x="16114" y="18583"/>
                    <a:pt x="18857" y="17447"/>
                    <a:pt x="21600" y="16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5027753" y="2937706"/>
              <a:ext cx="17161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571" y="0"/>
                  </a:moveTo>
                  <a:cubicBezTo>
                    <a:pt x="15171" y="3000"/>
                    <a:pt x="18771" y="6000"/>
                    <a:pt x="20186" y="8443"/>
                  </a:cubicBezTo>
                  <a:cubicBezTo>
                    <a:pt x="21600" y="10886"/>
                    <a:pt x="20829" y="12771"/>
                    <a:pt x="17100" y="14871"/>
                  </a:cubicBezTo>
                  <a:cubicBezTo>
                    <a:pt x="13371" y="16971"/>
                    <a:pt x="6686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281253" y="4171356"/>
              <a:ext cx="248554" cy="49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09" fill="norm" stroke="1" extrusionOk="0">
                  <a:moveTo>
                    <a:pt x="0" y="5940"/>
                  </a:moveTo>
                  <a:cubicBezTo>
                    <a:pt x="900" y="9495"/>
                    <a:pt x="1800" y="13049"/>
                    <a:pt x="2430" y="15464"/>
                  </a:cubicBezTo>
                  <a:cubicBezTo>
                    <a:pt x="3060" y="17879"/>
                    <a:pt x="3420" y="19155"/>
                    <a:pt x="3780" y="20067"/>
                  </a:cubicBezTo>
                  <a:cubicBezTo>
                    <a:pt x="4140" y="20978"/>
                    <a:pt x="4500" y="21525"/>
                    <a:pt x="4680" y="21388"/>
                  </a:cubicBezTo>
                  <a:cubicBezTo>
                    <a:pt x="4860" y="21252"/>
                    <a:pt x="4860" y="20431"/>
                    <a:pt x="4590" y="18244"/>
                  </a:cubicBezTo>
                  <a:cubicBezTo>
                    <a:pt x="4320" y="16057"/>
                    <a:pt x="3780" y="12502"/>
                    <a:pt x="3960" y="9403"/>
                  </a:cubicBezTo>
                  <a:cubicBezTo>
                    <a:pt x="4140" y="6305"/>
                    <a:pt x="5040" y="3662"/>
                    <a:pt x="6030" y="2112"/>
                  </a:cubicBezTo>
                  <a:cubicBezTo>
                    <a:pt x="7020" y="563"/>
                    <a:pt x="8100" y="107"/>
                    <a:pt x="9630" y="16"/>
                  </a:cubicBezTo>
                  <a:cubicBezTo>
                    <a:pt x="11160" y="-75"/>
                    <a:pt x="13140" y="198"/>
                    <a:pt x="15300" y="1611"/>
                  </a:cubicBezTo>
                  <a:cubicBezTo>
                    <a:pt x="17460" y="3024"/>
                    <a:pt x="19800" y="5576"/>
                    <a:pt x="20700" y="8355"/>
                  </a:cubicBezTo>
                  <a:cubicBezTo>
                    <a:pt x="21600" y="11135"/>
                    <a:pt x="21060" y="14143"/>
                    <a:pt x="19530" y="16330"/>
                  </a:cubicBezTo>
                  <a:cubicBezTo>
                    <a:pt x="18000" y="18517"/>
                    <a:pt x="15480" y="19884"/>
                    <a:pt x="13770" y="20568"/>
                  </a:cubicBezTo>
                  <a:cubicBezTo>
                    <a:pt x="12060" y="21252"/>
                    <a:pt x="11160" y="21252"/>
                    <a:pt x="11160" y="21024"/>
                  </a:cubicBezTo>
                  <a:cubicBezTo>
                    <a:pt x="11160" y="20796"/>
                    <a:pt x="12060" y="20340"/>
                    <a:pt x="12960" y="19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890845" y="4385506"/>
              <a:ext cx="27305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4486" y="21600"/>
                  </a:moveTo>
                  <a:cubicBezTo>
                    <a:pt x="3656" y="21600"/>
                    <a:pt x="2825" y="21600"/>
                    <a:pt x="1994" y="21420"/>
                  </a:cubicBezTo>
                  <a:cubicBezTo>
                    <a:pt x="1163" y="21240"/>
                    <a:pt x="332" y="20880"/>
                    <a:pt x="83" y="18180"/>
                  </a:cubicBezTo>
                  <a:cubicBezTo>
                    <a:pt x="-166" y="15480"/>
                    <a:pt x="166" y="10440"/>
                    <a:pt x="748" y="7560"/>
                  </a:cubicBezTo>
                  <a:cubicBezTo>
                    <a:pt x="1329" y="4680"/>
                    <a:pt x="2160" y="3960"/>
                    <a:pt x="3739" y="5580"/>
                  </a:cubicBezTo>
                  <a:cubicBezTo>
                    <a:pt x="5317" y="7200"/>
                    <a:pt x="7643" y="11160"/>
                    <a:pt x="9222" y="13320"/>
                  </a:cubicBezTo>
                  <a:cubicBezTo>
                    <a:pt x="10800" y="15480"/>
                    <a:pt x="11631" y="15840"/>
                    <a:pt x="12379" y="15300"/>
                  </a:cubicBezTo>
                  <a:cubicBezTo>
                    <a:pt x="13126" y="14760"/>
                    <a:pt x="13791" y="13320"/>
                    <a:pt x="15286" y="10620"/>
                  </a:cubicBezTo>
                  <a:cubicBezTo>
                    <a:pt x="16782" y="7920"/>
                    <a:pt x="19108" y="3960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2691865" y="4163768"/>
              <a:ext cx="278489" cy="38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53" fill="norm" stroke="1" extrusionOk="0">
                  <a:moveTo>
                    <a:pt x="4348" y="6345"/>
                  </a:moveTo>
                  <a:cubicBezTo>
                    <a:pt x="4512" y="9768"/>
                    <a:pt x="4675" y="13191"/>
                    <a:pt x="4675" y="15551"/>
                  </a:cubicBezTo>
                  <a:cubicBezTo>
                    <a:pt x="4675" y="17912"/>
                    <a:pt x="4512" y="19210"/>
                    <a:pt x="4185" y="20096"/>
                  </a:cubicBezTo>
                  <a:cubicBezTo>
                    <a:pt x="3857" y="20981"/>
                    <a:pt x="3366" y="21453"/>
                    <a:pt x="2875" y="21453"/>
                  </a:cubicBezTo>
                  <a:cubicBezTo>
                    <a:pt x="2385" y="21453"/>
                    <a:pt x="1894" y="20981"/>
                    <a:pt x="1403" y="19033"/>
                  </a:cubicBezTo>
                  <a:cubicBezTo>
                    <a:pt x="912" y="17086"/>
                    <a:pt x="421" y="13663"/>
                    <a:pt x="175" y="11184"/>
                  </a:cubicBezTo>
                  <a:cubicBezTo>
                    <a:pt x="-70" y="8705"/>
                    <a:pt x="-70" y="7171"/>
                    <a:pt x="257" y="6168"/>
                  </a:cubicBezTo>
                  <a:cubicBezTo>
                    <a:pt x="585" y="5164"/>
                    <a:pt x="1239" y="4692"/>
                    <a:pt x="2057" y="4987"/>
                  </a:cubicBezTo>
                  <a:cubicBezTo>
                    <a:pt x="2875" y="5283"/>
                    <a:pt x="3857" y="6345"/>
                    <a:pt x="5412" y="8646"/>
                  </a:cubicBezTo>
                  <a:cubicBezTo>
                    <a:pt x="6966" y="10948"/>
                    <a:pt x="9094" y="14489"/>
                    <a:pt x="10403" y="16673"/>
                  </a:cubicBezTo>
                  <a:cubicBezTo>
                    <a:pt x="11712" y="18856"/>
                    <a:pt x="12203" y="19683"/>
                    <a:pt x="12939" y="20273"/>
                  </a:cubicBezTo>
                  <a:cubicBezTo>
                    <a:pt x="13675" y="20863"/>
                    <a:pt x="14657" y="21217"/>
                    <a:pt x="15394" y="21040"/>
                  </a:cubicBezTo>
                  <a:cubicBezTo>
                    <a:pt x="16130" y="20863"/>
                    <a:pt x="16621" y="20155"/>
                    <a:pt x="17194" y="17912"/>
                  </a:cubicBezTo>
                  <a:cubicBezTo>
                    <a:pt x="17766" y="15669"/>
                    <a:pt x="18421" y="11892"/>
                    <a:pt x="18830" y="8823"/>
                  </a:cubicBezTo>
                  <a:cubicBezTo>
                    <a:pt x="19239" y="5755"/>
                    <a:pt x="19403" y="3394"/>
                    <a:pt x="19566" y="1919"/>
                  </a:cubicBezTo>
                  <a:cubicBezTo>
                    <a:pt x="19730" y="443"/>
                    <a:pt x="19894" y="-147"/>
                    <a:pt x="20139" y="30"/>
                  </a:cubicBezTo>
                  <a:cubicBezTo>
                    <a:pt x="20385" y="207"/>
                    <a:pt x="20712" y="1151"/>
                    <a:pt x="20957" y="1742"/>
                  </a:cubicBezTo>
                  <a:cubicBezTo>
                    <a:pt x="21203" y="2332"/>
                    <a:pt x="21366" y="2568"/>
                    <a:pt x="21530" y="2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003476" y="4342730"/>
              <a:ext cx="81178" cy="17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150" fill="norm" stroke="1" extrusionOk="0">
                  <a:moveTo>
                    <a:pt x="21241" y="4322"/>
                  </a:moveTo>
                  <a:cubicBezTo>
                    <a:pt x="20687" y="3066"/>
                    <a:pt x="20133" y="1810"/>
                    <a:pt x="18472" y="931"/>
                  </a:cubicBezTo>
                  <a:cubicBezTo>
                    <a:pt x="16810" y="52"/>
                    <a:pt x="14041" y="-450"/>
                    <a:pt x="10718" y="555"/>
                  </a:cubicBezTo>
                  <a:cubicBezTo>
                    <a:pt x="7395" y="1559"/>
                    <a:pt x="3518" y="4071"/>
                    <a:pt x="1579" y="7336"/>
                  </a:cubicBezTo>
                  <a:cubicBezTo>
                    <a:pt x="-359" y="10601"/>
                    <a:pt x="-359" y="14620"/>
                    <a:pt x="749" y="17257"/>
                  </a:cubicBezTo>
                  <a:cubicBezTo>
                    <a:pt x="1856" y="19894"/>
                    <a:pt x="4072" y="21150"/>
                    <a:pt x="7672" y="21150"/>
                  </a:cubicBezTo>
                  <a:cubicBezTo>
                    <a:pt x="11272" y="21150"/>
                    <a:pt x="16256" y="19894"/>
                    <a:pt x="18749" y="17257"/>
                  </a:cubicBezTo>
                  <a:cubicBezTo>
                    <a:pt x="21241" y="14620"/>
                    <a:pt x="21241" y="10601"/>
                    <a:pt x="20410" y="7964"/>
                  </a:cubicBezTo>
                  <a:cubicBezTo>
                    <a:pt x="19579" y="5327"/>
                    <a:pt x="17918" y="4071"/>
                    <a:pt x="16256" y="2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084653" y="4283906"/>
              <a:ext cx="146051" cy="17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7112"/>
                  </a:moveTo>
                  <a:cubicBezTo>
                    <a:pt x="1252" y="6322"/>
                    <a:pt x="2504" y="5532"/>
                    <a:pt x="5635" y="6454"/>
                  </a:cubicBezTo>
                  <a:cubicBezTo>
                    <a:pt x="8765" y="7376"/>
                    <a:pt x="13774" y="10010"/>
                    <a:pt x="16591" y="12117"/>
                  </a:cubicBezTo>
                  <a:cubicBezTo>
                    <a:pt x="19409" y="14224"/>
                    <a:pt x="20035" y="15805"/>
                    <a:pt x="20348" y="17385"/>
                  </a:cubicBezTo>
                  <a:cubicBezTo>
                    <a:pt x="20661" y="18966"/>
                    <a:pt x="20661" y="20546"/>
                    <a:pt x="19878" y="21073"/>
                  </a:cubicBezTo>
                  <a:cubicBezTo>
                    <a:pt x="19096" y="21600"/>
                    <a:pt x="17530" y="21073"/>
                    <a:pt x="15965" y="18571"/>
                  </a:cubicBezTo>
                  <a:cubicBezTo>
                    <a:pt x="14400" y="16068"/>
                    <a:pt x="12835" y="11590"/>
                    <a:pt x="12522" y="8166"/>
                  </a:cubicBezTo>
                  <a:cubicBezTo>
                    <a:pt x="12209" y="4741"/>
                    <a:pt x="13148" y="2371"/>
                    <a:pt x="14870" y="1185"/>
                  </a:cubicBezTo>
                  <a:cubicBezTo>
                    <a:pt x="16591" y="0"/>
                    <a:pt x="1909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300553" y="4285430"/>
              <a:ext cx="222251" cy="18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2768"/>
                  </a:moveTo>
                  <a:cubicBezTo>
                    <a:pt x="1029" y="2768"/>
                    <a:pt x="2057" y="2768"/>
                    <a:pt x="2880" y="4855"/>
                  </a:cubicBezTo>
                  <a:cubicBezTo>
                    <a:pt x="3703" y="6941"/>
                    <a:pt x="4320" y="11114"/>
                    <a:pt x="4629" y="13814"/>
                  </a:cubicBezTo>
                  <a:cubicBezTo>
                    <a:pt x="4937" y="16514"/>
                    <a:pt x="4937" y="17741"/>
                    <a:pt x="4834" y="18968"/>
                  </a:cubicBezTo>
                  <a:cubicBezTo>
                    <a:pt x="4731" y="20196"/>
                    <a:pt x="4526" y="21423"/>
                    <a:pt x="4320" y="21423"/>
                  </a:cubicBezTo>
                  <a:cubicBezTo>
                    <a:pt x="4114" y="21423"/>
                    <a:pt x="3909" y="20196"/>
                    <a:pt x="3806" y="17618"/>
                  </a:cubicBezTo>
                  <a:cubicBezTo>
                    <a:pt x="3703" y="15041"/>
                    <a:pt x="3703" y="11114"/>
                    <a:pt x="4011" y="8291"/>
                  </a:cubicBezTo>
                  <a:cubicBezTo>
                    <a:pt x="4320" y="5468"/>
                    <a:pt x="4937" y="3750"/>
                    <a:pt x="5451" y="3505"/>
                  </a:cubicBezTo>
                  <a:cubicBezTo>
                    <a:pt x="5966" y="3259"/>
                    <a:pt x="6377" y="4487"/>
                    <a:pt x="6686" y="5959"/>
                  </a:cubicBezTo>
                  <a:cubicBezTo>
                    <a:pt x="6994" y="7432"/>
                    <a:pt x="7200" y="9150"/>
                    <a:pt x="7611" y="10500"/>
                  </a:cubicBezTo>
                  <a:cubicBezTo>
                    <a:pt x="8023" y="11850"/>
                    <a:pt x="8640" y="12832"/>
                    <a:pt x="9154" y="12709"/>
                  </a:cubicBezTo>
                  <a:cubicBezTo>
                    <a:pt x="9669" y="12587"/>
                    <a:pt x="10080" y="11359"/>
                    <a:pt x="10491" y="9518"/>
                  </a:cubicBezTo>
                  <a:cubicBezTo>
                    <a:pt x="10903" y="7678"/>
                    <a:pt x="11314" y="5223"/>
                    <a:pt x="11931" y="3505"/>
                  </a:cubicBezTo>
                  <a:cubicBezTo>
                    <a:pt x="12549" y="1787"/>
                    <a:pt x="13371" y="805"/>
                    <a:pt x="14400" y="314"/>
                  </a:cubicBezTo>
                  <a:cubicBezTo>
                    <a:pt x="15429" y="-177"/>
                    <a:pt x="16663" y="-177"/>
                    <a:pt x="17691" y="928"/>
                  </a:cubicBezTo>
                  <a:cubicBezTo>
                    <a:pt x="18720" y="2032"/>
                    <a:pt x="19543" y="4241"/>
                    <a:pt x="20160" y="6818"/>
                  </a:cubicBezTo>
                  <a:cubicBezTo>
                    <a:pt x="20777" y="9396"/>
                    <a:pt x="21189" y="12341"/>
                    <a:pt x="21600" y="15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3566038" y="4045728"/>
              <a:ext cx="306016" cy="34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35" fill="norm" stroke="1" extrusionOk="0">
                  <a:moveTo>
                    <a:pt x="6343" y="16593"/>
                  </a:moveTo>
                  <a:cubicBezTo>
                    <a:pt x="5747" y="16203"/>
                    <a:pt x="5151" y="15813"/>
                    <a:pt x="4183" y="15878"/>
                  </a:cubicBezTo>
                  <a:cubicBezTo>
                    <a:pt x="3214" y="15943"/>
                    <a:pt x="1874" y="16463"/>
                    <a:pt x="1054" y="17049"/>
                  </a:cubicBezTo>
                  <a:cubicBezTo>
                    <a:pt x="235" y="17634"/>
                    <a:pt x="-63" y="18285"/>
                    <a:pt x="11" y="19001"/>
                  </a:cubicBezTo>
                  <a:cubicBezTo>
                    <a:pt x="86" y="19716"/>
                    <a:pt x="533" y="20497"/>
                    <a:pt x="1129" y="20952"/>
                  </a:cubicBezTo>
                  <a:cubicBezTo>
                    <a:pt x="1725" y="21408"/>
                    <a:pt x="2469" y="21538"/>
                    <a:pt x="3140" y="20887"/>
                  </a:cubicBezTo>
                  <a:cubicBezTo>
                    <a:pt x="3810" y="20237"/>
                    <a:pt x="4406" y="18805"/>
                    <a:pt x="4778" y="17765"/>
                  </a:cubicBezTo>
                  <a:cubicBezTo>
                    <a:pt x="5151" y="16724"/>
                    <a:pt x="5300" y="16073"/>
                    <a:pt x="5300" y="16138"/>
                  </a:cubicBezTo>
                  <a:cubicBezTo>
                    <a:pt x="5300" y="16203"/>
                    <a:pt x="5151" y="16984"/>
                    <a:pt x="5151" y="17699"/>
                  </a:cubicBezTo>
                  <a:cubicBezTo>
                    <a:pt x="5151" y="18415"/>
                    <a:pt x="5300" y="19066"/>
                    <a:pt x="5747" y="19586"/>
                  </a:cubicBezTo>
                  <a:cubicBezTo>
                    <a:pt x="6194" y="20107"/>
                    <a:pt x="6938" y="20497"/>
                    <a:pt x="8205" y="20107"/>
                  </a:cubicBezTo>
                  <a:cubicBezTo>
                    <a:pt x="9471" y="19716"/>
                    <a:pt x="11258" y="18545"/>
                    <a:pt x="12823" y="16919"/>
                  </a:cubicBezTo>
                  <a:cubicBezTo>
                    <a:pt x="14387" y="15292"/>
                    <a:pt x="15727" y="13210"/>
                    <a:pt x="16696" y="10998"/>
                  </a:cubicBezTo>
                  <a:cubicBezTo>
                    <a:pt x="17664" y="8786"/>
                    <a:pt x="18260" y="6444"/>
                    <a:pt x="18558" y="4883"/>
                  </a:cubicBezTo>
                  <a:cubicBezTo>
                    <a:pt x="18856" y="3321"/>
                    <a:pt x="18856" y="2540"/>
                    <a:pt x="18632" y="1695"/>
                  </a:cubicBezTo>
                  <a:cubicBezTo>
                    <a:pt x="18409" y="849"/>
                    <a:pt x="17962" y="-62"/>
                    <a:pt x="17515" y="3"/>
                  </a:cubicBezTo>
                  <a:cubicBezTo>
                    <a:pt x="17068" y="68"/>
                    <a:pt x="16621" y="1109"/>
                    <a:pt x="16025" y="3321"/>
                  </a:cubicBezTo>
                  <a:cubicBezTo>
                    <a:pt x="15429" y="5533"/>
                    <a:pt x="14685" y="8916"/>
                    <a:pt x="14312" y="11128"/>
                  </a:cubicBezTo>
                  <a:cubicBezTo>
                    <a:pt x="13940" y="13340"/>
                    <a:pt x="13940" y="14381"/>
                    <a:pt x="15206" y="15292"/>
                  </a:cubicBezTo>
                  <a:cubicBezTo>
                    <a:pt x="16472" y="16203"/>
                    <a:pt x="19005" y="16984"/>
                    <a:pt x="21537" y="17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4148021" y="3930618"/>
              <a:ext cx="143133" cy="42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83" fill="norm" stroke="1" extrusionOk="0">
                  <a:moveTo>
                    <a:pt x="14595" y="1495"/>
                  </a:moveTo>
                  <a:cubicBezTo>
                    <a:pt x="14282" y="958"/>
                    <a:pt x="13969" y="420"/>
                    <a:pt x="13030" y="152"/>
                  </a:cubicBezTo>
                  <a:cubicBezTo>
                    <a:pt x="12091" y="-117"/>
                    <a:pt x="10526" y="-117"/>
                    <a:pt x="8491" y="904"/>
                  </a:cubicBezTo>
                  <a:cubicBezTo>
                    <a:pt x="6456" y="1925"/>
                    <a:pt x="3952" y="3967"/>
                    <a:pt x="2230" y="6546"/>
                  </a:cubicBezTo>
                  <a:cubicBezTo>
                    <a:pt x="508" y="9125"/>
                    <a:pt x="-431" y="12241"/>
                    <a:pt x="195" y="14713"/>
                  </a:cubicBezTo>
                  <a:cubicBezTo>
                    <a:pt x="821" y="17184"/>
                    <a:pt x="3012" y="19011"/>
                    <a:pt x="6769" y="20032"/>
                  </a:cubicBezTo>
                  <a:cubicBezTo>
                    <a:pt x="10526" y="21053"/>
                    <a:pt x="15847" y="21268"/>
                    <a:pt x="21169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4468953" y="3967133"/>
              <a:ext cx="114301" cy="27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21600" y="1908"/>
                  </a:moveTo>
                  <a:cubicBezTo>
                    <a:pt x="20400" y="1253"/>
                    <a:pt x="19200" y="599"/>
                    <a:pt x="16600" y="271"/>
                  </a:cubicBezTo>
                  <a:cubicBezTo>
                    <a:pt x="14000" y="-56"/>
                    <a:pt x="10000" y="-56"/>
                    <a:pt x="7000" y="108"/>
                  </a:cubicBezTo>
                  <a:cubicBezTo>
                    <a:pt x="4000" y="271"/>
                    <a:pt x="2000" y="599"/>
                    <a:pt x="1000" y="1171"/>
                  </a:cubicBezTo>
                  <a:cubicBezTo>
                    <a:pt x="0" y="1744"/>
                    <a:pt x="0" y="2562"/>
                    <a:pt x="0" y="3380"/>
                  </a:cubicBezTo>
                  <a:cubicBezTo>
                    <a:pt x="0" y="4199"/>
                    <a:pt x="0" y="5017"/>
                    <a:pt x="0" y="5835"/>
                  </a:cubicBezTo>
                  <a:cubicBezTo>
                    <a:pt x="0" y="6653"/>
                    <a:pt x="0" y="7471"/>
                    <a:pt x="2000" y="8126"/>
                  </a:cubicBezTo>
                  <a:cubicBezTo>
                    <a:pt x="4000" y="8780"/>
                    <a:pt x="8000" y="9271"/>
                    <a:pt x="11400" y="10171"/>
                  </a:cubicBezTo>
                  <a:cubicBezTo>
                    <a:pt x="14800" y="11071"/>
                    <a:pt x="17600" y="12380"/>
                    <a:pt x="19000" y="13444"/>
                  </a:cubicBezTo>
                  <a:cubicBezTo>
                    <a:pt x="20400" y="14508"/>
                    <a:pt x="20400" y="15326"/>
                    <a:pt x="19600" y="15980"/>
                  </a:cubicBezTo>
                  <a:cubicBezTo>
                    <a:pt x="18800" y="16635"/>
                    <a:pt x="17200" y="17126"/>
                    <a:pt x="15400" y="17453"/>
                  </a:cubicBezTo>
                  <a:cubicBezTo>
                    <a:pt x="13600" y="17780"/>
                    <a:pt x="11600" y="17944"/>
                    <a:pt x="9200" y="18189"/>
                  </a:cubicBezTo>
                  <a:cubicBezTo>
                    <a:pt x="6800" y="18435"/>
                    <a:pt x="4000" y="18762"/>
                    <a:pt x="2800" y="19335"/>
                  </a:cubicBezTo>
                  <a:cubicBezTo>
                    <a:pt x="1600" y="19908"/>
                    <a:pt x="2000" y="20726"/>
                    <a:pt x="240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4703903" y="4271206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4985465" y="4010856"/>
              <a:ext cx="334389" cy="15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20" fill="norm" stroke="1" extrusionOk="0">
                  <a:moveTo>
                    <a:pt x="5937" y="7881"/>
                  </a:moveTo>
                  <a:cubicBezTo>
                    <a:pt x="5667" y="11092"/>
                    <a:pt x="5397" y="14303"/>
                    <a:pt x="5060" y="16638"/>
                  </a:cubicBezTo>
                  <a:cubicBezTo>
                    <a:pt x="4722" y="18973"/>
                    <a:pt x="4317" y="20432"/>
                    <a:pt x="3507" y="21016"/>
                  </a:cubicBezTo>
                  <a:cubicBezTo>
                    <a:pt x="2697" y="21600"/>
                    <a:pt x="1482" y="21308"/>
                    <a:pt x="740" y="20432"/>
                  </a:cubicBezTo>
                  <a:cubicBezTo>
                    <a:pt x="-3" y="19557"/>
                    <a:pt x="-273" y="18097"/>
                    <a:pt x="335" y="16200"/>
                  </a:cubicBezTo>
                  <a:cubicBezTo>
                    <a:pt x="942" y="14303"/>
                    <a:pt x="2427" y="11968"/>
                    <a:pt x="4857" y="9924"/>
                  </a:cubicBezTo>
                  <a:cubicBezTo>
                    <a:pt x="7287" y="7881"/>
                    <a:pt x="10662" y="6130"/>
                    <a:pt x="13564" y="4524"/>
                  </a:cubicBezTo>
                  <a:cubicBezTo>
                    <a:pt x="16467" y="2919"/>
                    <a:pt x="18897" y="1459"/>
                    <a:pt x="213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5332553" y="3806437"/>
              <a:ext cx="184151" cy="7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fill="norm" stroke="1" extrusionOk="0">
                  <a:moveTo>
                    <a:pt x="0" y="3642"/>
                  </a:moveTo>
                  <a:cubicBezTo>
                    <a:pt x="2483" y="1980"/>
                    <a:pt x="4966" y="319"/>
                    <a:pt x="6828" y="42"/>
                  </a:cubicBezTo>
                  <a:cubicBezTo>
                    <a:pt x="8690" y="-235"/>
                    <a:pt x="9931" y="873"/>
                    <a:pt x="10428" y="2811"/>
                  </a:cubicBezTo>
                  <a:cubicBezTo>
                    <a:pt x="10924" y="4750"/>
                    <a:pt x="10676" y="7519"/>
                    <a:pt x="9683" y="10842"/>
                  </a:cubicBezTo>
                  <a:cubicBezTo>
                    <a:pt x="8690" y="14165"/>
                    <a:pt x="6952" y="18042"/>
                    <a:pt x="6828" y="19703"/>
                  </a:cubicBezTo>
                  <a:cubicBezTo>
                    <a:pt x="6703" y="21365"/>
                    <a:pt x="8193" y="20811"/>
                    <a:pt x="10924" y="18873"/>
                  </a:cubicBezTo>
                  <a:cubicBezTo>
                    <a:pt x="13655" y="16934"/>
                    <a:pt x="17628" y="13611"/>
                    <a:pt x="21600" y="1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5567503" y="3712406"/>
              <a:ext cx="12316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0" y="0"/>
                  </a:moveTo>
                  <a:cubicBezTo>
                    <a:pt x="3541" y="568"/>
                    <a:pt x="7082" y="1137"/>
                    <a:pt x="10446" y="2558"/>
                  </a:cubicBezTo>
                  <a:cubicBezTo>
                    <a:pt x="13810" y="3979"/>
                    <a:pt x="16997" y="6253"/>
                    <a:pt x="18944" y="8763"/>
                  </a:cubicBezTo>
                  <a:cubicBezTo>
                    <a:pt x="20892" y="11274"/>
                    <a:pt x="21600" y="14021"/>
                    <a:pt x="18413" y="16200"/>
                  </a:cubicBezTo>
                  <a:cubicBezTo>
                    <a:pt x="15226" y="18379"/>
                    <a:pt x="8144" y="19989"/>
                    <a:pt x="10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285159" y="5250052"/>
              <a:ext cx="161182" cy="53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479" fill="norm" stroke="1" extrusionOk="0">
                  <a:moveTo>
                    <a:pt x="316" y="5278"/>
                  </a:moveTo>
                  <a:cubicBezTo>
                    <a:pt x="589" y="8231"/>
                    <a:pt x="863" y="11184"/>
                    <a:pt x="1273" y="13673"/>
                  </a:cubicBezTo>
                  <a:cubicBezTo>
                    <a:pt x="1683" y="16162"/>
                    <a:pt x="2230" y="18187"/>
                    <a:pt x="2093" y="18060"/>
                  </a:cubicBezTo>
                  <a:cubicBezTo>
                    <a:pt x="1956" y="17934"/>
                    <a:pt x="1136" y="15656"/>
                    <a:pt x="999" y="12914"/>
                  </a:cubicBezTo>
                  <a:cubicBezTo>
                    <a:pt x="863" y="10171"/>
                    <a:pt x="1410" y="6965"/>
                    <a:pt x="2503" y="4814"/>
                  </a:cubicBezTo>
                  <a:cubicBezTo>
                    <a:pt x="3597" y="2662"/>
                    <a:pt x="5237" y="1565"/>
                    <a:pt x="6604" y="890"/>
                  </a:cubicBezTo>
                  <a:cubicBezTo>
                    <a:pt x="7972" y="215"/>
                    <a:pt x="9065" y="-38"/>
                    <a:pt x="10022" y="4"/>
                  </a:cubicBezTo>
                  <a:cubicBezTo>
                    <a:pt x="10979" y="46"/>
                    <a:pt x="11799" y="384"/>
                    <a:pt x="13713" y="1565"/>
                  </a:cubicBezTo>
                  <a:cubicBezTo>
                    <a:pt x="15627" y="2746"/>
                    <a:pt x="18635" y="4771"/>
                    <a:pt x="20002" y="6965"/>
                  </a:cubicBezTo>
                  <a:cubicBezTo>
                    <a:pt x="21369" y="9159"/>
                    <a:pt x="21096" y="11521"/>
                    <a:pt x="18635" y="13799"/>
                  </a:cubicBezTo>
                  <a:cubicBezTo>
                    <a:pt x="16174" y="16078"/>
                    <a:pt x="11526" y="18271"/>
                    <a:pt x="8655" y="19495"/>
                  </a:cubicBezTo>
                  <a:cubicBezTo>
                    <a:pt x="5784" y="20718"/>
                    <a:pt x="4691" y="20971"/>
                    <a:pt x="3460" y="21182"/>
                  </a:cubicBezTo>
                  <a:cubicBezTo>
                    <a:pt x="2230" y="21393"/>
                    <a:pt x="863" y="21562"/>
                    <a:pt x="316" y="21435"/>
                  </a:cubicBezTo>
                  <a:cubicBezTo>
                    <a:pt x="-231" y="21309"/>
                    <a:pt x="42" y="20887"/>
                    <a:pt x="316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907386" y="5350706"/>
              <a:ext cx="37716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953" y="21600"/>
                  </a:moveTo>
                  <a:cubicBezTo>
                    <a:pt x="1350" y="21300"/>
                    <a:pt x="747" y="21000"/>
                    <a:pt x="385" y="20100"/>
                  </a:cubicBezTo>
                  <a:cubicBezTo>
                    <a:pt x="23" y="19200"/>
                    <a:pt x="-98" y="17700"/>
                    <a:pt x="83" y="15450"/>
                  </a:cubicBezTo>
                  <a:cubicBezTo>
                    <a:pt x="264" y="13200"/>
                    <a:pt x="747" y="10200"/>
                    <a:pt x="1591" y="8100"/>
                  </a:cubicBezTo>
                  <a:cubicBezTo>
                    <a:pt x="2436" y="6000"/>
                    <a:pt x="3643" y="4800"/>
                    <a:pt x="4970" y="4800"/>
                  </a:cubicBezTo>
                  <a:cubicBezTo>
                    <a:pt x="6298" y="4800"/>
                    <a:pt x="7746" y="6000"/>
                    <a:pt x="8832" y="7800"/>
                  </a:cubicBezTo>
                  <a:cubicBezTo>
                    <a:pt x="9918" y="9600"/>
                    <a:pt x="10642" y="12000"/>
                    <a:pt x="11366" y="13350"/>
                  </a:cubicBezTo>
                  <a:cubicBezTo>
                    <a:pt x="12090" y="14700"/>
                    <a:pt x="12814" y="15000"/>
                    <a:pt x="13658" y="14250"/>
                  </a:cubicBezTo>
                  <a:cubicBezTo>
                    <a:pt x="14503" y="13500"/>
                    <a:pt x="15468" y="11700"/>
                    <a:pt x="16796" y="9150"/>
                  </a:cubicBezTo>
                  <a:cubicBezTo>
                    <a:pt x="18123" y="6600"/>
                    <a:pt x="19813" y="33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2774721" y="5115090"/>
              <a:ext cx="264778" cy="32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099" fill="norm" stroke="1" extrusionOk="0">
                  <a:moveTo>
                    <a:pt x="20499" y="2488"/>
                  </a:moveTo>
                  <a:cubicBezTo>
                    <a:pt x="20834" y="1673"/>
                    <a:pt x="21169" y="858"/>
                    <a:pt x="20750" y="382"/>
                  </a:cubicBezTo>
                  <a:cubicBezTo>
                    <a:pt x="20332" y="-93"/>
                    <a:pt x="19160" y="-229"/>
                    <a:pt x="16899" y="586"/>
                  </a:cubicBezTo>
                  <a:cubicBezTo>
                    <a:pt x="14639" y="1401"/>
                    <a:pt x="11290" y="3167"/>
                    <a:pt x="8192" y="5748"/>
                  </a:cubicBezTo>
                  <a:cubicBezTo>
                    <a:pt x="5095" y="8329"/>
                    <a:pt x="2248" y="11726"/>
                    <a:pt x="909" y="14375"/>
                  </a:cubicBezTo>
                  <a:cubicBezTo>
                    <a:pt x="-431" y="17024"/>
                    <a:pt x="-264" y="18926"/>
                    <a:pt x="1243" y="20013"/>
                  </a:cubicBezTo>
                  <a:cubicBezTo>
                    <a:pt x="2750" y="21099"/>
                    <a:pt x="5597" y="21371"/>
                    <a:pt x="8527" y="20828"/>
                  </a:cubicBezTo>
                  <a:cubicBezTo>
                    <a:pt x="11457" y="20284"/>
                    <a:pt x="14471" y="18926"/>
                    <a:pt x="17485" y="17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811603" y="5293556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8000"/>
                    <a:pt x="1543" y="14400"/>
                    <a:pt x="5143" y="10800"/>
                  </a:cubicBezTo>
                  <a:cubicBezTo>
                    <a:pt x="8743" y="7200"/>
                    <a:pt x="151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3071953" y="5274506"/>
              <a:ext cx="184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59" y="5506"/>
                    <a:pt x="11917" y="11012"/>
                    <a:pt x="15517" y="14612"/>
                  </a:cubicBezTo>
                  <a:cubicBezTo>
                    <a:pt x="19117" y="18212"/>
                    <a:pt x="20359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145832" y="5287206"/>
              <a:ext cx="8487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21124" y="0"/>
                  </a:moveTo>
                  <a:cubicBezTo>
                    <a:pt x="17436" y="0"/>
                    <a:pt x="13748" y="0"/>
                    <a:pt x="9534" y="2443"/>
                  </a:cubicBezTo>
                  <a:cubicBezTo>
                    <a:pt x="5319" y="4886"/>
                    <a:pt x="578" y="9771"/>
                    <a:pt x="51" y="13371"/>
                  </a:cubicBezTo>
                  <a:cubicBezTo>
                    <a:pt x="-476" y="16971"/>
                    <a:pt x="3212" y="19286"/>
                    <a:pt x="5583" y="20443"/>
                  </a:cubicBezTo>
                  <a:cubicBezTo>
                    <a:pt x="7953" y="21600"/>
                    <a:pt x="9007" y="21600"/>
                    <a:pt x="100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3300553" y="5178629"/>
              <a:ext cx="121089" cy="52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452" fill="norm" stroke="1" extrusionOk="0">
                  <a:moveTo>
                    <a:pt x="12081" y="7312"/>
                  </a:moveTo>
                  <a:cubicBezTo>
                    <a:pt x="10617" y="10348"/>
                    <a:pt x="9153" y="13385"/>
                    <a:pt x="8420" y="15597"/>
                  </a:cubicBezTo>
                  <a:cubicBezTo>
                    <a:pt x="7688" y="17809"/>
                    <a:pt x="7688" y="19197"/>
                    <a:pt x="7688" y="20107"/>
                  </a:cubicBezTo>
                  <a:cubicBezTo>
                    <a:pt x="7688" y="21018"/>
                    <a:pt x="7688" y="21452"/>
                    <a:pt x="7505" y="21452"/>
                  </a:cubicBezTo>
                  <a:cubicBezTo>
                    <a:pt x="7322" y="21452"/>
                    <a:pt x="6956" y="21018"/>
                    <a:pt x="5858" y="19240"/>
                  </a:cubicBezTo>
                  <a:cubicBezTo>
                    <a:pt x="4759" y="17462"/>
                    <a:pt x="2929" y="14339"/>
                    <a:pt x="2563" y="11303"/>
                  </a:cubicBezTo>
                  <a:cubicBezTo>
                    <a:pt x="2197" y="8266"/>
                    <a:pt x="3295" y="5317"/>
                    <a:pt x="4942" y="3409"/>
                  </a:cubicBezTo>
                  <a:cubicBezTo>
                    <a:pt x="6590" y="1500"/>
                    <a:pt x="8786" y="633"/>
                    <a:pt x="10800" y="242"/>
                  </a:cubicBezTo>
                  <a:cubicBezTo>
                    <a:pt x="12814" y="-148"/>
                    <a:pt x="14644" y="-61"/>
                    <a:pt x="16292" y="459"/>
                  </a:cubicBezTo>
                  <a:cubicBezTo>
                    <a:pt x="17939" y="980"/>
                    <a:pt x="19403" y="1934"/>
                    <a:pt x="20319" y="2975"/>
                  </a:cubicBezTo>
                  <a:cubicBezTo>
                    <a:pt x="21234" y="4016"/>
                    <a:pt x="21600" y="5144"/>
                    <a:pt x="18122" y="6228"/>
                  </a:cubicBezTo>
                  <a:cubicBezTo>
                    <a:pt x="14644" y="7312"/>
                    <a:pt x="7322" y="8353"/>
                    <a:pt x="0" y="9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3666628" y="5041308"/>
              <a:ext cx="180026" cy="41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08" fill="norm" stroke="1" extrusionOk="0">
                  <a:moveTo>
                    <a:pt x="21116" y="1237"/>
                  </a:moveTo>
                  <a:cubicBezTo>
                    <a:pt x="20371" y="794"/>
                    <a:pt x="19626" y="351"/>
                    <a:pt x="18509" y="130"/>
                  </a:cubicBezTo>
                  <a:cubicBezTo>
                    <a:pt x="17392" y="-92"/>
                    <a:pt x="15902" y="-92"/>
                    <a:pt x="13668" y="628"/>
                  </a:cubicBezTo>
                  <a:cubicBezTo>
                    <a:pt x="11433" y="1348"/>
                    <a:pt x="8454" y="2788"/>
                    <a:pt x="5847" y="4893"/>
                  </a:cubicBezTo>
                  <a:cubicBezTo>
                    <a:pt x="3240" y="6997"/>
                    <a:pt x="1006" y="9766"/>
                    <a:pt x="261" y="12370"/>
                  </a:cubicBezTo>
                  <a:cubicBezTo>
                    <a:pt x="-484" y="14973"/>
                    <a:pt x="261" y="17410"/>
                    <a:pt x="3861" y="18905"/>
                  </a:cubicBezTo>
                  <a:cubicBezTo>
                    <a:pt x="7461" y="20400"/>
                    <a:pt x="13916" y="20954"/>
                    <a:pt x="20371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3931847" y="5052753"/>
              <a:ext cx="289457" cy="34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39" fill="norm" stroke="1" extrusionOk="0">
                  <a:moveTo>
                    <a:pt x="6333" y="10899"/>
                  </a:moveTo>
                  <a:cubicBezTo>
                    <a:pt x="4313" y="9078"/>
                    <a:pt x="2293" y="7256"/>
                    <a:pt x="1127" y="5629"/>
                  </a:cubicBezTo>
                  <a:cubicBezTo>
                    <a:pt x="-38" y="4003"/>
                    <a:pt x="-349" y="2572"/>
                    <a:pt x="428" y="1531"/>
                  </a:cubicBezTo>
                  <a:cubicBezTo>
                    <a:pt x="1205" y="490"/>
                    <a:pt x="3070" y="-161"/>
                    <a:pt x="5401" y="34"/>
                  </a:cubicBezTo>
                  <a:cubicBezTo>
                    <a:pt x="7732" y="229"/>
                    <a:pt x="10529" y="1270"/>
                    <a:pt x="13093" y="3482"/>
                  </a:cubicBezTo>
                  <a:cubicBezTo>
                    <a:pt x="15657" y="5694"/>
                    <a:pt x="17988" y="9078"/>
                    <a:pt x="19309" y="12266"/>
                  </a:cubicBezTo>
                  <a:cubicBezTo>
                    <a:pt x="20629" y="15453"/>
                    <a:pt x="20940" y="18446"/>
                    <a:pt x="21251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4014135" y="5276160"/>
              <a:ext cx="118269" cy="18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163" fill="norm" stroke="1" extrusionOk="0">
                  <a:moveTo>
                    <a:pt x="21174" y="545"/>
                  </a:moveTo>
                  <a:cubicBezTo>
                    <a:pt x="19279" y="54"/>
                    <a:pt x="17385" y="-437"/>
                    <a:pt x="14163" y="668"/>
                  </a:cubicBezTo>
                  <a:cubicBezTo>
                    <a:pt x="10942" y="1772"/>
                    <a:pt x="6395" y="4472"/>
                    <a:pt x="3553" y="7418"/>
                  </a:cubicBezTo>
                  <a:cubicBezTo>
                    <a:pt x="711" y="10363"/>
                    <a:pt x="-426" y="13554"/>
                    <a:pt x="142" y="15886"/>
                  </a:cubicBezTo>
                  <a:cubicBezTo>
                    <a:pt x="711" y="18218"/>
                    <a:pt x="2985" y="19690"/>
                    <a:pt x="5258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4354653" y="5044684"/>
              <a:ext cx="75475" cy="37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8" h="21549" fill="norm" stroke="1" extrusionOk="0">
                  <a:moveTo>
                    <a:pt x="0" y="434"/>
                  </a:moveTo>
                  <a:cubicBezTo>
                    <a:pt x="3411" y="192"/>
                    <a:pt x="6821" y="-51"/>
                    <a:pt x="9663" y="10"/>
                  </a:cubicBezTo>
                  <a:cubicBezTo>
                    <a:pt x="12505" y="70"/>
                    <a:pt x="14779" y="434"/>
                    <a:pt x="17053" y="2376"/>
                  </a:cubicBezTo>
                  <a:cubicBezTo>
                    <a:pt x="19326" y="4318"/>
                    <a:pt x="21600" y="7837"/>
                    <a:pt x="19326" y="11295"/>
                  </a:cubicBezTo>
                  <a:cubicBezTo>
                    <a:pt x="17053" y="14753"/>
                    <a:pt x="10232" y="18151"/>
                    <a:pt x="3411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3929203" y="5598356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3" y="14400"/>
                    <a:pt x="10185" y="7200"/>
                    <a:pt x="13785" y="3600"/>
                  </a:cubicBezTo>
                  <a:cubicBezTo>
                    <a:pt x="17385" y="0"/>
                    <a:pt x="1949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4037153" y="5642806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2417903" y="3543073"/>
              <a:ext cx="1321072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0" y="21600"/>
                  </a:moveTo>
                  <a:cubicBezTo>
                    <a:pt x="933" y="20847"/>
                    <a:pt x="1866" y="20093"/>
                    <a:pt x="2920" y="18837"/>
                  </a:cubicBezTo>
                  <a:cubicBezTo>
                    <a:pt x="3974" y="17581"/>
                    <a:pt x="5149" y="15823"/>
                    <a:pt x="6307" y="14065"/>
                  </a:cubicBezTo>
                  <a:cubicBezTo>
                    <a:pt x="7465" y="12307"/>
                    <a:pt x="8605" y="10549"/>
                    <a:pt x="9763" y="9167"/>
                  </a:cubicBezTo>
                  <a:cubicBezTo>
                    <a:pt x="10921" y="7786"/>
                    <a:pt x="12096" y="6781"/>
                    <a:pt x="13340" y="5777"/>
                  </a:cubicBezTo>
                  <a:cubicBezTo>
                    <a:pt x="14584" y="4772"/>
                    <a:pt x="15898" y="3767"/>
                    <a:pt x="17107" y="2888"/>
                  </a:cubicBezTo>
                  <a:cubicBezTo>
                    <a:pt x="18317" y="2009"/>
                    <a:pt x="19423" y="1256"/>
                    <a:pt x="20097" y="753"/>
                  </a:cubicBezTo>
                  <a:cubicBezTo>
                    <a:pt x="20771" y="251"/>
                    <a:pt x="21012" y="0"/>
                    <a:pt x="21220" y="0"/>
                  </a:cubicBezTo>
                  <a:cubicBezTo>
                    <a:pt x="21427" y="0"/>
                    <a:pt x="21600" y="251"/>
                    <a:pt x="21565" y="1005"/>
                  </a:cubicBezTo>
                  <a:cubicBezTo>
                    <a:pt x="21531" y="1758"/>
                    <a:pt x="21289" y="3014"/>
                    <a:pt x="21047" y="4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2430603" y="3687006"/>
              <a:ext cx="990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38" y="20571"/>
                    <a:pt x="2677" y="19543"/>
                    <a:pt x="4200" y="18000"/>
                  </a:cubicBezTo>
                  <a:cubicBezTo>
                    <a:pt x="5723" y="16457"/>
                    <a:pt x="7431" y="14400"/>
                    <a:pt x="9277" y="11314"/>
                  </a:cubicBezTo>
                  <a:cubicBezTo>
                    <a:pt x="11123" y="8229"/>
                    <a:pt x="13108" y="4114"/>
                    <a:pt x="15185" y="2057"/>
                  </a:cubicBezTo>
                  <a:cubicBezTo>
                    <a:pt x="17262" y="0"/>
                    <a:pt x="194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2741753" y="4544620"/>
              <a:ext cx="1143001" cy="6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1488"/>
                  </a:moveTo>
                  <a:cubicBezTo>
                    <a:pt x="360" y="18215"/>
                    <a:pt x="720" y="14943"/>
                    <a:pt x="1620" y="12652"/>
                  </a:cubicBezTo>
                  <a:cubicBezTo>
                    <a:pt x="2520" y="10361"/>
                    <a:pt x="3960" y="9052"/>
                    <a:pt x="5500" y="7415"/>
                  </a:cubicBezTo>
                  <a:cubicBezTo>
                    <a:pt x="7040" y="5779"/>
                    <a:pt x="8680" y="3815"/>
                    <a:pt x="10360" y="2506"/>
                  </a:cubicBezTo>
                  <a:cubicBezTo>
                    <a:pt x="12040" y="1197"/>
                    <a:pt x="13760" y="543"/>
                    <a:pt x="15360" y="215"/>
                  </a:cubicBezTo>
                  <a:cubicBezTo>
                    <a:pt x="16960" y="-112"/>
                    <a:pt x="18440" y="-112"/>
                    <a:pt x="19460" y="543"/>
                  </a:cubicBezTo>
                  <a:cubicBezTo>
                    <a:pt x="20480" y="1197"/>
                    <a:pt x="21040" y="2506"/>
                    <a:pt x="21600" y="3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2741753" y="4634165"/>
              <a:ext cx="1047751" cy="8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21355"/>
                  </a:moveTo>
                  <a:cubicBezTo>
                    <a:pt x="698" y="17755"/>
                    <a:pt x="1396" y="14155"/>
                    <a:pt x="2553" y="11326"/>
                  </a:cubicBezTo>
                  <a:cubicBezTo>
                    <a:pt x="3709" y="8498"/>
                    <a:pt x="5324" y="6441"/>
                    <a:pt x="6873" y="4641"/>
                  </a:cubicBezTo>
                  <a:cubicBezTo>
                    <a:pt x="8422" y="2841"/>
                    <a:pt x="9905" y="1298"/>
                    <a:pt x="11695" y="526"/>
                  </a:cubicBezTo>
                  <a:cubicBezTo>
                    <a:pt x="13484" y="-245"/>
                    <a:pt x="15578" y="-245"/>
                    <a:pt x="17280" y="1041"/>
                  </a:cubicBezTo>
                  <a:cubicBezTo>
                    <a:pt x="18982" y="2326"/>
                    <a:pt x="20291" y="4898"/>
                    <a:pt x="21600" y="7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2900503" y="5592006"/>
              <a:ext cx="679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2" y="16457"/>
                    <a:pt x="3364" y="11314"/>
                    <a:pt x="5383" y="8229"/>
                  </a:cubicBezTo>
                  <a:cubicBezTo>
                    <a:pt x="7402" y="5143"/>
                    <a:pt x="9757" y="4114"/>
                    <a:pt x="12516" y="3086"/>
                  </a:cubicBezTo>
                  <a:cubicBezTo>
                    <a:pt x="15275" y="2057"/>
                    <a:pt x="1843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2925903" y="5693606"/>
              <a:ext cx="368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7018"/>
                    <a:pt x="7697" y="12436"/>
                    <a:pt x="11297" y="8836"/>
                  </a:cubicBezTo>
                  <a:cubicBezTo>
                    <a:pt x="14897" y="5236"/>
                    <a:pt x="18248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3802203" y="3407606"/>
              <a:ext cx="1181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39" y="18813"/>
                    <a:pt x="2477" y="16026"/>
                    <a:pt x="3813" y="13935"/>
                  </a:cubicBezTo>
                  <a:cubicBezTo>
                    <a:pt x="5148" y="11845"/>
                    <a:pt x="6581" y="10452"/>
                    <a:pt x="8071" y="9058"/>
                  </a:cubicBezTo>
                  <a:cubicBezTo>
                    <a:pt x="9561" y="7665"/>
                    <a:pt x="11110" y="6271"/>
                    <a:pt x="12619" y="4994"/>
                  </a:cubicBezTo>
                  <a:cubicBezTo>
                    <a:pt x="14129" y="3716"/>
                    <a:pt x="15600" y="2555"/>
                    <a:pt x="16897" y="1742"/>
                  </a:cubicBezTo>
                  <a:cubicBezTo>
                    <a:pt x="18194" y="929"/>
                    <a:pt x="19316" y="465"/>
                    <a:pt x="19994" y="232"/>
                  </a:cubicBezTo>
                  <a:cubicBezTo>
                    <a:pt x="20671" y="0"/>
                    <a:pt x="20903" y="0"/>
                    <a:pt x="21135" y="0"/>
                  </a:cubicBezTo>
                  <a:cubicBezTo>
                    <a:pt x="21368" y="0"/>
                    <a:pt x="21600" y="0"/>
                    <a:pt x="21600" y="465"/>
                  </a:cubicBezTo>
                  <a:cubicBezTo>
                    <a:pt x="21600" y="929"/>
                    <a:pt x="21368" y="1858"/>
                    <a:pt x="20710" y="2671"/>
                  </a:cubicBezTo>
                  <a:cubicBezTo>
                    <a:pt x="20052" y="3484"/>
                    <a:pt x="18968" y="4181"/>
                    <a:pt x="17671" y="4994"/>
                  </a:cubicBezTo>
                  <a:cubicBezTo>
                    <a:pt x="16374" y="5806"/>
                    <a:pt x="14865" y="6735"/>
                    <a:pt x="13297" y="8013"/>
                  </a:cubicBezTo>
                  <a:cubicBezTo>
                    <a:pt x="11729" y="9290"/>
                    <a:pt x="10103" y="10916"/>
                    <a:pt x="8652" y="12426"/>
                  </a:cubicBezTo>
                  <a:cubicBezTo>
                    <a:pt x="7200" y="13935"/>
                    <a:pt x="5923" y="15329"/>
                    <a:pt x="4955" y="16490"/>
                  </a:cubicBezTo>
                  <a:cubicBezTo>
                    <a:pt x="3987" y="17652"/>
                    <a:pt x="3329" y="18581"/>
                    <a:pt x="2903" y="19045"/>
                  </a:cubicBezTo>
                  <a:cubicBezTo>
                    <a:pt x="2477" y="19510"/>
                    <a:pt x="2284" y="19510"/>
                    <a:pt x="2284" y="19394"/>
                  </a:cubicBezTo>
                  <a:cubicBezTo>
                    <a:pt x="2284" y="19277"/>
                    <a:pt x="2477" y="19045"/>
                    <a:pt x="3310" y="18232"/>
                  </a:cubicBezTo>
                  <a:cubicBezTo>
                    <a:pt x="4142" y="17419"/>
                    <a:pt x="5613" y="16026"/>
                    <a:pt x="7045" y="14865"/>
                  </a:cubicBezTo>
                  <a:cubicBezTo>
                    <a:pt x="8477" y="13703"/>
                    <a:pt x="9871" y="12774"/>
                    <a:pt x="11342" y="12077"/>
                  </a:cubicBezTo>
                  <a:cubicBezTo>
                    <a:pt x="12813" y="11381"/>
                    <a:pt x="14361" y="10916"/>
                    <a:pt x="15619" y="10568"/>
                  </a:cubicBezTo>
                  <a:cubicBezTo>
                    <a:pt x="16877" y="10219"/>
                    <a:pt x="17845" y="9987"/>
                    <a:pt x="18813" y="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5092337" y="4290256"/>
              <a:ext cx="32911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751" y="21600"/>
                  </a:moveTo>
                  <a:cubicBezTo>
                    <a:pt x="204" y="19440"/>
                    <a:pt x="-343" y="17280"/>
                    <a:pt x="272" y="15480"/>
                  </a:cubicBezTo>
                  <a:cubicBezTo>
                    <a:pt x="887" y="13680"/>
                    <a:pt x="2665" y="12240"/>
                    <a:pt x="5877" y="9720"/>
                  </a:cubicBezTo>
                  <a:cubicBezTo>
                    <a:pt x="9090" y="7200"/>
                    <a:pt x="13738" y="3600"/>
                    <a:pt x="16541" y="1800"/>
                  </a:cubicBezTo>
                  <a:cubicBezTo>
                    <a:pt x="19343" y="0"/>
                    <a:pt x="20300" y="0"/>
                    <a:pt x="21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5154753" y="4277556"/>
              <a:ext cx="273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9029"/>
                    <a:pt x="335" y="16457"/>
                    <a:pt x="3349" y="13371"/>
                  </a:cubicBezTo>
                  <a:cubicBezTo>
                    <a:pt x="6363" y="10286"/>
                    <a:pt x="12223" y="6686"/>
                    <a:pt x="15740" y="4371"/>
                  </a:cubicBezTo>
                  <a:cubicBezTo>
                    <a:pt x="19256" y="2057"/>
                    <a:pt x="2042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89053" y="5858706"/>
              <a:ext cx="99695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" y="21328"/>
                    <a:pt x="211" y="21057"/>
                    <a:pt x="342" y="20785"/>
                  </a:cubicBezTo>
                  <a:cubicBezTo>
                    <a:pt x="472" y="20513"/>
                    <a:pt x="628" y="20242"/>
                    <a:pt x="798" y="19970"/>
                  </a:cubicBezTo>
                  <a:cubicBezTo>
                    <a:pt x="968" y="19698"/>
                    <a:pt x="1151" y="19426"/>
                    <a:pt x="1335" y="19019"/>
                  </a:cubicBezTo>
                  <a:cubicBezTo>
                    <a:pt x="1518" y="18611"/>
                    <a:pt x="1701" y="18068"/>
                    <a:pt x="1883" y="17525"/>
                  </a:cubicBezTo>
                  <a:cubicBezTo>
                    <a:pt x="2064" y="16981"/>
                    <a:pt x="2243" y="16438"/>
                    <a:pt x="2398" y="15894"/>
                  </a:cubicBezTo>
                  <a:cubicBezTo>
                    <a:pt x="2554" y="15351"/>
                    <a:pt x="2687" y="14808"/>
                    <a:pt x="2830" y="14332"/>
                  </a:cubicBezTo>
                  <a:cubicBezTo>
                    <a:pt x="2972" y="13857"/>
                    <a:pt x="3123" y="13449"/>
                    <a:pt x="3272" y="12974"/>
                  </a:cubicBezTo>
                  <a:cubicBezTo>
                    <a:pt x="3421" y="12498"/>
                    <a:pt x="3568" y="11955"/>
                    <a:pt x="3728" y="11343"/>
                  </a:cubicBezTo>
                  <a:cubicBezTo>
                    <a:pt x="3889" y="10732"/>
                    <a:pt x="4063" y="10053"/>
                    <a:pt x="4240" y="9442"/>
                  </a:cubicBezTo>
                  <a:cubicBezTo>
                    <a:pt x="4416" y="8830"/>
                    <a:pt x="4595" y="8287"/>
                    <a:pt x="4776" y="7743"/>
                  </a:cubicBezTo>
                  <a:cubicBezTo>
                    <a:pt x="4957" y="7200"/>
                    <a:pt x="5141" y="6657"/>
                    <a:pt x="5329" y="6181"/>
                  </a:cubicBezTo>
                  <a:cubicBezTo>
                    <a:pt x="5517" y="5706"/>
                    <a:pt x="5710" y="5298"/>
                    <a:pt x="5907" y="4891"/>
                  </a:cubicBezTo>
                  <a:cubicBezTo>
                    <a:pt x="6104" y="4483"/>
                    <a:pt x="6306" y="4075"/>
                    <a:pt x="6459" y="3804"/>
                  </a:cubicBezTo>
                  <a:cubicBezTo>
                    <a:pt x="6613" y="3532"/>
                    <a:pt x="6718" y="3396"/>
                    <a:pt x="6826" y="3260"/>
                  </a:cubicBezTo>
                  <a:cubicBezTo>
                    <a:pt x="6934" y="3125"/>
                    <a:pt x="7044" y="2989"/>
                    <a:pt x="7150" y="2853"/>
                  </a:cubicBezTo>
                  <a:cubicBezTo>
                    <a:pt x="7255" y="2717"/>
                    <a:pt x="7356" y="2581"/>
                    <a:pt x="7473" y="2377"/>
                  </a:cubicBezTo>
                  <a:cubicBezTo>
                    <a:pt x="7590" y="2174"/>
                    <a:pt x="7723" y="1902"/>
                    <a:pt x="7837" y="1766"/>
                  </a:cubicBezTo>
                  <a:cubicBezTo>
                    <a:pt x="7952" y="1630"/>
                    <a:pt x="8048" y="1630"/>
                    <a:pt x="8163" y="1562"/>
                  </a:cubicBezTo>
                  <a:cubicBezTo>
                    <a:pt x="8278" y="1494"/>
                    <a:pt x="8411" y="1358"/>
                    <a:pt x="8525" y="1223"/>
                  </a:cubicBezTo>
                  <a:cubicBezTo>
                    <a:pt x="8640" y="1087"/>
                    <a:pt x="8736" y="951"/>
                    <a:pt x="8844" y="883"/>
                  </a:cubicBezTo>
                  <a:cubicBezTo>
                    <a:pt x="8952" y="815"/>
                    <a:pt x="9071" y="815"/>
                    <a:pt x="9199" y="747"/>
                  </a:cubicBezTo>
                  <a:cubicBezTo>
                    <a:pt x="9328" y="679"/>
                    <a:pt x="9465" y="543"/>
                    <a:pt x="9598" y="475"/>
                  </a:cubicBezTo>
                  <a:cubicBezTo>
                    <a:pt x="9731" y="408"/>
                    <a:pt x="9860" y="408"/>
                    <a:pt x="10050" y="340"/>
                  </a:cubicBezTo>
                  <a:cubicBezTo>
                    <a:pt x="10241" y="272"/>
                    <a:pt x="10493" y="136"/>
                    <a:pt x="10683" y="68"/>
                  </a:cubicBezTo>
                  <a:cubicBezTo>
                    <a:pt x="10873" y="0"/>
                    <a:pt x="11002" y="0"/>
                    <a:pt x="11128" y="0"/>
                  </a:cubicBezTo>
                  <a:cubicBezTo>
                    <a:pt x="11254" y="0"/>
                    <a:pt x="11378" y="0"/>
                    <a:pt x="11506" y="0"/>
                  </a:cubicBezTo>
                  <a:cubicBezTo>
                    <a:pt x="11635" y="0"/>
                    <a:pt x="11768" y="0"/>
                    <a:pt x="11905" y="0"/>
                  </a:cubicBezTo>
                  <a:cubicBezTo>
                    <a:pt x="12043" y="0"/>
                    <a:pt x="12185" y="0"/>
                    <a:pt x="12325" y="0"/>
                  </a:cubicBezTo>
                  <a:cubicBezTo>
                    <a:pt x="12465" y="0"/>
                    <a:pt x="12602" y="0"/>
                    <a:pt x="12742" y="0"/>
                  </a:cubicBezTo>
                  <a:cubicBezTo>
                    <a:pt x="12882" y="0"/>
                    <a:pt x="13024" y="0"/>
                    <a:pt x="13159" y="0"/>
                  </a:cubicBezTo>
                  <a:cubicBezTo>
                    <a:pt x="13295" y="0"/>
                    <a:pt x="13423" y="0"/>
                    <a:pt x="13561" y="0"/>
                  </a:cubicBezTo>
                  <a:cubicBezTo>
                    <a:pt x="13698" y="0"/>
                    <a:pt x="13845" y="0"/>
                    <a:pt x="13990" y="0"/>
                  </a:cubicBezTo>
                  <a:cubicBezTo>
                    <a:pt x="14134" y="0"/>
                    <a:pt x="14276" y="0"/>
                    <a:pt x="14418" y="0"/>
                  </a:cubicBezTo>
                  <a:cubicBezTo>
                    <a:pt x="14561" y="0"/>
                    <a:pt x="14703" y="0"/>
                    <a:pt x="14838" y="0"/>
                  </a:cubicBezTo>
                  <a:cubicBezTo>
                    <a:pt x="14973" y="0"/>
                    <a:pt x="15102" y="0"/>
                    <a:pt x="15239" y="0"/>
                  </a:cubicBezTo>
                  <a:cubicBezTo>
                    <a:pt x="15377" y="0"/>
                    <a:pt x="15524" y="0"/>
                    <a:pt x="15663" y="0"/>
                  </a:cubicBezTo>
                  <a:cubicBezTo>
                    <a:pt x="15803" y="0"/>
                    <a:pt x="15936" y="0"/>
                    <a:pt x="16065" y="0"/>
                  </a:cubicBezTo>
                  <a:cubicBezTo>
                    <a:pt x="16193" y="0"/>
                    <a:pt x="16317" y="0"/>
                    <a:pt x="16514" y="68"/>
                  </a:cubicBezTo>
                  <a:cubicBezTo>
                    <a:pt x="16711" y="136"/>
                    <a:pt x="16982" y="272"/>
                    <a:pt x="17181" y="340"/>
                  </a:cubicBezTo>
                  <a:cubicBezTo>
                    <a:pt x="17381" y="408"/>
                    <a:pt x="17509" y="408"/>
                    <a:pt x="17635" y="475"/>
                  </a:cubicBezTo>
                  <a:cubicBezTo>
                    <a:pt x="17762" y="543"/>
                    <a:pt x="17885" y="679"/>
                    <a:pt x="17995" y="815"/>
                  </a:cubicBezTo>
                  <a:cubicBezTo>
                    <a:pt x="18105" y="951"/>
                    <a:pt x="18202" y="1087"/>
                    <a:pt x="18312" y="1223"/>
                  </a:cubicBezTo>
                  <a:cubicBezTo>
                    <a:pt x="18422" y="1358"/>
                    <a:pt x="18546" y="1494"/>
                    <a:pt x="18660" y="1698"/>
                  </a:cubicBezTo>
                  <a:cubicBezTo>
                    <a:pt x="18775" y="1902"/>
                    <a:pt x="18881" y="2174"/>
                    <a:pt x="19082" y="2649"/>
                  </a:cubicBezTo>
                  <a:cubicBezTo>
                    <a:pt x="19284" y="3125"/>
                    <a:pt x="19582" y="3804"/>
                    <a:pt x="19814" y="4483"/>
                  </a:cubicBezTo>
                  <a:cubicBezTo>
                    <a:pt x="20045" y="5162"/>
                    <a:pt x="20210" y="5842"/>
                    <a:pt x="20403" y="6792"/>
                  </a:cubicBezTo>
                  <a:cubicBezTo>
                    <a:pt x="20596" y="7743"/>
                    <a:pt x="20816" y="8966"/>
                    <a:pt x="21020" y="10053"/>
                  </a:cubicBezTo>
                  <a:cubicBezTo>
                    <a:pt x="21224" y="11140"/>
                    <a:pt x="21412" y="12091"/>
                    <a:pt x="21600" y="13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8403" y="6471802"/>
              <a:ext cx="241301" cy="28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5053"/>
                  </a:moveTo>
                  <a:cubicBezTo>
                    <a:pt x="4737" y="4570"/>
                    <a:pt x="9474" y="4086"/>
                    <a:pt x="12789" y="3441"/>
                  </a:cubicBezTo>
                  <a:cubicBezTo>
                    <a:pt x="16105" y="2796"/>
                    <a:pt x="18000" y="1991"/>
                    <a:pt x="19326" y="1346"/>
                  </a:cubicBezTo>
                  <a:cubicBezTo>
                    <a:pt x="20653" y="701"/>
                    <a:pt x="21411" y="217"/>
                    <a:pt x="21316" y="56"/>
                  </a:cubicBezTo>
                  <a:cubicBezTo>
                    <a:pt x="21221" y="-105"/>
                    <a:pt x="20274" y="56"/>
                    <a:pt x="18189" y="862"/>
                  </a:cubicBezTo>
                  <a:cubicBezTo>
                    <a:pt x="16105" y="1668"/>
                    <a:pt x="12884" y="3119"/>
                    <a:pt x="10800" y="4086"/>
                  </a:cubicBezTo>
                  <a:cubicBezTo>
                    <a:pt x="8716" y="5053"/>
                    <a:pt x="7768" y="5537"/>
                    <a:pt x="7011" y="6101"/>
                  </a:cubicBezTo>
                  <a:cubicBezTo>
                    <a:pt x="6253" y="6665"/>
                    <a:pt x="5684" y="7310"/>
                    <a:pt x="5874" y="7794"/>
                  </a:cubicBezTo>
                  <a:cubicBezTo>
                    <a:pt x="6063" y="8277"/>
                    <a:pt x="7011" y="8599"/>
                    <a:pt x="7958" y="8761"/>
                  </a:cubicBezTo>
                  <a:cubicBezTo>
                    <a:pt x="8905" y="8922"/>
                    <a:pt x="9853" y="8922"/>
                    <a:pt x="10421" y="9325"/>
                  </a:cubicBezTo>
                  <a:cubicBezTo>
                    <a:pt x="10989" y="9728"/>
                    <a:pt x="11179" y="10534"/>
                    <a:pt x="10326" y="11662"/>
                  </a:cubicBezTo>
                  <a:cubicBezTo>
                    <a:pt x="9474" y="12791"/>
                    <a:pt x="7579" y="14241"/>
                    <a:pt x="6063" y="15370"/>
                  </a:cubicBezTo>
                  <a:cubicBezTo>
                    <a:pt x="4547" y="16498"/>
                    <a:pt x="3411" y="17304"/>
                    <a:pt x="2653" y="18110"/>
                  </a:cubicBezTo>
                  <a:cubicBezTo>
                    <a:pt x="1895" y="18916"/>
                    <a:pt x="1516" y="19722"/>
                    <a:pt x="1800" y="20367"/>
                  </a:cubicBezTo>
                  <a:cubicBezTo>
                    <a:pt x="2084" y="21011"/>
                    <a:pt x="3032" y="21495"/>
                    <a:pt x="5684" y="21334"/>
                  </a:cubicBezTo>
                  <a:cubicBezTo>
                    <a:pt x="8337" y="21173"/>
                    <a:pt x="12695" y="20367"/>
                    <a:pt x="15632" y="19722"/>
                  </a:cubicBezTo>
                  <a:cubicBezTo>
                    <a:pt x="18568" y="19077"/>
                    <a:pt x="20084" y="18594"/>
                    <a:pt x="21600" y="18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359048" y="6585692"/>
              <a:ext cx="128456" cy="18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192" fill="norm" stroke="1" extrusionOk="0">
                  <a:moveTo>
                    <a:pt x="21143" y="2588"/>
                  </a:moveTo>
                  <a:cubicBezTo>
                    <a:pt x="17311" y="1361"/>
                    <a:pt x="13478" y="133"/>
                    <a:pt x="9995" y="11"/>
                  </a:cubicBezTo>
                  <a:cubicBezTo>
                    <a:pt x="6511" y="-112"/>
                    <a:pt x="3375" y="870"/>
                    <a:pt x="1633" y="2097"/>
                  </a:cubicBezTo>
                  <a:cubicBezTo>
                    <a:pt x="-109" y="3324"/>
                    <a:pt x="-457" y="4797"/>
                    <a:pt x="588" y="5779"/>
                  </a:cubicBezTo>
                  <a:cubicBezTo>
                    <a:pt x="1633" y="6761"/>
                    <a:pt x="4072" y="7252"/>
                    <a:pt x="7033" y="7743"/>
                  </a:cubicBezTo>
                  <a:cubicBezTo>
                    <a:pt x="9995" y="8233"/>
                    <a:pt x="13478" y="8724"/>
                    <a:pt x="15917" y="9706"/>
                  </a:cubicBezTo>
                  <a:cubicBezTo>
                    <a:pt x="18356" y="10688"/>
                    <a:pt x="19749" y="12161"/>
                    <a:pt x="19053" y="14124"/>
                  </a:cubicBezTo>
                  <a:cubicBezTo>
                    <a:pt x="18356" y="16088"/>
                    <a:pt x="15569" y="18543"/>
                    <a:pt x="13304" y="19893"/>
                  </a:cubicBezTo>
                  <a:cubicBezTo>
                    <a:pt x="11040" y="21243"/>
                    <a:pt x="9298" y="21488"/>
                    <a:pt x="8949" y="20874"/>
                  </a:cubicBezTo>
                  <a:cubicBezTo>
                    <a:pt x="8601" y="20261"/>
                    <a:pt x="9646" y="18788"/>
                    <a:pt x="10691" y="17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586156" y="6436556"/>
              <a:ext cx="59393" cy="27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477" fill="norm" stroke="1" extrusionOk="0">
                  <a:moveTo>
                    <a:pt x="5322" y="0"/>
                  </a:moveTo>
                  <a:cubicBezTo>
                    <a:pt x="3162" y="5358"/>
                    <a:pt x="1002" y="10716"/>
                    <a:pt x="282" y="13898"/>
                  </a:cubicBezTo>
                  <a:cubicBezTo>
                    <a:pt x="-438" y="17079"/>
                    <a:pt x="282" y="18084"/>
                    <a:pt x="1722" y="19005"/>
                  </a:cubicBezTo>
                  <a:cubicBezTo>
                    <a:pt x="3162" y="19926"/>
                    <a:pt x="5322" y="20763"/>
                    <a:pt x="8922" y="21181"/>
                  </a:cubicBezTo>
                  <a:cubicBezTo>
                    <a:pt x="12522" y="21600"/>
                    <a:pt x="17562" y="21600"/>
                    <a:pt x="19362" y="21014"/>
                  </a:cubicBezTo>
                  <a:cubicBezTo>
                    <a:pt x="21162" y="20428"/>
                    <a:pt x="19722" y="19256"/>
                    <a:pt x="18282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530268" y="6538156"/>
              <a:ext cx="210707" cy="14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18" fill="norm" stroke="1" extrusionOk="0">
                  <a:moveTo>
                    <a:pt x="3379" y="14400"/>
                  </a:moveTo>
                  <a:cubicBezTo>
                    <a:pt x="1882" y="14400"/>
                    <a:pt x="385" y="14400"/>
                    <a:pt x="64" y="13950"/>
                  </a:cubicBezTo>
                  <a:cubicBezTo>
                    <a:pt x="-257" y="13500"/>
                    <a:pt x="598" y="12600"/>
                    <a:pt x="3593" y="11250"/>
                  </a:cubicBezTo>
                  <a:cubicBezTo>
                    <a:pt x="6587" y="9900"/>
                    <a:pt x="11719" y="8100"/>
                    <a:pt x="14820" y="7050"/>
                  </a:cubicBezTo>
                  <a:cubicBezTo>
                    <a:pt x="17921" y="6000"/>
                    <a:pt x="18991" y="5700"/>
                    <a:pt x="19418" y="6450"/>
                  </a:cubicBezTo>
                  <a:cubicBezTo>
                    <a:pt x="19846" y="7200"/>
                    <a:pt x="19632" y="9000"/>
                    <a:pt x="19632" y="10650"/>
                  </a:cubicBezTo>
                  <a:cubicBezTo>
                    <a:pt x="19632" y="12300"/>
                    <a:pt x="19846" y="13800"/>
                    <a:pt x="20167" y="15900"/>
                  </a:cubicBezTo>
                  <a:cubicBezTo>
                    <a:pt x="20488" y="18000"/>
                    <a:pt x="20915" y="20700"/>
                    <a:pt x="21129" y="21150"/>
                  </a:cubicBezTo>
                  <a:cubicBezTo>
                    <a:pt x="21343" y="21600"/>
                    <a:pt x="21343" y="19800"/>
                    <a:pt x="21129" y="15900"/>
                  </a:cubicBezTo>
                  <a:cubicBezTo>
                    <a:pt x="20915" y="12000"/>
                    <a:pt x="20488" y="6000"/>
                    <a:pt x="200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779603" y="6506406"/>
              <a:ext cx="241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7" y="4608"/>
                    <a:pt x="2274" y="9216"/>
                    <a:pt x="2842" y="11376"/>
                  </a:cubicBezTo>
                  <a:cubicBezTo>
                    <a:pt x="3411" y="13536"/>
                    <a:pt x="3411" y="13248"/>
                    <a:pt x="3600" y="12384"/>
                  </a:cubicBezTo>
                  <a:cubicBezTo>
                    <a:pt x="3789" y="11520"/>
                    <a:pt x="4168" y="10080"/>
                    <a:pt x="4737" y="8928"/>
                  </a:cubicBezTo>
                  <a:cubicBezTo>
                    <a:pt x="5305" y="7776"/>
                    <a:pt x="6063" y="6912"/>
                    <a:pt x="6916" y="7776"/>
                  </a:cubicBezTo>
                  <a:cubicBezTo>
                    <a:pt x="7768" y="8640"/>
                    <a:pt x="8716" y="11232"/>
                    <a:pt x="9189" y="12672"/>
                  </a:cubicBezTo>
                  <a:cubicBezTo>
                    <a:pt x="9663" y="14112"/>
                    <a:pt x="9663" y="14400"/>
                    <a:pt x="10232" y="13104"/>
                  </a:cubicBezTo>
                  <a:cubicBezTo>
                    <a:pt x="10800" y="11808"/>
                    <a:pt x="11937" y="8928"/>
                    <a:pt x="13358" y="7056"/>
                  </a:cubicBezTo>
                  <a:cubicBezTo>
                    <a:pt x="14779" y="5184"/>
                    <a:pt x="16484" y="4320"/>
                    <a:pt x="17432" y="4608"/>
                  </a:cubicBezTo>
                  <a:cubicBezTo>
                    <a:pt x="18379" y="4896"/>
                    <a:pt x="18568" y="6336"/>
                    <a:pt x="18758" y="8928"/>
                  </a:cubicBezTo>
                  <a:cubicBezTo>
                    <a:pt x="18947" y="11520"/>
                    <a:pt x="19137" y="15264"/>
                    <a:pt x="19611" y="17568"/>
                  </a:cubicBezTo>
                  <a:cubicBezTo>
                    <a:pt x="20084" y="19872"/>
                    <a:pt x="20842" y="207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032141" y="6352319"/>
              <a:ext cx="298207" cy="28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209" fill="norm" stroke="1" extrusionOk="0">
                  <a:moveTo>
                    <a:pt x="8261" y="16090"/>
                  </a:moveTo>
                  <a:cubicBezTo>
                    <a:pt x="7808" y="15464"/>
                    <a:pt x="7354" y="14838"/>
                    <a:pt x="6297" y="14760"/>
                  </a:cubicBezTo>
                  <a:cubicBezTo>
                    <a:pt x="5240" y="14682"/>
                    <a:pt x="3578" y="15151"/>
                    <a:pt x="2445" y="15621"/>
                  </a:cubicBezTo>
                  <a:cubicBezTo>
                    <a:pt x="1312" y="16090"/>
                    <a:pt x="708" y="16560"/>
                    <a:pt x="331" y="17186"/>
                  </a:cubicBezTo>
                  <a:cubicBezTo>
                    <a:pt x="-47" y="17812"/>
                    <a:pt x="-198" y="18595"/>
                    <a:pt x="406" y="19064"/>
                  </a:cubicBezTo>
                  <a:cubicBezTo>
                    <a:pt x="1010" y="19534"/>
                    <a:pt x="2370" y="19690"/>
                    <a:pt x="3427" y="19612"/>
                  </a:cubicBezTo>
                  <a:cubicBezTo>
                    <a:pt x="4485" y="19534"/>
                    <a:pt x="5240" y="19221"/>
                    <a:pt x="5768" y="19534"/>
                  </a:cubicBezTo>
                  <a:cubicBezTo>
                    <a:pt x="6297" y="19847"/>
                    <a:pt x="6599" y="20786"/>
                    <a:pt x="7128" y="21099"/>
                  </a:cubicBezTo>
                  <a:cubicBezTo>
                    <a:pt x="7657" y="21412"/>
                    <a:pt x="8412" y="21099"/>
                    <a:pt x="9696" y="19612"/>
                  </a:cubicBezTo>
                  <a:cubicBezTo>
                    <a:pt x="10980" y="18125"/>
                    <a:pt x="12792" y="15464"/>
                    <a:pt x="14227" y="12412"/>
                  </a:cubicBezTo>
                  <a:cubicBezTo>
                    <a:pt x="15662" y="9360"/>
                    <a:pt x="16719" y="5916"/>
                    <a:pt x="17324" y="3647"/>
                  </a:cubicBezTo>
                  <a:cubicBezTo>
                    <a:pt x="17928" y="1377"/>
                    <a:pt x="18079" y="282"/>
                    <a:pt x="17928" y="47"/>
                  </a:cubicBezTo>
                  <a:cubicBezTo>
                    <a:pt x="17777" y="-188"/>
                    <a:pt x="17324" y="438"/>
                    <a:pt x="16719" y="2551"/>
                  </a:cubicBezTo>
                  <a:cubicBezTo>
                    <a:pt x="16115" y="4664"/>
                    <a:pt x="15360" y="8264"/>
                    <a:pt x="14982" y="10847"/>
                  </a:cubicBezTo>
                  <a:cubicBezTo>
                    <a:pt x="14605" y="13429"/>
                    <a:pt x="14605" y="14995"/>
                    <a:pt x="14831" y="16169"/>
                  </a:cubicBezTo>
                  <a:cubicBezTo>
                    <a:pt x="15058" y="17342"/>
                    <a:pt x="15511" y="18125"/>
                    <a:pt x="16115" y="18751"/>
                  </a:cubicBezTo>
                  <a:cubicBezTo>
                    <a:pt x="16719" y="19377"/>
                    <a:pt x="17475" y="19847"/>
                    <a:pt x="18230" y="20003"/>
                  </a:cubicBezTo>
                  <a:cubicBezTo>
                    <a:pt x="18985" y="20160"/>
                    <a:pt x="19740" y="20003"/>
                    <a:pt x="20345" y="19534"/>
                  </a:cubicBezTo>
                  <a:cubicBezTo>
                    <a:pt x="20949" y="19064"/>
                    <a:pt x="21402" y="18282"/>
                    <a:pt x="21251" y="17655"/>
                  </a:cubicBezTo>
                  <a:cubicBezTo>
                    <a:pt x="21100" y="17029"/>
                    <a:pt x="20345" y="16560"/>
                    <a:pt x="19589" y="16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230453" y="6476900"/>
              <a:ext cx="145626" cy="11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020" fill="norm" stroke="1" extrusionOk="0">
                  <a:moveTo>
                    <a:pt x="0" y="14377"/>
                  </a:moveTo>
                  <a:cubicBezTo>
                    <a:pt x="0" y="12482"/>
                    <a:pt x="0" y="10587"/>
                    <a:pt x="2348" y="8124"/>
                  </a:cubicBezTo>
                  <a:cubicBezTo>
                    <a:pt x="4696" y="5661"/>
                    <a:pt x="9391" y="2630"/>
                    <a:pt x="12522" y="1114"/>
                  </a:cubicBezTo>
                  <a:cubicBezTo>
                    <a:pt x="15652" y="-402"/>
                    <a:pt x="17217" y="-402"/>
                    <a:pt x="18470" y="1303"/>
                  </a:cubicBezTo>
                  <a:cubicBezTo>
                    <a:pt x="19722" y="3009"/>
                    <a:pt x="20661" y="6419"/>
                    <a:pt x="21130" y="9261"/>
                  </a:cubicBezTo>
                  <a:cubicBezTo>
                    <a:pt x="21600" y="12103"/>
                    <a:pt x="21600" y="14377"/>
                    <a:pt x="21443" y="16651"/>
                  </a:cubicBezTo>
                  <a:cubicBezTo>
                    <a:pt x="21287" y="18924"/>
                    <a:pt x="20974" y="21198"/>
                    <a:pt x="20661" y="21009"/>
                  </a:cubicBezTo>
                  <a:cubicBezTo>
                    <a:pt x="20348" y="20819"/>
                    <a:pt x="20035" y="18166"/>
                    <a:pt x="19722" y="15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370153" y="6436556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427832" y="6481006"/>
              <a:ext cx="115127" cy="10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116" fill="norm" stroke="1" extrusionOk="0">
                  <a:moveTo>
                    <a:pt x="20368" y="1223"/>
                  </a:moveTo>
                  <a:cubicBezTo>
                    <a:pt x="15442" y="2038"/>
                    <a:pt x="10515" y="2853"/>
                    <a:pt x="6915" y="5094"/>
                  </a:cubicBezTo>
                  <a:cubicBezTo>
                    <a:pt x="3315" y="7336"/>
                    <a:pt x="1042" y="11004"/>
                    <a:pt x="284" y="13857"/>
                  </a:cubicBezTo>
                  <a:cubicBezTo>
                    <a:pt x="-474" y="16709"/>
                    <a:pt x="284" y="18747"/>
                    <a:pt x="2558" y="19970"/>
                  </a:cubicBezTo>
                  <a:cubicBezTo>
                    <a:pt x="4831" y="21192"/>
                    <a:pt x="8621" y="21600"/>
                    <a:pt x="11842" y="20377"/>
                  </a:cubicBezTo>
                  <a:cubicBezTo>
                    <a:pt x="15063" y="19155"/>
                    <a:pt x="17715" y="16302"/>
                    <a:pt x="19231" y="13857"/>
                  </a:cubicBezTo>
                  <a:cubicBezTo>
                    <a:pt x="20747" y="11411"/>
                    <a:pt x="21126" y="9374"/>
                    <a:pt x="19800" y="7132"/>
                  </a:cubicBezTo>
                  <a:cubicBezTo>
                    <a:pt x="18473" y="4891"/>
                    <a:pt x="15442" y="2445"/>
                    <a:pt x="124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554303" y="6445023"/>
              <a:ext cx="132356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0" y="1521"/>
                  </a:moveTo>
                  <a:cubicBezTo>
                    <a:pt x="1687" y="1521"/>
                    <a:pt x="3375" y="1521"/>
                    <a:pt x="4556" y="2282"/>
                  </a:cubicBezTo>
                  <a:cubicBezTo>
                    <a:pt x="5737" y="3042"/>
                    <a:pt x="6412" y="4563"/>
                    <a:pt x="6750" y="6541"/>
                  </a:cubicBezTo>
                  <a:cubicBezTo>
                    <a:pt x="7087" y="8518"/>
                    <a:pt x="7087" y="10952"/>
                    <a:pt x="6919" y="12930"/>
                  </a:cubicBezTo>
                  <a:cubicBezTo>
                    <a:pt x="6750" y="14907"/>
                    <a:pt x="6412" y="16428"/>
                    <a:pt x="6075" y="16428"/>
                  </a:cubicBezTo>
                  <a:cubicBezTo>
                    <a:pt x="5737" y="16428"/>
                    <a:pt x="5400" y="14907"/>
                    <a:pt x="5906" y="12321"/>
                  </a:cubicBezTo>
                  <a:cubicBezTo>
                    <a:pt x="6412" y="9735"/>
                    <a:pt x="7762" y="6085"/>
                    <a:pt x="9281" y="3651"/>
                  </a:cubicBezTo>
                  <a:cubicBezTo>
                    <a:pt x="10800" y="1217"/>
                    <a:pt x="12487" y="0"/>
                    <a:pt x="14681" y="0"/>
                  </a:cubicBezTo>
                  <a:cubicBezTo>
                    <a:pt x="16875" y="0"/>
                    <a:pt x="19575" y="1217"/>
                    <a:pt x="20588" y="5020"/>
                  </a:cubicBezTo>
                  <a:cubicBezTo>
                    <a:pt x="21600" y="8823"/>
                    <a:pt x="20925" y="15211"/>
                    <a:pt x="20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341453" y="7109656"/>
              <a:ext cx="38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8"/>
                    <a:pt x="9600" y="1176"/>
                    <a:pt x="12600" y="3380"/>
                  </a:cubicBezTo>
                  <a:cubicBezTo>
                    <a:pt x="15600" y="5584"/>
                    <a:pt x="16800" y="9404"/>
                    <a:pt x="18000" y="12710"/>
                  </a:cubicBezTo>
                  <a:cubicBezTo>
                    <a:pt x="19200" y="16016"/>
                    <a:pt x="20400" y="188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76716" y="7084256"/>
              <a:ext cx="53303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42" y="21600"/>
                  </a:moveTo>
                  <a:cubicBezTo>
                    <a:pt x="71" y="19614"/>
                    <a:pt x="-100" y="17628"/>
                    <a:pt x="71" y="16262"/>
                  </a:cubicBezTo>
                  <a:cubicBezTo>
                    <a:pt x="242" y="14897"/>
                    <a:pt x="754" y="14152"/>
                    <a:pt x="2419" y="12414"/>
                  </a:cubicBezTo>
                  <a:cubicBezTo>
                    <a:pt x="4083" y="10676"/>
                    <a:pt x="6901" y="7945"/>
                    <a:pt x="9846" y="5834"/>
                  </a:cubicBezTo>
                  <a:cubicBezTo>
                    <a:pt x="12792" y="3724"/>
                    <a:pt x="15865" y="2234"/>
                    <a:pt x="17829" y="1366"/>
                  </a:cubicBezTo>
                  <a:cubicBezTo>
                    <a:pt x="19792" y="497"/>
                    <a:pt x="20646" y="248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608153" y="7206643"/>
              <a:ext cx="184151" cy="14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12891"/>
                  </a:moveTo>
                  <a:cubicBezTo>
                    <a:pt x="3476" y="11326"/>
                    <a:pt x="6952" y="9760"/>
                    <a:pt x="9186" y="8352"/>
                  </a:cubicBezTo>
                  <a:cubicBezTo>
                    <a:pt x="11421" y="6943"/>
                    <a:pt x="12414" y="5691"/>
                    <a:pt x="12910" y="4282"/>
                  </a:cubicBezTo>
                  <a:cubicBezTo>
                    <a:pt x="13407" y="2873"/>
                    <a:pt x="13407" y="1308"/>
                    <a:pt x="12662" y="526"/>
                  </a:cubicBezTo>
                  <a:cubicBezTo>
                    <a:pt x="11917" y="-257"/>
                    <a:pt x="10428" y="-257"/>
                    <a:pt x="8566" y="1152"/>
                  </a:cubicBezTo>
                  <a:cubicBezTo>
                    <a:pt x="6703" y="2560"/>
                    <a:pt x="4469" y="5378"/>
                    <a:pt x="3103" y="8665"/>
                  </a:cubicBezTo>
                  <a:cubicBezTo>
                    <a:pt x="1738" y="11952"/>
                    <a:pt x="1241" y="15708"/>
                    <a:pt x="2359" y="18056"/>
                  </a:cubicBezTo>
                  <a:cubicBezTo>
                    <a:pt x="3476" y="20404"/>
                    <a:pt x="6207" y="21343"/>
                    <a:pt x="9683" y="21030"/>
                  </a:cubicBezTo>
                  <a:cubicBezTo>
                    <a:pt x="13159" y="20717"/>
                    <a:pt x="17379" y="19152"/>
                    <a:pt x="21600" y="17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819996" y="7190313"/>
              <a:ext cx="162808" cy="14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766" fill="norm" stroke="1" extrusionOk="0">
                  <a:moveTo>
                    <a:pt x="12992" y="280"/>
                  </a:moveTo>
                  <a:cubicBezTo>
                    <a:pt x="10500" y="-33"/>
                    <a:pt x="8008" y="-346"/>
                    <a:pt x="5792" y="906"/>
                  </a:cubicBezTo>
                  <a:cubicBezTo>
                    <a:pt x="3577" y="2158"/>
                    <a:pt x="1638" y="4976"/>
                    <a:pt x="669" y="8106"/>
                  </a:cubicBezTo>
                  <a:cubicBezTo>
                    <a:pt x="-300" y="11237"/>
                    <a:pt x="-300" y="14680"/>
                    <a:pt x="1223" y="17184"/>
                  </a:cubicBezTo>
                  <a:cubicBezTo>
                    <a:pt x="2746" y="19689"/>
                    <a:pt x="5792" y="21254"/>
                    <a:pt x="9392" y="20628"/>
                  </a:cubicBezTo>
                  <a:cubicBezTo>
                    <a:pt x="12992" y="20002"/>
                    <a:pt x="17146" y="17184"/>
                    <a:pt x="21300" y="14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995929" y="7033456"/>
              <a:ext cx="12657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3168" y="0"/>
                  </a:moveTo>
                  <a:cubicBezTo>
                    <a:pt x="2088" y="1842"/>
                    <a:pt x="1008" y="3684"/>
                    <a:pt x="468" y="6447"/>
                  </a:cubicBezTo>
                  <a:cubicBezTo>
                    <a:pt x="-72" y="9209"/>
                    <a:pt x="-72" y="12893"/>
                    <a:pt x="108" y="15237"/>
                  </a:cubicBezTo>
                  <a:cubicBezTo>
                    <a:pt x="288" y="17581"/>
                    <a:pt x="648" y="18586"/>
                    <a:pt x="828" y="19591"/>
                  </a:cubicBezTo>
                  <a:cubicBezTo>
                    <a:pt x="1008" y="20595"/>
                    <a:pt x="1008" y="21600"/>
                    <a:pt x="1548" y="21600"/>
                  </a:cubicBezTo>
                  <a:cubicBezTo>
                    <a:pt x="2088" y="21600"/>
                    <a:pt x="3168" y="20595"/>
                    <a:pt x="4428" y="18921"/>
                  </a:cubicBezTo>
                  <a:cubicBezTo>
                    <a:pt x="5688" y="17247"/>
                    <a:pt x="7128" y="14902"/>
                    <a:pt x="8568" y="13479"/>
                  </a:cubicBezTo>
                  <a:cubicBezTo>
                    <a:pt x="10008" y="12056"/>
                    <a:pt x="11448" y="11553"/>
                    <a:pt x="12888" y="11553"/>
                  </a:cubicBezTo>
                  <a:cubicBezTo>
                    <a:pt x="14328" y="11553"/>
                    <a:pt x="15768" y="12056"/>
                    <a:pt x="17208" y="13647"/>
                  </a:cubicBezTo>
                  <a:cubicBezTo>
                    <a:pt x="18648" y="15237"/>
                    <a:pt x="20088" y="17916"/>
                    <a:pt x="21528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186003" y="7158157"/>
              <a:ext cx="133351" cy="14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6719"/>
                  </a:moveTo>
                  <a:cubicBezTo>
                    <a:pt x="0" y="10370"/>
                    <a:pt x="0" y="14021"/>
                    <a:pt x="0" y="16759"/>
                  </a:cubicBezTo>
                  <a:cubicBezTo>
                    <a:pt x="0" y="19497"/>
                    <a:pt x="0" y="21322"/>
                    <a:pt x="343" y="21322"/>
                  </a:cubicBezTo>
                  <a:cubicBezTo>
                    <a:pt x="686" y="21322"/>
                    <a:pt x="1371" y="19497"/>
                    <a:pt x="2571" y="16150"/>
                  </a:cubicBezTo>
                  <a:cubicBezTo>
                    <a:pt x="3771" y="12804"/>
                    <a:pt x="5486" y="7936"/>
                    <a:pt x="6857" y="4894"/>
                  </a:cubicBezTo>
                  <a:cubicBezTo>
                    <a:pt x="8229" y="1852"/>
                    <a:pt x="9257" y="635"/>
                    <a:pt x="10629" y="178"/>
                  </a:cubicBezTo>
                  <a:cubicBezTo>
                    <a:pt x="12000" y="-278"/>
                    <a:pt x="13714" y="26"/>
                    <a:pt x="15086" y="2460"/>
                  </a:cubicBezTo>
                  <a:cubicBezTo>
                    <a:pt x="16457" y="4894"/>
                    <a:pt x="17486" y="9457"/>
                    <a:pt x="18514" y="12347"/>
                  </a:cubicBezTo>
                  <a:cubicBezTo>
                    <a:pt x="19543" y="15237"/>
                    <a:pt x="20571" y="16454"/>
                    <a:pt x="21600" y="1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389203" y="7179506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389203" y="7103306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478898" y="7084762"/>
              <a:ext cx="592243" cy="403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22" fill="norm" stroke="1" extrusionOk="0">
                  <a:moveTo>
                    <a:pt x="3891" y="5373"/>
                  </a:moveTo>
                  <a:cubicBezTo>
                    <a:pt x="3661" y="4923"/>
                    <a:pt x="3430" y="4473"/>
                    <a:pt x="2854" y="4360"/>
                  </a:cubicBezTo>
                  <a:cubicBezTo>
                    <a:pt x="2277" y="4248"/>
                    <a:pt x="1355" y="4473"/>
                    <a:pt x="817" y="4867"/>
                  </a:cubicBezTo>
                  <a:cubicBezTo>
                    <a:pt x="278" y="5260"/>
                    <a:pt x="125" y="5823"/>
                    <a:pt x="48" y="6385"/>
                  </a:cubicBezTo>
                  <a:cubicBezTo>
                    <a:pt x="-29" y="6948"/>
                    <a:pt x="-29" y="7510"/>
                    <a:pt x="163" y="7735"/>
                  </a:cubicBezTo>
                  <a:cubicBezTo>
                    <a:pt x="355" y="7960"/>
                    <a:pt x="740" y="7848"/>
                    <a:pt x="1124" y="7567"/>
                  </a:cubicBezTo>
                  <a:cubicBezTo>
                    <a:pt x="1508" y="7285"/>
                    <a:pt x="1893" y="6835"/>
                    <a:pt x="2239" y="6329"/>
                  </a:cubicBezTo>
                  <a:cubicBezTo>
                    <a:pt x="2585" y="5823"/>
                    <a:pt x="2892" y="5260"/>
                    <a:pt x="3007" y="5429"/>
                  </a:cubicBezTo>
                  <a:cubicBezTo>
                    <a:pt x="3123" y="5598"/>
                    <a:pt x="3046" y="6498"/>
                    <a:pt x="2930" y="8523"/>
                  </a:cubicBezTo>
                  <a:cubicBezTo>
                    <a:pt x="2815" y="10548"/>
                    <a:pt x="2661" y="13698"/>
                    <a:pt x="2585" y="15554"/>
                  </a:cubicBezTo>
                  <a:cubicBezTo>
                    <a:pt x="2508" y="17410"/>
                    <a:pt x="2508" y="17973"/>
                    <a:pt x="2469" y="18929"/>
                  </a:cubicBezTo>
                  <a:cubicBezTo>
                    <a:pt x="2431" y="19886"/>
                    <a:pt x="2354" y="21236"/>
                    <a:pt x="2431" y="21404"/>
                  </a:cubicBezTo>
                  <a:cubicBezTo>
                    <a:pt x="2508" y="21573"/>
                    <a:pt x="2738" y="20561"/>
                    <a:pt x="3199" y="18423"/>
                  </a:cubicBezTo>
                  <a:cubicBezTo>
                    <a:pt x="3661" y="16285"/>
                    <a:pt x="4352" y="13023"/>
                    <a:pt x="4929" y="10435"/>
                  </a:cubicBezTo>
                  <a:cubicBezTo>
                    <a:pt x="5506" y="7848"/>
                    <a:pt x="5967" y="5935"/>
                    <a:pt x="6236" y="4585"/>
                  </a:cubicBezTo>
                  <a:cubicBezTo>
                    <a:pt x="6505" y="3235"/>
                    <a:pt x="6582" y="2448"/>
                    <a:pt x="6543" y="2335"/>
                  </a:cubicBezTo>
                  <a:cubicBezTo>
                    <a:pt x="6505" y="2223"/>
                    <a:pt x="6351" y="2785"/>
                    <a:pt x="6236" y="3685"/>
                  </a:cubicBezTo>
                  <a:cubicBezTo>
                    <a:pt x="6120" y="4585"/>
                    <a:pt x="6044" y="5823"/>
                    <a:pt x="6005" y="6723"/>
                  </a:cubicBezTo>
                  <a:cubicBezTo>
                    <a:pt x="5967" y="7623"/>
                    <a:pt x="5967" y="8185"/>
                    <a:pt x="6351" y="8467"/>
                  </a:cubicBezTo>
                  <a:cubicBezTo>
                    <a:pt x="6735" y="8748"/>
                    <a:pt x="7504" y="8748"/>
                    <a:pt x="8004" y="8410"/>
                  </a:cubicBezTo>
                  <a:cubicBezTo>
                    <a:pt x="8503" y="8073"/>
                    <a:pt x="8734" y="7398"/>
                    <a:pt x="9003" y="6723"/>
                  </a:cubicBezTo>
                  <a:cubicBezTo>
                    <a:pt x="9272" y="6048"/>
                    <a:pt x="9580" y="5373"/>
                    <a:pt x="9772" y="5317"/>
                  </a:cubicBezTo>
                  <a:cubicBezTo>
                    <a:pt x="9964" y="5260"/>
                    <a:pt x="10041" y="5823"/>
                    <a:pt x="10194" y="6329"/>
                  </a:cubicBezTo>
                  <a:cubicBezTo>
                    <a:pt x="10348" y="6835"/>
                    <a:pt x="10579" y="7285"/>
                    <a:pt x="10886" y="7510"/>
                  </a:cubicBezTo>
                  <a:cubicBezTo>
                    <a:pt x="11194" y="7735"/>
                    <a:pt x="11578" y="7735"/>
                    <a:pt x="12155" y="7117"/>
                  </a:cubicBezTo>
                  <a:cubicBezTo>
                    <a:pt x="12731" y="6498"/>
                    <a:pt x="13500" y="5260"/>
                    <a:pt x="13999" y="4417"/>
                  </a:cubicBezTo>
                  <a:cubicBezTo>
                    <a:pt x="14499" y="3573"/>
                    <a:pt x="14730" y="3123"/>
                    <a:pt x="14845" y="2617"/>
                  </a:cubicBezTo>
                  <a:cubicBezTo>
                    <a:pt x="14960" y="2110"/>
                    <a:pt x="14960" y="1548"/>
                    <a:pt x="14768" y="1435"/>
                  </a:cubicBezTo>
                  <a:cubicBezTo>
                    <a:pt x="14576" y="1323"/>
                    <a:pt x="14192" y="1660"/>
                    <a:pt x="13846" y="2504"/>
                  </a:cubicBezTo>
                  <a:cubicBezTo>
                    <a:pt x="13500" y="3348"/>
                    <a:pt x="13192" y="4698"/>
                    <a:pt x="13039" y="5654"/>
                  </a:cubicBezTo>
                  <a:cubicBezTo>
                    <a:pt x="12885" y="6610"/>
                    <a:pt x="12885" y="7173"/>
                    <a:pt x="12923" y="7735"/>
                  </a:cubicBezTo>
                  <a:cubicBezTo>
                    <a:pt x="12962" y="8298"/>
                    <a:pt x="13039" y="8860"/>
                    <a:pt x="13269" y="9198"/>
                  </a:cubicBezTo>
                  <a:cubicBezTo>
                    <a:pt x="13500" y="9535"/>
                    <a:pt x="13884" y="9648"/>
                    <a:pt x="14461" y="9592"/>
                  </a:cubicBezTo>
                  <a:cubicBezTo>
                    <a:pt x="15037" y="9535"/>
                    <a:pt x="15806" y="9310"/>
                    <a:pt x="16651" y="8635"/>
                  </a:cubicBezTo>
                  <a:cubicBezTo>
                    <a:pt x="17497" y="7960"/>
                    <a:pt x="18419" y="6835"/>
                    <a:pt x="19111" y="5598"/>
                  </a:cubicBezTo>
                  <a:cubicBezTo>
                    <a:pt x="19803" y="4360"/>
                    <a:pt x="20264" y="3010"/>
                    <a:pt x="20456" y="2054"/>
                  </a:cubicBezTo>
                  <a:cubicBezTo>
                    <a:pt x="20649" y="1098"/>
                    <a:pt x="20572" y="535"/>
                    <a:pt x="20341" y="254"/>
                  </a:cubicBezTo>
                  <a:cubicBezTo>
                    <a:pt x="20111" y="-27"/>
                    <a:pt x="19726" y="-27"/>
                    <a:pt x="19342" y="29"/>
                  </a:cubicBezTo>
                  <a:cubicBezTo>
                    <a:pt x="18957" y="85"/>
                    <a:pt x="18573" y="198"/>
                    <a:pt x="18304" y="535"/>
                  </a:cubicBezTo>
                  <a:cubicBezTo>
                    <a:pt x="18035" y="873"/>
                    <a:pt x="17881" y="1435"/>
                    <a:pt x="17766" y="1998"/>
                  </a:cubicBezTo>
                  <a:cubicBezTo>
                    <a:pt x="17651" y="2560"/>
                    <a:pt x="17574" y="3123"/>
                    <a:pt x="17651" y="3629"/>
                  </a:cubicBezTo>
                  <a:cubicBezTo>
                    <a:pt x="17728" y="4135"/>
                    <a:pt x="17958" y="4585"/>
                    <a:pt x="18496" y="5148"/>
                  </a:cubicBezTo>
                  <a:cubicBezTo>
                    <a:pt x="19034" y="5710"/>
                    <a:pt x="19880" y="6385"/>
                    <a:pt x="20456" y="6948"/>
                  </a:cubicBezTo>
                  <a:cubicBezTo>
                    <a:pt x="21033" y="7510"/>
                    <a:pt x="21340" y="7960"/>
                    <a:pt x="21456" y="8467"/>
                  </a:cubicBezTo>
                  <a:cubicBezTo>
                    <a:pt x="21571" y="8973"/>
                    <a:pt x="21494" y="9535"/>
                    <a:pt x="21225" y="9985"/>
                  </a:cubicBezTo>
                  <a:cubicBezTo>
                    <a:pt x="20956" y="10435"/>
                    <a:pt x="20495" y="10773"/>
                    <a:pt x="20034" y="1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2348053" y="6293462"/>
              <a:ext cx="302296" cy="114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84" fill="norm" stroke="1" extrusionOk="0">
                  <a:moveTo>
                    <a:pt x="0" y="781"/>
                  </a:moveTo>
                  <a:cubicBezTo>
                    <a:pt x="149" y="582"/>
                    <a:pt x="298" y="383"/>
                    <a:pt x="819" y="243"/>
                  </a:cubicBezTo>
                  <a:cubicBezTo>
                    <a:pt x="1341" y="104"/>
                    <a:pt x="2234" y="24"/>
                    <a:pt x="3203" y="4"/>
                  </a:cubicBezTo>
                  <a:cubicBezTo>
                    <a:pt x="4171" y="-16"/>
                    <a:pt x="5214" y="24"/>
                    <a:pt x="6406" y="402"/>
                  </a:cubicBezTo>
                  <a:cubicBezTo>
                    <a:pt x="7597" y="781"/>
                    <a:pt x="8938" y="1498"/>
                    <a:pt x="9981" y="2594"/>
                  </a:cubicBezTo>
                  <a:cubicBezTo>
                    <a:pt x="11023" y="3690"/>
                    <a:pt x="11768" y="5165"/>
                    <a:pt x="12364" y="6440"/>
                  </a:cubicBezTo>
                  <a:cubicBezTo>
                    <a:pt x="12960" y="7715"/>
                    <a:pt x="13407" y="8791"/>
                    <a:pt x="13183" y="9887"/>
                  </a:cubicBezTo>
                  <a:cubicBezTo>
                    <a:pt x="12960" y="10983"/>
                    <a:pt x="12066" y="12099"/>
                    <a:pt x="12066" y="12936"/>
                  </a:cubicBezTo>
                  <a:cubicBezTo>
                    <a:pt x="12066" y="13773"/>
                    <a:pt x="12960" y="14331"/>
                    <a:pt x="14599" y="15008"/>
                  </a:cubicBezTo>
                  <a:cubicBezTo>
                    <a:pt x="16237" y="15686"/>
                    <a:pt x="18621" y="16483"/>
                    <a:pt x="19961" y="17300"/>
                  </a:cubicBezTo>
                  <a:cubicBezTo>
                    <a:pt x="21302" y="18117"/>
                    <a:pt x="21600" y="18954"/>
                    <a:pt x="20930" y="19651"/>
                  </a:cubicBezTo>
                  <a:cubicBezTo>
                    <a:pt x="20259" y="20349"/>
                    <a:pt x="18621" y="20907"/>
                    <a:pt x="17057" y="21205"/>
                  </a:cubicBezTo>
                  <a:cubicBezTo>
                    <a:pt x="15492" y="21504"/>
                    <a:pt x="14003" y="21544"/>
                    <a:pt x="12513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3148859" y="6214306"/>
              <a:ext cx="3739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0"/>
                  </a:moveTo>
                  <a:cubicBezTo>
                    <a:pt x="758" y="4140"/>
                    <a:pt x="-1516" y="8280"/>
                    <a:pt x="1326" y="11880"/>
                  </a:cubicBezTo>
                  <a:cubicBezTo>
                    <a:pt x="4168" y="15480"/>
                    <a:pt x="12126" y="18540"/>
                    <a:pt x="200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3250845" y="6373056"/>
              <a:ext cx="54346" cy="5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027" fill="norm" stroke="1" extrusionOk="0">
                  <a:moveTo>
                    <a:pt x="11174" y="0"/>
                  </a:moveTo>
                  <a:cubicBezTo>
                    <a:pt x="8088" y="2314"/>
                    <a:pt x="5002" y="4629"/>
                    <a:pt x="2688" y="7714"/>
                  </a:cubicBezTo>
                  <a:cubicBezTo>
                    <a:pt x="374" y="10800"/>
                    <a:pt x="-1169" y="14657"/>
                    <a:pt x="1145" y="17357"/>
                  </a:cubicBezTo>
                  <a:cubicBezTo>
                    <a:pt x="3460" y="20057"/>
                    <a:pt x="9631" y="21600"/>
                    <a:pt x="13874" y="20829"/>
                  </a:cubicBezTo>
                  <a:cubicBezTo>
                    <a:pt x="18117" y="20057"/>
                    <a:pt x="20431" y="16971"/>
                    <a:pt x="19660" y="14657"/>
                  </a:cubicBezTo>
                  <a:cubicBezTo>
                    <a:pt x="18888" y="12343"/>
                    <a:pt x="15031" y="10800"/>
                    <a:pt x="11174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3721770" y="6115792"/>
              <a:ext cx="283634" cy="38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806" y="7618"/>
                  </a:moveTo>
                  <a:cubicBezTo>
                    <a:pt x="967" y="11159"/>
                    <a:pt x="1128" y="14700"/>
                    <a:pt x="1209" y="16766"/>
                  </a:cubicBezTo>
                  <a:cubicBezTo>
                    <a:pt x="1290" y="18831"/>
                    <a:pt x="1290" y="19421"/>
                    <a:pt x="1128" y="20071"/>
                  </a:cubicBezTo>
                  <a:cubicBezTo>
                    <a:pt x="967" y="20720"/>
                    <a:pt x="645" y="21428"/>
                    <a:pt x="403" y="21487"/>
                  </a:cubicBezTo>
                  <a:cubicBezTo>
                    <a:pt x="161" y="21546"/>
                    <a:pt x="0" y="20956"/>
                    <a:pt x="0" y="19008"/>
                  </a:cubicBezTo>
                  <a:cubicBezTo>
                    <a:pt x="0" y="17061"/>
                    <a:pt x="161" y="13756"/>
                    <a:pt x="564" y="10569"/>
                  </a:cubicBezTo>
                  <a:cubicBezTo>
                    <a:pt x="967" y="7382"/>
                    <a:pt x="1612" y="4313"/>
                    <a:pt x="2176" y="2543"/>
                  </a:cubicBezTo>
                  <a:cubicBezTo>
                    <a:pt x="2740" y="772"/>
                    <a:pt x="3224" y="300"/>
                    <a:pt x="3707" y="300"/>
                  </a:cubicBezTo>
                  <a:cubicBezTo>
                    <a:pt x="4191" y="300"/>
                    <a:pt x="4675" y="772"/>
                    <a:pt x="5319" y="1598"/>
                  </a:cubicBezTo>
                  <a:cubicBezTo>
                    <a:pt x="5964" y="2425"/>
                    <a:pt x="6770" y="3605"/>
                    <a:pt x="7415" y="4431"/>
                  </a:cubicBezTo>
                  <a:cubicBezTo>
                    <a:pt x="8060" y="5257"/>
                    <a:pt x="8543" y="5730"/>
                    <a:pt x="9269" y="6025"/>
                  </a:cubicBezTo>
                  <a:cubicBezTo>
                    <a:pt x="9994" y="6320"/>
                    <a:pt x="10961" y="6438"/>
                    <a:pt x="12251" y="5848"/>
                  </a:cubicBezTo>
                  <a:cubicBezTo>
                    <a:pt x="13540" y="5257"/>
                    <a:pt x="15152" y="3959"/>
                    <a:pt x="16281" y="3015"/>
                  </a:cubicBezTo>
                  <a:cubicBezTo>
                    <a:pt x="17409" y="2071"/>
                    <a:pt x="18054" y="1480"/>
                    <a:pt x="18699" y="949"/>
                  </a:cubicBezTo>
                  <a:cubicBezTo>
                    <a:pt x="19343" y="418"/>
                    <a:pt x="19988" y="-54"/>
                    <a:pt x="20391" y="5"/>
                  </a:cubicBezTo>
                  <a:cubicBezTo>
                    <a:pt x="20794" y="64"/>
                    <a:pt x="20955" y="654"/>
                    <a:pt x="20875" y="2366"/>
                  </a:cubicBezTo>
                  <a:cubicBezTo>
                    <a:pt x="20794" y="4077"/>
                    <a:pt x="20472" y="6910"/>
                    <a:pt x="20552" y="9389"/>
                  </a:cubicBezTo>
                  <a:cubicBezTo>
                    <a:pt x="20633" y="11867"/>
                    <a:pt x="21116" y="13992"/>
                    <a:pt x="21600" y="16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4057914" y="6257402"/>
              <a:ext cx="157040" cy="14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0708" fill="norm" stroke="1" extrusionOk="0">
                  <a:moveTo>
                    <a:pt x="1495" y="5835"/>
                  </a:moveTo>
                  <a:cubicBezTo>
                    <a:pt x="2647" y="6774"/>
                    <a:pt x="3799" y="7713"/>
                    <a:pt x="5095" y="7870"/>
                  </a:cubicBezTo>
                  <a:cubicBezTo>
                    <a:pt x="6391" y="8026"/>
                    <a:pt x="7831" y="7400"/>
                    <a:pt x="8983" y="5835"/>
                  </a:cubicBezTo>
                  <a:cubicBezTo>
                    <a:pt x="10135" y="4270"/>
                    <a:pt x="10999" y="1765"/>
                    <a:pt x="10711" y="670"/>
                  </a:cubicBezTo>
                  <a:cubicBezTo>
                    <a:pt x="10423" y="-426"/>
                    <a:pt x="8983" y="-113"/>
                    <a:pt x="7255" y="1139"/>
                  </a:cubicBezTo>
                  <a:cubicBezTo>
                    <a:pt x="5527" y="2391"/>
                    <a:pt x="3511" y="4583"/>
                    <a:pt x="2071" y="7870"/>
                  </a:cubicBezTo>
                  <a:cubicBezTo>
                    <a:pt x="631" y="11157"/>
                    <a:pt x="-233" y="15539"/>
                    <a:pt x="55" y="18044"/>
                  </a:cubicBezTo>
                  <a:cubicBezTo>
                    <a:pt x="343" y="20548"/>
                    <a:pt x="1783" y="21174"/>
                    <a:pt x="5527" y="20391"/>
                  </a:cubicBezTo>
                  <a:cubicBezTo>
                    <a:pt x="9271" y="19609"/>
                    <a:pt x="15319" y="17417"/>
                    <a:pt x="21367" y="15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4274220" y="6087306"/>
              <a:ext cx="61384" cy="29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8193" y="0"/>
                  </a:moveTo>
                  <a:cubicBezTo>
                    <a:pt x="5959" y="3574"/>
                    <a:pt x="3724" y="7148"/>
                    <a:pt x="2234" y="10256"/>
                  </a:cubicBezTo>
                  <a:cubicBezTo>
                    <a:pt x="745" y="13364"/>
                    <a:pt x="0" y="16006"/>
                    <a:pt x="0" y="17871"/>
                  </a:cubicBezTo>
                  <a:cubicBezTo>
                    <a:pt x="0" y="19735"/>
                    <a:pt x="745" y="20823"/>
                    <a:pt x="4469" y="21212"/>
                  </a:cubicBezTo>
                  <a:cubicBezTo>
                    <a:pt x="8193" y="21600"/>
                    <a:pt x="14897" y="21289"/>
                    <a:pt x="2160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4214953" y="6133465"/>
              <a:ext cx="304801" cy="22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13639"/>
                  </a:moveTo>
                  <a:cubicBezTo>
                    <a:pt x="3300" y="9839"/>
                    <a:pt x="6600" y="6039"/>
                    <a:pt x="8700" y="3639"/>
                  </a:cubicBezTo>
                  <a:cubicBezTo>
                    <a:pt x="10800" y="1239"/>
                    <a:pt x="11700" y="239"/>
                    <a:pt x="12450" y="39"/>
                  </a:cubicBezTo>
                  <a:cubicBezTo>
                    <a:pt x="13200" y="-161"/>
                    <a:pt x="13800" y="439"/>
                    <a:pt x="14025" y="1339"/>
                  </a:cubicBezTo>
                  <a:cubicBezTo>
                    <a:pt x="14250" y="2239"/>
                    <a:pt x="14100" y="3439"/>
                    <a:pt x="13650" y="6439"/>
                  </a:cubicBezTo>
                  <a:cubicBezTo>
                    <a:pt x="13200" y="9439"/>
                    <a:pt x="12450" y="14239"/>
                    <a:pt x="11925" y="17239"/>
                  </a:cubicBezTo>
                  <a:cubicBezTo>
                    <a:pt x="11400" y="20239"/>
                    <a:pt x="11100" y="21439"/>
                    <a:pt x="11325" y="21239"/>
                  </a:cubicBezTo>
                  <a:cubicBezTo>
                    <a:pt x="11550" y="21039"/>
                    <a:pt x="12300" y="19439"/>
                    <a:pt x="12975" y="18239"/>
                  </a:cubicBezTo>
                  <a:cubicBezTo>
                    <a:pt x="13650" y="17039"/>
                    <a:pt x="14250" y="16239"/>
                    <a:pt x="15675" y="16439"/>
                  </a:cubicBezTo>
                  <a:cubicBezTo>
                    <a:pt x="17100" y="16639"/>
                    <a:pt x="19350" y="17839"/>
                    <a:pt x="21600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4542951" y="6269012"/>
              <a:ext cx="87681" cy="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063" fill="norm" stroke="1" extrusionOk="0">
                  <a:moveTo>
                    <a:pt x="15592" y="734"/>
                  </a:moveTo>
                  <a:cubicBezTo>
                    <a:pt x="13081" y="98"/>
                    <a:pt x="10569" y="-537"/>
                    <a:pt x="8058" y="734"/>
                  </a:cubicBezTo>
                  <a:cubicBezTo>
                    <a:pt x="5546" y="2004"/>
                    <a:pt x="3034" y="5181"/>
                    <a:pt x="1527" y="8675"/>
                  </a:cubicBezTo>
                  <a:cubicBezTo>
                    <a:pt x="20" y="12169"/>
                    <a:pt x="-482" y="15981"/>
                    <a:pt x="523" y="18204"/>
                  </a:cubicBezTo>
                  <a:cubicBezTo>
                    <a:pt x="1527" y="20428"/>
                    <a:pt x="4039" y="21063"/>
                    <a:pt x="6551" y="21063"/>
                  </a:cubicBezTo>
                  <a:cubicBezTo>
                    <a:pt x="9062" y="21063"/>
                    <a:pt x="11574" y="20428"/>
                    <a:pt x="13834" y="19157"/>
                  </a:cubicBezTo>
                  <a:cubicBezTo>
                    <a:pt x="16095" y="17887"/>
                    <a:pt x="18104" y="15981"/>
                    <a:pt x="19360" y="12804"/>
                  </a:cubicBezTo>
                  <a:cubicBezTo>
                    <a:pt x="20616" y="9628"/>
                    <a:pt x="21118" y="5181"/>
                    <a:pt x="20616" y="4228"/>
                  </a:cubicBezTo>
                  <a:cubicBezTo>
                    <a:pt x="20113" y="3275"/>
                    <a:pt x="18606" y="5816"/>
                    <a:pt x="17099" y="8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4698497" y="6035443"/>
              <a:ext cx="157807" cy="36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14" fill="norm" stroke="1" extrusionOk="0">
                  <a:moveTo>
                    <a:pt x="11104" y="15614"/>
                  </a:moveTo>
                  <a:cubicBezTo>
                    <a:pt x="10816" y="14750"/>
                    <a:pt x="10528" y="13886"/>
                    <a:pt x="9664" y="13454"/>
                  </a:cubicBezTo>
                  <a:cubicBezTo>
                    <a:pt x="8800" y="13022"/>
                    <a:pt x="7360" y="13022"/>
                    <a:pt x="6064" y="13269"/>
                  </a:cubicBezTo>
                  <a:cubicBezTo>
                    <a:pt x="4768" y="13516"/>
                    <a:pt x="3616" y="14009"/>
                    <a:pt x="2464" y="14873"/>
                  </a:cubicBezTo>
                  <a:cubicBezTo>
                    <a:pt x="1312" y="15737"/>
                    <a:pt x="160" y="16972"/>
                    <a:pt x="16" y="18144"/>
                  </a:cubicBezTo>
                  <a:cubicBezTo>
                    <a:pt x="-128" y="19317"/>
                    <a:pt x="736" y="20428"/>
                    <a:pt x="2032" y="20921"/>
                  </a:cubicBezTo>
                  <a:cubicBezTo>
                    <a:pt x="3328" y="21415"/>
                    <a:pt x="5056" y="21292"/>
                    <a:pt x="7360" y="20489"/>
                  </a:cubicBezTo>
                  <a:cubicBezTo>
                    <a:pt x="9664" y="19687"/>
                    <a:pt x="12544" y="18206"/>
                    <a:pt x="14704" y="15737"/>
                  </a:cubicBezTo>
                  <a:cubicBezTo>
                    <a:pt x="16864" y="13269"/>
                    <a:pt x="18304" y="9813"/>
                    <a:pt x="19024" y="7159"/>
                  </a:cubicBezTo>
                  <a:cubicBezTo>
                    <a:pt x="19744" y="4505"/>
                    <a:pt x="19744" y="2654"/>
                    <a:pt x="19312" y="1481"/>
                  </a:cubicBezTo>
                  <a:cubicBezTo>
                    <a:pt x="18880" y="309"/>
                    <a:pt x="18016" y="-185"/>
                    <a:pt x="17008" y="62"/>
                  </a:cubicBezTo>
                  <a:cubicBezTo>
                    <a:pt x="16000" y="309"/>
                    <a:pt x="14848" y="1296"/>
                    <a:pt x="14128" y="3641"/>
                  </a:cubicBezTo>
                  <a:cubicBezTo>
                    <a:pt x="13408" y="5986"/>
                    <a:pt x="13120" y="9689"/>
                    <a:pt x="14416" y="12343"/>
                  </a:cubicBezTo>
                  <a:cubicBezTo>
                    <a:pt x="15712" y="14997"/>
                    <a:pt x="18592" y="16601"/>
                    <a:pt x="21472" y="18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5319853" y="5992056"/>
              <a:ext cx="355601" cy="65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7714" y="8543"/>
                  </a:moveTo>
                  <a:cubicBezTo>
                    <a:pt x="7329" y="8265"/>
                    <a:pt x="6943" y="7987"/>
                    <a:pt x="6429" y="7848"/>
                  </a:cubicBezTo>
                  <a:cubicBezTo>
                    <a:pt x="5914" y="7709"/>
                    <a:pt x="5271" y="7709"/>
                    <a:pt x="4179" y="8126"/>
                  </a:cubicBezTo>
                  <a:cubicBezTo>
                    <a:pt x="3086" y="8543"/>
                    <a:pt x="1543" y="9376"/>
                    <a:pt x="771" y="9967"/>
                  </a:cubicBezTo>
                  <a:cubicBezTo>
                    <a:pt x="0" y="10557"/>
                    <a:pt x="0" y="10904"/>
                    <a:pt x="0" y="11286"/>
                  </a:cubicBezTo>
                  <a:cubicBezTo>
                    <a:pt x="0" y="11668"/>
                    <a:pt x="0" y="12085"/>
                    <a:pt x="321" y="12293"/>
                  </a:cubicBezTo>
                  <a:cubicBezTo>
                    <a:pt x="643" y="12502"/>
                    <a:pt x="1286" y="12502"/>
                    <a:pt x="1800" y="12363"/>
                  </a:cubicBezTo>
                  <a:cubicBezTo>
                    <a:pt x="2314" y="12224"/>
                    <a:pt x="2700" y="11946"/>
                    <a:pt x="3086" y="10939"/>
                  </a:cubicBezTo>
                  <a:cubicBezTo>
                    <a:pt x="3471" y="9932"/>
                    <a:pt x="3857" y="8195"/>
                    <a:pt x="3986" y="6529"/>
                  </a:cubicBezTo>
                  <a:cubicBezTo>
                    <a:pt x="4114" y="4862"/>
                    <a:pt x="3986" y="3264"/>
                    <a:pt x="4436" y="2188"/>
                  </a:cubicBezTo>
                  <a:cubicBezTo>
                    <a:pt x="4886" y="1111"/>
                    <a:pt x="5914" y="556"/>
                    <a:pt x="6879" y="278"/>
                  </a:cubicBezTo>
                  <a:cubicBezTo>
                    <a:pt x="7843" y="0"/>
                    <a:pt x="8743" y="0"/>
                    <a:pt x="9643" y="0"/>
                  </a:cubicBezTo>
                  <a:cubicBezTo>
                    <a:pt x="10543" y="0"/>
                    <a:pt x="11443" y="0"/>
                    <a:pt x="12086" y="139"/>
                  </a:cubicBezTo>
                  <a:cubicBezTo>
                    <a:pt x="12729" y="278"/>
                    <a:pt x="13114" y="556"/>
                    <a:pt x="13243" y="1250"/>
                  </a:cubicBezTo>
                  <a:cubicBezTo>
                    <a:pt x="13371" y="1945"/>
                    <a:pt x="13243" y="3056"/>
                    <a:pt x="12343" y="4758"/>
                  </a:cubicBezTo>
                  <a:cubicBezTo>
                    <a:pt x="11443" y="6459"/>
                    <a:pt x="9771" y="8751"/>
                    <a:pt x="8679" y="11078"/>
                  </a:cubicBezTo>
                  <a:cubicBezTo>
                    <a:pt x="7586" y="13405"/>
                    <a:pt x="7071" y="15766"/>
                    <a:pt x="6879" y="17294"/>
                  </a:cubicBezTo>
                  <a:cubicBezTo>
                    <a:pt x="6686" y="18822"/>
                    <a:pt x="6814" y="19516"/>
                    <a:pt x="7071" y="20072"/>
                  </a:cubicBezTo>
                  <a:cubicBezTo>
                    <a:pt x="7329" y="20628"/>
                    <a:pt x="7714" y="21044"/>
                    <a:pt x="8229" y="21287"/>
                  </a:cubicBezTo>
                  <a:cubicBezTo>
                    <a:pt x="8743" y="21531"/>
                    <a:pt x="9386" y="21600"/>
                    <a:pt x="9964" y="21496"/>
                  </a:cubicBezTo>
                  <a:cubicBezTo>
                    <a:pt x="10543" y="21392"/>
                    <a:pt x="11057" y="21114"/>
                    <a:pt x="11507" y="20350"/>
                  </a:cubicBezTo>
                  <a:cubicBezTo>
                    <a:pt x="11957" y="19586"/>
                    <a:pt x="12343" y="18336"/>
                    <a:pt x="12471" y="17537"/>
                  </a:cubicBezTo>
                  <a:cubicBezTo>
                    <a:pt x="12600" y="16738"/>
                    <a:pt x="12471" y="16391"/>
                    <a:pt x="12150" y="16044"/>
                  </a:cubicBezTo>
                  <a:cubicBezTo>
                    <a:pt x="11829" y="15696"/>
                    <a:pt x="11314" y="15349"/>
                    <a:pt x="11443" y="15037"/>
                  </a:cubicBezTo>
                  <a:cubicBezTo>
                    <a:pt x="11571" y="14724"/>
                    <a:pt x="12343" y="14446"/>
                    <a:pt x="14143" y="13960"/>
                  </a:cubicBezTo>
                  <a:cubicBezTo>
                    <a:pt x="15943" y="13474"/>
                    <a:pt x="18771" y="12779"/>
                    <a:pt x="21600" y="12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6183982" y="6097569"/>
              <a:ext cx="257706" cy="37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40" fill="norm" stroke="1" extrusionOk="0">
                  <a:moveTo>
                    <a:pt x="2081" y="5632"/>
                  </a:moveTo>
                  <a:cubicBezTo>
                    <a:pt x="1726" y="9049"/>
                    <a:pt x="1372" y="12465"/>
                    <a:pt x="1195" y="14845"/>
                  </a:cubicBezTo>
                  <a:cubicBezTo>
                    <a:pt x="1018" y="17225"/>
                    <a:pt x="1018" y="18567"/>
                    <a:pt x="1018" y="19604"/>
                  </a:cubicBezTo>
                  <a:cubicBezTo>
                    <a:pt x="1018" y="20642"/>
                    <a:pt x="1018" y="21374"/>
                    <a:pt x="841" y="21435"/>
                  </a:cubicBezTo>
                  <a:cubicBezTo>
                    <a:pt x="664" y="21496"/>
                    <a:pt x="310" y="20886"/>
                    <a:pt x="133" y="18933"/>
                  </a:cubicBezTo>
                  <a:cubicBezTo>
                    <a:pt x="-44" y="16981"/>
                    <a:pt x="-44" y="13686"/>
                    <a:pt x="133" y="10574"/>
                  </a:cubicBezTo>
                  <a:cubicBezTo>
                    <a:pt x="310" y="7462"/>
                    <a:pt x="664" y="4533"/>
                    <a:pt x="1018" y="2703"/>
                  </a:cubicBezTo>
                  <a:cubicBezTo>
                    <a:pt x="1372" y="872"/>
                    <a:pt x="1726" y="140"/>
                    <a:pt x="2258" y="18"/>
                  </a:cubicBezTo>
                  <a:cubicBezTo>
                    <a:pt x="2789" y="-104"/>
                    <a:pt x="3497" y="384"/>
                    <a:pt x="4382" y="1299"/>
                  </a:cubicBezTo>
                  <a:cubicBezTo>
                    <a:pt x="5267" y="2215"/>
                    <a:pt x="6330" y="3557"/>
                    <a:pt x="7658" y="4472"/>
                  </a:cubicBezTo>
                  <a:cubicBezTo>
                    <a:pt x="8986" y="5388"/>
                    <a:pt x="10579" y="5876"/>
                    <a:pt x="12172" y="5571"/>
                  </a:cubicBezTo>
                  <a:cubicBezTo>
                    <a:pt x="13766" y="5265"/>
                    <a:pt x="15359" y="4167"/>
                    <a:pt x="16510" y="3313"/>
                  </a:cubicBezTo>
                  <a:cubicBezTo>
                    <a:pt x="17661" y="2459"/>
                    <a:pt x="18369" y="1849"/>
                    <a:pt x="19077" y="1360"/>
                  </a:cubicBezTo>
                  <a:cubicBezTo>
                    <a:pt x="19786" y="872"/>
                    <a:pt x="20494" y="506"/>
                    <a:pt x="20936" y="628"/>
                  </a:cubicBezTo>
                  <a:cubicBezTo>
                    <a:pt x="21379" y="750"/>
                    <a:pt x="21556" y="1360"/>
                    <a:pt x="21556" y="3435"/>
                  </a:cubicBezTo>
                  <a:cubicBezTo>
                    <a:pt x="21556" y="5510"/>
                    <a:pt x="21379" y="9049"/>
                    <a:pt x="21290" y="11672"/>
                  </a:cubicBezTo>
                  <a:cubicBezTo>
                    <a:pt x="21202" y="14296"/>
                    <a:pt x="21202" y="16004"/>
                    <a:pt x="21202" y="17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6523909" y="6257544"/>
              <a:ext cx="91870" cy="13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0851" fill="norm" stroke="1" extrusionOk="0">
                  <a:moveTo>
                    <a:pt x="16394" y="2219"/>
                  </a:moveTo>
                  <a:cubicBezTo>
                    <a:pt x="14474" y="1206"/>
                    <a:pt x="12554" y="193"/>
                    <a:pt x="10394" y="25"/>
                  </a:cubicBezTo>
                  <a:cubicBezTo>
                    <a:pt x="8234" y="-144"/>
                    <a:pt x="5834" y="531"/>
                    <a:pt x="3674" y="2893"/>
                  </a:cubicBezTo>
                  <a:cubicBezTo>
                    <a:pt x="1514" y="5256"/>
                    <a:pt x="-406" y="9306"/>
                    <a:pt x="74" y="12850"/>
                  </a:cubicBezTo>
                  <a:cubicBezTo>
                    <a:pt x="554" y="16393"/>
                    <a:pt x="3434" y="19431"/>
                    <a:pt x="7034" y="20444"/>
                  </a:cubicBezTo>
                  <a:cubicBezTo>
                    <a:pt x="10634" y="21456"/>
                    <a:pt x="14954" y="20444"/>
                    <a:pt x="17594" y="18925"/>
                  </a:cubicBezTo>
                  <a:cubicBezTo>
                    <a:pt x="20234" y="17406"/>
                    <a:pt x="21194" y="15381"/>
                    <a:pt x="20714" y="12850"/>
                  </a:cubicBezTo>
                  <a:cubicBezTo>
                    <a:pt x="20234" y="10319"/>
                    <a:pt x="18314" y="7281"/>
                    <a:pt x="16394" y="4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6659703" y="6241408"/>
              <a:ext cx="190501" cy="14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1675"/>
                  </a:moveTo>
                  <a:cubicBezTo>
                    <a:pt x="960" y="708"/>
                    <a:pt x="1920" y="-259"/>
                    <a:pt x="2520" y="63"/>
                  </a:cubicBezTo>
                  <a:cubicBezTo>
                    <a:pt x="3120" y="386"/>
                    <a:pt x="3360" y="1998"/>
                    <a:pt x="3480" y="5222"/>
                  </a:cubicBezTo>
                  <a:cubicBezTo>
                    <a:pt x="3600" y="8445"/>
                    <a:pt x="3600" y="13281"/>
                    <a:pt x="3600" y="16505"/>
                  </a:cubicBezTo>
                  <a:cubicBezTo>
                    <a:pt x="3600" y="19729"/>
                    <a:pt x="3600" y="21341"/>
                    <a:pt x="3480" y="21341"/>
                  </a:cubicBezTo>
                  <a:cubicBezTo>
                    <a:pt x="3360" y="21341"/>
                    <a:pt x="3120" y="19729"/>
                    <a:pt x="3120" y="17956"/>
                  </a:cubicBezTo>
                  <a:cubicBezTo>
                    <a:pt x="3120" y="16183"/>
                    <a:pt x="3360" y="14248"/>
                    <a:pt x="3840" y="12475"/>
                  </a:cubicBezTo>
                  <a:cubicBezTo>
                    <a:pt x="4320" y="10702"/>
                    <a:pt x="5040" y="9090"/>
                    <a:pt x="5880" y="8768"/>
                  </a:cubicBezTo>
                  <a:cubicBezTo>
                    <a:pt x="6720" y="8445"/>
                    <a:pt x="7680" y="9413"/>
                    <a:pt x="8160" y="11025"/>
                  </a:cubicBezTo>
                  <a:cubicBezTo>
                    <a:pt x="8640" y="12637"/>
                    <a:pt x="8640" y="14893"/>
                    <a:pt x="8640" y="15216"/>
                  </a:cubicBezTo>
                  <a:cubicBezTo>
                    <a:pt x="8640" y="15538"/>
                    <a:pt x="8640" y="13926"/>
                    <a:pt x="9360" y="11669"/>
                  </a:cubicBezTo>
                  <a:cubicBezTo>
                    <a:pt x="10080" y="9413"/>
                    <a:pt x="11520" y="6511"/>
                    <a:pt x="12840" y="4738"/>
                  </a:cubicBezTo>
                  <a:cubicBezTo>
                    <a:pt x="14160" y="2965"/>
                    <a:pt x="15360" y="2320"/>
                    <a:pt x="16560" y="2320"/>
                  </a:cubicBezTo>
                  <a:cubicBezTo>
                    <a:pt x="17760" y="2320"/>
                    <a:pt x="18960" y="2965"/>
                    <a:pt x="19800" y="6028"/>
                  </a:cubicBezTo>
                  <a:cubicBezTo>
                    <a:pt x="20640" y="9090"/>
                    <a:pt x="21120" y="14571"/>
                    <a:pt x="21600" y="20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6869253" y="6244326"/>
              <a:ext cx="241301" cy="13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2" fill="norm" stroke="1" extrusionOk="0">
                  <a:moveTo>
                    <a:pt x="0" y="15225"/>
                  </a:moveTo>
                  <a:cubicBezTo>
                    <a:pt x="1705" y="13232"/>
                    <a:pt x="3411" y="11238"/>
                    <a:pt x="4737" y="9576"/>
                  </a:cubicBezTo>
                  <a:cubicBezTo>
                    <a:pt x="6063" y="7915"/>
                    <a:pt x="7011" y="6585"/>
                    <a:pt x="7579" y="4924"/>
                  </a:cubicBezTo>
                  <a:cubicBezTo>
                    <a:pt x="8147" y="3262"/>
                    <a:pt x="8337" y="1269"/>
                    <a:pt x="7958" y="438"/>
                  </a:cubicBezTo>
                  <a:cubicBezTo>
                    <a:pt x="7579" y="-393"/>
                    <a:pt x="6632" y="-61"/>
                    <a:pt x="5589" y="1601"/>
                  </a:cubicBezTo>
                  <a:cubicBezTo>
                    <a:pt x="4547" y="3262"/>
                    <a:pt x="3411" y="6253"/>
                    <a:pt x="2747" y="9410"/>
                  </a:cubicBezTo>
                  <a:cubicBezTo>
                    <a:pt x="2084" y="12567"/>
                    <a:pt x="1895" y="15890"/>
                    <a:pt x="2747" y="18050"/>
                  </a:cubicBezTo>
                  <a:cubicBezTo>
                    <a:pt x="3600" y="20210"/>
                    <a:pt x="5495" y="21207"/>
                    <a:pt x="7579" y="19878"/>
                  </a:cubicBezTo>
                  <a:cubicBezTo>
                    <a:pt x="9663" y="18549"/>
                    <a:pt x="11937" y="14893"/>
                    <a:pt x="13358" y="12401"/>
                  </a:cubicBezTo>
                  <a:cubicBezTo>
                    <a:pt x="14779" y="9909"/>
                    <a:pt x="15347" y="8579"/>
                    <a:pt x="15442" y="8745"/>
                  </a:cubicBezTo>
                  <a:cubicBezTo>
                    <a:pt x="15537" y="8912"/>
                    <a:pt x="15158" y="10573"/>
                    <a:pt x="14779" y="12235"/>
                  </a:cubicBezTo>
                  <a:cubicBezTo>
                    <a:pt x="14400" y="13896"/>
                    <a:pt x="14021" y="15558"/>
                    <a:pt x="13832" y="17219"/>
                  </a:cubicBezTo>
                  <a:cubicBezTo>
                    <a:pt x="13642" y="18881"/>
                    <a:pt x="13642" y="20542"/>
                    <a:pt x="13642" y="20542"/>
                  </a:cubicBezTo>
                  <a:cubicBezTo>
                    <a:pt x="13642" y="20542"/>
                    <a:pt x="13642" y="18881"/>
                    <a:pt x="14116" y="16222"/>
                  </a:cubicBezTo>
                  <a:cubicBezTo>
                    <a:pt x="14589" y="13564"/>
                    <a:pt x="15537" y="9909"/>
                    <a:pt x="16389" y="7582"/>
                  </a:cubicBezTo>
                  <a:cubicBezTo>
                    <a:pt x="17242" y="5256"/>
                    <a:pt x="18000" y="4259"/>
                    <a:pt x="18853" y="4425"/>
                  </a:cubicBezTo>
                  <a:cubicBezTo>
                    <a:pt x="19705" y="4592"/>
                    <a:pt x="20653" y="5921"/>
                    <a:pt x="21126" y="7915"/>
                  </a:cubicBezTo>
                  <a:cubicBezTo>
                    <a:pt x="21600" y="9909"/>
                    <a:pt x="21600" y="12567"/>
                    <a:pt x="21600" y="15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7199987" y="6015340"/>
              <a:ext cx="112759" cy="3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4699" y="1174"/>
                  </a:moveTo>
                  <a:cubicBezTo>
                    <a:pt x="5899" y="587"/>
                    <a:pt x="7099" y="0"/>
                    <a:pt x="7699" y="0"/>
                  </a:cubicBezTo>
                  <a:cubicBezTo>
                    <a:pt x="8299" y="0"/>
                    <a:pt x="8299" y="587"/>
                    <a:pt x="7099" y="2465"/>
                  </a:cubicBezTo>
                  <a:cubicBezTo>
                    <a:pt x="5899" y="4343"/>
                    <a:pt x="3499" y="7513"/>
                    <a:pt x="2099" y="10154"/>
                  </a:cubicBezTo>
                  <a:cubicBezTo>
                    <a:pt x="699" y="12796"/>
                    <a:pt x="299" y="14909"/>
                    <a:pt x="99" y="16317"/>
                  </a:cubicBezTo>
                  <a:cubicBezTo>
                    <a:pt x="-101" y="17726"/>
                    <a:pt x="-101" y="18430"/>
                    <a:pt x="1099" y="18900"/>
                  </a:cubicBezTo>
                  <a:cubicBezTo>
                    <a:pt x="2299" y="19370"/>
                    <a:pt x="4699" y="19604"/>
                    <a:pt x="7699" y="19076"/>
                  </a:cubicBezTo>
                  <a:cubicBezTo>
                    <a:pt x="10699" y="18548"/>
                    <a:pt x="14299" y="17257"/>
                    <a:pt x="16699" y="16317"/>
                  </a:cubicBezTo>
                  <a:cubicBezTo>
                    <a:pt x="19099" y="15378"/>
                    <a:pt x="20299" y="14791"/>
                    <a:pt x="20899" y="14204"/>
                  </a:cubicBezTo>
                  <a:cubicBezTo>
                    <a:pt x="21499" y="13617"/>
                    <a:pt x="21499" y="13030"/>
                    <a:pt x="20499" y="12678"/>
                  </a:cubicBezTo>
                  <a:cubicBezTo>
                    <a:pt x="19499" y="12326"/>
                    <a:pt x="17499" y="12209"/>
                    <a:pt x="16299" y="12443"/>
                  </a:cubicBezTo>
                  <a:cubicBezTo>
                    <a:pt x="15099" y="12678"/>
                    <a:pt x="14699" y="13265"/>
                    <a:pt x="14899" y="14204"/>
                  </a:cubicBezTo>
                  <a:cubicBezTo>
                    <a:pt x="15099" y="15143"/>
                    <a:pt x="15899" y="16435"/>
                    <a:pt x="16099" y="17726"/>
                  </a:cubicBezTo>
                  <a:cubicBezTo>
                    <a:pt x="16299" y="19017"/>
                    <a:pt x="15899" y="20309"/>
                    <a:pt x="15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7066103" y="6125406"/>
              <a:ext cx="292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5" y="17723"/>
                    <a:pt x="3130" y="13846"/>
                    <a:pt x="6730" y="10246"/>
                  </a:cubicBezTo>
                  <a:cubicBezTo>
                    <a:pt x="10330" y="6646"/>
                    <a:pt x="15965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7838601" y="6126496"/>
              <a:ext cx="237153" cy="28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61" fill="norm" stroke="1" extrusionOk="0">
                  <a:moveTo>
                    <a:pt x="5934" y="865"/>
                  </a:moveTo>
                  <a:cubicBezTo>
                    <a:pt x="9948" y="1023"/>
                    <a:pt x="13962" y="1180"/>
                    <a:pt x="16447" y="1023"/>
                  </a:cubicBezTo>
                  <a:cubicBezTo>
                    <a:pt x="18932" y="865"/>
                    <a:pt x="19888" y="392"/>
                    <a:pt x="19601" y="155"/>
                  </a:cubicBezTo>
                  <a:cubicBezTo>
                    <a:pt x="19314" y="-81"/>
                    <a:pt x="17785" y="-81"/>
                    <a:pt x="15587" y="392"/>
                  </a:cubicBezTo>
                  <a:cubicBezTo>
                    <a:pt x="13389" y="865"/>
                    <a:pt x="10521" y="1811"/>
                    <a:pt x="8514" y="2678"/>
                  </a:cubicBezTo>
                  <a:cubicBezTo>
                    <a:pt x="6507" y="3545"/>
                    <a:pt x="5360" y="4334"/>
                    <a:pt x="5456" y="4964"/>
                  </a:cubicBezTo>
                  <a:cubicBezTo>
                    <a:pt x="5552" y="5595"/>
                    <a:pt x="6890" y="6068"/>
                    <a:pt x="7941" y="6620"/>
                  </a:cubicBezTo>
                  <a:cubicBezTo>
                    <a:pt x="8992" y="7172"/>
                    <a:pt x="9757" y="7802"/>
                    <a:pt x="9948" y="8512"/>
                  </a:cubicBezTo>
                  <a:cubicBezTo>
                    <a:pt x="10139" y="9221"/>
                    <a:pt x="9757" y="10010"/>
                    <a:pt x="8514" y="11034"/>
                  </a:cubicBezTo>
                  <a:cubicBezTo>
                    <a:pt x="7272" y="12059"/>
                    <a:pt x="5169" y="13320"/>
                    <a:pt x="3640" y="14345"/>
                  </a:cubicBezTo>
                  <a:cubicBezTo>
                    <a:pt x="2111" y="15370"/>
                    <a:pt x="1155" y="16158"/>
                    <a:pt x="582" y="16947"/>
                  </a:cubicBezTo>
                  <a:cubicBezTo>
                    <a:pt x="8" y="17735"/>
                    <a:pt x="-183" y="18523"/>
                    <a:pt x="199" y="19154"/>
                  </a:cubicBezTo>
                  <a:cubicBezTo>
                    <a:pt x="582" y="19785"/>
                    <a:pt x="1537" y="20258"/>
                    <a:pt x="4405" y="20652"/>
                  </a:cubicBezTo>
                  <a:cubicBezTo>
                    <a:pt x="7272" y="21046"/>
                    <a:pt x="12051" y="21361"/>
                    <a:pt x="15205" y="21440"/>
                  </a:cubicBezTo>
                  <a:cubicBezTo>
                    <a:pt x="18359" y="21519"/>
                    <a:pt x="19888" y="21361"/>
                    <a:pt x="21417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8103536" y="6265900"/>
              <a:ext cx="137318" cy="15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21" fill="norm" stroke="1" extrusionOk="0">
                  <a:moveTo>
                    <a:pt x="21232" y="2587"/>
                  </a:moveTo>
                  <a:cubicBezTo>
                    <a:pt x="17632" y="1687"/>
                    <a:pt x="14032" y="787"/>
                    <a:pt x="11414" y="337"/>
                  </a:cubicBezTo>
                  <a:cubicBezTo>
                    <a:pt x="8796" y="-113"/>
                    <a:pt x="7159" y="-113"/>
                    <a:pt x="5359" y="337"/>
                  </a:cubicBezTo>
                  <a:cubicBezTo>
                    <a:pt x="3559" y="787"/>
                    <a:pt x="1596" y="1687"/>
                    <a:pt x="614" y="2887"/>
                  </a:cubicBezTo>
                  <a:cubicBezTo>
                    <a:pt x="-368" y="4087"/>
                    <a:pt x="-368" y="5587"/>
                    <a:pt x="2087" y="7687"/>
                  </a:cubicBezTo>
                  <a:cubicBezTo>
                    <a:pt x="4541" y="9787"/>
                    <a:pt x="9450" y="12487"/>
                    <a:pt x="12232" y="14737"/>
                  </a:cubicBezTo>
                  <a:cubicBezTo>
                    <a:pt x="15014" y="16987"/>
                    <a:pt x="15668" y="18787"/>
                    <a:pt x="15014" y="19837"/>
                  </a:cubicBezTo>
                  <a:cubicBezTo>
                    <a:pt x="14359" y="20887"/>
                    <a:pt x="12396" y="21187"/>
                    <a:pt x="10596" y="21337"/>
                  </a:cubicBezTo>
                  <a:cubicBezTo>
                    <a:pt x="8796" y="21487"/>
                    <a:pt x="7159" y="21487"/>
                    <a:pt x="5850" y="20887"/>
                  </a:cubicBezTo>
                  <a:cubicBezTo>
                    <a:pt x="4541" y="20287"/>
                    <a:pt x="3559" y="19087"/>
                    <a:pt x="3068" y="17737"/>
                  </a:cubicBezTo>
                  <a:cubicBezTo>
                    <a:pt x="2577" y="16387"/>
                    <a:pt x="2577" y="14887"/>
                    <a:pt x="2577" y="13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8375656" y="6105227"/>
              <a:ext cx="57815" cy="29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29" fill="norm" stroke="1" extrusionOk="0">
                  <a:moveTo>
                    <a:pt x="17985" y="1906"/>
                  </a:moveTo>
                  <a:cubicBezTo>
                    <a:pt x="19528" y="994"/>
                    <a:pt x="21071" y="81"/>
                    <a:pt x="21071" y="5"/>
                  </a:cubicBezTo>
                  <a:cubicBezTo>
                    <a:pt x="21071" y="-71"/>
                    <a:pt x="19528" y="690"/>
                    <a:pt x="15671" y="3047"/>
                  </a:cubicBezTo>
                  <a:cubicBezTo>
                    <a:pt x="11814" y="5405"/>
                    <a:pt x="5642" y="9360"/>
                    <a:pt x="2557" y="12478"/>
                  </a:cubicBezTo>
                  <a:cubicBezTo>
                    <a:pt x="-529" y="15597"/>
                    <a:pt x="-529" y="17878"/>
                    <a:pt x="1014" y="19247"/>
                  </a:cubicBezTo>
                  <a:cubicBezTo>
                    <a:pt x="2557" y="20616"/>
                    <a:pt x="5642" y="21073"/>
                    <a:pt x="9114" y="21301"/>
                  </a:cubicBezTo>
                  <a:cubicBezTo>
                    <a:pt x="12585" y="21529"/>
                    <a:pt x="16442" y="21529"/>
                    <a:pt x="203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8285303" y="6284156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4400"/>
                    <a:pt x="1600" y="7200"/>
                    <a:pt x="5200" y="3600"/>
                  </a:cubicBezTo>
                  <a:cubicBezTo>
                    <a:pt x="8800" y="0"/>
                    <a:pt x="15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8475803" y="6309556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8475803" y="6216423"/>
              <a:ext cx="381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8536437" y="6262799"/>
              <a:ext cx="191251" cy="14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855" fill="norm" stroke="1" extrusionOk="0">
                  <a:moveTo>
                    <a:pt x="1746" y="2188"/>
                  </a:moveTo>
                  <a:cubicBezTo>
                    <a:pt x="1746" y="7742"/>
                    <a:pt x="1746" y="13296"/>
                    <a:pt x="1390" y="16690"/>
                  </a:cubicBezTo>
                  <a:cubicBezTo>
                    <a:pt x="1034" y="20085"/>
                    <a:pt x="322" y="21319"/>
                    <a:pt x="84" y="20702"/>
                  </a:cubicBezTo>
                  <a:cubicBezTo>
                    <a:pt x="-153" y="20085"/>
                    <a:pt x="84" y="17616"/>
                    <a:pt x="1152" y="15148"/>
                  </a:cubicBezTo>
                  <a:cubicBezTo>
                    <a:pt x="2221" y="12679"/>
                    <a:pt x="4120" y="10210"/>
                    <a:pt x="5662" y="8822"/>
                  </a:cubicBezTo>
                  <a:cubicBezTo>
                    <a:pt x="7205" y="7433"/>
                    <a:pt x="8392" y="7125"/>
                    <a:pt x="8985" y="7742"/>
                  </a:cubicBezTo>
                  <a:cubicBezTo>
                    <a:pt x="9579" y="8359"/>
                    <a:pt x="9579" y="9902"/>
                    <a:pt x="9460" y="11445"/>
                  </a:cubicBezTo>
                  <a:cubicBezTo>
                    <a:pt x="9342" y="12988"/>
                    <a:pt x="9104" y="14530"/>
                    <a:pt x="9104" y="14530"/>
                  </a:cubicBezTo>
                  <a:cubicBezTo>
                    <a:pt x="9104" y="14530"/>
                    <a:pt x="9342" y="12988"/>
                    <a:pt x="10291" y="10828"/>
                  </a:cubicBezTo>
                  <a:cubicBezTo>
                    <a:pt x="11240" y="8668"/>
                    <a:pt x="12902" y="5890"/>
                    <a:pt x="14207" y="4039"/>
                  </a:cubicBezTo>
                  <a:cubicBezTo>
                    <a:pt x="15513" y="2188"/>
                    <a:pt x="16462" y="1262"/>
                    <a:pt x="17531" y="645"/>
                  </a:cubicBezTo>
                  <a:cubicBezTo>
                    <a:pt x="18599" y="28"/>
                    <a:pt x="19785" y="-281"/>
                    <a:pt x="20498" y="336"/>
                  </a:cubicBezTo>
                  <a:cubicBezTo>
                    <a:pt x="21210" y="953"/>
                    <a:pt x="21447" y="2496"/>
                    <a:pt x="21447" y="5736"/>
                  </a:cubicBezTo>
                  <a:cubicBezTo>
                    <a:pt x="21447" y="8976"/>
                    <a:pt x="21210" y="13913"/>
                    <a:pt x="20972" y="18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8758711" y="6082186"/>
              <a:ext cx="333535" cy="30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04" fill="norm" stroke="1" extrusionOk="0">
                  <a:moveTo>
                    <a:pt x="7519" y="14364"/>
                  </a:moveTo>
                  <a:cubicBezTo>
                    <a:pt x="7519" y="13634"/>
                    <a:pt x="7519" y="12904"/>
                    <a:pt x="6975" y="12539"/>
                  </a:cubicBezTo>
                  <a:cubicBezTo>
                    <a:pt x="6432" y="12174"/>
                    <a:pt x="5345" y="12174"/>
                    <a:pt x="4122" y="13050"/>
                  </a:cubicBezTo>
                  <a:cubicBezTo>
                    <a:pt x="2900" y="13926"/>
                    <a:pt x="1541" y="15677"/>
                    <a:pt x="794" y="16991"/>
                  </a:cubicBezTo>
                  <a:cubicBezTo>
                    <a:pt x="47" y="18304"/>
                    <a:pt x="-89" y="19180"/>
                    <a:pt x="47" y="19910"/>
                  </a:cubicBezTo>
                  <a:cubicBezTo>
                    <a:pt x="183" y="20639"/>
                    <a:pt x="590" y="21223"/>
                    <a:pt x="1134" y="21296"/>
                  </a:cubicBezTo>
                  <a:cubicBezTo>
                    <a:pt x="1677" y="21369"/>
                    <a:pt x="2356" y="20931"/>
                    <a:pt x="2968" y="20493"/>
                  </a:cubicBezTo>
                  <a:cubicBezTo>
                    <a:pt x="3579" y="20055"/>
                    <a:pt x="4122" y="19618"/>
                    <a:pt x="4598" y="19107"/>
                  </a:cubicBezTo>
                  <a:cubicBezTo>
                    <a:pt x="5073" y="18596"/>
                    <a:pt x="5481" y="18012"/>
                    <a:pt x="5685" y="18304"/>
                  </a:cubicBezTo>
                  <a:cubicBezTo>
                    <a:pt x="5888" y="18596"/>
                    <a:pt x="5888" y="19764"/>
                    <a:pt x="6228" y="20347"/>
                  </a:cubicBezTo>
                  <a:cubicBezTo>
                    <a:pt x="6568" y="20931"/>
                    <a:pt x="7247" y="20931"/>
                    <a:pt x="8605" y="19910"/>
                  </a:cubicBezTo>
                  <a:cubicBezTo>
                    <a:pt x="9964" y="18888"/>
                    <a:pt x="12002" y="16845"/>
                    <a:pt x="14175" y="13853"/>
                  </a:cubicBezTo>
                  <a:cubicBezTo>
                    <a:pt x="16349" y="10861"/>
                    <a:pt x="18658" y="6920"/>
                    <a:pt x="19949" y="4293"/>
                  </a:cubicBezTo>
                  <a:cubicBezTo>
                    <a:pt x="21239" y="1666"/>
                    <a:pt x="21511" y="353"/>
                    <a:pt x="21375" y="61"/>
                  </a:cubicBezTo>
                  <a:cubicBezTo>
                    <a:pt x="21239" y="-231"/>
                    <a:pt x="20696" y="499"/>
                    <a:pt x="19949" y="2761"/>
                  </a:cubicBezTo>
                  <a:cubicBezTo>
                    <a:pt x="19202" y="5023"/>
                    <a:pt x="18251" y="8818"/>
                    <a:pt x="17707" y="11591"/>
                  </a:cubicBezTo>
                  <a:cubicBezTo>
                    <a:pt x="17164" y="14364"/>
                    <a:pt x="17028" y="16115"/>
                    <a:pt x="16960" y="17428"/>
                  </a:cubicBezTo>
                  <a:cubicBezTo>
                    <a:pt x="16892" y="18742"/>
                    <a:pt x="16892" y="19618"/>
                    <a:pt x="17368" y="19983"/>
                  </a:cubicBezTo>
                  <a:cubicBezTo>
                    <a:pt x="17843" y="20347"/>
                    <a:pt x="18794" y="20201"/>
                    <a:pt x="19405" y="19691"/>
                  </a:cubicBezTo>
                  <a:cubicBezTo>
                    <a:pt x="20017" y="19180"/>
                    <a:pt x="20288" y="18304"/>
                    <a:pt x="20560" y="17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8968787" y="6239156"/>
              <a:ext cx="148367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0601" fill="norm" stroke="1" extrusionOk="0">
                  <a:moveTo>
                    <a:pt x="5809" y="12501"/>
                  </a:moveTo>
                  <a:cubicBezTo>
                    <a:pt x="3070" y="7101"/>
                    <a:pt x="332" y="1701"/>
                    <a:pt x="28" y="351"/>
                  </a:cubicBezTo>
                  <a:cubicBezTo>
                    <a:pt x="-276" y="-999"/>
                    <a:pt x="1854" y="1701"/>
                    <a:pt x="5809" y="5751"/>
                  </a:cubicBezTo>
                  <a:cubicBezTo>
                    <a:pt x="9763" y="9801"/>
                    <a:pt x="15544" y="15201"/>
                    <a:pt x="21324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9097604" y="6207956"/>
              <a:ext cx="273550" cy="17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93" fill="norm" stroke="1" extrusionOk="0">
                  <a:moveTo>
                    <a:pt x="10008" y="3857"/>
                  </a:moveTo>
                  <a:cubicBezTo>
                    <a:pt x="9344" y="3086"/>
                    <a:pt x="8679" y="2314"/>
                    <a:pt x="7101" y="2957"/>
                  </a:cubicBezTo>
                  <a:cubicBezTo>
                    <a:pt x="5522" y="3600"/>
                    <a:pt x="3030" y="5657"/>
                    <a:pt x="1618" y="7971"/>
                  </a:cubicBezTo>
                  <a:cubicBezTo>
                    <a:pt x="205" y="10286"/>
                    <a:pt x="-127" y="12857"/>
                    <a:pt x="39" y="14529"/>
                  </a:cubicBezTo>
                  <a:cubicBezTo>
                    <a:pt x="205" y="16200"/>
                    <a:pt x="870" y="16971"/>
                    <a:pt x="1618" y="17486"/>
                  </a:cubicBezTo>
                  <a:cubicBezTo>
                    <a:pt x="2365" y="18000"/>
                    <a:pt x="3196" y="18257"/>
                    <a:pt x="4276" y="16714"/>
                  </a:cubicBezTo>
                  <a:cubicBezTo>
                    <a:pt x="5356" y="15171"/>
                    <a:pt x="6685" y="11829"/>
                    <a:pt x="7267" y="9514"/>
                  </a:cubicBezTo>
                  <a:cubicBezTo>
                    <a:pt x="7848" y="7200"/>
                    <a:pt x="7682" y="5914"/>
                    <a:pt x="7931" y="4886"/>
                  </a:cubicBezTo>
                  <a:cubicBezTo>
                    <a:pt x="8181" y="3857"/>
                    <a:pt x="8845" y="3086"/>
                    <a:pt x="9593" y="2957"/>
                  </a:cubicBezTo>
                  <a:cubicBezTo>
                    <a:pt x="10341" y="2829"/>
                    <a:pt x="11171" y="3343"/>
                    <a:pt x="12085" y="5657"/>
                  </a:cubicBezTo>
                  <a:cubicBezTo>
                    <a:pt x="12999" y="7971"/>
                    <a:pt x="13996" y="12086"/>
                    <a:pt x="14411" y="14786"/>
                  </a:cubicBezTo>
                  <a:cubicBezTo>
                    <a:pt x="14827" y="17486"/>
                    <a:pt x="14661" y="18771"/>
                    <a:pt x="14245" y="19800"/>
                  </a:cubicBezTo>
                  <a:cubicBezTo>
                    <a:pt x="13830" y="20829"/>
                    <a:pt x="13165" y="21600"/>
                    <a:pt x="12750" y="21343"/>
                  </a:cubicBezTo>
                  <a:cubicBezTo>
                    <a:pt x="12335" y="21086"/>
                    <a:pt x="12168" y="19800"/>
                    <a:pt x="12501" y="16971"/>
                  </a:cubicBezTo>
                  <a:cubicBezTo>
                    <a:pt x="12833" y="14143"/>
                    <a:pt x="13664" y="9771"/>
                    <a:pt x="15242" y="6686"/>
                  </a:cubicBezTo>
                  <a:cubicBezTo>
                    <a:pt x="16821" y="3600"/>
                    <a:pt x="19147" y="180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9812137" y="6215255"/>
              <a:ext cx="124167" cy="30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533" fill="norm" stroke="1" extrusionOk="0">
                  <a:moveTo>
                    <a:pt x="20772" y="1283"/>
                  </a:moveTo>
                  <a:cubicBezTo>
                    <a:pt x="19710" y="683"/>
                    <a:pt x="18647" y="83"/>
                    <a:pt x="17408" y="8"/>
                  </a:cubicBezTo>
                  <a:cubicBezTo>
                    <a:pt x="16169" y="-67"/>
                    <a:pt x="14752" y="383"/>
                    <a:pt x="11920" y="2183"/>
                  </a:cubicBezTo>
                  <a:cubicBezTo>
                    <a:pt x="9087" y="3983"/>
                    <a:pt x="4838" y="7133"/>
                    <a:pt x="2359" y="9908"/>
                  </a:cubicBezTo>
                  <a:cubicBezTo>
                    <a:pt x="-120" y="12683"/>
                    <a:pt x="-828" y="15083"/>
                    <a:pt x="1120" y="16958"/>
                  </a:cubicBezTo>
                  <a:cubicBezTo>
                    <a:pt x="3067" y="18833"/>
                    <a:pt x="7670" y="20183"/>
                    <a:pt x="12274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0019411" y="6242049"/>
              <a:ext cx="297893" cy="28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23" fill="norm" stroke="1" extrusionOk="0">
                  <a:moveTo>
                    <a:pt x="1798" y="7023"/>
                  </a:moveTo>
                  <a:cubicBezTo>
                    <a:pt x="1339" y="10703"/>
                    <a:pt x="879" y="14383"/>
                    <a:pt x="573" y="16943"/>
                  </a:cubicBezTo>
                  <a:cubicBezTo>
                    <a:pt x="266" y="19503"/>
                    <a:pt x="113" y="20943"/>
                    <a:pt x="37" y="21023"/>
                  </a:cubicBezTo>
                  <a:cubicBezTo>
                    <a:pt x="-40" y="21103"/>
                    <a:pt x="-40" y="19823"/>
                    <a:pt x="496" y="16623"/>
                  </a:cubicBezTo>
                  <a:cubicBezTo>
                    <a:pt x="1032" y="13423"/>
                    <a:pt x="2105" y="8303"/>
                    <a:pt x="2871" y="5343"/>
                  </a:cubicBezTo>
                  <a:cubicBezTo>
                    <a:pt x="3637" y="2383"/>
                    <a:pt x="4096" y="1583"/>
                    <a:pt x="4632" y="943"/>
                  </a:cubicBezTo>
                  <a:cubicBezTo>
                    <a:pt x="5169" y="303"/>
                    <a:pt x="5781" y="-177"/>
                    <a:pt x="6088" y="63"/>
                  </a:cubicBezTo>
                  <a:cubicBezTo>
                    <a:pt x="6394" y="303"/>
                    <a:pt x="6394" y="1263"/>
                    <a:pt x="6547" y="2383"/>
                  </a:cubicBezTo>
                  <a:cubicBezTo>
                    <a:pt x="6700" y="3503"/>
                    <a:pt x="7007" y="4783"/>
                    <a:pt x="7466" y="5743"/>
                  </a:cubicBezTo>
                  <a:cubicBezTo>
                    <a:pt x="7926" y="6703"/>
                    <a:pt x="8539" y="7343"/>
                    <a:pt x="9305" y="7663"/>
                  </a:cubicBezTo>
                  <a:cubicBezTo>
                    <a:pt x="10071" y="7983"/>
                    <a:pt x="10990" y="7983"/>
                    <a:pt x="12522" y="7183"/>
                  </a:cubicBezTo>
                  <a:cubicBezTo>
                    <a:pt x="14054" y="6383"/>
                    <a:pt x="16198" y="4783"/>
                    <a:pt x="17654" y="3743"/>
                  </a:cubicBezTo>
                  <a:cubicBezTo>
                    <a:pt x="19109" y="2703"/>
                    <a:pt x="19875" y="2223"/>
                    <a:pt x="20488" y="2383"/>
                  </a:cubicBezTo>
                  <a:cubicBezTo>
                    <a:pt x="21100" y="2543"/>
                    <a:pt x="21560" y="3343"/>
                    <a:pt x="21560" y="5023"/>
                  </a:cubicBezTo>
                  <a:cubicBezTo>
                    <a:pt x="21560" y="6703"/>
                    <a:pt x="21100" y="9263"/>
                    <a:pt x="20488" y="12143"/>
                  </a:cubicBezTo>
                  <a:cubicBezTo>
                    <a:pt x="19875" y="15023"/>
                    <a:pt x="19109" y="18223"/>
                    <a:pt x="18343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0378687" y="6323972"/>
              <a:ext cx="211667" cy="25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4752" y="1965"/>
                  </a:moveTo>
                  <a:cubicBezTo>
                    <a:pt x="3456" y="6356"/>
                    <a:pt x="2160" y="10746"/>
                    <a:pt x="1296" y="13468"/>
                  </a:cubicBezTo>
                  <a:cubicBezTo>
                    <a:pt x="432" y="16190"/>
                    <a:pt x="0" y="17243"/>
                    <a:pt x="0" y="16980"/>
                  </a:cubicBezTo>
                  <a:cubicBezTo>
                    <a:pt x="0" y="16717"/>
                    <a:pt x="432" y="15136"/>
                    <a:pt x="972" y="13029"/>
                  </a:cubicBezTo>
                  <a:cubicBezTo>
                    <a:pt x="1512" y="10921"/>
                    <a:pt x="2160" y="8287"/>
                    <a:pt x="2916" y="6180"/>
                  </a:cubicBezTo>
                  <a:cubicBezTo>
                    <a:pt x="3672" y="4073"/>
                    <a:pt x="4536" y="2492"/>
                    <a:pt x="5400" y="1438"/>
                  </a:cubicBezTo>
                  <a:cubicBezTo>
                    <a:pt x="6264" y="385"/>
                    <a:pt x="7128" y="-142"/>
                    <a:pt x="7560" y="34"/>
                  </a:cubicBezTo>
                  <a:cubicBezTo>
                    <a:pt x="7992" y="209"/>
                    <a:pt x="7992" y="1087"/>
                    <a:pt x="7992" y="2053"/>
                  </a:cubicBezTo>
                  <a:cubicBezTo>
                    <a:pt x="7992" y="3019"/>
                    <a:pt x="7992" y="4073"/>
                    <a:pt x="8424" y="4863"/>
                  </a:cubicBezTo>
                  <a:cubicBezTo>
                    <a:pt x="8856" y="5653"/>
                    <a:pt x="9720" y="6180"/>
                    <a:pt x="11448" y="5829"/>
                  </a:cubicBezTo>
                  <a:cubicBezTo>
                    <a:pt x="13176" y="5478"/>
                    <a:pt x="15768" y="4248"/>
                    <a:pt x="17604" y="3195"/>
                  </a:cubicBezTo>
                  <a:cubicBezTo>
                    <a:pt x="19440" y="2141"/>
                    <a:pt x="20520" y="1263"/>
                    <a:pt x="21060" y="1263"/>
                  </a:cubicBezTo>
                  <a:cubicBezTo>
                    <a:pt x="21600" y="1263"/>
                    <a:pt x="21600" y="2141"/>
                    <a:pt x="21600" y="4775"/>
                  </a:cubicBezTo>
                  <a:cubicBezTo>
                    <a:pt x="21600" y="7409"/>
                    <a:pt x="21600" y="11799"/>
                    <a:pt x="21384" y="14873"/>
                  </a:cubicBezTo>
                  <a:cubicBezTo>
                    <a:pt x="21168" y="17946"/>
                    <a:pt x="20736" y="19702"/>
                    <a:pt x="20304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0667404" y="6328606"/>
              <a:ext cx="234100" cy="25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61" fill="norm" stroke="1" extrusionOk="0">
                  <a:moveTo>
                    <a:pt x="21522" y="1054"/>
                  </a:moveTo>
                  <a:cubicBezTo>
                    <a:pt x="20744" y="527"/>
                    <a:pt x="19965" y="0"/>
                    <a:pt x="18117" y="0"/>
                  </a:cubicBezTo>
                  <a:cubicBezTo>
                    <a:pt x="16268" y="0"/>
                    <a:pt x="13349" y="527"/>
                    <a:pt x="10722" y="1668"/>
                  </a:cubicBezTo>
                  <a:cubicBezTo>
                    <a:pt x="8095" y="2810"/>
                    <a:pt x="5760" y="4566"/>
                    <a:pt x="4203" y="6849"/>
                  </a:cubicBezTo>
                  <a:cubicBezTo>
                    <a:pt x="2646" y="9132"/>
                    <a:pt x="1868" y="11941"/>
                    <a:pt x="1284" y="13873"/>
                  </a:cubicBezTo>
                  <a:cubicBezTo>
                    <a:pt x="700" y="15805"/>
                    <a:pt x="311" y="16859"/>
                    <a:pt x="117" y="17912"/>
                  </a:cubicBezTo>
                  <a:cubicBezTo>
                    <a:pt x="-78" y="18966"/>
                    <a:pt x="-78" y="20020"/>
                    <a:pt x="506" y="20634"/>
                  </a:cubicBezTo>
                  <a:cubicBezTo>
                    <a:pt x="1090" y="21249"/>
                    <a:pt x="2257" y="21424"/>
                    <a:pt x="4787" y="21512"/>
                  </a:cubicBezTo>
                  <a:cubicBezTo>
                    <a:pt x="7317" y="21600"/>
                    <a:pt x="11208" y="21600"/>
                    <a:pt x="13641" y="21249"/>
                  </a:cubicBezTo>
                  <a:cubicBezTo>
                    <a:pt x="16073" y="20898"/>
                    <a:pt x="17046" y="20195"/>
                    <a:pt x="18019" y="19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0698303" y="6487356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0920553" y="6284156"/>
              <a:ext cx="18761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16560" y="0"/>
                  </a:moveTo>
                  <a:cubicBezTo>
                    <a:pt x="17760" y="225"/>
                    <a:pt x="18960" y="450"/>
                    <a:pt x="19920" y="1744"/>
                  </a:cubicBezTo>
                  <a:cubicBezTo>
                    <a:pt x="20880" y="3038"/>
                    <a:pt x="21600" y="5400"/>
                    <a:pt x="21120" y="8044"/>
                  </a:cubicBezTo>
                  <a:cubicBezTo>
                    <a:pt x="20640" y="10687"/>
                    <a:pt x="18960" y="13612"/>
                    <a:pt x="15240" y="15919"/>
                  </a:cubicBezTo>
                  <a:cubicBezTo>
                    <a:pt x="11520" y="18225"/>
                    <a:pt x="5760" y="199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3279698" y="6998344"/>
              <a:ext cx="192306" cy="32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76" fill="norm" stroke="1" extrusionOk="0">
                  <a:moveTo>
                    <a:pt x="201" y="4318"/>
                  </a:moveTo>
                  <a:cubicBezTo>
                    <a:pt x="-34" y="3635"/>
                    <a:pt x="-269" y="2951"/>
                    <a:pt x="788" y="2131"/>
                  </a:cubicBezTo>
                  <a:cubicBezTo>
                    <a:pt x="1844" y="1311"/>
                    <a:pt x="4192" y="354"/>
                    <a:pt x="6892" y="80"/>
                  </a:cubicBezTo>
                  <a:cubicBezTo>
                    <a:pt x="9592" y="-193"/>
                    <a:pt x="12644" y="217"/>
                    <a:pt x="14640" y="1516"/>
                  </a:cubicBezTo>
                  <a:cubicBezTo>
                    <a:pt x="16635" y="2815"/>
                    <a:pt x="17574" y="5002"/>
                    <a:pt x="16283" y="7804"/>
                  </a:cubicBezTo>
                  <a:cubicBezTo>
                    <a:pt x="14992" y="10607"/>
                    <a:pt x="11470" y="14025"/>
                    <a:pt x="9357" y="16075"/>
                  </a:cubicBezTo>
                  <a:cubicBezTo>
                    <a:pt x="7244" y="18126"/>
                    <a:pt x="6540" y="18810"/>
                    <a:pt x="5718" y="19493"/>
                  </a:cubicBezTo>
                  <a:cubicBezTo>
                    <a:pt x="4896" y="20177"/>
                    <a:pt x="3957" y="20860"/>
                    <a:pt x="4192" y="21134"/>
                  </a:cubicBezTo>
                  <a:cubicBezTo>
                    <a:pt x="4427" y="21407"/>
                    <a:pt x="5835" y="21270"/>
                    <a:pt x="8888" y="20860"/>
                  </a:cubicBezTo>
                  <a:cubicBezTo>
                    <a:pt x="11940" y="20450"/>
                    <a:pt x="16635" y="19766"/>
                    <a:pt x="21331" y="19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3524358" y="7217606"/>
              <a:ext cx="38663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7" h="20661" fill="norm" stroke="1" extrusionOk="0">
                  <a:moveTo>
                    <a:pt x="15407" y="8452"/>
                  </a:moveTo>
                  <a:cubicBezTo>
                    <a:pt x="10007" y="8452"/>
                    <a:pt x="4607" y="8452"/>
                    <a:pt x="1907" y="10800"/>
                  </a:cubicBezTo>
                  <a:cubicBezTo>
                    <a:pt x="-793" y="13148"/>
                    <a:pt x="-793" y="17843"/>
                    <a:pt x="2987" y="19722"/>
                  </a:cubicBezTo>
                  <a:cubicBezTo>
                    <a:pt x="6767" y="21600"/>
                    <a:pt x="14327" y="20661"/>
                    <a:pt x="17567" y="16904"/>
                  </a:cubicBezTo>
                  <a:cubicBezTo>
                    <a:pt x="20807" y="13148"/>
                    <a:pt x="19727" y="6574"/>
                    <a:pt x="186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4005403" y="6929740"/>
              <a:ext cx="342901" cy="33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4" fill="norm" stroke="1" extrusionOk="0">
                  <a:moveTo>
                    <a:pt x="0" y="10735"/>
                  </a:moveTo>
                  <a:cubicBezTo>
                    <a:pt x="267" y="14662"/>
                    <a:pt x="533" y="18589"/>
                    <a:pt x="733" y="20095"/>
                  </a:cubicBezTo>
                  <a:cubicBezTo>
                    <a:pt x="933" y="21600"/>
                    <a:pt x="1067" y="20684"/>
                    <a:pt x="1267" y="18458"/>
                  </a:cubicBezTo>
                  <a:cubicBezTo>
                    <a:pt x="1467" y="16233"/>
                    <a:pt x="1733" y="12698"/>
                    <a:pt x="2133" y="9622"/>
                  </a:cubicBezTo>
                  <a:cubicBezTo>
                    <a:pt x="2533" y="6545"/>
                    <a:pt x="3067" y="3927"/>
                    <a:pt x="3600" y="2291"/>
                  </a:cubicBezTo>
                  <a:cubicBezTo>
                    <a:pt x="4133" y="655"/>
                    <a:pt x="4667" y="0"/>
                    <a:pt x="5133" y="0"/>
                  </a:cubicBezTo>
                  <a:cubicBezTo>
                    <a:pt x="5600" y="0"/>
                    <a:pt x="6000" y="655"/>
                    <a:pt x="6533" y="2095"/>
                  </a:cubicBezTo>
                  <a:cubicBezTo>
                    <a:pt x="7067" y="3535"/>
                    <a:pt x="7733" y="5760"/>
                    <a:pt x="8267" y="7135"/>
                  </a:cubicBezTo>
                  <a:cubicBezTo>
                    <a:pt x="8800" y="8509"/>
                    <a:pt x="9200" y="9033"/>
                    <a:pt x="9733" y="9360"/>
                  </a:cubicBezTo>
                  <a:cubicBezTo>
                    <a:pt x="10267" y="9687"/>
                    <a:pt x="10933" y="9818"/>
                    <a:pt x="11867" y="9360"/>
                  </a:cubicBezTo>
                  <a:cubicBezTo>
                    <a:pt x="12800" y="8902"/>
                    <a:pt x="14000" y="7855"/>
                    <a:pt x="14867" y="7069"/>
                  </a:cubicBezTo>
                  <a:cubicBezTo>
                    <a:pt x="15733" y="6284"/>
                    <a:pt x="16267" y="5760"/>
                    <a:pt x="17000" y="5236"/>
                  </a:cubicBezTo>
                  <a:cubicBezTo>
                    <a:pt x="17733" y="4713"/>
                    <a:pt x="18667" y="4189"/>
                    <a:pt x="19133" y="4451"/>
                  </a:cubicBezTo>
                  <a:cubicBezTo>
                    <a:pt x="19600" y="4713"/>
                    <a:pt x="19600" y="5760"/>
                    <a:pt x="19667" y="7920"/>
                  </a:cubicBezTo>
                  <a:cubicBezTo>
                    <a:pt x="19733" y="10080"/>
                    <a:pt x="19867" y="13353"/>
                    <a:pt x="20200" y="15644"/>
                  </a:cubicBezTo>
                  <a:cubicBezTo>
                    <a:pt x="20533" y="17935"/>
                    <a:pt x="21067" y="19244"/>
                    <a:pt x="21600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4377703" y="7120145"/>
              <a:ext cx="148401" cy="9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720" fill="norm" stroke="1" extrusionOk="0">
                  <a:moveTo>
                    <a:pt x="15853" y="8570"/>
                  </a:moveTo>
                  <a:cubicBezTo>
                    <a:pt x="15549" y="6320"/>
                    <a:pt x="15244" y="4070"/>
                    <a:pt x="14484" y="2270"/>
                  </a:cubicBezTo>
                  <a:cubicBezTo>
                    <a:pt x="13723" y="470"/>
                    <a:pt x="12506" y="-880"/>
                    <a:pt x="10073" y="695"/>
                  </a:cubicBezTo>
                  <a:cubicBezTo>
                    <a:pt x="7639" y="2270"/>
                    <a:pt x="3988" y="6770"/>
                    <a:pt x="2011" y="10145"/>
                  </a:cubicBezTo>
                  <a:cubicBezTo>
                    <a:pt x="33" y="13520"/>
                    <a:pt x="-271" y="15770"/>
                    <a:pt x="185" y="17570"/>
                  </a:cubicBezTo>
                  <a:cubicBezTo>
                    <a:pt x="642" y="19370"/>
                    <a:pt x="1859" y="20720"/>
                    <a:pt x="3228" y="20720"/>
                  </a:cubicBezTo>
                  <a:cubicBezTo>
                    <a:pt x="4597" y="20720"/>
                    <a:pt x="6118" y="19370"/>
                    <a:pt x="7335" y="17795"/>
                  </a:cubicBezTo>
                  <a:cubicBezTo>
                    <a:pt x="8552" y="16220"/>
                    <a:pt x="9464" y="14420"/>
                    <a:pt x="10681" y="12170"/>
                  </a:cubicBezTo>
                  <a:cubicBezTo>
                    <a:pt x="11898" y="9920"/>
                    <a:pt x="13419" y="7220"/>
                    <a:pt x="14484" y="7445"/>
                  </a:cubicBezTo>
                  <a:cubicBezTo>
                    <a:pt x="15549" y="7670"/>
                    <a:pt x="16157" y="10820"/>
                    <a:pt x="17222" y="13070"/>
                  </a:cubicBezTo>
                  <a:cubicBezTo>
                    <a:pt x="18287" y="15320"/>
                    <a:pt x="19808" y="16670"/>
                    <a:pt x="21329" y="18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4570553" y="7084256"/>
              <a:ext cx="120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4608653" y="7077906"/>
              <a:ext cx="1079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086"/>
                    <a:pt x="12282" y="6171"/>
                    <a:pt x="8682" y="9771"/>
                  </a:cubicBezTo>
                  <a:cubicBezTo>
                    <a:pt x="5082" y="13371"/>
                    <a:pt x="2541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4799153" y="7109656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4843603" y="703980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4917068" y="7063225"/>
              <a:ext cx="174186" cy="13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52" fill="norm" stroke="1" extrusionOk="0">
                  <a:moveTo>
                    <a:pt x="336" y="2270"/>
                  </a:moveTo>
                  <a:cubicBezTo>
                    <a:pt x="336" y="7507"/>
                    <a:pt x="336" y="12743"/>
                    <a:pt x="336" y="16179"/>
                  </a:cubicBezTo>
                  <a:cubicBezTo>
                    <a:pt x="336" y="19616"/>
                    <a:pt x="336" y="21252"/>
                    <a:pt x="206" y="21252"/>
                  </a:cubicBezTo>
                  <a:cubicBezTo>
                    <a:pt x="76" y="21252"/>
                    <a:pt x="-184" y="19616"/>
                    <a:pt x="206" y="17161"/>
                  </a:cubicBezTo>
                  <a:cubicBezTo>
                    <a:pt x="597" y="14707"/>
                    <a:pt x="1638" y="11434"/>
                    <a:pt x="2679" y="9307"/>
                  </a:cubicBezTo>
                  <a:cubicBezTo>
                    <a:pt x="3720" y="7179"/>
                    <a:pt x="4761" y="6197"/>
                    <a:pt x="5802" y="6197"/>
                  </a:cubicBezTo>
                  <a:cubicBezTo>
                    <a:pt x="6843" y="6197"/>
                    <a:pt x="7883" y="7179"/>
                    <a:pt x="8404" y="9143"/>
                  </a:cubicBezTo>
                  <a:cubicBezTo>
                    <a:pt x="8924" y="11107"/>
                    <a:pt x="8924" y="14052"/>
                    <a:pt x="9185" y="14543"/>
                  </a:cubicBezTo>
                  <a:cubicBezTo>
                    <a:pt x="9445" y="15034"/>
                    <a:pt x="9965" y="13070"/>
                    <a:pt x="10876" y="10288"/>
                  </a:cubicBezTo>
                  <a:cubicBezTo>
                    <a:pt x="11787" y="7507"/>
                    <a:pt x="13088" y="3907"/>
                    <a:pt x="14520" y="1943"/>
                  </a:cubicBezTo>
                  <a:cubicBezTo>
                    <a:pt x="15951" y="-21"/>
                    <a:pt x="17512" y="-348"/>
                    <a:pt x="18553" y="307"/>
                  </a:cubicBezTo>
                  <a:cubicBezTo>
                    <a:pt x="19594" y="961"/>
                    <a:pt x="20115" y="2597"/>
                    <a:pt x="20505" y="5870"/>
                  </a:cubicBezTo>
                  <a:cubicBezTo>
                    <a:pt x="20896" y="9143"/>
                    <a:pt x="21156" y="14052"/>
                    <a:pt x="21416" y="18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5142053" y="7063090"/>
              <a:ext cx="165101" cy="12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3541"/>
                  </a:moveTo>
                  <a:cubicBezTo>
                    <a:pt x="554" y="1770"/>
                    <a:pt x="1108" y="0"/>
                    <a:pt x="1385" y="0"/>
                  </a:cubicBezTo>
                  <a:cubicBezTo>
                    <a:pt x="1662" y="0"/>
                    <a:pt x="1662" y="1770"/>
                    <a:pt x="1385" y="4603"/>
                  </a:cubicBezTo>
                  <a:cubicBezTo>
                    <a:pt x="1108" y="7436"/>
                    <a:pt x="554" y="11331"/>
                    <a:pt x="277" y="14341"/>
                  </a:cubicBezTo>
                  <a:cubicBezTo>
                    <a:pt x="0" y="17351"/>
                    <a:pt x="0" y="19475"/>
                    <a:pt x="692" y="20538"/>
                  </a:cubicBezTo>
                  <a:cubicBezTo>
                    <a:pt x="1385" y="21600"/>
                    <a:pt x="2769" y="21600"/>
                    <a:pt x="4431" y="19830"/>
                  </a:cubicBezTo>
                  <a:cubicBezTo>
                    <a:pt x="6092" y="18059"/>
                    <a:pt x="8031" y="14518"/>
                    <a:pt x="9415" y="11862"/>
                  </a:cubicBezTo>
                  <a:cubicBezTo>
                    <a:pt x="10800" y="9207"/>
                    <a:pt x="11631" y="7436"/>
                    <a:pt x="12046" y="7613"/>
                  </a:cubicBezTo>
                  <a:cubicBezTo>
                    <a:pt x="12462" y="7790"/>
                    <a:pt x="12462" y="9915"/>
                    <a:pt x="12600" y="12039"/>
                  </a:cubicBezTo>
                  <a:cubicBezTo>
                    <a:pt x="12738" y="14164"/>
                    <a:pt x="13015" y="16289"/>
                    <a:pt x="13569" y="18059"/>
                  </a:cubicBezTo>
                  <a:cubicBezTo>
                    <a:pt x="14123" y="19830"/>
                    <a:pt x="14954" y="21246"/>
                    <a:pt x="16338" y="21246"/>
                  </a:cubicBezTo>
                  <a:cubicBezTo>
                    <a:pt x="17723" y="21246"/>
                    <a:pt x="19662" y="19830"/>
                    <a:pt x="21600" y="1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5345253" y="7071556"/>
              <a:ext cx="182035" cy="11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8" fill="norm" stroke="1" extrusionOk="0">
                  <a:moveTo>
                    <a:pt x="0" y="0"/>
                  </a:moveTo>
                  <a:cubicBezTo>
                    <a:pt x="251" y="4320"/>
                    <a:pt x="502" y="8640"/>
                    <a:pt x="502" y="12567"/>
                  </a:cubicBezTo>
                  <a:cubicBezTo>
                    <a:pt x="502" y="16495"/>
                    <a:pt x="251" y="20029"/>
                    <a:pt x="251" y="20815"/>
                  </a:cubicBezTo>
                  <a:cubicBezTo>
                    <a:pt x="251" y="21600"/>
                    <a:pt x="502" y="19636"/>
                    <a:pt x="1256" y="16691"/>
                  </a:cubicBezTo>
                  <a:cubicBezTo>
                    <a:pt x="2009" y="13745"/>
                    <a:pt x="3265" y="9818"/>
                    <a:pt x="4395" y="7265"/>
                  </a:cubicBezTo>
                  <a:cubicBezTo>
                    <a:pt x="5526" y="4713"/>
                    <a:pt x="6530" y="3535"/>
                    <a:pt x="7033" y="3927"/>
                  </a:cubicBezTo>
                  <a:cubicBezTo>
                    <a:pt x="7535" y="4320"/>
                    <a:pt x="7535" y="6284"/>
                    <a:pt x="7660" y="8640"/>
                  </a:cubicBezTo>
                  <a:cubicBezTo>
                    <a:pt x="7786" y="10996"/>
                    <a:pt x="8037" y="13745"/>
                    <a:pt x="8540" y="13745"/>
                  </a:cubicBezTo>
                  <a:cubicBezTo>
                    <a:pt x="9042" y="13745"/>
                    <a:pt x="9795" y="10996"/>
                    <a:pt x="11302" y="8247"/>
                  </a:cubicBezTo>
                  <a:cubicBezTo>
                    <a:pt x="12809" y="5498"/>
                    <a:pt x="15070" y="2749"/>
                    <a:pt x="16828" y="1375"/>
                  </a:cubicBezTo>
                  <a:cubicBezTo>
                    <a:pt x="18586" y="0"/>
                    <a:pt x="19842" y="0"/>
                    <a:pt x="20595" y="982"/>
                  </a:cubicBezTo>
                  <a:cubicBezTo>
                    <a:pt x="21349" y="1964"/>
                    <a:pt x="21600" y="3927"/>
                    <a:pt x="21600" y="6873"/>
                  </a:cubicBezTo>
                  <a:cubicBezTo>
                    <a:pt x="21600" y="9818"/>
                    <a:pt x="21349" y="13745"/>
                    <a:pt x="21098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020073" y="6855656"/>
              <a:ext cx="182431" cy="395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87" fill="norm" stroke="1" extrusionOk="0">
                  <a:moveTo>
                    <a:pt x="8736" y="0"/>
                  </a:moveTo>
                  <a:cubicBezTo>
                    <a:pt x="8984" y="3332"/>
                    <a:pt x="9232" y="6664"/>
                    <a:pt x="7991" y="9996"/>
                  </a:cubicBezTo>
                  <a:cubicBezTo>
                    <a:pt x="6750" y="13328"/>
                    <a:pt x="4019" y="16660"/>
                    <a:pt x="2281" y="18613"/>
                  </a:cubicBezTo>
                  <a:cubicBezTo>
                    <a:pt x="543" y="20566"/>
                    <a:pt x="-202" y="21140"/>
                    <a:pt x="46" y="21370"/>
                  </a:cubicBezTo>
                  <a:cubicBezTo>
                    <a:pt x="295" y="21600"/>
                    <a:pt x="1536" y="21485"/>
                    <a:pt x="5260" y="21083"/>
                  </a:cubicBezTo>
                  <a:cubicBezTo>
                    <a:pt x="8984" y="20681"/>
                    <a:pt x="15191" y="19991"/>
                    <a:pt x="21398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6259653" y="7103306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6285053" y="7033456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6418403" y="6792156"/>
              <a:ext cx="444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674"/>
                    <a:pt x="21600" y="5349"/>
                    <a:pt x="18514" y="8486"/>
                  </a:cubicBezTo>
                  <a:cubicBezTo>
                    <a:pt x="15429" y="11623"/>
                    <a:pt x="9257" y="15223"/>
                    <a:pt x="5657" y="17486"/>
                  </a:cubicBezTo>
                  <a:cubicBezTo>
                    <a:pt x="2057" y="19749"/>
                    <a:pt x="1029" y="20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6431597" y="7008056"/>
              <a:ext cx="13285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1184" y="0"/>
                  </a:moveTo>
                  <a:cubicBezTo>
                    <a:pt x="18147" y="745"/>
                    <a:pt x="15109" y="1490"/>
                    <a:pt x="12071" y="2731"/>
                  </a:cubicBezTo>
                  <a:cubicBezTo>
                    <a:pt x="9034" y="3972"/>
                    <a:pt x="5996" y="5710"/>
                    <a:pt x="3634" y="6952"/>
                  </a:cubicBezTo>
                  <a:cubicBezTo>
                    <a:pt x="1271" y="8193"/>
                    <a:pt x="-416" y="8938"/>
                    <a:pt x="90" y="10676"/>
                  </a:cubicBezTo>
                  <a:cubicBezTo>
                    <a:pt x="596" y="12414"/>
                    <a:pt x="3296" y="15145"/>
                    <a:pt x="6840" y="17131"/>
                  </a:cubicBezTo>
                  <a:cubicBezTo>
                    <a:pt x="10384" y="19117"/>
                    <a:pt x="14771" y="20359"/>
                    <a:pt x="191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6596749" y="7035635"/>
              <a:ext cx="170905" cy="15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04" fill="norm" stroke="1" extrusionOk="0">
                  <a:moveTo>
                    <a:pt x="4674" y="8344"/>
                  </a:moveTo>
                  <a:cubicBezTo>
                    <a:pt x="5991" y="8056"/>
                    <a:pt x="7308" y="7768"/>
                    <a:pt x="8625" y="7192"/>
                  </a:cubicBezTo>
                  <a:cubicBezTo>
                    <a:pt x="9942" y="6616"/>
                    <a:pt x="11259" y="5752"/>
                    <a:pt x="12049" y="4456"/>
                  </a:cubicBezTo>
                  <a:cubicBezTo>
                    <a:pt x="12840" y="3160"/>
                    <a:pt x="13103" y="1432"/>
                    <a:pt x="12576" y="568"/>
                  </a:cubicBezTo>
                  <a:cubicBezTo>
                    <a:pt x="12049" y="-296"/>
                    <a:pt x="10732" y="-296"/>
                    <a:pt x="8625" y="1432"/>
                  </a:cubicBezTo>
                  <a:cubicBezTo>
                    <a:pt x="6518" y="3160"/>
                    <a:pt x="3620" y="6616"/>
                    <a:pt x="1908" y="9064"/>
                  </a:cubicBezTo>
                  <a:cubicBezTo>
                    <a:pt x="196" y="11512"/>
                    <a:pt x="-331" y="12952"/>
                    <a:pt x="196" y="14824"/>
                  </a:cubicBezTo>
                  <a:cubicBezTo>
                    <a:pt x="723" y="16696"/>
                    <a:pt x="2303" y="19000"/>
                    <a:pt x="5991" y="20152"/>
                  </a:cubicBezTo>
                  <a:cubicBezTo>
                    <a:pt x="9679" y="21304"/>
                    <a:pt x="15474" y="21304"/>
                    <a:pt x="21269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6901003" y="6817556"/>
              <a:ext cx="1" cy="381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6958153" y="7096956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6970853" y="6969956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7045831" y="6836606"/>
              <a:ext cx="102823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5545" y="0"/>
                  </a:moveTo>
                  <a:cubicBezTo>
                    <a:pt x="6867" y="2400"/>
                    <a:pt x="8190" y="4800"/>
                    <a:pt x="8190" y="7453"/>
                  </a:cubicBezTo>
                  <a:cubicBezTo>
                    <a:pt x="8190" y="10105"/>
                    <a:pt x="6867" y="13011"/>
                    <a:pt x="5985" y="14779"/>
                  </a:cubicBezTo>
                  <a:cubicBezTo>
                    <a:pt x="5104" y="16547"/>
                    <a:pt x="4663" y="17179"/>
                    <a:pt x="4002" y="17874"/>
                  </a:cubicBezTo>
                  <a:cubicBezTo>
                    <a:pt x="3341" y="18568"/>
                    <a:pt x="2459" y="19326"/>
                    <a:pt x="1577" y="19389"/>
                  </a:cubicBezTo>
                  <a:cubicBezTo>
                    <a:pt x="696" y="19453"/>
                    <a:pt x="-186" y="18821"/>
                    <a:pt x="34" y="18126"/>
                  </a:cubicBezTo>
                  <a:cubicBezTo>
                    <a:pt x="255" y="17432"/>
                    <a:pt x="1577" y="16674"/>
                    <a:pt x="3120" y="16105"/>
                  </a:cubicBezTo>
                  <a:cubicBezTo>
                    <a:pt x="4663" y="15537"/>
                    <a:pt x="6426" y="15158"/>
                    <a:pt x="8410" y="14842"/>
                  </a:cubicBezTo>
                  <a:cubicBezTo>
                    <a:pt x="10394" y="14526"/>
                    <a:pt x="12598" y="14274"/>
                    <a:pt x="13920" y="14463"/>
                  </a:cubicBezTo>
                  <a:cubicBezTo>
                    <a:pt x="15243" y="14653"/>
                    <a:pt x="15683" y="15284"/>
                    <a:pt x="15904" y="16358"/>
                  </a:cubicBezTo>
                  <a:cubicBezTo>
                    <a:pt x="16124" y="17432"/>
                    <a:pt x="16124" y="18947"/>
                    <a:pt x="17006" y="19895"/>
                  </a:cubicBezTo>
                  <a:cubicBezTo>
                    <a:pt x="17887" y="20842"/>
                    <a:pt x="19651" y="21221"/>
                    <a:pt x="214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7213162" y="7053449"/>
              <a:ext cx="89936" cy="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0958" fill="norm" stroke="1" extrusionOk="0">
                  <a:moveTo>
                    <a:pt x="14493" y="4619"/>
                  </a:moveTo>
                  <a:cubicBezTo>
                    <a:pt x="13021" y="2459"/>
                    <a:pt x="11548" y="299"/>
                    <a:pt x="9830" y="29"/>
                  </a:cubicBezTo>
                  <a:cubicBezTo>
                    <a:pt x="8111" y="-241"/>
                    <a:pt x="6148" y="1379"/>
                    <a:pt x="4430" y="3539"/>
                  </a:cubicBezTo>
                  <a:cubicBezTo>
                    <a:pt x="2711" y="5699"/>
                    <a:pt x="1239" y="8399"/>
                    <a:pt x="502" y="11099"/>
                  </a:cubicBezTo>
                  <a:cubicBezTo>
                    <a:pt x="-234" y="13799"/>
                    <a:pt x="-234" y="16499"/>
                    <a:pt x="993" y="18389"/>
                  </a:cubicBezTo>
                  <a:cubicBezTo>
                    <a:pt x="2221" y="20279"/>
                    <a:pt x="4675" y="21359"/>
                    <a:pt x="8111" y="20819"/>
                  </a:cubicBezTo>
                  <a:cubicBezTo>
                    <a:pt x="11548" y="20279"/>
                    <a:pt x="15966" y="18119"/>
                    <a:pt x="18421" y="15419"/>
                  </a:cubicBezTo>
                  <a:cubicBezTo>
                    <a:pt x="20875" y="12719"/>
                    <a:pt x="21366" y="9479"/>
                    <a:pt x="20384" y="7049"/>
                  </a:cubicBezTo>
                  <a:cubicBezTo>
                    <a:pt x="19402" y="4619"/>
                    <a:pt x="16948" y="2999"/>
                    <a:pt x="14984" y="3269"/>
                  </a:cubicBezTo>
                  <a:cubicBezTo>
                    <a:pt x="13021" y="3539"/>
                    <a:pt x="11548" y="5699"/>
                    <a:pt x="10075" y="7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7375001" y="7077906"/>
              <a:ext cx="85935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184" fill="norm" stroke="1" extrusionOk="0">
                  <a:moveTo>
                    <a:pt x="14433" y="3323"/>
                  </a:moveTo>
                  <a:cubicBezTo>
                    <a:pt x="11862" y="2215"/>
                    <a:pt x="9290" y="1108"/>
                    <a:pt x="6976" y="1662"/>
                  </a:cubicBezTo>
                  <a:cubicBezTo>
                    <a:pt x="4662" y="2215"/>
                    <a:pt x="2605" y="4431"/>
                    <a:pt x="1319" y="6923"/>
                  </a:cubicBezTo>
                  <a:cubicBezTo>
                    <a:pt x="33" y="9415"/>
                    <a:pt x="-481" y="12185"/>
                    <a:pt x="548" y="14677"/>
                  </a:cubicBezTo>
                  <a:cubicBezTo>
                    <a:pt x="1576" y="17169"/>
                    <a:pt x="4148" y="19385"/>
                    <a:pt x="6719" y="20492"/>
                  </a:cubicBezTo>
                  <a:cubicBezTo>
                    <a:pt x="9290" y="21600"/>
                    <a:pt x="11862" y="21600"/>
                    <a:pt x="14690" y="18831"/>
                  </a:cubicBezTo>
                  <a:cubicBezTo>
                    <a:pt x="17519" y="16062"/>
                    <a:pt x="20605" y="10523"/>
                    <a:pt x="20862" y="6923"/>
                  </a:cubicBezTo>
                  <a:cubicBezTo>
                    <a:pt x="21119" y="3323"/>
                    <a:pt x="18548" y="1662"/>
                    <a:pt x="159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7540274" y="6763494"/>
              <a:ext cx="160830" cy="42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59" fill="norm" stroke="1" extrusionOk="0">
                  <a:moveTo>
                    <a:pt x="15423" y="15805"/>
                  </a:moveTo>
                  <a:cubicBezTo>
                    <a:pt x="12618" y="15912"/>
                    <a:pt x="9813" y="16018"/>
                    <a:pt x="7288" y="16656"/>
                  </a:cubicBezTo>
                  <a:cubicBezTo>
                    <a:pt x="4763" y="17295"/>
                    <a:pt x="2519" y="18465"/>
                    <a:pt x="1257" y="19370"/>
                  </a:cubicBezTo>
                  <a:cubicBezTo>
                    <a:pt x="-5" y="20274"/>
                    <a:pt x="-286" y="20913"/>
                    <a:pt x="275" y="21232"/>
                  </a:cubicBezTo>
                  <a:cubicBezTo>
                    <a:pt x="836" y="21551"/>
                    <a:pt x="2239" y="21551"/>
                    <a:pt x="4062" y="21125"/>
                  </a:cubicBezTo>
                  <a:cubicBezTo>
                    <a:pt x="5885" y="20700"/>
                    <a:pt x="8130" y="19849"/>
                    <a:pt x="10795" y="17880"/>
                  </a:cubicBezTo>
                  <a:cubicBezTo>
                    <a:pt x="13459" y="15912"/>
                    <a:pt x="16545" y="12826"/>
                    <a:pt x="18228" y="9847"/>
                  </a:cubicBezTo>
                  <a:cubicBezTo>
                    <a:pt x="19911" y="6867"/>
                    <a:pt x="20192" y="3994"/>
                    <a:pt x="19911" y="2292"/>
                  </a:cubicBezTo>
                  <a:cubicBezTo>
                    <a:pt x="19631" y="589"/>
                    <a:pt x="18789" y="57"/>
                    <a:pt x="17667" y="4"/>
                  </a:cubicBezTo>
                  <a:cubicBezTo>
                    <a:pt x="16545" y="-49"/>
                    <a:pt x="15143" y="377"/>
                    <a:pt x="13880" y="1653"/>
                  </a:cubicBezTo>
                  <a:cubicBezTo>
                    <a:pt x="12618" y="2930"/>
                    <a:pt x="11496" y="5058"/>
                    <a:pt x="12758" y="7665"/>
                  </a:cubicBezTo>
                  <a:cubicBezTo>
                    <a:pt x="14020" y="10272"/>
                    <a:pt x="17667" y="13358"/>
                    <a:pt x="21314" y="16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8089633" y="6850251"/>
              <a:ext cx="290921" cy="33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54" fill="norm" stroke="1" extrusionOk="0">
                  <a:moveTo>
                    <a:pt x="5548" y="1990"/>
                  </a:moveTo>
                  <a:cubicBezTo>
                    <a:pt x="6174" y="2673"/>
                    <a:pt x="6800" y="3357"/>
                    <a:pt x="8991" y="3425"/>
                  </a:cubicBezTo>
                  <a:cubicBezTo>
                    <a:pt x="11183" y="3493"/>
                    <a:pt x="14939" y="2947"/>
                    <a:pt x="17130" y="2468"/>
                  </a:cubicBezTo>
                  <a:cubicBezTo>
                    <a:pt x="19322" y="1990"/>
                    <a:pt x="19948" y="1580"/>
                    <a:pt x="20026" y="1101"/>
                  </a:cubicBezTo>
                  <a:cubicBezTo>
                    <a:pt x="20104" y="623"/>
                    <a:pt x="19635" y="76"/>
                    <a:pt x="18148" y="7"/>
                  </a:cubicBezTo>
                  <a:cubicBezTo>
                    <a:pt x="16661" y="-61"/>
                    <a:pt x="14156" y="349"/>
                    <a:pt x="12122" y="1101"/>
                  </a:cubicBezTo>
                  <a:cubicBezTo>
                    <a:pt x="10087" y="1853"/>
                    <a:pt x="8522" y="2947"/>
                    <a:pt x="7661" y="3835"/>
                  </a:cubicBezTo>
                  <a:cubicBezTo>
                    <a:pt x="6800" y="4724"/>
                    <a:pt x="6643" y="5407"/>
                    <a:pt x="6800" y="6023"/>
                  </a:cubicBezTo>
                  <a:cubicBezTo>
                    <a:pt x="6956" y="6638"/>
                    <a:pt x="7426" y="7185"/>
                    <a:pt x="8052" y="7936"/>
                  </a:cubicBezTo>
                  <a:cubicBezTo>
                    <a:pt x="8678" y="8688"/>
                    <a:pt x="9461" y="9645"/>
                    <a:pt x="9383" y="10261"/>
                  </a:cubicBezTo>
                  <a:cubicBezTo>
                    <a:pt x="9304" y="10876"/>
                    <a:pt x="8365" y="11149"/>
                    <a:pt x="6956" y="11969"/>
                  </a:cubicBezTo>
                  <a:cubicBezTo>
                    <a:pt x="5548" y="12790"/>
                    <a:pt x="3670" y="14157"/>
                    <a:pt x="2417" y="15319"/>
                  </a:cubicBezTo>
                  <a:cubicBezTo>
                    <a:pt x="1165" y="16481"/>
                    <a:pt x="539" y="17438"/>
                    <a:pt x="226" y="18258"/>
                  </a:cubicBezTo>
                  <a:cubicBezTo>
                    <a:pt x="-87" y="19078"/>
                    <a:pt x="-87" y="19762"/>
                    <a:pt x="304" y="20309"/>
                  </a:cubicBezTo>
                  <a:cubicBezTo>
                    <a:pt x="696" y="20855"/>
                    <a:pt x="1478" y="21266"/>
                    <a:pt x="3513" y="21402"/>
                  </a:cubicBezTo>
                  <a:cubicBezTo>
                    <a:pt x="5548" y="21539"/>
                    <a:pt x="8835" y="21402"/>
                    <a:pt x="12043" y="20992"/>
                  </a:cubicBezTo>
                  <a:cubicBezTo>
                    <a:pt x="15252" y="20582"/>
                    <a:pt x="18383" y="19898"/>
                    <a:pt x="21513" y="19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8308186" y="6980212"/>
              <a:ext cx="154918" cy="20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33" fill="norm" stroke="1" extrusionOk="0">
                  <a:moveTo>
                    <a:pt x="21078" y="2930"/>
                  </a:moveTo>
                  <a:cubicBezTo>
                    <a:pt x="18198" y="1593"/>
                    <a:pt x="15318" y="257"/>
                    <a:pt x="11718" y="35"/>
                  </a:cubicBezTo>
                  <a:cubicBezTo>
                    <a:pt x="8118" y="-188"/>
                    <a:pt x="3798" y="703"/>
                    <a:pt x="1638" y="1705"/>
                  </a:cubicBezTo>
                  <a:cubicBezTo>
                    <a:pt x="-522" y="2707"/>
                    <a:pt x="-522" y="3820"/>
                    <a:pt x="1494" y="5490"/>
                  </a:cubicBezTo>
                  <a:cubicBezTo>
                    <a:pt x="3510" y="7160"/>
                    <a:pt x="7542" y="9387"/>
                    <a:pt x="10422" y="11057"/>
                  </a:cubicBezTo>
                  <a:cubicBezTo>
                    <a:pt x="13302" y="12727"/>
                    <a:pt x="15030" y="13841"/>
                    <a:pt x="16326" y="15066"/>
                  </a:cubicBezTo>
                  <a:cubicBezTo>
                    <a:pt x="17622" y="16290"/>
                    <a:pt x="18486" y="17626"/>
                    <a:pt x="18342" y="18628"/>
                  </a:cubicBezTo>
                  <a:cubicBezTo>
                    <a:pt x="18198" y="19631"/>
                    <a:pt x="17046" y="20299"/>
                    <a:pt x="15750" y="20744"/>
                  </a:cubicBezTo>
                  <a:cubicBezTo>
                    <a:pt x="14454" y="21189"/>
                    <a:pt x="13014" y="21412"/>
                    <a:pt x="11862" y="20521"/>
                  </a:cubicBezTo>
                  <a:cubicBezTo>
                    <a:pt x="10710" y="19631"/>
                    <a:pt x="9846" y="17626"/>
                    <a:pt x="8982" y="15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8512773" y="6817556"/>
              <a:ext cx="175210" cy="33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51" fill="norm" stroke="1" extrusionOk="0">
                  <a:moveTo>
                    <a:pt x="18651" y="0"/>
                  </a:moveTo>
                  <a:cubicBezTo>
                    <a:pt x="14537" y="3354"/>
                    <a:pt x="10423" y="6708"/>
                    <a:pt x="7851" y="9861"/>
                  </a:cubicBezTo>
                  <a:cubicBezTo>
                    <a:pt x="5280" y="13014"/>
                    <a:pt x="4251" y="15965"/>
                    <a:pt x="4251" y="17843"/>
                  </a:cubicBezTo>
                  <a:cubicBezTo>
                    <a:pt x="4251" y="19722"/>
                    <a:pt x="5280" y="20527"/>
                    <a:pt x="6823" y="20996"/>
                  </a:cubicBezTo>
                  <a:cubicBezTo>
                    <a:pt x="8366" y="21466"/>
                    <a:pt x="10423" y="21600"/>
                    <a:pt x="11451" y="21265"/>
                  </a:cubicBezTo>
                  <a:cubicBezTo>
                    <a:pt x="12480" y="20929"/>
                    <a:pt x="12480" y="20124"/>
                    <a:pt x="11451" y="19185"/>
                  </a:cubicBezTo>
                  <a:cubicBezTo>
                    <a:pt x="10423" y="18246"/>
                    <a:pt x="8366" y="17173"/>
                    <a:pt x="6823" y="16435"/>
                  </a:cubicBezTo>
                  <a:cubicBezTo>
                    <a:pt x="5280" y="15697"/>
                    <a:pt x="4251" y="15294"/>
                    <a:pt x="2966" y="14758"/>
                  </a:cubicBezTo>
                  <a:cubicBezTo>
                    <a:pt x="1680" y="14221"/>
                    <a:pt x="137" y="13550"/>
                    <a:pt x="9" y="13148"/>
                  </a:cubicBezTo>
                  <a:cubicBezTo>
                    <a:pt x="-120" y="12745"/>
                    <a:pt x="1166" y="12611"/>
                    <a:pt x="3994" y="12544"/>
                  </a:cubicBezTo>
                  <a:cubicBezTo>
                    <a:pt x="6823" y="12477"/>
                    <a:pt x="11194" y="12477"/>
                    <a:pt x="14023" y="12544"/>
                  </a:cubicBezTo>
                  <a:cubicBezTo>
                    <a:pt x="16851" y="12611"/>
                    <a:pt x="18137" y="12745"/>
                    <a:pt x="19037" y="13148"/>
                  </a:cubicBezTo>
                  <a:cubicBezTo>
                    <a:pt x="19937" y="13550"/>
                    <a:pt x="20451" y="14221"/>
                    <a:pt x="20837" y="15227"/>
                  </a:cubicBezTo>
                  <a:cubicBezTo>
                    <a:pt x="21223" y="16234"/>
                    <a:pt x="21480" y="17575"/>
                    <a:pt x="21094" y="18648"/>
                  </a:cubicBezTo>
                  <a:cubicBezTo>
                    <a:pt x="20709" y="19722"/>
                    <a:pt x="19680" y="20527"/>
                    <a:pt x="19037" y="20527"/>
                  </a:cubicBezTo>
                  <a:cubicBezTo>
                    <a:pt x="18394" y="20527"/>
                    <a:pt x="18137" y="19722"/>
                    <a:pt x="18137" y="17911"/>
                  </a:cubicBezTo>
                  <a:cubicBezTo>
                    <a:pt x="18137" y="16099"/>
                    <a:pt x="18394" y="13282"/>
                    <a:pt x="18909" y="11605"/>
                  </a:cubicBezTo>
                  <a:cubicBezTo>
                    <a:pt x="19423" y="9928"/>
                    <a:pt x="20194" y="9391"/>
                    <a:pt x="20966" y="8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8734932" y="6982656"/>
              <a:ext cx="180245" cy="160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69" fill="norm" stroke="1" extrusionOk="0">
                  <a:moveTo>
                    <a:pt x="1652" y="0"/>
                  </a:moveTo>
                  <a:cubicBezTo>
                    <a:pt x="2154" y="5049"/>
                    <a:pt x="2657" y="10099"/>
                    <a:pt x="2657" y="13325"/>
                  </a:cubicBezTo>
                  <a:cubicBezTo>
                    <a:pt x="2657" y="16551"/>
                    <a:pt x="2154" y="17953"/>
                    <a:pt x="1527" y="19216"/>
                  </a:cubicBezTo>
                  <a:cubicBezTo>
                    <a:pt x="899" y="20478"/>
                    <a:pt x="145" y="21600"/>
                    <a:pt x="20" y="21179"/>
                  </a:cubicBezTo>
                  <a:cubicBezTo>
                    <a:pt x="-106" y="20758"/>
                    <a:pt x="396" y="18795"/>
                    <a:pt x="1024" y="17112"/>
                  </a:cubicBezTo>
                  <a:cubicBezTo>
                    <a:pt x="1652" y="15429"/>
                    <a:pt x="2406" y="14026"/>
                    <a:pt x="3159" y="12764"/>
                  </a:cubicBezTo>
                  <a:cubicBezTo>
                    <a:pt x="3913" y="11501"/>
                    <a:pt x="4666" y="10379"/>
                    <a:pt x="5420" y="10379"/>
                  </a:cubicBezTo>
                  <a:cubicBezTo>
                    <a:pt x="6173" y="10379"/>
                    <a:pt x="6927" y="11501"/>
                    <a:pt x="7052" y="12764"/>
                  </a:cubicBezTo>
                  <a:cubicBezTo>
                    <a:pt x="7178" y="14026"/>
                    <a:pt x="6675" y="15429"/>
                    <a:pt x="6675" y="15288"/>
                  </a:cubicBezTo>
                  <a:cubicBezTo>
                    <a:pt x="6675" y="15148"/>
                    <a:pt x="7178" y="13465"/>
                    <a:pt x="8434" y="11221"/>
                  </a:cubicBezTo>
                  <a:cubicBezTo>
                    <a:pt x="9689" y="8977"/>
                    <a:pt x="11699" y="6171"/>
                    <a:pt x="13708" y="4488"/>
                  </a:cubicBezTo>
                  <a:cubicBezTo>
                    <a:pt x="15717" y="2805"/>
                    <a:pt x="17727" y="2244"/>
                    <a:pt x="19108" y="3927"/>
                  </a:cubicBezTo>
                  <a:cubicBezTo>
                    <a:pt x="20489" y="5610"/>
                    <a:pt x="21243" y="9538"/>
                    <a:pt x="21368" y="12483"/>
                  </a:cubicBezTo>
                  <a:cubicBezTo>
                    <a:pt x="21494" y="15429"/>
                    <a:pt x="20992" y="17392"/>
                    <a:pt x="20489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8920716" y="6796390"/>
              <a:ext cx="332375" cy="33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00" fill="norm" stroke="1" extrusionOk="0">
                  <a:moveTo>
                    <a:pt x="8125" y="16845"/>
                  </a:moveTo>
                  <a:cubicBezTo>
                    <a:pt x="8125" y="16166"/>
                    <a:pt x="8125" y="15487"/>
                    <a:pt x="7785" y="15011"/>
                  </a:cubicBezTo>
                  <a:cubicBezTo>
                    <a:pt x="7446" y="14536"/>
                    <a:pt x="6766" y="14264"/>
                    <a:pt x="5747" y="14604"/>
                  </a:cubicBezTo>
                  <a:cubicBezTo>
                    <a:pt x="4729" y="14943"/>
                    <a:pt x="3370" y="15894"/>
                    <a:pt x="2419" y="16642"/>
                  </a:cubicBezTo>
                  <a:cubicBezTo>
                    <a:pt x="1468" y="17389"/>
                    <a:pt x="925" y="17932"/>
                    <a:pt x="517" y="18611"/>
                  </a:cubicBezTo>
                  <a:cubicBezTo>
                    <a:pt x="110" y="19291"/>
                    <a:pt x="-162" y="20106"/>
                    <a:pt x="110" y="20581"/>
                  </a:cubicBezTo>
                  <a:cubicBezTo>
                    <a:pt x="381" y="21057"/>
                    <a:pt x="1196" y="21192"/>
                    <a:pt x="1944" y="21125"/>
                  </a:cubicBezTo>
                  <a:cubicBezTo>
                    <a:pt x="2691" y="21057"/>
                    <a:pt x="3370" y="20785"/>
                    <a:pt x="3981" y="20445"/>
                  </a:cubicBezTo>
                  <a:cubicBezTo>
                    <a:pt x="4593" y="20106"/>
                    <a:pt x="5136" y="19698"/>
                    <a:pt x="5680" y="19766"/>
                  </a:cubicBezTo>
                  <a:cubicBezTo>
                    <a:pt x="6223" y="19834"/>
                    <a:pt x="6766" y="20377"/>
                    <a:pt x="7378" y="20581"/>
                  </a:cubicBezTo>
                  <a:cubicBezTo>
                    <a:pt x="7989" y="20785"/>
                    <a:pt x="8668" y="20649"/>
                    <a:pt x="9823" y="19698"/>
                  </a:cubicBezTo>
                  <a:cubicBezTo>
                    <a:pt x="10978" y="18747"/>
                    <a:pt x="12608" y="16981"/>
                    <a:pt x="14374" y="14264"/>
                  </a:cubicBezTo>
                  <a:cubicBezTo>
                    <a:pt x="16140" y="11547"/>
                    <a:pt x="18042" y="7879"/>
                    <a:pt x="19196" y="5570"/>
                  </a:cubicBezTo>
                  <a:cubicBezTo>
                    <a:pt x="20351" y="3260"/>
                    <a:pt x="20759" y="2309"/>
                    <a:pt x="21030" y="1494"/>
                  </a:cubicBezTo>
                  <a:cubicBezTo>
                    <a:pt x="21302" y="679"/>
                    <a:pt x="21438" y="0"/>
                    <a:pt x="21234" y="0"/>
                  </a:cubicBezTo>
                  <a:cubicBezTo>
                    <a:pt x="21030" y="0"/>
                    <a:pt x="20487" y="679"/>
                    <a:pt x="19400" y="2649"/>
                  </a:cubicBezTo>
                  <a:cubicBezTo>
                    <a:pt x="18313" y="4619"/>
                    <a:pt x="16683" y="7879"/>
                    <a:pt x="15732" y="11004"/>
                  </a:cubicBezTo>
                  <a:cubicBezTo>
                    <a:pt x="14781" y="14128"/>
                    <a:pt x="14510" y="17117"/>
                    <a:pt x="14578" y="18883"/>
                  </a:cubicBezTo>
                  <a:cubicBezTo>
                    <a:pt x="14646" y="20649"/>
                    <a:pt x="15053" y="21192"/>
                    <a:pt x="15664" y="21396"/>
                  </a:cubicBezTo>
                  <a:cubicBezTo>
                    <a:pt x="16276" y="21600"/>
                    <a:pt x="17091" y="21464"/>
                    <a:pt x="17906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9109672" y="7002618"/>
              <a:ext cx="217032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825" fill="norm" stroke="1" extrusionOk="0">
                  <a:moveTo>
                    <a:pt x="1999" y="20825"/>
                  </a:moveTo>
                  <a:cubicBezTo>
                    <a:pt x="951" y="13625"/>
                    <a:pt x="-98" y="6425"/>
                    <a:pt x="7" y="2825"/>
                  </a:cubicBezTo>
                  <a:cubicBezTo>
                    <a:pt x="112" y="-775"/>
                    <a:pt x="1370" y="-775"/>
                    <a:pt x="4306" y="1925"/>
                  </a:cubicBezTo>
                  <a:cubicBezTo>
                    <a:pt x="7242" y="4625"/>
                    <a:pt x="11855" y="10025"/>
                    <a:pt x="15001" y="13625"/>
                  </a:cubicBezTo>
                  <a:cubicBezTo>
                    <a:pt x="18147" y="17225"/>
                    <a:pt x="19824" y="19025"/>
                    <a:pt x="21502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9280272" y="6989006"/>
              <a:ext cx="275032" cy="13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77" fill="norm" stroke="1" extrusionOk="0">
                  <a:moveTo>
                    <a:pt x="8069" y="5062"/>
                  </a:moveTo>
                  <a:cubicBezTo>
                    <a:pt x="7245" y="4725"/>
                    <a:pt x="6420" y="4387"/>
                    <a:pt x="5101" y="5737"/>
                  </a:cubicBezTo>
                  <a:cubicBezTo>
                    <a:pt x="3782" y="7087"/>
                    <a:pt x="1969" y="10125"/>
                    <a:pt x="979" y="12487"/>
                  </a:cubicBezTo>
                  <a:cubicBezTo>
                    <a:pt x="-10" y="14850"/>
                    <a:pt x="-175" y="16538"/>
                    <a:pt x="155" y="17212"/>
                  </a:cubicBezTo>
                  <a:cubicBezTo>
                    <a:pt x="485" y="17887"/>
                    <a:pt x="1309" y="17550"/>
                    <a:pt x="2463" y="16369"/>
                  </a:cubicBezTo>
                  <a:cubicBezTo>
                    <a:pt x="3617" y="15187"/>
                    <a:pt x="5101" y="13162"/>
                    <a:pt x="6008" y="11306"/>
                  </a:cubicBezTo>
                  <a:cubicBezTo>
                    <a:pt x="6915" y="9450"/>
                    <a:pt x="7245" y="7762"/>
                    <a:pt x="7245" y="6075"/>
                  </a:cubicBezTo>
                  <a:cubicBezTo>
                    <a:pt x="7245" y="4387"/>
                    <a:pt x="6915" y="2700"/>
                    <a:pt x="7162" y="2025"/>
                  </a:cubicBezTo>
                  <a:cubicBezTo>
                    <a:pt x="7410" y="1350"/>
                    <a:pt x="8234" y="1687"/>
                    <a:pt x="9141" y="3544"/>
                  </a:cubicBezTo>
                  <a:cubicBezTo>
                    <a:pt x="10048" y="5400"/>
                    <a:pt x="11037" y="8775"/>
                    <a:pt x="11532" y="11475"/>
                  </a:cubicBezTo>
                  <a:cubicBezTo>
                    <a:pt x="12027" y="14175"/>
                    <a:pt x="12027" y="16200"/>
                    <a:pt x="11944" y="18056"/>
                  </a:cubicBezTo>
                  <a:cubicBezTo>
                    <a:pt x="11862" y="19912"/>
                    <a:pt x="11697" y="21600"/>
                    <a:pt x="11614" y="20925"/>
                  </a:cubicBezTo>
                  <a:cubicBezTo>
                    <a:pt x="11532" y="20250"/>
                    <a:pt x="11532" y="17212"/>
                    <a:pt x="12686" y="13500"/>
                  </a:cubicBezTo>
                  <a:cubicBezTo>
                    <a:pt x="13840" y="9788"/>
                    <a:pt x="16149" y="5400"/>
                    <a:pt x="17798" y="3037"/>
                  </a:cubicBezTo>
                  <a:cubicBezTo>
                    <a:pt x="19446" y="675"/>
                    <a:pt x="20436" y="337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0027621" y="6939908"/>
              <a:ext cx="156333" cy="36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98" fill="norm" stroke="1" extrusionOk="0">
                  <a:moveTo>
                    <a:pt x="20991" y="656"/>
                  </a:moveTo>
                  <a:cubicBezTo>
                    <a:pt x="19854" y="277"/>
                    <a:pt x="18717" y="-102"/>
                    <a:pt x="17296" y="24"/>
                  </a:cubicBezTo>
                  <a:cubicBezTo>
                    <a:pt x="15875" y="151"/>
                    <a:pt x="14170" y="782"/>
                    <a:pt x="11328" y="2866"/>
                  </a:cubicBezTo>
                  <a:cubicBezTo>
                    <a:pt x="8486" y="4951"/>
                    <a:pt x="4507" y="8487"/>
                    <a:pt x="2233" y="11203"/>
                  </a:cubicBezTo>
                  <a:cubicBezTo>
                    <a:pt x="-41" y="13919"/>
                    <a:pt x="-609" y="15814"/>
                    <a:pt x="670" y="17393"/>
                  </a:cubicBezTo>
                  <a:cubicBezTo>
                    <a:pt x="1949" y="18972"/>
                    <a:pt x="5075" y="20235"/>
                    <a:pt x="8202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0225969" y="6999271"/>
              <a:ext cx="318756" cy="33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84" fill="norm" stroke="1" extrusionOk="0">
                  <a:moveTo>
                    <a:pt x="5279" y="1798"/>
                  </a:moveTo>
                  <a:cubicBezTo>
                    <a:pt x="4568" y="4806"/>
                    <a:pt x="3858" y="7813"/>
                    <a:pt x="3218" y="10479"/>
                  </a:cubicBezTo>
                  <a:cubicBezTo>
                    <a:pt x="2579" y="13145"/>
                    <a:pt x="2011" y="15469"/>
                    <a:pt x="1442" y="16973"/>
                  </a:cubicBezTo>
                  <a:cubicBezTo>
                    <a:pt x="874" y="18476"/>
                    <a:pt x="305" y="19160"/>
                    <a:pt x="92" y="19023"/>
                  </a:cubicBezTo>
                  <a:cubicBezTo>
                    <a:pt x="-121" y="18887"/>
                    <a:pt x="21" y="17930"/>
                    <a:pt x="661" y="15332"/>
                  </a:cubicBezTo>
                  <a:cubicBezTo>
                    <a:pt x="1300" y="12735"/>
                    <a:pt x="2437" y="8497"/>
                    <a:pt x="3147" y="5968"/>
                  </a:cubicBezTo>
                  <a:cubicBezTo>
                    <a:pt x="3858" y="3438"/>
                    <a:pt x="4142" y="2618"/>
                    <a:pt x="4497" y="1798"/>
                  </a:cubicBezTo>
                  <a:cubicBezTo>
                    <a:pt x="4853" y="978"/>
                    <a:pt x="5279" y="157"/>
                    <a:pt x="5705" y="21"/>
                  </a:cubicBezTo>
                  <a:cubicBezTo>
                    <a:pt x="6132" y="-116"/>
                    <a:pt x="6558" y="431"/>
                    <a:pt x="7268" y="1593"/>
                  </a:cubicBezTo>
                  <a:cubicBezTo>
                    <a:pt x="7979" y="2755"/>
                    <a:pt x="8974" y="4532"/>
                    <a:pt x="10395" y="5216"/>
                  </a:cubicBezTo>
                  <a:cubicBezTo>
                    <a:pt x="11816" y="5899"/>
                    <a:pt x="13663" y="5489"/>
                    <a:pt x="15226" y="4737"/>
                  </a:cubicBezTo>
                  <a:cubicBezTo>
                    <a:pt x="16790" y="3985"/>
                    <a:pt x="18068" y="2892"/>
                    <a:pt x="19063" y="2208"/>
                  </a:cubicBezTo>
                  <a:cubicBezTo>
                    <a:pt x="20058" y="1525"/>
                    <a:pt x="20768" y="1251"/>
                    <a:pt x="21124" y="1525"/>
                  </a:cubicBezTo>
                  <a:cubicBezTo>
                    <a:pt x="21479" y="1798"/>
                    <a:pt x="21479" y="2618"/>
                    <a:pt x="21195" y="5147"/>
                  </a:cubicBezTo>
                  <a:cubicBezTo>
                    <a:pt x="20911" y="7676"/>
                    <a:pt x="20342" y="11914"/>
                    <a:pt x="19916" y="14922"/>
                  </a:cubicBezTo>
                  <a:cubicBezTo>
                    <a:pt x="19490" y="17930"/>
                    <a:pt x="19205" y="19707"/>
                    <a:pt x="18921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10639348" y="7052506"/>
              <a:ext cx="236756" cy="30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36" fill="norm" stroke="1" extrusionOk="0">
                  <a:moveTo>
                    <a:pt x="10485" y="0"/>
                  </a:moveTo>
                  <a:cubicBezTo>
                    <a:pt x="8765" y="2219"/>
                    <a:pt x="7045" y="4438"/>
                    <a:pt x="5420" y="7175"/>
                  </a:cubicBezTo>
                  <a:cubicBezTo>
                    <a:pt x="3795" y="9912"/>
                    <a:pt x="2266" y="13167"/>
                    <a:pt x="1406" y="15164"/>
                  </a:cubicBezTo>
                  <a:cubicBezTo>
                    <a:pt x="546" y="17162"/>
                    <a:pt x="354" y="17901"/>
                    <a:pt x="163" y="18789"/>
                  </a:cubicBezTo>
                  <a:cubicBezTo>
                    <a:pt x="-28" y="19677"/>
                    <a:pt x="-219" y="20712"/>
                    <a:pt x="641" y="21156"/>
                  </a:cubicBezTo>
                  <a:cubicBezTo>
                    <a:pt x="1501" y="21600"/>
                    <a:pt x="3413" y="21452"/>
                    <a:pt x="6662" y="21156"/>
                  </a:cubicBezTo>
                  <a:cubicBezTo>
                    <a:pt x="9912" y="20860"/>
                    <a:pt x="14500" y="20416"/>
                    <a:pt x="17176" y="20121"/>
                  </a:cubicBezTo>
                  <a:cubicBezTo>
                    <a:pt x="19852" y="19825"/>
                    <a:pt x="20616" y="19677"/>
                    <a:pt x="21381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10929827" y="7079277"/>
              <a:ext cx="240494" cy="32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56" fill="norm" stroke="1" extrusionOk="0">
                  <a:moveTo>
                    <a:pt x="21152" y="3297"/>
                  </a:moveTo>
                  <a:cubicBezTo>
                    <a:pt x="21340" y="2591"/>
                    <a:pt x="21528" y="1885"/>
                    <a:pt x="20965" y="1321"/>
                  </a:cubicBezTo>
                  <a:cubicBezTo>
                    <a:pt x="20401" y="756"/>
                    <a:pt x="19086" y="333"/>
                    <a:pt x="17208" y="121"/>
                  </a:cubicBezTo>
                  <a:cubicBezTo>
                    <a:pt x="15330" y="-91"/>
                    <a:pt x="12888" y="-91"/>
                    <a:pt x="10634" y="685"/>
                  </a:cubicBezTo>
                  <a:cubicBezTo>
                    <a:pt x="8380" y="1462"/>
                    <a:pt x="6314" y="3015"/>
                    <a:pt x="4624" y="5697"/>
                  </a:cubicBezTo>
                  <a:cubicBezTo>
                    <a:pt x="2933" y="8380"/>
                    <a:pt x="1618" y="12191"/>
                    <a:pt x="867" y="14662"/>
                  </a:cubicBezTo>
                  <a:cubicBezTo>
                    <a:pt x="116" y="17133"/>
                    <a:pt x="-72" y="18262"/>
                    <a:pt x="22" y="19180"/>
                  </a:cubicBezTo>
                  <a:cubicBezTo>
                    <a:pt x="116" y="20097"/>
                    <a:pt x="491" y="20803"/>
                    <a:pt x="1337" y="21156"/>
                  </a:cubicBezTo>
                  <a:cubicBezTo>
                    <a:pt x="2182" y="21509"/>
                    <a:pt x="3497" y="21509"/>
                    <a:pt x="5845" y="21368"/>
                  </a:cubicBezTo>
                  <a:cubicBezTo>
                    <a:pt x="8192" y="21227"/>
                    <a:pt x="11573" y="20944"/>
                    <a:pt x="14954" y="20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0965003" y="7308623"/>
              <a:ext cx="2476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0800"/>
                    <a:pt x="9969" y="0"/>
                    <a:pt x="13569" y="0"/>
                  </a:cubicBezTo>
                  <a:cubicBezTo>
                    <a:pt x="17169" y="0"/>
                    <a:pt x="1938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11257103" y="7122356"/>
              <a:ext cx="17953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4897" y="0"/>
                  </a:moveTo>
                  <a:cubicBezTo>
                    <a:pt x="17379" y="3600"/>
                    <a:pt x="19862" y="7200"/>
                    <a:pt x="20731" y="10080"/>
                  </a:cubicBezTo>
                  <a:cubicBezTo>
                    <a:pt x="21600" y="12960"/>
                    <a:pt x="20855" y="15120"/>
                    <a:pt x="17131" y="16920"/>
                  </a:cubicBezTo>
                  <a:cubicBezTo>
                    <a:pt x="13407" y="18720"/>
                    <a:pt x="6703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446603" y="6563920"/>
              <a:ext cx="7410451" cy="3171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8" name="Drawing"/>
          <p:cNvGrpSpPr/>
          <p:nvPr/>
        </p:nvGrpSpPr>
        <p:grpSpPr>
          <a:xfrm>
            <a:off x="1260755" y="2287430"/>
            <a:ext cx="11179528" cy="7384257"/>
            <a:chOff x="0" y="0"/>
            <a:chExt cx="11179527" cy="7384256"/>
          </a:xfrm>
        </p:grpSpPr>
        <p:sp>
          <p:nvSpPr>
            <p:cNvPr id="1776" name="Line"/>
            <p:cNvSpPr/>
            <p:nvPr/>
          </p:nvSpPr>
          <p:spPr>
            <a:xfrm>
              <a:off x="0" y="192156"/>
              <a:ext cx="307695" cy="44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093" fill="norm" stroke="1" extrusionOk="0">
                  <a:moveTo>
                    <a:pt x="1977" y="3808"/>
                  </a:moveTo>
                  <a:cubicBezTo>
                    <a:pt x="2421" y="5329"/>
                    <a:pt x="2865" y="6850"/>
                    <a:pt x="3309" y="9334"/>
                  </a:cubicBezTo>
                  <a:cubicBezTo>
                    <a:pt x="3753" y="11819"/>
                    <a:pt x="4196" y="15267"/>
                    <a:pt x="4492" y="17295"/>
                  </a:cubicBezTo>
                  <a:cubicBezTo>
                    <a:pt x="4788" y="19323"/>
                    <a:pt x="4936" y="19931"/>
                    <a:pt x="5084" y="20489"/>
                  </a:cubicBezTo>
                  <a:cubicBezTo>
                    <a:pt x="5232" y="21047"/>
                    <a:pt x="5380" y="21554"/>
                    <a:pt x="5010" y="20388"/>
                  </a:cubicBezTo>
                  <a:cubicBezTo>
                    <a:pt x="4640" y="19222"/>
                    <a:pt x="3753" y="16382"/>
                    <a:pt x="2865" y="13340"/>
                  </a:cubicBezTo>
                  <a:cubicBezTo>
                    <a:pt x="1977" y="10298"/>
                    <a:pt x="1090" y="7053"/>
                    <a:pt x="572" y="5177"/>
                  </a:cubicBezTo>
                  <a:cubicBezTo>
                    <a:pt x="54" y="3300"/>
                    <a:pt x="-94" y="2793"/>
                    <a:pt x="54" y="2743"/>
                  </a:cubicBezTo>
                  <a:cubicBezTo>
                    <a:pt x="202" y="2692"/>
                    <a:pt x="646" y="3098"/>
                    <a:pt x="1311" y="3757"/>
                  </a:cubicBezTo>
                  <a:cubicBezTo>
                    <a:pt x="1977" y="4416"/>
                    <a:pt x="2865" y="5329"/>
                    <a:pt x="3679" y="5937"/>
                  </a:cubicBezTo>
                  <a:cubicBezTo>
                    <a:pt x="4492" y="6546"/>
                    <a:pt x="5232" y="6850"/>
                    <a:pt x="5972" y="7002"/>
                  </a:cubicBezTo>
                  <a:cubicBezTo>
                    <a:pt x="6711" y="7154"/>
                    <a:pt x="7451" y="7154"/>
                    <a:pt x="8265" y="6698"/>
                  </a:cubicBezTo>
                  <a:cubicBezTo>
                    <a:pt x="9079" y="6241"/>
                    <a:pt x="9966" y="5329"/>
                    <a:pt x="10854" y="4264"/>
                  </a:cubicBezTo>
                  <a:cubicBezTo>
                    <a:pt x="11742" y="3199"/>
                    <a:pt x="12629" y="1982"/>
                    <a:pt x="13369" y="1171"/>
                  </a:cubicBezTo>
                  <a:cubicBezTo>
                    <a:pt x="14109" y="360"/>
                    <a:pt x="14701" y="-46"/>
                    <a:pt x="15144" y="5"/>
                  </a:cubicBezTo>
                  <a:cubicBezTo>
                    <a:pt x="15588" y="55"/>
                    <a:pt x="15884" y="562"/>
                    <a:pt x="16476" y="2236"/>
                  </a:cubicBezTo>
                  <a:cubicBezTo>
                    <a:pt x="17068" y="3909"/>
                    <a:pt x="17955" y="6748"/>
                    <a:pt x="18843" y="9182"/>
                  </a:cubicBezTo>
                  <a:cubicBezTo>
                    <a:pt x="19731" y="11616"/>
                    <a:pt x="20618" y="13644"/>
                    <a:pt x="21506" y="15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383894" y="87984"/>
              <a:ext cx="304801" cy="38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9079"/>
                  </a:moveTo>
                  <a:cubicBezTo>
                    <a:pt x="750" y="11647"/>
                    <a:pt x="1500" y="14216"/>
                    <a:pt x="2025" y="16084"/>
                  </a:cubicBezTo>
                  <a:cubicBezTo>
                    <a:pt x="2550" y="17952"/>
                    <a:pt x="2850" y="19120"/>
                    <a:pt x="3150" y="19996"/>
                  </a:cubicBezTo>
                  <a:cubicBezTo>
                    <a:pt x="3450" y="20871"/>
                    <a:pt x="3750" y="21455"/>
                    <a:pt x="4050" y="21397"/>
                  </a:cubicBezTo>
                  <a:cubicBezTo>
                    <a:pt x="4350" y="21338"/>
                    <a:pt x="4650" y="20638"/>
                    <a:pt x="4425" y="18536"/>
                  </a:cubicBezTo>
                  <a:cubicBezTo>
                    <a:pt x="4200" y="16434"/>
                    <a:pt x="3450" y="12932"/>
                    <a:pt x="3000" y="10772"/>
                  </a:cubicBezTo>
                  <a:cubicBezTo>
                    <a:pt x="2550" y="8612"/>
                    <a:pt x="2400" y="7794"/>
                    <a:pt x="2175" y="6977"/>
                  </a:cubicBezTo>
                  <a:cubicBezTo>
                    <a:pt x="1950" y="6160"/>
                    <a:pt x="1650" y="5343"/>
                    <a:pt x="1650" y="5284"/>
                  </a:cubicBezTo>
                  <a:cubicBezTo>
                    <a:pt x="1650" y="5226"/>
                    <a:pt x="1950" y="5926"/>
                    <a:pt x="2400" y="6685"/>
                  </a:cubicBezTo>
                  <a:cubicBezTo>
                    <a:pt x="2850" y="7444"/>
                    <a:pt x="3450" y="8261"/>
                    <a:pt x="4200" y="8787"/>
                  </a:cubicBezTo>
                  <a:cubicBezTo>
                    <a:pt x="4950" y="9312"/>
                    <a:pt x="5850" y="9546"/>
                    <a:pt x="6600" y="9487"/>
                  </a:cubicBezTo>
                  <a:cubicBezTo>
                    <a:pt x="7350" y="9429"/>
                    <a:pt x="7950" y="9079"/>
                    <a:pt x="9000" y="7619"/>
                  </a:cubicBezTo>
                  <a:cubicBezTo>
                    <a:pt x="10050" y="6160"/>
                    <a:pt x="11550" y="3591"/>
                    <a:pt x="12675" y="2015"/>
                  </a:cubicBezTo>
                  <a:cubicBezTo>
                    <a:pt x="13800" y="439"/>
                    <a:pt x="14550" y="-145"/>
                    <a:pt x="15150" y="30"/>
                  </a:cubicBezTo>
                  <a:cubicBezTo>
                    <a:pt x="15750" y="205"/>
                    <a:pt x="16200" y="1139"/>
                    <a:pt x="16800" y="2949"/>
                  </a:cubicBezTo>
                  <a:cubicBezTo>
                    <a:pt x="17400" y="4759"/>
                    <a:pt x="18150" y="7444"/>
                    <a:pt x="18975" y="9604"/>
                  </a:cubicBezTo>
                  <a:cubicBezTo>
                    <a:pt x="19800" y="11764"/>
                    <a:pt x="20700" y="13399"/>
                    <a:pt x="21600" y="15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767818" y="0"/>
              <a:ext cx="225677" cy="35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18" fill="norm" stroke="1" extrusionOk="0">
                  <a:moveTo>
                    <a:pt x="13044" y="2538"/>
                  </a:moveTo>
                  <a:cubicBezTo>
                    <a:pt x="13246" y="1539"/>
                    <a:pt x="13448" y="540"/>
                    <a:pt x="13044" y="166"/>
                  </a:cubicBezTo>
                  <a:cubicBezTo>
                    <a:pt x="12641" y="-209"/>
                    <a:pt x="11631" y="41"/>
                    <a:pt x="10117" y="1040"/>
                  </a:cubicBezTo>
                  <a:cubicBezTo>
                    <a:pt x="8603" y="2038"/>
                    <a:pt x="6585" y="3786"/>
                    <a:pt x="4869" y="5971"/>
                  </a:cubicBezTo>
                  <a:cubicBezTo>
                    <a:pt x="3153" y="8156"/>
                    <a:pt x="1740" y="10778"/>
                    <a:pt x="932" y="13026"/>
                  </a:cubicBezTo>
                  <a:cubicBezTo>
                    <a:pt x="125" y="15273"/>
                    <a:pt x="-77" y="17146"/>
                    <a:pt x="24" y="18394"/>
                  </a:cubicBezTo>
                  <a:cubicBezTo>
                    <a:pt x="125" y="19643"/>
                    <a:pt x="529" y="20267"/>
                    <a:pt x="1235" y="20704"/>
                  </a:cubicBezTo>
                  <a:cubicBezTo>
                    <a:pt x="1942" y="21141"/>
                    <a:pt x="2951" y="21391"/>
                    <a:pt x="5474" y="21079"/>
                  </a:cubicBezTo>
                  <a:cubicBezTo>
                    <a:pt x="7998" y="20767"/>
                    <a:pt x="12035" y="19893"/>
                    <a:pt x="14962" y="18956"/>
                  </a:cubicBezTo>
                  <a:cubicBezTo>
                    <a:pt x="17889" y="18020"/>
                    <a:pt x="19706" y="17021"/>
                    <a:pt x="21523" y="16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819731" y="182719"/>
              <a:ext cx="211864" cy="7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82" fill="norm" stroke="1" extrusionOk="0">
                  <a:moveTo>
                    <a:pt x="4083" y="20463"/>
                  </a:moveTo>
                  <a:cubicBezTo>
                    <a:pt x="2158" y="21032"/>
                    <a:pt x="234" y="21600"/>
                    <a:pt x="20" y="20747"/>
                  </a:cubicBezTo>
                  <a:cubicBezTo>
                    <a:pt x="-194" y="19895"/>
                    <a:pt x="1303" y="17621"/>
                    <a:pt x="5153" y="13926"/>
                  </a:cubicBezTo>
                  <a:cubicBezTo>
                    <a:pt x="9002" y="10232"/>
                    <a:pt x="15204" y="5116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99744" y="519269"/>
              <a:ext cx="7493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6" y="18514"/>
                    <a:pt x="4271" y="15429"/>
                    <a:pt x="6437" y="12514"/>
                  </a:cubicBezTo>
                  <a:cubicBezTo>
                    <a:pt x="8603" y="9600"/>
                    <a:pt x="10800" y="6857"/>
                    <a:pt x="12875" y="4800"/>
                  </a:cubicBezTo>
                  <a:cubicBezTo>
                    <a:pt x="14949" y="2743"/>
                    <a:pt x="16902" y="1371"/>
                    <a:pt x="18336" y="686"/>
                  </a:cubicBezTo>
                  <a:cubicBezTo>
                    <a:pt x="19769" y="0"/>
                    <a:pt x="206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672326" y="462119"/>
              <a:ext cx="422769" cy="1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7" fill="norm" stroke="1" extrusionOk="0">
                  <a:moveTo>
                    <a:pt x="1154" y="20206"/>
                  </a:moveTo>
                  <a:cubicBezTo>
                    <a:pt x="509" y="20903"/>
                    <a:pt x="-136" y="21600"/>
                    <a:pt x="25" y="21484"/>
                  </a:cubicBezTo>
                  <a:cubicBezTo>
                    <a:pt x="186" y="21368"/>
                    <a:pt x="1154" y="20439"/>
                    <a:pt x="3142" y="18116"/>
                  </a:cubicBezTo>
                  <a:cubicBezTo>
                    <a:pt x="5130" y="15794"/>
                    <a:pt x="8139" y="12077"/>
                    <a:pt x="11363" y="8826"/>
                  </a:cubicBezTo>
                  <a:cubicBezTo>
                    <a:pt x="14586" y="5574"/>
                    <a:pt x="18025" y="2787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260194" y="74769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291944" y="239869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289900" y="750212"/>
              <a:ext cx="129045" cy="41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31" fill="norm" stroke="1" extrusionOk="0">
                  <a:moveTo>
                    <a:pt x="21240" y="2170"/>
                  </a:moveTo>
                  <a:cubicBezTo>
                    <a:pt x="20892" y="1624"/>
                    <a:pt x="20543" y="1079"/>
                    <a:pt x="18627" y="643"/>
                  </a:cubicBezTo>
                  <a:cubicBezTo>
                    <a:pt x="16711" y="206"/>
                    <a:pt x="13227" y="-121"/>
                    <a:pt x="9917" y="43"/>
                  </a:cubicBezTo>
                  <a:cubicBezTo>
                    <a:pt x="6608" y="206"/>
                    <a:pt x="3472" y="861"/>
                    <a:pt x="1730" y="1461"/>
                  </a:cubicBezTo>
                  <a:cubicBezTo>
                    <a:pt x="-12" y="2061"/>
                    <a:pt x="-360" y="2606"/>
                    <a:pt x="337" y="3370"/>
                  </a:cubicBezTo>
                  <a:cubicBezTo>
                    <a:pt x="1034" y="4134"/>
                    <a:pt x="2775" y="5115"/>
                    <a:pt x="5040" y="6152"/>
                  </a:cubicBezTo>
                  <a:cubicBezTo>
                    <a:pt x="7305" y="7188"/>
                    <a:pt x="10092" y="8279"/>
                    <a:pt x="11485" y="9152"/>
                  </a:cubicBezTo>
                  <a:cubicBezTo>
                    <a:pt x="12879" y="10024"/>
                    <a:pt x="12879" y="10679"/>
                    <a:pt x="12879" y="11279"/>
                  </a:cubicBezTo>
                  <a:cubicBezTo>
                    <a:pt x="12879" y="11879"/>
                    <a:pt x="12879" y="12424"/>
                    <a:pt x="11659" y="12970"/>
                  </a:cubicBezTo>
                  <a:cubicBezTo>
                    <a:pt x="10440" y="13515"/>
                    <a:pt x="8001" y="14061"/>
                    <a:pt x="5911" y="14224"/>
                  </a:cubicBezTo>
                  <a:cubicBezTo>
                    <a:pt x="3821" y="14388"/>
                    <a:pt x="2079" y="14170"/>
                    <a:pt x="2079" y="13843"/>
                  </a:cubicBezTo>
                  <a:cubicBezTo>
                    <a:pt x="2079" y="13515"/>
                    <a:pt x="3821" y="13079"/>
                    <a:pt x="5214" y="13079"/>
                  </a:cubicBezTo>
                  <a:cubicBezTo>
                    <a:pt x="6608" y="13079"/>
                    <a:pt x="7653" y="13515"/>
                    <a:pt x="8175" y="14552"/>
                  </a:cubicBezTo>
                  <a:cubicBezTo>
                    <a:pt x="8698" y="15588"/>
                    <a:pt x="8698" y="17224"/>
                    <a:pt x="8698" y="18315"/>
                  </a:cubicBezTo>
                  <a:cubicBezTo>
                    <a:pt x="8698" y="19406"/>
                    <a:pt x="8698" y="19952"/>
                    <a:pt x="9221" y="20443"/>
                  </a:cubicBezTo>
                  <a:cubicBezTo>
                    <a:pt x="9743" y="20934"/>
                    <a:pt x="10788" y="21370"/>
                    <a:pt x="12879" y="21424"/>
                  </a:cubicBezTo>
                  <a:cubicBezTo>
                    <a:pt x="14969" y="21479"/>
                    <a:pt x="18105" y="21152"/>
                    <a:pt x="21240" y="2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501494" y="849469"/>
              <a:ext cx="2222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31" y="3800"/>
                    <a:pt x="9463" y="7600"/>
                    <a:pt x="13063" y="11200"/>
                  </a:cubicBezTo>
                  <a:cubicBezTo>
                    <a:pt x="16663" y="14800"/>
                    <a:pt x="19131" y="18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647544" y="824069"/>
              <a:ext cx="825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320"/>
                    <a:pt x="16062" y="640"/>
                    <a:pt x="13015" y="2320"/>
                  </a:cubicBezTo>
                  <a:cubicBezTo>
                    <a:pt x="9969" y="4000"/>
                    <a:pt x="6646" y="7040"/>
                    <a:pt x="4431" y="10480"/>
                  </a:cubicBezTo>
                  <a:cubicBezTo>
                    <a:pt x="2215" y="13920"/>
                    <a:pt x="1108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888844" y="1008219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635"/>
                    <a:pt x="4800" y="11270"/>
                    <a:pt x="8400" y="14870"/>
                  </a:cubicBezTo>
                  <a:cubicBezTo>
                    <a:pt x="12000" y="18470"/>
                    <a:pt x="168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990444" y="1103469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2161894" y="1141569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2460344" y="1103469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2650844" y="1141569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3069944" y="762686"/>
              <a:ext cx="285751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0"/>
                  </a:moveTo>
                  <a:cubicBezTo>
                    <a:pt x="640" y="580"/>
                    <a:pt x="1280" y="0"/>
                    <a:pt x="2000" y="0"/>
                  </a:cubicBezTo>
                  <a:cubicBezTo>
                    <a:pt x="2720" y="0"/>
                    <a:pt x="3520" y="580"/>
                    <a:pt x="5520" y="2682"/>
                  </a:cubicBezTo>
                  <a:cubicBezTo>
                    <a:pt x="7520" y="4784"/>
                    <a:pt x="10720" y="8408"/>
                    <a:pt x="13600" y="11815"/>
                  </a:cubicBezTo>
                  <a:cubicBezTo>
                    <a:pt x="16480" y="15221"/>
                    <a:pt x="19040" y="184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3196944" y="735169"/>
              <a:ext cx="1206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1626"/>
                    <a:pt x="15537" y="3252"/>
                    <a:pt x="12316" y="5806"/>
                  </a:cubicBezTo>
                  <a:cubicBezTo>
                    <a:pt x="9095" y="8361"/>
                    <a:pt x="5684" y="11845"/>
                    <a:pt x="3600" y="14632"/>
                  </a:cubicBezTo>
                  <a:cubicBezTo>
                    <a:pt x="1516" y="17419"/>
                    <a:pt x="758" y="19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3430003" y="1049847"/>
              <a:ext cx="128892" cy="12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56" fill="norm" stroke="1" extrusionOk="0">
                  <a:moveTo>
                    <a:pt x="3446" y="5980"/>
                  </a:moveTo>
                  <a:cubicBezTo>
                    <a:pt x="3446" y="7810"/>
                    <a:pt x="3446" y="9641"/>
                    <a:pt x="2924" y="11837"/>
                  </a:cubicBezTo>
                  <a:cubicBezTo>
                    <a:pt x="2401" y="14034"/>
                    <a:pt x="1356" y="16597"/>
                    <a:pt x="659" y="16963"/>
                  </a:cubicBezTo>
                  <a:cubicBezTo>
                    <a:pt x="-38" y="17329"/>
                    <a:pt x="-386" y="15498"/>
                    <a:pt x="659" y="12387"/>
                  </a:cubicBezTo>
                  <a:cubicBezTo>
                    <a:pt x="1704" y="9275"/>
                    <a:pt x="4143" y="4881"/>
                    <a:pt x="7104" y="2502"/>
                  </a:cubicBezTo>
                  <a:cubicBezTo>
                    <a:pt x="10066" y="122"/>
                    <a:pt x="13549" y="-244"/>
                    <a:pt x="15988" y="122"/>
                  </a:cubicBezTo>
                  <a:cubicBezTo>
                    <a:pt x="18427" y="488"/>
                    <a:pt x="19820" y="1587"/>
                    <a:pt x="20517" y="5248"/>
                  </a:cubicBezTo>
                  <a:cubicBezTo>
                    <a:pt x="21214" y="8909"/>
                    <a:pt x="21214" y="15132"/>
                    <a:pt x="21214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3660494" y="630892"/>
              <a:ext cx="118247" cy="55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40" fill="norm" stroke="1" extrusionOk="0">
                  <a:moveTo>
                    <a:pt x="4547" y="104"/>
                  </a:moveTo>
                  <a:cubicBezTo>
                    <a:pt x="6442" y="22"/>
                    <a:pt x="8337" y="-60"/>
                    <a:pt x="10042" y="63"/>
                  </a:cubicBezTo>
                  <a:cubicBezTo>
                    <a:pt x="11747" y="186"/>
                    <a:pt x="13263" y="515"/>
                    <a:pt x="14779" y="1172"/>
                  </a:cubicBezTo>
                  <a:cubicBezTo>
                    <a:pt x="16295" y="1829"/>
                    <a:pt x="17811" y="2815"/>
                    <a:pt x="18189" y="3718"/>
                  </a:cubicBezTo>
                  <a:cubicBezTo>
                    <a:pt x="18568" y="4621"/>
                    <a:pt x="17811" y="5443"/>
                    <a:pt x="16484" y="6305"/>
                  </a:cubicBezTo>
                  <a:cubicBezTo>
                    <a:pt x="15158" y="7167"/>
                    <a:pt x="13263" y="8071"/>
                    <a:pt x="13074" y="9097"/>
                  </a:cubicBezTo>
                  <a:cubicBezTo>
                    <a:pt x="12884" y="10124"/>
                    <a:pt x="14400" y="11274"/>
                    <a:pt x="16295" y="12588"/>
                  </a:cubicBezTo>
                  <a:cubicBezTo>
                    <a:pt x="18189" y="13902"/>
                    <a:pt x="20463" y="15380"/>
                    <a:pt x="21032" y="16530"/>
                  </a:cubicBezTo>
                  <a:cubicBezTo>
                    <a:pt x="21600" y="17680"/>
                    <a:pt x="20463" y="18501"/>
                    <a:pt x="16674" y="19281"/>
                  </a:cubicBezTo>
                  <a:cubicBezTo>
                    <a:pt x="12884" y="20062"/>
                    <a:pt x="6442" y="20801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4169436" y="830419"/>
              <a:ext cx="272109" cy="115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98" fill="norm" stroke="1" extrusionOk="0">
                  <a:moveTo>
                    <a:pt x="930" y="16200"/>
                  </a:moveTo>
                  <a:cubicBezTo>
                    <a:pt x="427" y="14271"/>
                    <a:pt x="-75" y="12343"/>
                    <a:pt x="9" y="10221"/>
                  </a:cubicBezTo>
                  <a:cubicBezTo>
                    <a:pt x="92" y="8100"/>
                    <a:pt x="762" y="5786"/>
                    <a:pt x="1767" y="4436"/>
                  </a:cubicBezTo>
                  <a:cubicBezTo>
                    <a:pt x="2772" y="3086"/>
                    <a:pt x="4111" y="2700"/>
                    <a:pt x="5534" y="5014"/>
                  </a:cubicBezTo>
                  <a:cubicBezTo>
                    <a:pt x="6958" y="7329"/>
                    <a:pt x="8465" y="12343"/>
                    <a:pt x="9553" y="15429"/>
                  </a:cubicBezTo>
                  <a:cubicBezTo>
                    <a:pt x="10641" y="18514"/>
                    <a:pt x="11311" y="19671"/>
                    <a:pt x="12148" y="20443"/>
                  </a:cubicBezTo>
                  <a:cubicBezTo>
                    <a:pt x="12985" y="21214"/>
                    <a:pt x="13990" y="21600"/>
                    <a:pt x="15246" y="18707"/>
                  </a:cubicBezTo>
                  <a:cubicBezTo>
                    <a:pt x="16502" y="15814"/>
                    <a:pt x="18009" y="9643"/>
                    <a:pt x="19097" y="5979"/>
                  </a:cubicBezTo>
                  <a:cubicBezTo>
                    <a:pt x="20185" y="2314"/>
                    <a:pt x="20855" y="1157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4867936" y="700191"/>
              <a:ext cx="220896" cy="367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02" fill="norm" stroke="1" extrusionOk="0">
                  <a:moveTo>
                    <a:pt x="1132" y="556"/>
                  </a:moveTo>
                  <a:cubicBezTo>
                    <a:pt x="520" y="4360"/>
                    <a:pt x="-91" y="8165"/>
                    <a:pt x="11" y="11233"/>
                  </a:cubicBezTo>
                  <a:cubicBezTo>
                    <a:pt x="113" y="14301"/>
                    <a:pt x="928" y="16633"/>
                    <a:pt x="1539" y="18106"/>
                  </a:cubicBezTo>
                  <a:cubicBezTo>
                    <a:pt x="2151" y="19578"/>
                    <a:pt x="2558" y="20192"/>
                    <a:pt x="4086" y="20683"/>
                  </a:cubicBezTo>
                  <a:cubicBezTo>
                    <a:pt x="5615" y="21174"/>
                    <a:pt x="8264" y="21542"/>
                    <a:pt x="10811" y="21112"/>
                  </a:cubicBezTo>
                  <a:cubicBezTo>
                    <a:pt x="13358" y="20683"/>
                    <a:pt x="15803" y="19456"/>
                    <a:pt x="17637" y="17001"/>
                  </a:cubicBezTo>
                  <a:cubicBezTo>
                    <a:pt x="19471" y="14547"/>
                    <a:pt x="20694" y="10865"/>
                    <a:pt x="21101" y="8103"/>
                  </a:cubicBezTo>
                  <a:cubicBezTo>
                    <a:pt x="21509" y="5342"/>
                    <a:pt x="21101" y="3501"/>
                    <a:pt x="20490" y="2151"/>
                  </a:cubicBezTo>
                  <a:cubicBezTo>
                    <a:pt x="19879" y="801"/>
                    <a:pt x="19064" y="-58"/>
                    <a:pt x="18962" y="3"/>
                  </a:cubicBezTo>
                  <a:cubicBezTo>
                    <a:pt x="18860" y="65"/>
                    <a:pt x="19471" y="1047"/>
                    <a:pt x="20083" y="2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5159094" y="845246"/>
              <a:ext cx="133351" cy="24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6299"/>
                  </a:moveTo>
                  <a:cubicBezTo>
                    <a:pt x="686" y="10259"/>
                    <a:pt x="1371" y="14219"/>
                    <a:pt x="1886" y="16919"/>
                  </a:cubicBezTo>
                  <a:cubicBezTo>
                    <a:pt x="2400" y="19619"/>
                    <a:pt x="2743" y="21059"/>
                    <a:pt x="2914" y="21239"/>
                  </a:cubicBezTo>
                  <a:cubicBezTo>
                    <a:pt x="3086" y="21419"/>
                    <a:pt x="3086" y="20339"/>
                    <a:pt x="3257" y="17009"/>
                  </a:cubicBezTo>
                  <a:cubicBezTo>
                    <a:pt x="3429" y="13679"/>
                    <a:pt x="3771" y="8099"/>
                    <a:pt x="4629" y="4859"/>
                  </a:cubicBezTo>
                  <a:cubicBezTo>
                    <a:pt x="5486" y="1619"/>
                    <a:pt x="6857" y="719"/>
                    <a:pt x="8400" y="269"/>
                  </a:cubicBezTo>
                  <a:cubicBezTo>
                    <a:pt x="9943" y="-181"/>
                    <a:pt x="11657" y="-181"/>
                    <a:pt x="13543" y="1169"/>
                  </a:cubicBezTo>
                  <a:cubicBezTo>
                    <a:pt x="15429" y="2519"/>
                    <a:pt x="17486" y="5219"/>
                    <a:pt x="18857" y="8099"/>
                  </a:cubicBezTo>
                  <a:cubicBezTo>
                    <a:pt x="20229" y="10979"/>
                    <a:pt x="20914" y="14039"/>
                    <a:pt x="21600" y="17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5387694" y="874869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5394044" y="703419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5494001" y="587040"/>
              <a:ext cx="344544" cy="38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79" fill="norm" stroke="1" extrusionOk="0">
                  <a:moveTo>
                    <a:pt x="9585" y="2965"/>
                  </a:moveTo>
                  <a:cubicBezTo>
                    <a:pt x="9454" y="2015"/>
                    <a:pt x="9322" y="1066"/>
                    <a:pt x="8927" y="532"/>
                  </a:cubicBezTo>
                  <a:cubicBezTo>
                    <a:pt x="8532" y="-2"/>
                    <a:pt x="7873" y="-121"/>
                    <a:pt x="7346" y="116"/>
                  </a:cubicBezTo>
                  <a:cubicBezTo>
                    <a:pt x="6819" y="354"/>
                    <a:pt x="6424" y="947"/>
                    <a:pt x="5832" y="2549"/>
                  </a:cubicBezTo>
                  <a:cubicBezTo>
                    <a:pt x="5239" y="4152"/>
                    <a:pt x="4449" y="6763"/>
                    <a:pt x="4251" y="9552"/>
                  </a:cubicBezTo>
                  <a:cubicBezTo>
                    <a:pt x="4054" y="12341"/>
                    <a:pt x="4449" y="15308"/>
                    <a:pt x="4778" y="17206"/>
                  </a:cubicBezTo>
                  <a:cubicBezTo>
                    <a:pt x="5107" y="19105"/>
                    <a:pt x="5371" y="19936"/>
                    <a:pt x="5239" y="20530"/>
                  </a:cubicBezTo>
                  <a:cubicBezTo>
                    <a:pt x="5107" y="21123"/>
                    <a:pt x="4580" y="21479"/>
                    <a:pt x="4054" y="21479"/>
                  </a:cubicBezTo>
                  <a:cubicBezTo>
                    <a:pt x="3527" y="21479"/>
                    <a:pt x="3000" y="21123"/>
                    <a:pt x="2341" y="20470"/>
                  </a:cubicBezTo>
                  <a:cubicBezTo>
                    <a:pt x="1683" y="19817"/>
                    <a:pt x="893" y="18868"/>
                    <a:pt x="432" y="18097"/>
                  </a:cubicBezTo>
                  <a:cubicBezTo>
                    <a:pt x="-29" y="17325"/>
                    <a:pt x="-161" y="16732"/>
                    <a:pt x="234" y="16257"/>
                  </a:cubicBezTo>
                  <a:cubicBezTo>
                    <a:pt x="629" y="15782"/>
                    <a:pt x="1551" y="15426"/>
                    <a:pt x="3329" y="15070"/>
                  </a:cubicBezTo>
                  <a:cubicBezTo>
                    <a:pt x="5107" y="14714"/>
                    <a:pt x="7741" y="14358"/>
                    <a:pt x="9388" y="14061"/>
                  </a:cubicBezTo>
                  <a:cubicBezTo>
                    <a:pt x="11034" y="13765"/>
                    <a:pt x="11693" y="13527"/>
                    <a:pt x="11693" y="13765"/>
                  </a:cubicBezTo>
                  <a:cubicBezTo>
                    <a:pt x="11693" y="14002"/>
                    <a:pt x="11034" y="14714"/>
                    <a:pt x="10705" y="15367"/>
                  </a:cubicBezTo>
                  <a:cubicBezTo>
                    <a:pt x="10376" y="16020"/>
                    <a:pt x="10376" y="16613"/>
                    <a:pt x="10441" y="17266"/>
                  </a:cubicBezTo>
                  <a:cubicBezTo>
                    <a:pt x="10507" y="17919"/>
                    <a:pt x="10639" y="18631"/>
                    <a:pt x="11100" y="18987"/>
                  </a:cubicBezTo>
                  <a:cubicBezTo>
                    <a:pt x="11561" y="19343"/>
                    <a:pt x="12351" y="19343"/>
                    <a:pt x="13076" y="18927"/>
                  </a:cubicBezTo>
                  <a:cubicBezTo>
                    <a:pt x="13800" y="18512"/>
                    <a:pt x="14459" y="17681"/>
                    <a:pt x="14919" y="16672"/>
                  </a:cubicBezTo>
                  <a:cubicBezTo>
                    <a:pt x="15380" y="15664"/>
                    <a:pt x="15644" y="14477"/>
                    <a:pt x="15512" y="13587"/>
                  </a:cubicBezTo>
                  <a:cubicBezTo>
                    <a:pt x="15380" y="12697"/>
                    <a:pt x="14854" y="12103"/>
                    <a:pt x="14985" y="11806"/>
                  </a:cubicBezTo>
                  <a:cubicBezTo>
                    <a:pt x="15117" y="11510"/>
                    <a:pt x="15907" y="11510"/>
                    <a:pt x="16763" y="11984"/>
                  </a:cubicBezTo>
                  <a:cubicBezTo>
                    <a:pt x="17619" y="12459"/>
                    <a:pt x="18541" y="13409"/>
                    <a:pt x="19134" y="14180"/>
                  </a:cubicBezTo>
                  <a:cubicBezTo>
                    <a:pt x="19727" y="14952"/>
                    <a:pt x="19990" y="15545"/>
                    <a:pt x="20254" y="16138"/>
                  </a:cubicBezTo>
                  <a:cubicBezTo>
                    <a:pt x="20517" y="16732"/>
                    <a:pt x="20780" y="17325"/>
                    <a:pt x="20649" y="17859"/>
                  </a:cubicBezTo>
                  <a:cubicBezTo>
                    <a:pt x="20517" y="18393"/>
                    <a:pt x="19990" y="18868"/>
                    <a:pt x="19529" y="18749"/>
                  </a:cubicBezTo>
                  <a:cubicBezTo>
                    <a:pt x="19068" y="18631"/>
                    <a:pt x="18673" y="17919"/>
                    <a:pt x="18541" y="16850"/>
                  </a:cubicBezTo>
                  <a:cubicBezTo>
                    <a:pt x="18410" y="15782"/>
                    <a:pt x="18541" y="14358"/>
                    <a:pt x="19068" y="13231"/>
                  </a:cubicBezTo>
                  <a:cubicBezTo>
                    <a:pt x="19595" y="12103"/>
                    <a:pt x="20517" y="11272"/>
                    <a:pt x="21439" y="10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5902044" y="798102"/>
              <a:ext cx="215901" cy="1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1038"/>
                  </a:moveTo>
                  <a:cubicBezTo>
                    <a:pt x="212" y="6121"/>
                    <a:pt x="424" y="11203"/>
                    <a:pt x="424" y="14538"/>
                  </a:cubicBezTo>
                  <a:cubicBezTo>
                    <a:pt x="424" y="17874"/>
                    <a:pt x="212" y="19462"/>
                    <a:pt x="106" y="19303"/>
                  </a:cubicBezTo>
                  <a:cubicBezTo>
                    <a:pt x="0" y="19144"/>
                    <a:pt x="0" y="17238"/>
                    <a:pt x="212" y="14379"/>
                  </a:cubicBezTo>
                  <a:cubicBezTo>
                    <a:pt x="424" y="11521"/>
                    <a:pt x="847" y="7709"/>
                    <a:pt x="1376" y="5168"/>
                  </a:cubicBezTo>
                  <a:cubicBezTo>
                    <a:pt x="1906" y="2626"/>
                    <a:pt x="2541" y="1356"/>
                    <a:pt x="3388" y="721"/>
                  </a:cubicBezTo>
                  <a:cubicBezTo>
                    <a:pt x="4235" y="85"/>
                    <a:pt x="5294" y="85"/>
                    <a:pt x="5929" y="879"/>
                  </a:cubicBezTo>
                  <a:cubicBezTo>
                    <a:pt x="6565" y="1674"/>
                    <a:pt x="6776" y="3262"/>
                    <a:pt x="6988" y="4850"/>
                  </a:cubicBezTo>
                  <a:cubicBezTo>
                    <a:pt x="7200" y="6438"/>
                    <a:pt x="7412" y="8026"/>
                    <a:pt x="7518" y="9615"/>
                  </a:cubicBezTo>
                  <a:cubicBezTo>
                    <a:pt x="7624" y="11203"/>
                    <a:pt x="7624" y="12791"/>
                    <a:pt x="8259" y="11838"/>
                  </a:cubicBezTo>
                  <a:cubicBezTo>
                    <a:pt x="8894" y="10885"/>
                    <a:pt x="10165" y="7391"/>
                    <a:pt x="11224" y="5009"/>
                  </a:cubicBezTo>
                  <a:cubicBezTo>
                    <a:pt x="12282" y="2626"/>
                    <a:pt x="13129" y="1356"/>
                    <a:pt x="14082" y="562"/>
                  </a:cubicBezTo>
                  <a:cubicBezTo>
                    <a:pt x="15035" y="-232"/>
                    <a:pt x="16094" y="-550"/>
                    <a:pt x="17259" y="2150"/>
                  </a:cubicBezTo>
                  <a:cubicBezTo>
                    <a:pt x="18424" y="4850"/>
                    <a:pt x="19694" y="10568"/>
                    <a:pt x="20435" y="14221"/>
                  </a:cubicBezTo>
                  <a:cubicBezTo>
                    <a:pt x="21176" y="17874"/>
                    <a:pt x="21388" y="19462"/>
                    <a:pt x="21600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6247215" y="542225"/>
              <a:ext cx="131080" cy="40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504" fill="norm" stroke="1" extrusionOk="0">
                  <a:moveTo>
                    <a:pt x="20900" y="130"/>
                  </a:moveTo>
                  <a:cubicBezTo>
                    <a:pt x="18875" y="17"/>
                    <a:pt x="16850" y="-96"/>
                    <a:pt x="15331" y="130"/>
                  </a:cubicBezTo>
                  <a:cubicBezTo>
                    <a:pt x="13813" y="356"/>
                    <a:pt x="12800" y="922"/>
                    <a:pt x="10437" y="2901"/>
                  </a:cubicBezTo>
                  <a:cubicBezTo>
                    <a:pt x="8075" y="4880"/>
                    <a:pt x="4363" y="8273"/>
                    <a:pt x="2169" y="11213"/>
                  </a:cubicBezTo>
                  <a:cubicBezTo>
                    <a:pt x="-25" y="14153"/>
                    <a:pt x="-700" y="16641"/>
                    <a:pt x="819" y="18281"/>
                  </a:cubicBezTo>
                  <a:cubicBezTo>
                    <a:pt x="2337" y="19921"/>
                    <a:pt x="6050" y="20712"/>
                    <a:pt x="9763" y="21108"/>
                  </a:cubicBezTo>
                  <a:cubicBezTo>
                    <a:pt x="13475" y="21504"/>
                    <a:pt x="17187" y="21504"/>
                    <a:pt x="2090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6489668" y="683685"/>
              <a:ext cx="212477" cy="20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016" fill="norm" stroke="1" extrusionOk="0">
                  <a:moveTo>
                    <a:pt x="12998" y="8580"/>
                  </a:moveTo>
                  <a:cubicBezTo>
                    <a:pt x="12363" y="5961"/>
                    <a:pt x="11728" y="3343"/>
                    <a:pt x="10986" y="1707"/>
                  </a:cubicBezTo>
                  <a:cubicBezTo>
                    <a:pt x="10245" y="71"/>
                    <a:pt x="9398" y="-584"/>
                    <a:pt x="7492" y="616"/>
                  </a:cubicBezTo>
                  <a:cubicBezTo>
                    <a:pt x="5586" y="1816"/>
                    <a:pt x="2622" y="4871"/>
                    <a:pt x="1139" y="8143"/>
                  </a:cubicBezTo>
                  <a:cubicBezTo>
                    <a:pt x="-343" y="11416"/>
                    <a:pt x="-343" y="14907"/>
                    <a:pt x="928" y="17198"/>
                  </a:cubicBezTo>
                  <a:cubicBezTo>
                    <a:pt x="2198" y="19489"/>
                    <a:pt x="4739" y="20580"/>
                    <a:pt x="7386" y="19052"/>
                  </a:cubicBezTo>
                  <a:cubicBezTo>
                    <a:pt x="10033" y="17525"/>
                    <a:pt x="12786" y="13380"/>
                    <a:pt x="14375" y="10434"/>
                  </a:cubicBezTo>
                  <a:cubicBezTo>
                    <a:pt x="15963" y="7489"/>
                    <a:pt x="16386" y="5743"/>
                    <a:pt x="16598" y="5525"/>
                  </a:cubicBezTo>
                  <a:cubicBezTo>
                    <a:pt x="16810" y="5307"/>
                    <a:pt x="16810" y="6616"/>
                    <a:pt x="17551" y="9452"/>
                  </a:cubicBezTo>
                  <a:cubicBezTo>
                    <a:pt x="18292" y="12289"/>
                    <a:pt x="19775" y="16652"/>
                    <a:pt x="21257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6848194" y="951069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7305394" y="525619"/>
              <a:ext cx="150664" cy="3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02" fill="norm" stroke="1" extrusionOk="0">
                  <a:moveTo>
                    <a:pt x="0" y="1507"/>
                  </a:moveTo>
                  <a:cubicBezTo>
                    <a:pt x="0" y="753"/>
                    <a:pt x="0" y="0"/>
                    <a:pt x="300" y="0"/>
                  </a:cubicBezTo>
                  <a:cubicBezTo>
                    <a:pt x="600" y="0"/>
                    <a:pt x="1200" y="753"/>
                    <a:pt x="1650" y="3516"/>
                  </a:cubicBezTo>
                  <a:cubicBezTo>
                    <a:pt x="2100" y="6279"/>
                    <a:pt x="2400" y="11051"/>
                    <a:pt x="2550" y="14065"/>
                  </a:cubicBezTo>
                  <a:cubicBezTo>
                    <a:pt x="2700" y="17079"/>
                    <a:pt x="2700" y="18335"/>
                    <a:pt x="2550" y="19277"/>
                  </a:cubicBezTo>
                  <a:cubicBezTo>
                    <a:pt x="2400" y="20219"/>
                    <a:pt x="2100" y="20847"/>
                    <a:pt x="1800" y="20784"/>
                  </a:cubicBezTo>
                  <a:cubicBezTo>
                    <a:pt x="1500" y="20721"/>
                    <a:pt x="1200" y="19967"/>
                    <a:pt x="1650" y="18649"/>
                  </a:cubicBezTo>
                  <a:cubicBezTo>
                    <a:pt x="2100" y="17330"/>
                    <a:pt x="3300" y="15447"/>
                    <a:pt x="4350" y="14191"/>
                  </a:cubicBezTo>
                  <a:cubicBezTo>
                    <a:pt x="5400" y="12935"/>
                    <a:pt x="6300" y="12307"/>
                    <a:pt x="7800" y="11867"/>
                  </a:cubicBezTo>
                  <a:cubicBezTo>
                    <a:pt x="9300" y="11428"/>
                    <a:pt x="11400" y="11177"/>
                    <a:pt x="13800" y="11742"/>
                  </a:cubicBezTo>
                  <a:cubicBezTo>
                    <a:pt x="16200" y="12307"/>
                    <a:pt x="18900" y="13688"/>
                    <a:pt x="20250" y="15070"/>
                  </a:cubicBezTo>
                  <a:cubicBezTo>
                    <a:pt x="21600" y="16451"/>
                    <a:pt x="21600" y="17833"/>
                    <a:pt x="20850" y="18837"/>
                  </a:cubicBezTo>
                  <a:cubicBezTo>
                    <a:pt x="20100" y="19842"/>
                    <a:pt x="18600" y="20470"/>
                    <a:pt x="16500" y="20909"/>
                  </a:cubicBezTo>
                  <a:cubicBezTo>
                    <a:pt x="14400" y="21349"/>
                    <a:pt x="11700" y="21600"/>
                    <a:pt x="9450" y="20658"/>
                  </a:cubicBezTo>
                  <a:cubicBezTo>
                    <a:pt x="7200" y="19716"/>
                    <a:pt x="5400" y="17581"/>
                    <a:pt x="4950" y="16012"/>
                  </a:cubicBezTo>
                  <a:cubicBezTo>
                    <a:pt x="4500" y="14442"/>
                    <a:pt x="5400" y="13437"/>
                    <a:pt x="6300" y="12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7565744" y="500219"/>
              <a:ext cx="148478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0" y="0"/>
                  </a:moveTo>
                  <a:cubicBezTo>
                    <a:pt x="5780" y="88"/>
                    <a:pt x="11561" y="176"/>
                    <a:pt x="15363" y="1273"/>
                  </a:cubicBezTo>
                  <a:cubicBezTo>
                    <a:pt x="19166" y="2371"/>
                    <a:pt x="20992" y="4478"/>
                    <a:pt x="21296" y="6761"/>
                  </a:cubicBezTo>
                  <a:cubicBezTo>
                    <a:pt x="21600" y="9044"/>
                    <a:pt x="20383" y="11502"/>
                    <a:pt x="16580" y="14005"/>
                  </a:cubicBezTo>
                  <a:cubicBezTo>
                    <a:pt x="12777" y="16507"/>
                    <a:pt x="6389" y="190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498944" y="1107738"/>
              <a:ext cx="260351" cy="59232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41306" y="1166969"/>
              <a:ext cx="230689" cy="54861"/>
            </a:xfrm>
            <a:prstGeom prst="rect">
              <a:avLst/>
            </a:prstGeom>
            <a:effectLst/>
          </p:spPr>
        </p:pic>
        <p:pic>
          <p:nvPicPr>
            <p:cNvPr id="181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62444" y="1341506"/>
              <a:ext cx="166831" cy="282664"/>
            </a:xfrm>
            <a:prstGeom prst="rect">
              <a:avLst/>
            </a:prstGeom>
            <a:effectLst/>
          </p:spPr>
        </p:pic>
        <p:pic>
          <p:nvPicPr>
            <p:cNvPr id="181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644449" y="1738469"/>
              <a:ext cx="95817" cy="87893"/>
            </a:xfrm>
            <a:prstGeom prst="rect">
              <a:avLst/>
            </a:prstGeom>
            <a:effectLst/>
          </p:spPr>
        </p:pic>
        <p:pic>
          <p:nvPicPr>
            <p:cNvPr id="1816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79994" y="1020919"/>
              <a:ext cx="209551" cy="50801"/>
            </a:xfrm>
            <a:prstGeom prst="rect">
              <a:avLst/>
            </a:prstGeom>
            <a:effectLst/>
          </p:spPr>
        </p:pic>
        <p:pic>
          <p:nvPicPr>
            <p:cNvPr id="1818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18094" y="1128869"/>
              <a:ext cx="203201" cy="31751"/>
            </a:xfrm>
            <a:prstGeom prst="rect">
              <a:avLst/>
            </a:prstGeom>
            <a:effectLst/>
          </p:spPr>
        </p:pic>
        <p:pic>
          <p:nvPicPr>
            <p:cNvPr id="182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87944" y="1281370"/>
              <a:ext cx="159668" cy="298350"/>
            </a:xfrm>
            <a:prstGeom prst="rect">
              <a:avLst/>
            </a:prstGeom>
            <a:effectLst/>
          </p:spPr>
        </p:pic>
        <p:pic>
          <p:nvPicPr>
            <p:cNvPr id="182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444531" y="1742556"/>
              <a:ext cx="97094" cy="72114"/>
            </a:xfrm>
            <a:prstGeom prst="rect">
              <a:avLst/>
            </a:prstGeom>
            <a:effectLst/>
          </p:spPr>
        </p:pic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93994" y="1116169"/>
              <a:ext cx="952501" cy="150695"/>
            </a:xfrm>
            <a:prstGeom prst="rect">
              <a:avLst/>
            </a:prstGeom>
            <a:effectLst/>
          </p:spPr>
        </p:pic>
        <p:pic>
          <p:nvPicPr>
            <p:cNvPr id="182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87592" y="1160619"/>
              <a:ext cx="795403" cy="170725"/>
            </a:xfrm>
            <a:prstGeom prst="rect">
              <a:avLst/>
            </a:prstGeom>
            <a:effectLst/>
          </p:spPr>
        </p:pic>
        <p:pic>
          <p:nvPicPr>
            <p:cNvPr id="182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51144" y="1319369"/>
              <a:ext cx="704851" cy="362767"/>
            </a:xfrm>
            <a:prstGeom prst="rect">
              <a:avLst/>
            </a:prstGeom>
            <a:effectLst/>
          </p:spPr>
        </p:pic>
        <p:sp>
          <p:nvSpPr>
            <p:cNvPr id="1830" name="Line"/>
            <p:cNvSpPr/>
            <p:nvPr/>
          </p:nvSpPr>
          <p:spPr>
            <a:xfrm>
              <a:off x="1457044" y="1269039"/>
              <a:ext cx="1633617" cy="10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00" fill="norm" stroke="1" extrusionOk="0">
                  <a:moveTo>
                    <a:pt x="0" y="20150"/>
                  </a:moveTo>
                  <a:cubicBezTo>
                    <a:pt x="1229" y="19700"/>
                    <a:pt x="2459" y="19250"/>
                    <a:pt x="3619" y="18800"/>
                  </a:cubicBezTo>
                  <a:cubicBezTo>
                    <a:pt x="4778" y="18350"/>
                    <a:pt x="5868" y="17900"/>
                    <a:pt x="6944" y="17225"/>
                  </a:cubicBezTo>
                  <a:cubicBezTo>
                    <a:pt x="8020" y="16550"/>
                    <a:pt x="9082" y="15650"/>
                    <a:pt x="10171" y="14750"/>
                  </a:cubicBezTo>
                  <a:cubicBezTo>
                    <a:pt x="11261" y="13850"/>
                    <a:pt x="12379" y="12950"/>
                    <a:pt x="13483" y="11600"/>
                  </a:cubicBezTo>
                  <a:cubicBezTo>
                    <a:pt x="14586" y="10250"/>
                    <a:pt x="15676" y="8450"/>
                    <a:pt x="16752" y="6650"/>
                  </a:cubicBezTo>
                  <a:cubicBezTo>
                    <a:pt x="17828" y="4850"/>
                    <a:pt x="18890" y="3050"/>
                    <a:pt x="19616" y="1925"/>
                  </a:cubicBezTo>
                  <a:cubicBezTo>
                    <a:pt x="20343" y="800"/>
                    <a:pt x="20734" y="350"/>
                    <a:pt x="21027" y="125"/>
                  </a:cubicBezTo>
                  <a:cubicBezTo>
                    <a:pt x="21321" y="-100"/>
                    <a:pt x="21516" y="-100"/>
                    <a:pt x="21558" y="800"/>
                  </a:cubicBezTo>
                  <a:cubicBezTo>
                    <a:pt x="21600" y="1700"/>
                    <a:pt x="21488" y="3500"/>
                    <a:pt x="20971" y="5975"/>
                  </a:cubicBezTo>
                  <a:cubicBezTo>
                    <a:pt x="20454" y="8450"/>
                    <a:pt x="19532" y="11600"/>
                    <a:pt x="18638" y="14300"/>
                  </a:cubicBezTo>
                  <a:cubicBezTo>
                    <a:pt x="17744" y="17000"/>
                    <a:pt x="16878" y="19250"/>
                    <a:pt x="16011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589266" y="1449262"/>
              <a:ext cx="1442579" cy="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204" fill="norm" stroke="1" extrusionOk="0">
                  <a:moveTo>
                    <a:pt x="1252" y="20322"/>
                  </a:moveTo>
                  <a:cubicBezTo>
                    <a:pt x="967" y="20862"/>
                    <a:pt x="682" y="21402"/>
                    <a:pt x="444" y="21132"/>
                  </a:cubicBezTo>
                  <a:cubicBezTo>
                    <a:pt x="207" y="20862"/>
                    <a:pt x="17" y="19782"/>
                    <a:pt x="1" y="18162"/>
                  </a:cubicBezTo>
                  <a:cubicBezTo>
                    <a:pt x="-15" y="16542"/>
                    <a:pt x="143" y="14382"/>
                    <a:pt x="840" y="11952"/>
                  </a:cubicBezTo>
                  <a:cubicBezTo>
                    <a:pt x="1537" y="9522"/>
                    <a:pt x="2772" y="6822"/>
                    <a:pt x="3896" y="5202"/>
                  </a:cubicBezTo>
                  <a:cubicBezTo>
                    <a:pt x="5021" y="3582"/>
                    <a:pt x="6034" y="3042"/>
                    <a:pt x="7206" y="2502"/>
                  </a:cubicBezTo>
                  <a:cubicBezTo>
                    <a:pt x="8378" y="1962"/>
                    <a:pt x="9708" y="1422"/>
                    <a:pt x="11197" y="882"/>
                  </a:cubicBezTo>
                  <a:cubicBezTo>
                    <a:pt x="12685" y="342"/>
                    <a:pt x="14332" y="-198"/>
                    <a:pt x="15773" y="72"/>
                  </a:cubicBezTo>
                  <a:cubicBezTo>
                    <a:pt x="17214" y="342"/>
                    <a:pt x="18450" y="1422"/>
                    <a:pt x="19384" y="2232"/>
                  </a:cubicBezTo>
                  <a:cubicBezTo>
                    <a:pt x="20318" y="3042"/>
                    <a:pt x="20952" y="3582"/>
                    <a:pt x="21585" y="4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212912" y="1868362"/>
              <a:ext cx="167933" cy="43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23" fill="norm" stroke="1" extrusionOk="0">
                  <a:moveTo>
                    <a:pt x="17371" y="170"/>
                  </a:moveTo>
                  <a:cubicBezTo>
                    <a:pt x="14671" y="66"/>
                    <a:pt x="11971" y="-38"/>
                    <a:pt x="9136" y="14"/>
                  </a:cubicBezTo>
                  <a:cubicBezTo>
                    <a:pt x="6301" y="66"/>
                    <a:pt x="3331" y="274"/>
                    <a:pt x="1711" y="637"/>
                  </a:cubicBezTo>
                  <a:cubicBezTo>
                    <a:pt x="91" y="1000"/>
                    <a:pt x="-179" y="1520"/>
                    <a:pt x="91" y="1987"/>
                  </a:cubicBezTo>
                  <a:cubicBezTo>
                    <a:pt x="361" y="2454"/>
                    <a:pt x="1171" y="2870"/>
                    <a:pt x="2926" y="3804"/>
                  </a:cubicBezTo>
                  <a:cubicBezTo>
                    <a:pt x="4681" y="4739"/>
                    <a:pt x="7381" y="6193"/>
                    <a:pt x="8866" y="7543"/>
                  </a:cubicBezTo>
                  <a:cubicBezTo>
                    <a:pt x="10351" y="8893"/>
                    <a:pt x="10621" y="10139"/>
                    <a:pt x="10216" y="10970"/>
                  </a:cubicBezTo>
                  <a:cubicBezTo>
                    <a:pt x="9811" y="11800"/>
                    <a:pt x="8731" y="12216"/>
                    <a:pt x="7516" y="12372"/>
                  </a:cubicBezTo>
                  <a:cubicBezTo>
                    <a:pt x="6301" y="12527"/>
                    <a:pt x="4951" y="12424"/>
                    <a:pt x="4816" y="12216"/>
                  </a:cubicBezTo>
                  <a:cubicBezTo>
                    <a:pt x="4681" y="12008"/>
                    <a:pt x="5761" y="11697"/>
                    <a:pt x="6571" y="11800"/>
                  </a:cubicBezTo>
                  <a:cubicBezTo>
                    <a:pt x="7381" y="11904"/>
                    <a:pt x="7921" y="12424"/>
                    <a:pt x="7381" y="13202"/>
                  </a:cubicBezTo>
                  <a:cubicBezTo>
                    <a:pt x="6841" y="13981"/>
                    <a:pt x="5221" y="15020"/>
                    <a:pt x="4141" y="15954"/>
                  </a:cubicBezTo>
                  <a:cubicBezTo>
                    <a:pt x="3061" y="16889"/>
                    <a:pt x="2521" y="17720"/>
                    <a:pt x="2251" y="18395"/>
                  </a:cubicBezTo>
                  <a:cubicBezTo>
                    <a:pt x="1981" y="19070"/>
                    <a:pt x="1981" y="19589"/>
                    <a:pt x="2521" y="20056"/>
                  </a:cubicBezTo>
                  <a:cubicBezTo>
                    <a:pt x="3061" y="20524"/>
                    <a:pt x="4141" y="20939"/>
                    <a:pt x="6031" y="21199"/>
                  </a:cubicBezTo>
                  <a:cubicBezTo>
                    <a:pt x="7921" y="21458"/>
                    <a:pt x="10621" y="21562"/>
                    <a:pt x="13321" y="21510"/>
                  </a:cubicBezTo>
                  <a:cubicBezTo>
                    <a:pt x="16021" y="21458"/>
                    <a:pt x="18721" y="21250"/>
                    <a:pt x="21421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1558644" y="201151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1482444" y="2011519"/>
              <a:ext cx="168555" cy="2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142" fill="norm" stroke="1" extrusionOk="0">
                  <a:moveTo>
                    <a:pt x="10273" y="0"/>
                  </a:moveTo>
                  <a:cubicBezTo>
                    <a:pt x="8166" y="195"/>
                    <a:pt x="6059" y="389"/>
                    <a:pt x="4610" y="973"/>
                  </a:cubicBezTo>
                  <a:cubicBezTo>
                    <a:pt x="3161" y="1557"/>
                    <a:pt x="2371" y="2530"/>
                    <a:pt x="1580" y="5449"/>
                  </a:cubicBezTo>
                  <a:cubicBezTo>
                    <a:pt x="790" y="8368"/>
                    <a:pt x="0" y="13232"/>
                    <a:pt x="0" y="16054"/>
                  </a:cubicBezTo>
                  <a:cubicBezTo>
                    <a:pt x="0" y="18876"/>
                    <a:pt x="790" y="19654"/>
                    <a:pt x="2634" y="20335"/>
                  </a:cubicBezTo>
                  <a:cubicBezTo>
                    <a:pt x="4478" y="21016"/>
                    <a:pt x="7376" y="21600"/>
                    <a:pt x="10537" y="20627"/>
                  </a:cubicBezTo>
                  <a:cubicBezTo>
                    <a:pt x="13698" y="19654"/>
                    <a:pt x="17122" y="17124"/>
                    <a:pt x="19098" y="14789"/>
                  </a:cubicBezTo>
                  <a:cubicBezTo>
                    <a:pt x="21073" y="12454"/>
                    <a:pt x="21600" y="10314"/>
                    <a:pt x="20151" y="8076"/>
                  </a:cubicBezTo>
                  <a:cubicBezTo>
                    <a:pt x="18702" y="5838"/>
                    <a:pt x="15278" y="3503"/>
                    <a:pt x="12907" y="2141"/>
                  </a:cubicBezTo>
                  <a:cubicBezTo>
                    <a:pt x="10537" y="778"/>
                    <a:pt x="9220" y="389"/>
                    <a:pt x="7902" y="292"/>
                  </a:cubicBezTo>
                  <a:cubicBezTo>
                    <a:pt x="6585" y="195"/>
                    <a:pt x="5268" y="389"/>
                    <a:pt x="5137" y="1070"/>
                  </a:cubicBezTo>
                  <a:cubicBezTo>
                    <a:pt x="5005" y="1751"/>
                    <a:pt x="6059" y="2919"/>
                    <a:pt x="7112" y="4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761844" y="214486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819788" y="1961589"/>
              <a:ext cx="138907" cy="291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81" fill="norm" stroke="1" extrusionOk="0">
                  <a:moveTo>
                    <a:pt x="10677" y="8794"/>
                  </a:moveTo>
                  <a:cubicBezTo>
                    <a:pt x="10677" y="7085"/>
                    <a:pt x="10677" y="5375"/>
                    <a:pt x="10186" y="3977"/>
                  </a:cubicBezTo>
                  <a:cubicBezTo>
                    <a:pt x="9695" y="2578"/>
                    <a:pt x="8713" y="1490"/>
                    <a:pt x="7404" y="791"/>
                  </a:cubicBezTo>
                  <a:cubicBezTo>
                    <a:pt x="6095" y="92"/>
                    <a:pt x="4459" y="-219"/>
                    <a:pt x="3150" y="169"/>
                  </a:cubicBezTo>
                  <a:cubicBezTo>
                    <a:pt x="1841" y="558"/>
                    <a:pt x="859" y="1646"/>
                    <a:pt x="368" y="3122"/>
                  </a:cubicBezTo>
                  <a:cubicBezTo>
                    <a:pt x="-123" y="4598"/>
                    <a:pt x="-123" y="6463"/>
                    <a:pt x="368" y="7706"/>
                  </a:cubicBezTo>
                  <a:cubicBezTo>
                    <a:pt x="859" y="8949"/>
                    <a:pt x="1841" y="9571"/>
                    <a:pt x="3150" y="9882"/>
                  </a:cubicBezTo>
                  <a:cubicBezTo>
                    <a:pt x="4459" y="10193"/>
                    <a:pt x="6095" y="10193"/>
                    <a:pt x="7732" y="9726"/>
                  </a:cubicBezTo>
                  <a:cubicBezTo>
                    <a:pt x="9368" y="9260"/>
                    <a:pt x="11004" y="8328"/>
                    <a:pt x="12477" y="7240"/>
                  </a:cubicBezTo>
                  <a:cubicBezTo>
                    <a:pt x="13950" y="6152"/>
                    <a:pt x="15259" y="4909"/>
                    <a:pt x="15913" y="4676"/>
                  </a:cubicBezTo>
                  <a:cubicBezTo>
                    <a:pt x="16568" y="4443"/>
                    <a:pt x="16568" y="5220"/>
                    <a:pt x="16895" y="7706"/>
                  </a:cubicBezTo>
                  <a:cubicBezTo>
                    <a:pt x="17222" y="10193"/>
                    <a:pt x="17877" y="14388"/>
                    <a:pt x="18695" y="16952"/>
                  </a:cubicBezTo>
                  <a:cubicBezTo>
                    <a:pt x="19513" y="19516"/>
                    <a:pt x="20495" y="20449"/>
                    <a:pt x="21477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1984094" y="2284569"/>
              <a:ext cx="156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082"/>
                    <a:pt x="21600" y="10165"/>
                    <a:pt x="18900" y="13765"/>
                  </a:cubicBezTo>
                  <a:cubicBezTo>
                    <a:pt x="16200" y="17365"/>
                    <a:pt x="810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2263494" y="1955380"/>
              <a:ext cx="124109" cy="25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514" fill="norm" stroke="1" extrusionOk="0">
                  <a:moveTo>
                    <a:pt x="0" y="3694"/>
                  </a:moveTo>
                  <a:cubicBezTo>
                    <a:pt x="0" y="2794"/>
                    <a:pt x="0" y="1894"/>
                    <a:pt x="900" y="1264"/>
                  </a:cubicBezTo>
                  <a:cubicBezTo>
                    <a:pt x="1800" y="634"/>
                    <a:pt x="3600" y="274"/>
                    <a:pt x="5580" y="94"/>
                  </a:cubicBezTo>
                  <a:cubicBezTo>
                    <a:pt x="7560" y="-86"/>
                    <a:pt x="9720" y="-86"/>
                    <a:pt x="11340" y="814"/>
                  </a:cubicBezTo>
                  <a:cubicBezTo>
                    <a:pt x="12960" y="1714"/>
                    <a:pt x="14040" y="3514"/>
                    <a:pt x="13320" y="5134"/>
                  </a:cubicBezTo>
                  <a:cubicBezTo>
                    <a:pt x="12600" y="6754"/>
                    <a:pt x="10080" y="8194"/>
                    <a:pt x="8100" y="9184"/>
                  </a:cubicBezTo>
                  <a:cubicBezTo>
                    <a:pt x="6120" y="10174"/>
                    <a:pt x="4680" y="10714"/>
                    <a:pt x="5220" y="10984"/>
                  </a:cubicBezTo>
                  <a:cubicBezTo>
                    <a:pt x="5760" y="11254"/>
                    <a:pt x="8280" y="11254"/>
                    <a:pt x="11340" y="11704"/>
                  </a:cubicBezTo>
                  <a:cubicBezTo>
                    <a:pt x="14400" y="12154"/>
                    <a:pt x="18000" y="13054"/>
                    <a:pt x="19800" y="14044"/>
                  </a:cubicBezTo>
                  <a:cubicBezTo>
                    <a:pt x="21600" y="15034"/>
                    <a:pt x="21600" y="16114"/>
                    <a:pt x="19440" y="17374"/>
                  </a:cubicBezTo>
                  <a:cubicBezTo>
                    <a:pt x="17280" y="18634"/>
                    <a:pt x="12960" y="20074"/>
                    <a:pt x="864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2479394" y="2125819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2568294" y="1889737"/>
              <a:ext cx="25401" cy="24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746"/>
                  </a:moveTo>
                  <a:cubicBezTo>
                    <a:pt x="1800" y="830"/>
                    <a:pt x="3600" y="-85"/>
                    <a:pt x="4500" y="7"/>
                  </a:cubicBezTo>
                  <a:cubicBezTo>
                    <a:pt x="5400" y="98"/>
                    <a:pt x="5400" y="1196"/>
                    <a:pt x="8100" y="4949"/>
                  </a:cubicBezTo>
                  <a:cubicBezTo>
                    <a:pt x="10800" y="8701"/>
                    <a:pt x="16200" y="15108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2682594" y="2170269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2978212" y="1945638"/>
              <a:ext cx="113794" cy="19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469" fill="norm" stroke="1" extrusionOk="0">
                  <a:moveTo>
                    <a:pt x="8616" y="248"/>
                  </a:moveTo>
                  <a:cubicBezTo>
                    <a:pt x="6688" y="248"/>
                    <a:pt x="4759" y="248"/>
                    <a:pt x="3216" y="2122"/>
                  </a:cubicBezTo>
                  <a:cubicBezTo>
                    <a:pt x="1674" y="3995"/>
                    <a:pt x="516" y="7742"/>
                    <a:pt x="131" y="10938"/>
                  </a:cubicBezTo>
                  <a:cubicBezTo>
                    <a:pt x="-255" y="14134"/>
                    <a:pt x="131" y="16779"/>
                    <a:pt x="2445" y="18542"/>
                  </a:cubicBezTo>
                  <a:cubicBezTo>
                    <a:pt x="4759" y="20305"/>
                    <a:pt x="9002" y="21187"/>
                    <a:pt x="12666" y="19754"/>
                  </a:cubicBezTo>
                  <a:cubicBezTo>
                    <a:pt x="16331" y="18322"/>
                    <a:pt x="19416" y="14575"/>
                    <a:pt x="20381" y="11048"/>
                  </a:cubicBezTo>
                  <a:cubicBezTo>
                    <a:pt x="21345" y="7522"/>
                    <a:pt x="20188" y="4216"/>
                    <a:pt x="18838" y="2232"/>
                  </a:cubicBezTo>
                  <a:cubicBezTo>
                    <a:pt x="17488" y="248"/>
                    <a:pt x="15945" y="-413"/>
                    <a:pt x="13824" y="248"/>
                  </a:cubicBezTo>
                  <a:cubicBezTo>
                    <a:pt x="11702" y="909"/>
                    <a:pt x="9002" y="2893"/>
                    <a:pt x="6302" y="4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3165194" y="206866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3279494" y="1928969"/>
              <a:ext cx="31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3387444" y="2176619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3527144" y="1863388"/>
              <a:ext cx="167512" cy="28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40" fill="norm" stroke="1" extrusionOk="0">
                  <a:moveTo>
                    <a:pt x="0" y="5358"/>
                  </a:moveTo>
                  <a:cubicBezTo>
                    <a:pt x="2430" y="4097"/>
                    <a:pt x="4860" y="2836"/>
                    <a:pt x="7155" y="1968"/>
                  </a:cubicBezTo>
                  <a:cubicBezTo>
                    <a:pt x="9450" y="1101"/>
                    <a:pt x="11610" y="628"/>
                    <a:pt x="13905" y="313"/>
                  </a:cubicBezTo>
                  <a:cubicBezTo>
                    <a:pt x="16200" y="-2"/>
                    <a:pt x="18630" y="-160"/>
                    <a:pt x="19980" y="234"/>
                  </a:cubicBezTo>
                  <a:cubicBezTo>
                    <a:pt x="21330" y="628"/>
                    <a:pt x="21600" y="1574"/>
                    <a:pt x="21195" y="4176"/>
                  </a:cubicBezTo>
                  <a:cubicBezTo>
                    <a:pt x="20790" y="6777"/>
                    <a:pt x="19710" y="11034"/>
                    <a:pt x="18360" y="14187"/>
                  </a:cubicBezTo>
                  <a:cubicBezTo>
                    <a:pt x="17010" y="17341"/>
                    <a:pt x="15390" y="19390"/>
                    <a:pt x="1377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3577944" y="2030569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457"/>
                    <a:pt x="2057" y="11314"/>
                    <a:pt x="5657" y="7714"/>
                  </a:cubicBezTo>
                  <a:cubicBezTo>
                    <a:pt x="9257" y="4114"/>
                    <a:pt x="154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3762094" y="2043269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3882479" y="1837658"/>
              <a:ext cx="105826" cy="27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8" h="21159" fill="norm" stroke="1" extrusionOk="0">
                  <a:moveTo>
                    <a:pt x="16850" y="4114"/>
                  </a:moveTo>
                  <a:cubicBezTo>
                    <a:pt x="16450" y="3295"/>
                    <a:pt x="16050" y="2477"/>
                    <a:pt x="15250" y="1741"/>
                  </a:cubicBezTo>
                  <a:cubicBezTo>
                    <a:pt x="14450" y="1004"/>
                    <a:pt x="13250" y="350"/>
                    <a:pt x="11650" y="104"/>
                  </a:cubicBezTo>
                  <a:cubicBezTo>
                    <a:pt x="10050" y="-141"/>
                    <a:pt x="8050" y="23"/>
                    <a:pt x="5650" y="841"/>
                  </a:cubicBezTo>
                  <a:cubicBezTo>
                    <a:pt x="3250" y="1659"/>
                    <a:pt x="450" y="3132"/>
                    <a:pt x="50" y="4604"/>
                  </a:cubicBezTo>
                  <a:cubicBezTo>
                    <a:pt x="-350" y="6077"/>
                    <a:pt x="1650" y="7550"/>
                    <a:pt x="5850" y="9677"/>
                  </a:cubicBezTo>
                  <a:cubicBezTo>
                    <a:pt x="10050" y="11804"/>
                    <a:pt x="16450" y="14586"/>
                    <a:pt x="18850" y="16795"/>
                  </a:cubicBezTo>
                  <a:cubicBezTo>
                    <a:pt x="21250" y="19004"/>
                    <a:pt x="19650" y="20641"/>
                    <a:pt x="16250" y="21050"/>
                  </a:cubicBezTo>
                  <a:cubicBezTo>
                    <a:pt x="12850" y="21459"/>
                    <a:pt x="7650" y="20641"/>
                    <a:pt x="2450" y="1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3863694" y="1834082"/>
              <a:ext cx="241301" cy="9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1137" y="16354"/>
                    <a:pt x="2274" y="11659"/>
                    <a:pt x="4926" y="7902"/>
                  </a:cubicBezTo>
                  <a:cubicBezTo>
                    <a:pt x="7579" y="4146"/>
                    <a:pt x="11747" y="1328"/>
                    <a:pt x="14779" y="389"/>
                  </a:cubicBezTo>
                  <a:cubicBezTo>
                    <a:pt x="17811" y="-550"/>
                    <a:pt x="19705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4028794" y="2170269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4174844" y="2155452"/>
              <a:ext cx="762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5916"/>
                    <a:pt x="1200" y="10232"/>
                    <a:pt x="3300" y="6253"/>
                  </a:cubicBezTo>
                  <a:cubicBezTo>
                    <a:pt x="5400" y="2274"/>
                    <a:pt x="9000" y="0"/>
                    <a:pt x="12300" y="0"/>
                  </a:cubicBezTo>
                  <a:cubicBezTo>
                    <a:pt x="15600" y="0"/>
                    <a:pt x="18600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4333594" y="2144869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4517744" y="1761916"/>
              <a:ext cx="106067" cy="57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14" fill="norm" stroke="1" extrusionOk="0">
                  <a:moveTo>
                    <a:pt x="0" y="1026"/>
                  </a:moveTo>
                  <a:cubicBezTo>
                    <a:pt x="847" y="629"/>
                    <a:pt x="1694" y="232"/>
                    <a:pt x="3176" y="73"/>
                  </a:cubicBezTo>
                  <a:cubicBezTo>
                    <a:pt x="4659" y="-86"/>
                    <a:pt x="6776" y="-7"/>
                    <a:pt x="9106" y="510"/>
                  </a:cubicBezTo>
                  <a:cubicBezTo>
                    <a:pt x="11435" y="1026"/>
                    <a:pt x="13976" y="1979"/>
                    <a:pt x="14188" y="3051"/>
                  </a:cubicBezTo>
                  <a:cubicBezTo>
                    <a:pt x="14400" y="4123"/>
                    <a:pt x="12282" y="5314"/>
                    <a:pt x="10165" y="6346"/>
                  </a:cubicBezTo>
                  <a:cubicBezTo>
                    <a:pt x="8047" y="7379"/>
                    <a:pt x="5929" y="8252"/>
                    <a:pt x="5506" y="9086"/>
                  </a:cubicBezTo>
                  <a:cubicBezTo>
                    <a:pt x="5082" y="9920"/>
                    <a:pt x="6353" y="10714"/>
                    <a:pt x="8471" y="11468"/>
                  </a:cubicBezTo>
                  <a:cubicBezTo>
                    <a:pt x="10588" y="12223"/>
                    <a:pt x="13553" y="12938"/>
                    <a:pt x="16306" y="13732"/>
                  </a:cubicBezTo>
                  <a:cubicBezTo>
                    <a:pt x="19059" y="14526"/>
                    <a:pt x="21600" y="15399"/>
                    <a:pt x="21176" y="16551"/>
                  </a:cubicBezTo>
                  <a:cubicBezTo>
                    <a:pt x="20753" y="17702"/>
                    <a:pt x="17365" y="19132"/>
                    <a:pt x="13765" y="20005"/>
                  </a:cubicBezTo>
                  <a:cubicBezTo>
                    <a:pt x="10165" y="20879"/>
                    <a:pt x="6353" y="21196"/>
                    <a:pt x="2541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73457" y="2172768"/>
              <a:ext cx="236622" cy="321352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40244" y="2184557"/>
              <a:ext cx="208555" cy="411163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00392" y="2217454"/>
              <a:ext cx="276353" cy="410016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99243" y="2306556"/>
              <a:ext cx="299852" cy="284931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72611" y="2097986"/>
              <a:ext cx="156634" cy="161184"/>
            </a:xfrm>
            <a:prstGeom prst="rect">
              <a:avLst/>
            </a:prstGeom>
            <a:effectLst/>
          </p:spPr>
        </p:pic>
        <p:pic>
          <p:nvPicPr>
            <p:cNvPr id="186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31570" y="2518389"/>
              <a:ext cx="169999" cy="207981"/>
            </a:xfrm>
            <a:prstGeom prst="rect">
              <a:avLst/>
            </a:prstGeom>
            <a:effectLst/>
          </p:spPr>
        </p:pic>
        <p:pic>
          <p:nvPicPr>
            <p:cNvPr id="186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940394" y="2541658"/>
              <a:ext cx="155079" cy="196672"/>
            </a:xfrm>
            <a:prstGeom prst="rect">
              <a:avLst/>
            </a:prstGeom>
            <a:effectLst/>
          </p:spPr>
        </p:pic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166950" y="2527986"/>
              <a:ext cx="135395" cy="206490"/>
            </a:xfrm>
            <a:prstGeom prst="rect">
              <a:avLst/>
            </a:prstGeom>
            <a:effectLst/>
          </p:spPr>
        </p:pic>
        <p:pic>
          <p:nvPicPr>
            <p:cNvPr id="1871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162644" y="2627469"/>
              <a:ext cx="165101" cy="63501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543644" y="1962608"/>
              <a:ext cx="171247" cy="410862"/>
            </a:xfrm>
            <a:prstGeom prst="rect">
              <a:avLst/>
            </a:prstGeom>
            <a:effectLst/>
          </p:spPr>
        </p:pic>
        <p:pic>
          <p:nvPicPr>
            <p:cNvPr id="187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46252" y="2538569"/>
              <a:ext cx="109146" cy="94525"/>
            </a:xfrm>
            <a:prstGeom prst="rect">
              <a:avLst/>
            </a:prstGeom>
            <a:effectLst/>
          </p:spPr>
        </p:pic>
        <p:pic>
          <p:nvPicPr>
            <p:cNvPr id="187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839044" y="2094069"/>
              <a:ext cx="241816" cy="451402"/>
            </a:xfrm>
            <a:prstGeom prst="rect">
              <a:avLst/>
            </a:prstGeom>
            <a:effectLst/>
          </p:spPr>
        </p:pic>
        <p:pic>
          <p:nvPicPr>
            <p:cNvPr id="187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986254" y="1843607"/>
              <a:ext cx="151241" cy="193313"/>
            </a:xfrm>
            <a:prstGeom prst="rect">
              <a:avLst/>
            </a:prstGeom>
            <a:effectLst/>
          </p:spPr>
        </p:pic>
        <p:pic>
          <p:nvPicPr>
            <p:cNvPr id="188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151106" y="2527751"/>
              <a:ext cx="181916" cy="267133"/>
            </a:xfrm>
            <a:prstGeom prst="rect">
              <a:avLst/>
            </a:prstGeom>
            <a:effectLst/>
          </p:spPr>
        </p:pic>
        <p:pic>
          <p:nvPicPr>
            <p:cNvPr id="188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394409" y="2572007"/>
              <a:ext cx="162186" cy="186924"/>
            </a:xfrm>
            <a:prstGeom prst="rect">
              <a:avLst/>
            </a:prstGeom>
            <a:effectLst/>
          </p:spPr>
        </p:pic>
        <p:pic>
          <p:nvPicPr>
            <p:cNvPr id="188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98737" y="2550211"/>
              <a:ext cx="173758" cy="225039"/>
            </a:xfrm>
            <a:prstGeom prst="rect">
              <a:avLst/>
            </a:prstGeom>
            <a:effectLst/>
          </p:spPr>
        </p:pic>
        <p:pic>
          <p:nvPicPr>
            <p:cNvPr id="1887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88344" y="2665569"/>
              <a:ext cx="203201" cy="44451"/>
            </a:xfrm>
            <a:prstGeom prst="rect">
              <a:avLst/>
            </a:prstGeom>
            <a:effectLst/>
          </p:spPr>
        </p:pic>
        <p:pic>
          <p:nvPicPr>
            <p:cNvPr id="188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994744" y="2032287"/>
              <a:ext cx="184784" cy="436433"/>
            </a:xfrm>
            <a:prstGeom prst="rect">
              <a:avLst/>
            </a:prstGeom>
            <a:effectLst/>
          </p:spPr>
        </p:pic>
        <p:pic>
          <p:nvPicPr>
            <p:cNvPr id="189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045544" y="2595719"/>
              <a:ext cx="103647" cy="62589"/>
            </a:xfrm>
            <a:prstGeom prst="rect">
              <a:avLst/>
            </a:prstGeom>
            <a:effectLst/>
          </p:spPr>
        </p:pic>
        <p:pic>
          <p:nvPicPr>
            <p:cNvPr id="189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06662" y="2555191"/>
              <a:ext cx="3379333" cy="262779"/>
            </a:xfrm>
            <a:prstGeom prst="rect">
              <a:avLst/>
            </a:prstGeom>
            <a:effectLst/>
          </p:spPr>
        </p:pic>
        <p:pic>
          <p:nvPicPr>
            <p:cNvPr id="189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65094" y="3364069"/>
              <a:ext cx="361951" cy="374651"/>
            </a:xfrm>
            <a:prstGeom prst="rect">
              <a:avLst/>
            </a:prstGeom>
            <a:effectLst/>
          </p:spPr>
        </p:pic>
        <p:pic>
          <p:nvPicPr>
            <p:cNvPr id="189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84144" y="3281519"/>
              <a:ext cx="355601" cy="508001"/>
            </a:xfrm>
            <a:prstGeom prst="rect">
              <a:avLst/>
            </a:prstGeom>
            <a:effectLst/>
          </p:spPr>
        </p:pic>
        <p:pic>
          <p:nvPicPr>
            <p:cNvPr id="189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31744" y="3110069"/>
              <a:ext cx="628651" cy="234951"/>
            </a:xfrm>
            <a:prstGeom prst="rect">
              <a:avLst/>
            </a:prstGeom>
            <a:effectLst/>
          </p:spPr>
        </p:pic>
        <p:pic>
          <p:nvPicPr>
            <p:cNvPr id="190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392216" y="4386419"/>
              <a:ext cx="544379" cy="246062"/>
            </a:xfrm>
            <a:prstGeom prst="rect">
              <a:avLst/>
            </a:prstGeom>
            <a:effectLst/>
          </p:spPr>
        </p:pic>
        <p:pic>
          <p:nvPicPr>
            <p:cNvPr id="190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961994" y="4263461"/>
              <a:ext cx="260351" cy="182696"/>
            </a:xfrm>
            <a:prstGeom prst="rect">
              <a:avLst/>
            </a:prstGeom>
            <a:effectLst/>
          </p:spPr>
        </p:pic>
        <p:pic>
          <p:nvPicPr>
            <p:cNvPr id="190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86538" y="4014262"/>
              <a:ext cx="291307" cy="332852"/>
            </a:xfrm>
            <a:prstGeom prst="rect">
              <a:avLst/>
            </a:prstGeom>
            <a:effectLst/>
          </p:spPr>
        </p:pic>
        <p:pic>
          <p:nvPicPr>
            <p:cNvPr id="190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397094" y="3418542"/>
              <a:ext cx="349251" cy="97928"/>
            </a:xfrm>
            <a:prstGeom prst="rect">
              <a:avLst/>
            </a:prstGeom>
            <a:effectLst/>
          </p:spPr>
        </p:pic>
        <p:pic>
          <p:nvPicPr>
            <p:cNvPr id="1909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473294" y="3560919"/>
              <a:ext cx="228601" cy="88901"/>
            </a:xfrm>
            <a:prstGeom prst="rect">
              <a:avLst/>
            </a:prstGeom>
            <a:effectLst/>
          </p:spPr>
        </p:pic>
        <p:pic>
          <p:nvPicPr>
            <p:cNvPr id="191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301844" y="4727202"/>
              <a:ext cx="336551" cy="116418"/>
            </a:xfrm>
            <a:prstGeom prst="rect">
              <a:avLst/>
            </a:prstGeom>
            <a:effectLst/>
          </p:spPr>
        </p:pic>
        <p:pic>
          <p:nvPicPr>
            <p:cNvPr id="1913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339944" y="4862669"/>
              <a:ext cx="184151" cy="114301"/>
            </a:xfrm>
            <a:prstGeom prst="rect">
              <a:avLst/>
            </a:prstGeom>
            <a:effectLst/>
          </p:spPr>
        </p:pic>
        <p:pic>
          <p:nvPicPr>
            <p:cNvPr id="191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496834" y="3315155"/>
              <a:ext cx="284561" cy="315615"/>
            </a:xfrm>
            <a:prstGeom prst="rect">
              <a:avLst/>
            </a:prstGeom>
            <a:effectLst/>
          </p:spPr>
        </p:pic>
        <p:pic>
          <p:nvPicPr>
            <p:cNvPr id="191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819494" y="3408519"/>
              <a:ext cx="241301" cy="127001"/>
            </a:xfrm>
            <a:prstGeom prst="rect">
              <a:avLst/>
            </a:prstGeom>
            <a:effectLst/>
          </p:spPr>
        </p:pic>
        <p:pic>
          <p:nvPicPr>
            <p:cNvPr id="191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908850" y="3370419"/>
              <a:ext cx="120195" cy="254001"/>
            </a:xfrm>
            <a:prstGeom prst="rect">
              <a:avLst/>
            </a:prstGeom>
            <a:effectLst/>
          </p:spPr>
        </p:pic>
        <p:pic>
          <p:nvPicPr>
            <p:cNvPr id="192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079844" y="3167219"/>
              <a:ext cx="248735" cy="463551"/>
            </a:xfrm>
            <a:prstGeom prst="rect">
              <a:avLst/>
            </a:prstGeom>
            <a:effectLst/>
          </p:spPr>
        </p:pic>
        <p:pic>
          <p:nvPicPr>
            <p:cNvPr id="192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476594" y="3656169"/>
              <a:ext cx="774701" cy="209551"/>
            </a:xfrm>
            <a:prstGeom prst="rect">
              <a:avLst/>
            </a:prstGeom>
            <a:effectLst/>
          </p:spPr>
        </p:pic>
        <p:pic>
          <p:nvPicPr>
            <p:cNvPr id="192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14744" y="3760727"/>
              <a:ext cx="361951" cy="314959"/>
            </a:xfrm>
            <a:prstGeom prst="rect">
              <a:avLst/>
            </a:prstGeom>
            <a:effectLst/>
          </p:spPr>
        </p:pic>
        <p:pic>
          <p:nvPicPr>
            <p:cNvPr id="192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622644" y="4571055"/>
              <a:ext cx="311151" cy="470545"/>
            </a:xfrm>
            <a:prstGeom prst="rect">
              <a:avLst/>
            </a:prstGeom>
            <a:effectLst/>
          </p:spPr>
        </p:pic>
        <p:pic>
          <p:nvPicPr>
            <p:cNvPr id="192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946494" y="4786469"/>
              <a:ext cx="184151" cy="127001"/>
            </a:xfrm>
            <a:prstGeom prst="rect">
              <a:avLst/>
            </a:prstGeom>
            <a:effectLst/>
          </p:spPr>
        </p:pic>
        <p:pic>
          <p:nvPicPr>
            <p:cNvPr id="193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085695" y="4690087"/>
              <a:ext cx="337050" cy="204333"/>
            </a:xfrm>
            <a:prstGeom prst="rect">
              <a:avLst/>
            </a:prstGeom>
            <a:effectLst/>
          </p:spPr>
        </p:pic>
        <p:pic>
          <p:nvPicPr>
            <p:cNvPr id="193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410044" y="4608669"/>
              <a:ext cx="137505" cy="336551"/>
            </a:xfrm>
            <a:prstGeom prst="rect">
              <a:avLst/>
            </a:prstGeom>
            <a:effectLst/>
          </p:spPr>
        </p:pic>
        <p:pic>
          <p:nvPicPr>
            <p:cNvPr id="193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09292" y="4720706"/>
              <a:ext cx="345103" cy="338814"/>
            </a:xfrm>
            <a:prstGeom prst="rect">
              <a:avLst/>
            </a:prstGeom>
            <a:effectLst/>
          </p:spPr>
        </p:pic>
        <p:pic>
          <p:nvPicPr>
            <p:cNvPr id="193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503177" y="4377174"/>
              <a:ext cx="249768" cy="262452"/>
            </a:xfrm>
            <a:prstGeom prst="rect">
              <a:avLst/>
            </a:prstGeom>
            <a:effectLst/>
          </p:spPr>
        </p:pic>
        <p:pic>
          <p:nvPicPr>
            <p:cNvPr id="193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514694" y="5062989"/>
              <a:ext cx="1079501" cy="218781"/>
            </a:xfrm>
            <a:prstGeom prst="rect">
              <a:avLst/>
            </a:prstGeom>
            <a:effectLst/>
          </p:spPr>
        </p:pic>
        <p:pic>
          <p:nvPicPr>
            <p:cNvPr id="194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04024" y="5224619"/>
              <a:ext cx="109171" cy="330201"/>
            </a:xfrm>
            <a:prstGeom prst="rect">
              <a:avLst/>
            </a:prstGeom>
            <a:effectLst/>
          </p:spPr>
        </p:pic>
        <p:pic>
          <p:nvPicPr>
            <p:cNvPr id="194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232244" y="5242568"/>
              <a:ext cx="387351" cy="272136"/>
            </a:xfrm>
            <a:prstGeom prst="rect">
              <a:avLst/>
            </a:prstGeom>
            <a:effectLst/>
          </p:spPr>
        </p:pic>
        <p:sp>
          <p:nvSpPr>
            <p:cNvPr id="1945" name="Line"/>
            <p:cNvSpPr/>
            <p:nvPr/>
          </p:nvSpPr>
          <p:spPr>
            <a:xfrm>
              <a:off x="1018894" y="5668549"/>
              <a:ext cx="8223251" cy="54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773"/>
                  </a:moveTo>
                  <a:cubicBezTo>
                    <a:pt x="156" y="439"/>
                    <a:pt x="311" y="106"/>
                    <a:pt x="486" y="22"/>
                  </a:cubicBezTo>
                  <a:cubicBezTo>
                    <a:pt x="662" y="-61"/>
                    <a:pt x="856" y="106"/>
                    <a:pt x="1051" y="231"/>
                  </a:cubicBezTo>
                  <a:cubicBezTo>
                    <a:pt x="1245" y="356"/>
                    <a:pt x="1440" y="439"/>
                    <a:pt x="1657" y="523"/>
                  </a:cubicBezTo>
                  <a:cubicBezTo>
                    <a:pt x="1874" y="606"/>
                    <a:pt x="2113" y="690"/>
                    <a:pt x="2338" y="815"/>
                  </a:cubicBezTo>
                  <a:cubicBezTo>
                    <a:pt x="2563" y="940"/>
                    <a:pt x="2774" y="1107"/>
                    <a:pt x="3000" y="1232"/>
                  </a:cubicBezTo>
                  <a:cubicBezTo>
                    <a:pt x="3225" y="1357"/>
                    <a:pt x="3464" y="1440"/>
                    <a:pt x="3669" y="1524"/>
                  </a:cubicBezTo>
                  <a:cubicBezTo>
                    <a:pt x="3875" y="1607"/>
                    <a:pt x="4048" y="1690"/>
                    <a:pt x="4231" y="1774"/>
                  </a:cubicBezTo>
                  <a:cubicBezTo>
                    <a:pt x="4415" y="1857"/>
                    <a:pt x="4609" y="1941"/>
                    <a:pt x="4795" y="2066"/>
                  </a:cubicBezTo>
                  <a:cubicBezTo>
                    <a:pt x="4982" y="2191"/>
                    <a:pt x="5160" y="2358"/>
                    <a:pt x="5357" y="2566"/>
                  </a:cubicBezTo>
                  <a:cubicBezTo>
                    <a:pt x="5554" y="2775"/>
                    <a:pt x="5771" y="3025"/>
                    <a:pt x="5988" y="3275"/>
                  </a:cubicBezTo>
                  <a:cubicBezTo>
                    <a:pt x="6205" y="3525"/>
                    <a:pt x="6422" y="3775"/>
                    <a:pt x="6641" y="4025"/>
                  </a:cubicBezTo>
                  <a:cubicBezTo>
                    <a:pt x="6861" y="4276"/>
                    <a:pt x="7083" y="4526"/>
                    <a:pt x="7308" y="4818"/>
                  </a:cubicBezTo>
                  <a:cubicBezTo>
                    <a:pt x="7534" y="5110"/>
                    <a:pt x="7762" y="5443"/>
                    <a:pt x="7995" y="5777"/>
                  </a:cubicBezTo>
                  <a:cubicBezTo>
                    <a:pt x="8229" y="6110"/>
                    <a:pt x="8468" y="6444"/>
                    <a:pt x="8707" y="6736"/>
                  </a:cubicBezTo>
                  <a:cubicBezTo>
                    <a:pt x="8946" y="7028"/>
                    <a:pt x="9185" y="7278"/>
                    <a:pt x="9366" y="7486"/>
                  </a:cubicBezTo>
                  <a:cubicBezTo>
                    <a:pt x="9546" y="7695"/>
                    <a:pt x="9669" y="7862"/>
                    <a:pt x="9794" y="8029"/>
                  </a:cubicBezTo>
                  <a:cubicBezTo>
                    <a:pt x="9919" y="8195"/>
                    <a:pt x="10047" y="8362"/>
                    <a:pt x="10241" y="8571"/>
                  </a:cubicBezTo>
                  <a:cubicBezTo>
                    <a:pt x="10436" y="8779"/>
                    <a:pt x="10697" y="9029"/>
                    <a:pt x="10883" y="9238"/>
                  </a:cubicBezTo>
                  <a:cubicBezTo>
                    <a:pt x="11070" y="9446"/>
                    <a:pt x="11181" y="9613"/>
                    <a:pt x="11303" y="9738"/>
                  </a:cubicBezTo>
                  <a:cubicBezTo>
                    <a:pt x="11425" y="9863"/>
                    <a:pt x="11559" y="9947"/>
                    <a:pt x="11692" y="10072"/>
                  </a:cubicBezTo>
                  <a:cubicBezTo>
                    <a:pt x="11826" y="10197"/>
                    <a:pt x="11959" y="10364"/>
                    <a:pt x="12087" y="10489"/>
                  </a:cubicBezTo>
                  <a:cubicBezTo>
                    <a:pt x="12215" y="10614"/>
                    <a:pt x="12337" y="10697"/>
                    <a:pt x="12462" y="10781"/>
                  </a:cubicBezTo>
                  <a:cubicBezTo>
                    <a:pt x="12587" y="10864"/>
                    <a:pt x="12715" y="10947"/>
                    <a:pt x="12849" y="11073"/>
                  </a:cubicBezTo>
                  <a:cubicBezTo>
                    <a:pt x="12982" y="11198"/>
                    <a:pt x="13121" y="11364"/>
                    <a:pt x="13249" y="11490"/>
                  </a:cubicBezTo>
                  <a:cubicBezTo>
                    <a:pt x="13377" y="11615"/>
                    <a:pt x="13494" y="11698"/>
                    <a:pt x="13624" y="11781"/>
                  </a:cubicBezTo>
                  <a:cubicBezTo>
                    <a:pt x="13755" y="11865"/>
                    <a:pt x="13900" y="11948"/>
                    <a:pt x="14036" y="12032"/>
                  </a:cubicBezTo>
                  <a:cubicBezTo>
                    <a:pt x="14172" y="12115"/>
                    <a:pt x="14300" y="12198"/>
                    <a:pt x="14439" y="12324"/>
                  </a:cubicBezTo>
                  <a:cubicBezTo>
                    <a:pt x="14578" y="12449"/>
                    <a:pt x="14728" y="12615"/>
                    <a:pt x="14856" y="12741"/>
                  </a:cubicBezTo>
                  <a:cubicBezTo>
                    <a:pt x="14984" y="12866"/>
                    <a:pt x="15089" y="12949"/>
                    <a:pt x="15220" y="13032"/>
                  </a:cubicBezTo>
                  <a:cubicBezTo>
                    <a:pt x="15351" y="13116"/>
                    <a:pt x="15506" y="13199"/>
                    <a:pt x="15640" y="13283"/>
                  </a:cubicBezTo>
                  <a:cubicBezTo>
                    <a:pt x="15773" y="13366"/>
                    <a:pt x="15884" y="13449"/>
                    <a:pt x="16010" y="13491"/>
                  </a:cubicBezTo>
                  <a:cubicBezTo>
                    <a:pt x="16135" y="13533"/>
                    <a:pt x="16274" y="13533"/>
                    <a:pt x="16407" y="13575"/>
                  </a:cubicBezTo>
                  <a:cubicBezTo>
                    <a:pt x="16541" y="13616"/>
                    <a:pt x="16668" y="13700"/>
                    <a:pt x="16855" y="13825"/>
                  </a:cubicBezTo>
                  <a:cubicBezTo>
                    <a:pt x="17041" y="13950"/>
                    <a:pt x="17286" y="14117"/>
                    <a:pt x="17527" y="14283"/>
                  </a:cubicBezTo>
                  <a:cubicBezTo>
                    <a:pt x="17769" y="14450"/>
                    <a:pt x="18008" y="14617"/>
                    <a:pt x="18245" y="14825"/>
                  </a:cubicBezTo>
                  <a:cubicBezTo>
                    <a:pt x="18481" y="15034"/>
                    <a:pt x="18714" y="15284"/>
                    <a:pt x="18931" y="15576"/>
                  </a:cubicBezTo>
                  <a:cubicBezTo>
                    <a:pt x="19148" y="15868"/>
                    <a:pt x="19348" y="16202"/>
                    <a:pt x="19590" y="16660"/>
                  </a:cubicBezTo>
                  <a:cubicBezTo>
                    <a:pt x="19832" y="17119"/>
                    <a:pt x="20116" y="17703"/>
                    <a:pt x="20382" y="18328"/>
                  </a:cubicBezTo>
                  <a:cubicBezTo>
                    <a:pt x="20649" y="18954"/>
                    <a:pt x="20899" y="19621"/>
                    <a:pt x="21100" y="20163"/>
                  </a:cubicBezTo>
                  <a:cubicBezTo>
                    <a:pt x="21300" y="20705"/>
                    <a:pt x="21450" y="21122"/>
                    <a:pt x="216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651537" y="5893115"/>
              <a:ext cx="178421" cy="42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24" fill="norm" stroke="1" extrusionOk="0">
                  <a:moveTo>
                    <a:pt x="2123" y="6359"/>
                  </a:moveTo>
                  <a:cubicBezTo>
                    <a:pt x="2620" y="9690"/>
                    <a:pt x="3117" y="13021"/>
                    <a:pt x="3365" y="14956"/>
                  </a:cubicBezTo>
                  <a:cubicBezTo>
                    <a:pt x="3613" y="16890"/>
                    <a:pt x="3613" y="17427"/>
                    <a:pt x="3613" y="18126"/>
                  </a:cubicBezTo>
                  <a:cubicBezTo>
                    <a:pt x="3613" y="18824"/>
                    <a:pt x="3613" y="19684"/>
                    <a:pt x="3365" y="19792"/>
                  </a:cubicBezTo>
                  <a:cubicBezTo>
                    <a:pt x="3117" y="19899"/>
                    <a:pt x="2620" y="19254"/>
                    <a:pt x="1875" y="17320"/>
                  </a:cubicBezTo>
                  <a:cubicBezTo>
                    <a:pt x="1130" y="15386"/>
                    <a:pt x="137" y="12162"/>
                    <a:pt x="13" y="9260"/>
                  </a:cubicBezTo>
                  <a:cubicBezTo>
                    <a:pt x="-111" y="6359"/>
                    <a:pt x="634" y="3780"/>
                    <a:pt x="1627" y="2221"/>
                  </a:cubicBezTo>
                  <a:cubicBezTo>
                    <a:pt x="2620" y="663"/>
                    <a:pt x="3861" y="126"/>
                    <a:pt x="5972" y="18"/>
                  </a:cubicBezTo>
                  <a:cubicBezTo>
                    <a:pt x="8082" y="-89"/>
                    <a:pt x="11061" y="233"/>
                    <a:pt x="13917" y="1792"/>
                  </a:cubicBezTo>
                  <a:cubicBezTo>
                    <a:pt x="16772" y="3350"/>
                    <a:pt x="19503" y="6144"/>
                    <a:pt x="20496" y="8669"/>
                  </a:cubicBezTo>
                  <a:cubicBezTo>
                    <a:pt x="21489" y="11195"/>
                    <a:pt x="20744" y="13451"/>
                    <a:pt x="18510" y="15439"/>
                  </a:cubicBezTo>
                  <a:cubicBezTo>
                    <a:pt x="16275" y="17427"/>
                    <a:pt x="12551" y="19147"/>
                    <a:pt x="9448" y="20168"/>
                  </a:cubicBezTo>
                  <a:cubicBezTo>
                    <a:pt x="6344" y="21189"/>
                    <a:pt x="3861" y="21511"/>
                    <a:pt x="2620" y="21404"/>
                  </a:cubicBezTo>
                  <a:cubicBezTo>
                    <a:pt x="1379" y="21296"/>
                    <a:pt x="1379" y="20759"/>
                    <a:pt x="2123" y="20114"/>
                  </a:cubicBezTo>
                  <a:cubicBezTo>
                    <a:pt x="2868" y="19469"/>
                    <a:pt x="4358" y="18717"/>
                    <a:pt x="5848" y="17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980794" y="6050119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980794" y="6132669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7018"/>
                    <a:pt x="10165" y="12436"/>
                    <a:pt x="13765" y="8836"/>
                  </a:cubicBezTo>
                  <a:cubicBezTo>
                    <a:pt x="17365" y="5236"/>
                    <a:pt x="19482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1271439" y="5842686"/>
              <a:ext cx="160206" cy="38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14" fill="norm" stroke="1" extrusionOk="0">
                  <a:moveTo>
                    <a:pt x="21232" y="3052"/>
                  </a:moveTo>
                  <a:cubicBezTo>
                    <a:pt x="20951" y="2348"/>
                    <a:pt x="20671" y="1643"/>
                    <a:pt x="18427" y="1057"/>
                  </a:cubicBezTo>
                  <a:cubicBezTo>
                    <a:pt x="16183" y="470"/>
                    <a:pt x="11975" y="0"/>
                    <a:pt x="8609" y="0"/>
                  </a:cubicBezTo>
                  <a:cubicBezTo>
                    <a:pt x="5242" y="0"/>
                    <a:pt x="2718" y="470"/>
                    <a:pt x="1315" y="998"/>
                  </a:cubicBezTo>
                  <a:cubicBezTo>
                    <a:pt x="-87" y="1526"/>
                    <a:pt x="-368" y="2113"/>
                    <a:pt x="474" y="3052"/>
                  </a:cubicBezTo>
                  <a:cubicBezTo>
                    <a:pt x="1315" y="3991"/>
                    <a:pt x="3279" y="5283"/>
                    <a:pt x="5102" y="6398"/>
                  </a:cubicBezTo>
                  <a:cubicBezTo>
                    <a:pt x="6926" y="7513"/>
                    <a:pt x="8609" y="8452"/>
                    <a:pt x="9450" y="9274"/>
                  </a:cubicBezTo>
                  <a:cubicBezTo>
                    <a:pt x="10292" y="10096"/>
                    <a:pt x="10292" y="10800"/>
                    <a:pt x="9871" y="11387"/>
                  </a:cubicBezTo>
                  <a:cubicBezTo>
                    <a:pt x="9450" y="11974"/>
                    <a:pt x="8609" y="12443"/>
                    <a:pt x="7487" y="12854"/>
                  </a:cubicBezTo>
                  <a:cubicBezTo>
                    <a:pt x="6364" y="13265"/>
                    <a:pt x="4962" y="13617"/>
                    <a:pt x="3559" y="13793"/>
                  </a:cubicBezTo>
                  <a:cubicBezTo>
                    <a:pt x="2157" y="13970"/>
                    <a:pt x="754" y="13970"/>
                    <a:pt x="333" y="13676"/>
                  </a:cubicBezTo>
                  <a:cubicBezTo>
                    <a:pt x="-87" y="13383"/>
                    <a:pt x="474" y="12796"/>
                    <a:pt x="1315" y="12678"/>
                  </a:cubicBezTo>
                  <a:cubicBezTo>
                    <a:pt x="2157" y="12561"/>
                    <a:pt x="3279" y="12913"/>
                    <a:pt x="3840" y="13676"/>
                  </a:cubicBezTo>
                  <a:cubicBezTo>
                    <a:pt x="4401" y="14439"/>
                    <a:pt x="4401" y="15613"/>
                    <a:pt x="4541" y="16787"/>
                  </a:cubicBezTo>
                  <a:cubicBezTo>
                    <a:pt x="4681" y="17961"/>
                    <a:pt x="4962" y="19135"/>
                    <a:pt x="5523" y="19957"/>
                  </a:cubicBezTo>
                  <a:cubicBezTo>
                    <a:pt x="6084" y="20778"/>
                    <a:pt x="6926" y="21248"/>
                    <a:pt x="9450" y="21424"/>
                  </a:cubicBezTo>
                  <a:cubicBezTo>
                    <a:pt x="11975" y="21600"/>
                    <a:pt x="16183" y="21483"/>
                    <a:pt x="2039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480000" y="5950696"/>
              <a:ext cx="180245" cy="18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45" fill="norm" stroke="1" extrusionOk="0">
                  <a:moveTo>
                    <a:pt x="290" y="3469"/>
                  </a:moveTo>
                  <a:cubicBezTo>
                    <a:pt x="39" y="2228"/>
                    <a:pt x="-212" y="986"/>
                    <a:pt x="290" y="366"/>
                  </a:cubicBezTo>
                  <a:cubicBezTo>
                    <a:pt x="793" y="-255"/>
                    <a:pt x="2048" y="-255"/>
                    <a:pt x="4309" y="1731"/>
                  </a:cubicBezTo>
                  <a:cubicBezTo>
                    <a:pt x="6569" y="3717"/>
                    <a:pt x="9835" y="7690"/>
                    <a:pt x="12848" y="11290"/>
                  </a:cubicBezTo>
                  <a:cubicBezTo>
                    <a:pt x="15862" y="14890"/>
                    <a:pt x="18625" y="18117"/>
                    <a:pt x="21388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526894" y="5916769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818"/>
                    <a:pt x="16457" y="1636"/>
                    <a:pt x="13371" y="4091"/>
                  </a:cubicBezTo>
                  <a:cubicBezTo>
                    <a:pt x="10286" y="6545"/>
                    <a:pt x="6686" y="10636"/>
                    <a:pt x="4371" y="13827"/>
                  </a:cubicBezTo>
                  <a:cubicBezTo>
                    <a:pt x="2057" y="17018"/>
                    <a:pt x="1029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742794" y="611361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1850744" y="6170769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2111094" y="6164419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428594" y="6164419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631794" y="5934392"/>
              <a:ext cx="254001" cy="24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679"/>
                  </a:moveTo>
                  <a:cubicBezTo>
                    <a:pt x="720" y="125"/>
                    <a:pt x="1440" y="-429"/>
                    <a:pt x="3510" y="494"/>
                  </a:cubicBezTo>
                  <a:cubicBezTo>
                    <a:pt x="5580" y="1417"/>
                    <a:pt x="9000" y="3817"/>
                    <a:pt x="12240" y="7509"/>
                  </a:cubicBezTo>
                  <a:cubicBezTo>
                    <a:pt x="15480" y="11202"/>
                    <a:pt x="18540" y="16186"/>
                    <a:pt x="21600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725048" y="5897719"/>
              <a:ext cx="11629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6949" y="3086"/>
                    <a:pt x="12706" y="6171"/>
                    <a:pt x="9042" y="9450"/>
                  </a:cubicBezTo>
                  <a:cubicBezTo>
                    <a:pt x="5378" y="12729"/>
                    <a:pt x="2292" y="16200"/>
                    <a:pt x="942" y="18257"/>
                  </a:cubicBezTo>
                  <a:cubicBezTo>
                    <a:pt x="-408" y="20314"/>
                    <a:pt x="-22" y="20957"/>
                    <a:pt x="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2926011" y="6170579"/>
              <a:ext cx="126777" cy="11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836" fill="norm" stroke="1" extrusionOk="0">
                  <a:moveTo>
                    <a:pt x="708" y="16836"/>
                  </a:moveTo>
                  <a:cubicBezTo>
                    <a:pt x="354" y="18836"/>
                    <a:pt x="0" y="20836"/>
                    <a:pt x="0" y="20836"/>
                  </a:cubicBezTo>
                  <a:cubicBezTo>
                    <a:pt x="0" y="20836"/>
                    <a:pt x="354" y="18836"/>
                    <a:pt x="1593" y="15036"/>
                  </a:cubicBezTo>
                  <a:cubicBezTo>
                    <a:pt x="2833" y="11236"/>
                    <a:pt x="4957" y="5636"/>
                    <a:pt x="6905" y="2636"/>
                  </a:cubicBezTo>
                  <a:cubicBezTo>
                    <a:pt x="8852" y="-364"/>
                    <a:pt x="10623" y="-764"/>
                    <a:pt x="13102" y="1236"/>
                  </a:cubicBezTo>
                  <a:cubicBezTo>
                    <a:pt x="15580" y="3236"/>
                    <a:pt x="18767" y="7636"/>
                    <a:pt x="20184" y="10836"/>
                  </a:cubicBezTo>
                  <a:cubicBezTo>
                    <a:pt x="21600" y="14036"/>
                    <a:pt x="21246" y="16036"/>
                    <a:pt x="20892" y="18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190594" y="5822699"/>
              <a:ext cx="97689" cy="51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51" fill="norm" stroke="1" extrusionOk="0">
                  <a:moveTo>
                    <a:pt x="0" y="1268"/>
                  </a:moveTo>
                  <a:cubicBezTo>
                    <a:pt x="919" y="829"/>
                    <a:pt x="1838" y="390"/>
                    <a:pt x="3447" y="171"/>
                  </a:cubicBezTo>
                  <a:cubicBezTo>
                    <a:pt x="5055" y="-49"/>
                    <a:pt x="7353" y="-49"/>
                    <a:pt x="9191" y="127"/>
                  </a:cubicBezTo>
                  <a:cubicBezTo>
                    <a:pt x="11030" y="302"/>
                    <a:pt x="12409" y="653"/>
                    <a:pt x="13328" y="1575"/>
                  </a:cubicBezTo>
                  <a:cubicBezTo>
                    <a:pt x="14247" y="2497"/>
                    <a:pt x="14706" y="3990"/>
                    <a:pt x="12868" y="5395"/>
                  </a:cubicBezTo>
                  <a:cubicBezTo>
                    <a:pt x="11030" y="6800"/>
                    <a:pt x="6894" y="8117"/>
                    <a:pt x="4826" y="9039"/>
                  </a:cubicBezTo>
                  <a:cubicBezTo>
                    <a:pt x="2757" y="9961"/>
                    <a:pt x="2757" y="10488"/>
                    <a:pt x="4826" y="11102"/>
                  </a:cubicBezTo>
                  <a:cubicBezTo>
                    <a:pt x="6894" y="11717"/>
                    <a:pt x="11030" y="12419"/>
                    <a:pt x="14477" y="13210"/>
                  </a:cubicBezTo>
                  <a:cubicBezTo>
                    <a:pt x="17923" y="14000"/>
                    <a:pt x="20681" y="14878"/>
                    <a:pt x="21140" y="16063"/>
                  </a:cubicBezTo>
                  <a:cubicBezTo>
                    <a:pt x="21600" y="17249"/>
                    <a:pt x="19762" y="18741"/>
                    <a:pt x="16315" y="19707"/>
                  </a:cubicBezTo>
                  <a:cubicBezTo>
                    <a:pt x="12868" y="20673"/>
                    <a:pt x="7813" y="21112"/>
                    <a:pt x="2757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504103" y="6036212"/>
              <a:ext cx="321492" cy="15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73" fill="norm" stroke="1" extrusionOk="0">
                  <a:moveTo>
                    <a:pt x="264" y="21473"/>
                  </a:moveTo>
                  <a:cubicBezTo>
                    <a:pt x="-16" y="19994"/>
                    <a:pt x="-297" y="18514"/>
                    <a:pt x="685" y="15111"/>
                  </a:cubicBezTo>
                  <a:cubicBezTo>
                    <a:pt x="1667" y="11709"/>
                    <a:pt x="3911" y="6383"/>
                    <a:pt x="5384" y="3424"/>
                  </a:cubicBezTo>
                  <a:cubicBezTo>
                    <a:pt x="6856" y="465"/>
                    <a:pt x="7558" y="-127"/>
                    <a:pt x="8189" y="21"/>
                  </a:cubicBezTo>
                  <a:cubicBezTo>
                    <a:pt x="8820" y="169"/>
                    <a:pt x="9381" y="1057"/>
                    <a:pt x="9872" y="3276"/>
                  </a:cubicBezTo>
                  <a:cubicBezTo>
                    <a:pt x="10363" y="5495"/>
                    <a:pt x="10784" y="9046"/>
                    <a:pt x="11204" y="11857"/>
                  </a:cubicBezTo>
                  <a:cubicBezTo>
                    <a:pt x="11625" y="14668"/>
                    <a:pt x="12046" y="16739"/>
                    <a:pt x="12677" y="17183"/>
                  </a:cubicBezTo>
                  <a:cubicBezTo>
                    <a:pt x="13308" y="17626"/>
                    <a:pt x="14150" y="16443"/>
                    <a:pt x="15622" y="13632"/>
                  </a:cubicBezTo>
                  <a:cubicBezTo>
                    <a:pt x="17095" y="10821"/>
                    <a:pt x="19199" y="6383"/>
                    <a:pt x="21303" y="1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4000252" y="5883138"/>
              <a:ext cx="218654" cy="30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17" fill="norm" stroke="1" extrusionOk="0">
                  <a:moveTo>
                    <a:pt x="18642" y="5014"/>
                  </a:moveTo>
                  <a:cubicBezTo>
                    <a:pt x="19253" y="4274"/>
                    <a:pt x="19865" y="3535"/>
                    <a:pt x="20374" y="2721"/>
                  </a:cubicBezTo>
                  <a:cubicBezTo>
                    <a:pt x="20883" y="1907"/>
                    <a:pt x="21291" y="1020"/>
                    <a:pt x="20883" y="502"/>
                  </a:cubicBezTo>
                  <a:cubicBezTo>
                    <a:pt x="20476" y="-16"/>
                    <a:pt x="19253" y="-164"/>
                    <a:pt x="17114" y="206"/>
                  </a:cubicBezTo>
                  <a:cubicBezTo>
                    <a:pt x="14974" y="576"/>
                    <a:pt x="11917" y="1463"/>
                    <a:pt x="8861" y="3757"/>
                  </a:cubicBezTo>
                  <a:cubicBezTo>
                    <a:pt x="5804" y="6050"/>
                    <a:pt x="2748" y="9748"/>
                    <a:pt x="1219" y="12633"/>
                  </a:cubicBezTo>
                  <a:cubicBezTo>
                    <a:pt x="-309" y="15518"/>
                    <a:pt x="-309" y="17589"/>
                    <a:pt x="710" y="18995"/>
                  </a:cubicBezTo>
                  <a:cubicBezTo>
                    <a:pt x="1729" y="20400"/>
                    <a:pt x="3766" y="21140"/>
                    <a:pt x="6925" y="21288"/>
                  </a:cubicBezTo>
                  <a:cubicBezTo>
                    <a:pt x="10083" y="21436"/>
                    <a:pt x="14363" y="20992"/>
                    <a:pt x="18642" y="20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990694" y="6069169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4187544" y="6069169"/>
              <a:ext cx="1270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238344" y="6100919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920"/>
                    <a:pt x="7200" y="3840"/>
                    <a:pt x="3600" y="7440"/>
                  </a:cubicBezTo>
                  <a:cubicBezTo>
                    <a:pt x="0" y="11040"/>
                    <a:pt x="0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318729" y="6045222"/>
              <a:ext cx="167063" cy="31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500" fill="norm" stroke="1" extrusionOk="0">
                  <a:moveTo>
                    <a:pt x="8963" y="4278"/>
                  </a:moveTo>
                  <a:cubicBezTo>
                    <a:pt x="7645" y="7197"/>
                    <a:pt x="6328" y="10116"/>
                    <a:pt x="5143" y="12743"/>
                  </a:cubicBezTo>
                  <a:cubicBezTo>
                    <a:pt x="3958" y="15370"/>
                    <a:pt x="2904" y="17705"/>
                    <a:pt x="2114" y="19238"/>
                  </a:cubicBezTo>
                  <a:cubicBezTo>
                    <a:pt x="1323" y="20770"/>
                    <a:pt x="797" y="21500"/>
                    <a:pt x="402" y="21500"/>
                  </a:cubicBezTo>
                  <a:cubicBezTo>
                    <a:pt x="6" y="21500"/>
                    <a:pt x="-257" y="20770"/>
                    <a:pt x="402" y="18143"/>
                  </a:cubicBezTo>
                  <a:cubicBezTo>
                    <a:pt x="1060" y="15516"/>
                    <a:pt x="2641" y="10992"/>
                    <a:pt x="3958" y="7927"/>
                  </a:cubicBezTo>
                  <a:cubicBezTo>
                    <a:pt x="5275" y="4862"/>
                    <a:pt x="6328" y="3257"/>
                    <a:pt x="7382" y="2162"/>
                  </a:cubicBezTo>
                  <a:cubicBezTo>
                    <a:pt x="8436" y="1068"/>
                    <a:pt x="9489" y="484"/>
                    <a:pt x="10675" y="192"/>
                  </a:cubicBezTo>
                  <a:cubicBezTo>
                    <a:pt x="11860" y="-100"/>
                    <a:pt x="13177" y="-100"/>
                    <a:pt x="14889" y="484"/>
                  </a:cubicBezTo>
                  <a:cubicBezTo>
                    <a:pt x="16602" y="1068"/>
                    <a:pt x="18709" y="2235"/>
                    <a:pt x="19894" y="3330"/>
                  </a:cubicBezTo>
                  <a:cubicBezTo>
                    <a:pt x="21080" y="4424"/>
                    <a:pt x="21343" y="5446"/>
                    <a:pt x="19104" y="6541"/>
                  </a:cubicBezTo>
                  <a:cubicBezTo>
                    <a:pt x="16865" y="7635"/>
                    <a:pt x="12123" y="8803"/>
                    <a:pt x="9621" y="9386"/>
                  </a:cubicBezTo>
                  <a:cubicBezTo>
                    <a:pt x="7119" y="9970"/>
                    <a:pt x="6855" y="9970"/>
                    <a:pt x="6592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4618836" y="5958226"/>
              <a:ext cx="114809" cy="35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524" fill="norm" stroke="1" extrusionOk="0">
                  <a:moveTo>
                    <a:pt x="20921" y="183"/>
                  </a:moveTo>
                  <a:cubicBezTo>
                    <a:pt x="18221" y="53"/>
                    <a:pt x="15521" y="-76"/>
                    <a:pt x="13400" y="53"/>
                  </a:cubicBezTo>
                  <a:cubicBezTo>
                    <a:pt x="11278" y="183"/>
                    <a:pt x="9735" y="571"/>
                    <a:pt x="7228" y="2640"/>
                  </a:cubicBezTo>
                  <a:cubicBezTo>
                    <a:pt x="4721" y="4710"/>
                    <a:pt x="1250" y="8461"/>
                    <a:pt x="285" y="11565"/>
                  </a:cubicBezTo>
                  <a:cubicBezTo>
                    <a:pt x="-679" y="14669"/>
                    <a:pt x="864" y="17126"/>
                    <a:pt x="3950" y="18678"/>
                  </a:cubicBezTo>
                  <a:cubicBezTo>
                    <a:pt x="7035" y="20231"/>
                    <a:pt x="11664" y="20877"/>
                    <a:pt x="16292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4797144" y="5932868"/>
              <a:ext cx="224881" cy="32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34" fill="norm" stroke="1" extrusionOk="0">
                  <a:moveTo>
                    <a:pt x="0" y="6507"/>
                  </a:moveTo>
                  <a:cubicBezTo>
                    <a:pt x="400" y="4683"/>
                    <a:pt x="800" y="2860"/>
                    <a:pt x="2200" y="1598"/>
                  </a:cubicBezTo>
                  <a:cubicBezTo>
                    <a:pt x="3600" y="335"/>
                    <a:pt x="6000" y="-366"/>
                    <a:pt x="8600" y="195"/>
                  </a:cubicBezTo>
                  <a:cubicBezTo>
                    <a:pt x="11200" y="756"/>
                    <a:pt x="14000" y="2579"/>
                    <a:pt x="16300" y="5385"/>
                  </a:cubicBezTo>
                  <a:cubicBezTo>
                    <a:pt x="18600" y="8190"/>
                    <a:pt x="20400" y="11977"/>
                    <a:pt x="21000" y="14782"/>
                  </a:cubicBezTo>
                  <a:cubicBezTo>
                    <a:pt x="21600" y="17587"/>
                    <a:pt x="21000" y="19411"/>
                    <a:pt x="20400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4858210" y="6107269"/>
              <a:ext cx="12308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21289" y="0"/>
                  </a:moveTo>
                  <a:cubicBezTo>
                    <a:pt x="17262" y="1543"/>
                    <a:pt x="13235" y="3086"/>
                    <a:pt x="9757" y="5657"/>
                  </a:cubicBezTo>
                  <a:cubicBezTo>
                    <a:pt x="6279" y="8229"/>
                    <a:pt x="3350" y="11829"/>
                    <a:pt x="1703" y="14271"/>
                  </a:cubicBezTo>
                  <a:cubicBezTo>
                    <a:pt x="55" y="16714"/>
                    <a:pt x="-311" y="18000"/>
                    <a:pt x="238" y="19029"/>
                  </a:cubicBezTo>
                  <a:cubicBezTo>
                    <a:pt x="787" y="20057"/>
                    <a:pt x="2252" y="20829"/>
                    <a:pt x="37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5178144" y="5942169"/>
              <a:ext cx="7009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0" y="0"/>
                  </a:moveTo>
                  <a:cubicBezTo>
                    <a:pt x="6789" y="1516"/>
                    <a:pt x="13577" y="3032"/>
                    <a:pt x="17280" y="5242"/>
                  </a:cubicBezTo>
                  <a:cubicBezTo>
                    <a:pt x="20983" y="7453"/>
                    <a:pt x="21600" y="10358"/>
                    <a:pt x="18206" y="13200"/>
                  </a:cubicBezTo>
                  <a:cubicBezTo>
                    <a:pt x="14811" y="16042"/>
                    <a:pt x="7406" y="188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4790794" y="6405719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4861130" y="6456519"/>
              <a:ext cx="139215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828" y="0"/>
                  </a:moveTo>
                  <a:cubicBezTo>
                    <a:pt x="1216" y="0"/>
                    <a:pt x="-396" y="0"/>
                    <a:pt x="88" y="0"/>
                  </a:cubicBezTo>
                  <a:cubicBezTo>
                    <a:pt x="571" y="0"/>
                    <a:pt x="3150" y="0"/>
                    <a:pt x="7019" y="3600"/>
                  </a:cubicBezTo>
                  <a:cubicBezTo>
                    <a:pt x="10888" y="7200"/>
                    <a:pt x="16046" y="14400"/>
                    <a:pt x="212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525680" y="6379426"/>
              <a:ext cx="1467784" cy="7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485" fill="norm" stroke="1" extrusionOk="0">
                  <a:moveTo>
                    <a:pt x="133" y="10117"/>
                  </a:moveTo>
                  <a:cubicBezTo>
                    <a:pt x="744" y="8980"/>
                    <a:pt x="1354" y="7843"/>
                    <a:pt x="1983" y="6706"/>
                  </a:cubicBezTo>
                  <a:cubicBezTo>
                    <a:pt x="2612" y="5569"/>
                    <a:pt x="3260" y="4432"/>
                    <a:pt x="3946" y="3295"/>
                  </a:cubicBezTo>
                  <a:cubicBezTo>
                    <a:pt x="4633" y="2159"/>
                    <a:pt x="5357" y="1022"/>
                    <a:pt x="6091" y="453"/>
                  </a:cubicBezTo>
                  <a:cubicBezTo>
                    <a:pt x="6825" y="-115"/>
                    <a:pt x="7569" y="-115"/>
                    <a:pt x="8341" y="264"/>
                  </a:cubicBezTo>
                  <a:cubicBezTo>
                    <a:pt x="9113" y="643"/>
                    <a:pt x="9914" y="1401"/>
                    <a:pt x="10705" y="2348"/>
                  </a:cubicBezTo>
                  <a:cubicBezTo>
                    <a:pt x="11496" y="3295"/>
                    <a:pt x="12277" y="4432"/>
                    <a:pt x="13050" y="5759"/>
                  </a:cubicBezTo>
                  <a:cubicBezTo>
                    <a:pt x="13822" y="7085"/>
                    <a:pt x="14584" y="8601"/>
                    <a:pt x="15337" y="10117"/>
                  </a:cubicBezTo>
                  <a:cubicBezTo>
                    <a:pt x="16090" y="11632"/>
                    <a:pt x="16834" y="13148"/>
                    <a:pt x="17587" y="14664"/>
                  </a:cubicBezTo>
                  <a:cubicBezTo>
                    <a:pt x="18340" y="16180"/>
                    <a:pt x="19103" y="17695"/>
                    <a:pt x="19741" y="18643"/>
                  </a:cubicBezTo>
                  <a:cubicBezTo>
                    <a:pt x="20380" y="19590"/>
                    <a:pt x="20895" y="19969"/>
                    <a:pt x="21200" y="20159"/>
                  </a:cubicBezTo>
                  <a:cubicBezTo>
                    <a:pt x="21505" y="20348"/>
                    <a:pt x="21600" y="20348"/>
                    <a:pt x="21590" y="20159"/>
                  </a:cubicBezTo>
                  <a:cubicBezTo>
                    <a:pt x="21581" y="19969"/>
                    <a:pt x="21467" y="19590"/>
                    <a:pt x="21104" y="19022"/>
                  </a:cubicBezTo>
                  <a:cubicBezTo>
                    <a:pt x="20742" y="18453"/>
                    <a:pt x="20132" y="17695"/>
                    <a:pt x="19465" y="16748"/>
                  </a:cubicBezTo>
                  <a:cubicBezTo>
                    <a:pt x="18798" y="15801"/>
                    <a:pt x="18073" y="14664"/>
                    <a:pt x="17396" y="13716"/>
                  </a:cubicBezTo>
                  <a:cubicBezTo>
                    <a:pt x="16720" y="12769"/>
                    <a:pt x="16090" y="12011"/>
                    <a:pt x="15423" y="11443"/>
                  </a:cubicBezTo>
                  <a:cubicBezTo>
                    <a:pt x="14756" y="10874"/>
                    <a:pt x="14050" y="10496"/>
                    <a:pt x="13336" y="9927"/>
                  </a:cubicBezTo>
                  <a:cubicBezTo>
                    <a:pt x="12621" y="9359"/>
                    <a:pt x="11896" y="8601"/>
                    <a:pt x="11134" y="8222"/>
                  </a:cubicBezTo>
                  <a:cubicBezTo>
                    <a:pt x="10371" y="7843"/>
                    <a:pt x="9570" y="7843"/>
                    <a:pt x="8789" y="7843"/>
                  </a:cubicBezTo>
                  <a:cubicBezTo>
                    <a:pt x="8007" y="7843"/>
                    <a:pt x="7244" y="7843"/>
                    <a:pt x="6434" y="7843"/>
                  </a:cubicBezTo>
                  <a:cubicBezTo>
                    <a:pt x="5624" y="7843"/>
                    <a:pt x="4766" y="7843"/>
                    <a:pt x="3918" y="7843"/>
                  </a:cubicBezTo>
                  <a:cubicBezTo>
                    <a:pt x="3069" y="7843"/>
                    <a:pt x="2231" y="7843"/>
                    <a:pt x="1611" y="8411"/>
                  </a:cubicBezTo>
                  <a:cubicBezTo>
                    <a:pt x="991" y="8980"/>
                    <a:pt x="591" y="10117"/>
                    <a:pt x="343" y="11253"/>
                  </a:cubicBezTo>
                  <a:cubicBezTo>
                    <a:pt x="95" y="12390"/>
                    <a:pt x="0" y="13527"/>
                    <a:pt x="0" y="14285"/>
                  </a:cubicBezTo>
                  <a:cubicBezTo>
                    <a:pt x="0" y="15043"/>
                    <a:pt x="95" y="15422"/>
                    <a:pt x="467" y="15801"/>
                  </a:cubicBezTo>
                  <a:cubicBezTo>
                    <a:pt x="839" y="16180"/>
                    <a:pt x="1487" y="16559"/>
                    <a:pt x="2164" y="16369"/>
                  </a:cubicBezTo>
                  <a:cubicBezTo>
                    <a:pt x="2841" y="16180"/>
                    <a:pt x="3546" y="15422"/>
                    <a:pt x="4289" y="14664"/>
                  </a:cubicBezTo>
                  <a:cubicBezTo>
                    <a:pt x="5033" y="13906"/>
                    <a:pt x="5815" y="13148"/>
                    <a:pt x="6520" y="12580"/>
                  </a:cubicBezTo>
                  <a:cubicBezTo>
                    <a:pt x="7225" y="12011"/>
                    <a:pt x="7855" y="11632"/>
                    <a:pt x="8589" y="11443"/>
                  </a:cubicBezTo>
                  <a:cubicBezTo>
                    <a:pt x="9323" y="11253"/>
                    <a:pt x="10161" y="11253"/>
                    <a:pt x="10972" y="11253"/>
                  </a:cubicBezTo>
                  <a:cubicBezTo>
                    <a:pt x="11782" y="11253"/>
                    <a:pt x="12563" y="11253"/>
                    <a:pt x="13297" y="11632"/>
                  </a:cubicBezTo>
                  <a:cubicBezTo>
                    <a:pt x="14031" y="12011"/>
                    <a:pt x="14718" y="12769"/>
                    <a:pt x="15414" y="13337"/>
                  </a:cubicBezTo>
                  <a:cubicBezTo>
                    <a:pt x="16109" y="13906"/>
                    <a:pt x="16815" y="14285"/>
                    <a:pt x="17530" y="14664"/>
                  </a:cubicBezTo>
                  <a:cubicBezTo>
                    <a:pt x="18245" y="15043"/>
                    <a:pt x="18969" y="15422"/>
                    <a:pt x="19398" y="15611"/>
                  </a:cubicBezTo>
                  <a:cubicBezTo>
                    <a:pt x="19827" y="15801"/>
                    <a:pt x="19960" y="15801"/>
                    <a:pt x="20094" y="15801"/>
                  </a:cubicBezTo>
                  <a:cubicBezTo>
                    <a:pt x="20227" y="15801"/>
                    <a:pt x="20361" y="15801"/>
                    <a:pt x="20370" y="16748"/>
                  </a:cubicBezTo>
                  <a:cubicBezTo>
                    <a:pt x="20380" y="17695"/>
                    <a:pt x="20265" y="19590"/>
                    <a:pt x="20151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2633577" y="6675103"/>
              <a:ext cx="160904" cy="16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2" fill="norm" stroke="1" extrusionOk="0">
                  <a:moveTo>
                    <a:pt x="20936" y="1467"/>
                  </a:moveTo>
                  <a:cubicBezTo>
                    <a:pt x="20417" y="781"/>
                    <a:pt x="19899" y="95"/>
                    <a:pt x="18689" y="10"/>
                  </a:cubicBezTo>
                  <a:cubicBezTo>
                    <a:pt x="17480" y="-76"/>
                    <a:pt x="15579" y="438"/>
                    <a:pt x="12900" y="1381"/>
                  </a:cubicBezTo>
                  <a:cubicBezTo>
                    <a:pt x="10222" y="2324"/>
                    <a:pt x="6766" y="3695"/>
                    <a:pt x="4606" y="4810"/>
                  </a:cubicBezTo>
                  <a:cubicBezTo>
                    <a:pt x="2446" y="5924"/>
                    <a:pt x="1582" y="6781"/>
                    <a:pt x="1928" y="7295"/>
                  </a:cubicBezTo>
                  <a:cubicBezTo>
                    <a:pt x="2273" y="7810"/>
                    <a:pt x="3828" y="7981"/>
                    <a:pt x="5902" y="8153"/>
                  </a:cubicBezTo>
                  <a:cubicBezTo>
                    <a:pt x="7976" y="8324"/>
                    <a:pt x="10568" y="8495"/>
                    <a:pt x="12296" y="8838"/>
                  </a:cubicBezTo>
                  <a:cubicBezTo>
                    <a:pt x="14024" y="9181"/>
                    <a:pt x="14888" y="9695"/>
                    <a:pt x="15233" y="10381"/>
                  </a:cubicBezTo>
                  <a:cubicBezTo>
                    <a:pt x="15579" y="11067"/>
                    <a:pt x="15406" y="11924"/>
                    <a:pt x="13764" y="13210"/>
                  </a:cubicBezTo>
                  <a:cubicBezTo>
                    <a:pt x="12123" y="14495"/>
                    <a:pt x="9012" y="16210"/>
                    <a:pt x="6680" y="17410"/>
                  </a:cubicBezTo>
                  <a:cubicBezTo>
                    <a:pt x="4347" y="18610"/>
                    <a:pt x="2792" y="19295"/>
                    <a:pt x="1668" y="19895"/>
                  </a:cubicBezTo>
                  <a:cubicBezTo>
                    <a:pt x="545" y="20495"/>
                    <a:pt x="-146" y="21010"/>
                    <a:pt x="27" y="21267"/>
                  </a:cubicBezTo>
                  <a:cubicBezTo>
                    <a:pt x="200" y="21524"/>
                    <a:pt x="1236" y="21524"/>
                    <a:pt x="4952" y="21095"/>
                  </a:cubicBezTo>
                  <a:cubicBezTo>
                    <a:pt x="8667" y="20667"/>
                    <a:pt x="15060" y="19810"/>
                    <a:pt x="21454" y="18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2883905" y="6686189"/>
              <a:ext cx="112755" cy="14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2530"/>
                    <a:pt x="5462" y="5059"/>
                    <a:pt x="9062" y="8659"/>
                  </a:cubicBezTo>
                  <a:cubicBezTo>
                    <a:pt x="12662" y="12259"/>
                    <a:pt x="17131" y="169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2903346" y="6663902"/>
              <a:ext cx="112754" cy="19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748"/>
                  </a:moveTo>
                  <a:cubicBezTo>
                    <a:pt x="20607" y="316"/>
                    <a:pt x="19614" y="-116"/>
                    <a:pt x="18248" y="28"/>
                  </a:cubicBezTo>
                  <a:cubicBezTo>
                    <a:pt x="16883" y="172"/>
                    <a:pt x="15145" y="892"/>
                    <a:pt x="12786" y="2980"/>
                  </a:cubicBezTo>
                  <a:cubicBezTo>
                    <a:pt x="10428" y="5068"/>
                    <a:pt x="7448" y="8524"/>
                    <a:pt x="5214" y="11836"/>
                  </a:cubicBezTo>
                  <a:cubicBezTo>
                    <a:pt x="2979" y="15148"/>
                    <a:pt x="1490" y="18316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3023875" y="6818382"/>
              <a:ext cx="7777" cy="5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3016099" y="6728957"/>
              <a:ext cx="57276" cy="4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8720" y="0"/>
                  </a:moveTo>
                  <a:cubicBezTo>
                    <a:pt x="16320" y="0"/>
                    <a:pt x="13920" y="0"/>
                    <a:pt x="12480" y="1500"/>
                  </a:cubicBezTo>
                  <a:cubicBezTo>
                    <a:pt x="11040" y="3000"/>
                    <a:pt x="10560" y="6000"/>
                    <a:pt x="11760" y="8100"/>
                  </a:cubicBezTo>
                  <a:cubicBezTo>
                    <a:pt x="12960" y="10200"/>
                    <a:pt x="15840" y="11400"/>
                    <a:pt x="18000" y="10500"/>
                  </a:cubicBezTo>
                  <a:cubicBezTo>
                    <a:pt x="20160" y="9600"/>
                    <a:pt x="21600" y="6600"/>
                    <a:pt x="21120" y="5100"/>
                  </a:cubicBezTo>
                  <a:cubicBezTo>
                    <a:pt x="20640" y="3600"/>
                    <a:pt x="18240" y="3600"/>
                    <a:pt x="14400" y="6600"/>
                  </a:cubicBezTo>
                  <a:cubicBezTo>
                    <a:pt x="10560" y="9600"/>
                    <a:pt x="5280" y="15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565085" y="6933728"/>
              <a:ext cx="462679" cy="4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0" y="19265"/>
                    <a:pt x="2299" y="16930"/>
                    <a:pt x="3872" y="13719"/>
                  </a:cubicBezTo>
                  <a:cubicBezTo>
                    <a:pt x="5445" y="10508"/>
                    <a:pt x="7442" y="6422"/>
                    <a:pt x="9620" y="3795"/>
                  </a:cubicBezTo>
                  <a:cubicBezTo>
                    <a:pt x="11798" y="1168"/>
                    <a:pt x="14158" y="0"/>
                    <a:pt x="16185" y="0"/>
                  </a:cubicBezTo>
                  <a:cubicBezTo>
                    <a:pt x="18212" y="0"/>
                    <a:pt x="19906" y="1168"/>
                    <a:pt x="21600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2818696" y="6980979"/>
              <a:ext cx="150171" cy="13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15" fill="norm" stroke="1" extrusionOk="0">
                  <a:moveTo>
                    <a:pt x="2089" y="4308"/>
                  </a:moveTo>
                  <a:cubicBezTo>
                    <a:pt x="1905" y="9308"/>
                    <a:pt x="1720" y="14308"/>
                    <a:pt x="1351" y="17308"/>
                  </a:cubicBezTo>
                  <a:cubicBezTo>
                    <a:pt x="982" y="20308"/>
                    <a:pt x="428" y="21308"/>
                    <a:pt x="151" y="21208"/>
                  </a:cubicBezTo>
                  <a:cubicBezTo>
                    <a:pt x="-126" y="21108"/>
                    <a:pt x="-126" y="19908"/>
                    <a:pt x="1074" y="16908"/>
                  </a:cubicBezTo>
                  <a:cubicBezTo>
                    <a:pt x="2274" y="13908"/>
                    <a:pt x="4674" y="9108"/>
                    <a:pt x="7536" y="5908"/>
                  </a:cubicBezTo>
                  <a:cubicBezTo>
                    <a:pt x="10397" y="2708"/>
                    <a:pt x="13720" y="1108"/>
                    <a:pt x="15843" y="408"/>
                  </a:cubicBezTo>
                  <a:cubicBezTo>
                    <a:pt x="17966" y="-292"/>
                    <a:pt x="18889" y="-92"/>
                    <a:pt x="19720" y="1008"/>
                  </a:cubicBezTo>
                  <a:cubicBezTo>
                    <a:pt x="20551" y="2108"/>
                    <a:pt x="21289" y="4108"/>
                    <a:pt x="21382" y="6808"/>
                  </a:cubicBezTo>
                  <a:cubicBezTo>
                    <a:pt x="21474" y="9508"/>
                    <a:pt x="20920" y="12908"/>
                    <a:pt x="20366" y="16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4835707" y="6447185"/>
              <a:ext cx="174963" cy="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600" y="1118"/>
                    <a:pt x="11200" y="-1582"/>
                    <a:pt x="14800" y="1118"/>
                  </a:cubicBezTo>
                  <a:cubicBezTo>
                    <a:pt x="18400" y="3818"/>
                    <a:pt x="2000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4890140" y="6484010"/>
              <a:ext cx="124418" cy="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3424345" y="6911696"/>
              <a:ext cx="171075" cy="3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6200"/>
                    <a:pt x="5891" y="10800"/>
                    <a:pt x="9491" y="7200"/>
                  </a:cubicBezTo>
                  <a:cubicBezTo>
                    <a:pt x="13091" y="3600"/>
                    <a:pt x="1734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3443785" y="6981681"/>
              <a:ext cx="108866" cy="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3898687" y="6717004"/>
              <a:ext cx="48154" cy="22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02" fill="norm" stroke="1" extrusionOk="0">
                  <a:moveTo>
                    <a:pt x="0" y="1158"/>
                  </a:moveTo>
                  <a:cubicBezTo>
                    <a:pt x="1705" y="656"/>
                    <a:pt x="3411" y="153"/>
                    <a:pt x="5684" y="28"/>
                  </a:cubicBezTo>
                  <a:cubicBezTo>
                    <a:pt x="7958" y="-98"/>
                    <a:pt x="10800" y="153"/>
                    <a:pt x="13642" y="1723"/>
                  </a:cubicBezTo>
                  <a:cubicBezTo>
                    <a:pt x="16484" y="3293"/>
                    <a:pt x="19326" y="6181"/>
                    <a:pt x="20463" y="9697"/>
                  </a:cubicBezTo>
                  <a:cubicBezTo>
                    <a:pt x="21600" y="13214"/>
                    <a:pt x="21032" y="17358"/>
                    <a:pt x="20463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3832590" y="6965379"/>
              <a:ext cx="206067" cy="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211" y="4868"/>
                    <a:pt x="8423" y="-1303"/>
                    <a:pt x="12023" y="240"/>
                  </a:cubicBezTo>
                  <a:cubicBezTo>
                    <a:pt x="15623" y="1783"/>
                    <a:pt x="18611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3864964" y="7056457"/>
              <a:ext cx="177926" cy="16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18" fill="norm" stroke="1" extrusionOk="0">
                  <a:moveTo>
                    <a:pt x="5442" y="8358"/>
                  </a:moveTo>
                  <a:cubicBezTo>
                    <a:pt x="4354" y="8358"/>
                    <a:pt x="3267" y="8358"/>
                    <a:pt x="2334" y="8275"/>
                  </a:cubicBezTo>
                  <a:cubicBezTo>
                    <a:pt x="1402" y="8192"/>
                    <a:pt x="625" y="8026"/>
                    <a:pt x="236" y="7361"/>
                  </a:cubicBezTo>
                  <a:cubicBezTo>
                    <a:pt x="-152" y="6696"/>
                    <a:pt x="-152" y="5533"/>
                    <a:pt x="936" y="3955"/>
                  </a:cubicBezTo>
                  <a:cubicBezTo>
                    <a:pt x="2024" y="2376"/>
                    <a:pt x="4199" y="383"/>
                    <a:pt x="6142" y="50"/>
                  </a:cubicBezTo>
                  <a:cubicBezTo>
                    <a:pt x="8084" y="-282"/>
                    <a:pt x="9793" y="1047"/>
                    <a:pt x="12047" y="3540"/>
                  </a:cubicBezTo>
                  <a:cubicBezTo>
                    <a:pt x="14300" y="6032"/>
                    <a:pt x="17097" y="9687"/>
                    <a:pt x="18806" y="12429"/>
                  </a:cubicBezTo>
                  <a:cubicBezTo>
                    <a:pt x="20516" y="15170"/>
                    <a:pt x="21137" y="16998"/>
                    <a:pt x="21293" y="18327"/>
                  </a:cubicBezTo>
                  <a:cubicBezTo>
                    <a:pt x="21448" y="19656"/>
                    <a:pt x="21137" y="20487"/>
                    <a:pt x="20826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894799" y="7169319"/>
              <a:ext cx="124418" cy="9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21600" y="631"/>
                  </a:moveTo>
                  <a:cubicBezTo>
                    <a:pt x="20475" y="62"/>
                    <a:pt x="19350" y="-506"/>
                    <a:pt x="16987" y="773"/>
                  </a:cubicBezTo>
                  <a:cubicBezTo>
                    <a:pt x="14625" y="2052"/>
                    <a:pt x="11025" y="5178"/>
                    <a:pt x="8212" y="8020"/>
                  </a:cubicBezTo>
                  <a:cubicBezTo>
                    <a:pt x="5400" y="10862"/>
                    <a:pt x="3375" y="13420"/>
                    <a:pt x="2137" y="15552"/>
                  </a:cubicBezTo>
                  <a:cubicBezTo>
                    <a:pt x="900" y="17683"/>
                    <a:pt x="450" y="19389"/>
                    <a:pt x="0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450943" y="6523284"/>
              <a:ext cx="2130515" cy="86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78" fill="norm" stroke="1" extrusionOk="0">
                  <a:moveTo>
                    <a:pt x="17334" y="4180"/>
                  </a:moveTo>
                  <a:cubicBezTo>
                    <a:pt x="17190" y="3628"/>
                    <a:pt x="17046" y="3076"/>
                    <a:pt x="16830" y="2686"/>
                  </a:cubicBezTo>
                  <a:cubicBezTo>
                    <a:pt x="16614" y="2296"/>
                    <a:pt x="16326" y="2069"/>
                    <a:pt x="15933" y="1793"/>
                  </a:cubicBezTo>
                  <a:cubicBezTo>
                    <a:pt x="15540" y="1517"/>
                    <a:pt x="15043" y="1192"/>
                    <a:pt x="14578" y="964"/>
                  </a:cubicBezTo>
                  <a:cubicBezTo>
                    <a:pt x="14113" y="737"/>
                    <a:pt x="13681" y="607"/>
                    <a:pt x="13243" y="493"/>
                  </a:cubicBezTo>
                  <a:cubicBezTo>
                    <a:pt x="12804" y="380"/>
                    <a:pt x="12359" y="282"/>
                    <a:pt x="11894" y="201"/>
                  </a:cubicBezTo>
                  <a:cubicBezTo>
                    <a:pt x="11430" y="120"/>
                    <a:pt x="10945" y="55"/>
                    <a:pt x="10428" y="22"/>
                  </a:cubicBezTo>
                  <a:cubicBezTo>
                    <a:pt x="9911" y="-10"/>
                    <a:pt x="9361" y="-10"/>
                    <a:pt x="8870" y="39"/>
                  </a:cubicBezTo>
                  <a:cubicBezTo>
                    <a:pt x="8379" y="87"/>
                    <a:pt x="7947" y="185"/>
                    <a:pt x="7496" y="282"/>
                  </a:cubicBezTo>
                  <a:cubicBezTo>
                    <a:pt x="7044" y="380"/>
                    <a:pt x="6573" y="477"/>
                    <a:pt x="6102" y="623"/>
                  </a:cubicBezTo>
                  <a:cubicBezTo>
                    <a:pt x="5630" y="770"/>
                    <a:pt x="5159" y="964"/>
                    <a:pt x="4694" y="1208"/>
                  </a:cubicBezTo>
                  <a:cubicBezTo>
                    <a:pt x="4230" y="1452"/>
                    <a:pt x="3771" y="1744"/>
                    <a:pt x="3313" y="2101"/>
                  </a:cubicBezTo>
                  <a:cubicBezTo>
                    <a:pt x="2855" y="2459"/>
                    <a:pt x="2397" y="2881"/>
                    <a:pt x="1945" y="3401"/>
                  </a:cubicBezTo>
                  <a:cubicBezTo>
                    <a:pt x="1494" y="3920"/>
                    <a:pt x="1049" y="4537"/>
                    <a:pt x="715" y="5317"/>
                  </a:cubicBezTo>
                  <a:cubicBezTo>
                    <a:pt x="381" y="6096"/>
                    <a:pt x="158" y="7038"/>
                    <a:pt x="60" y="7964"/>
                  </a:cubicBezTo>
                  <a:cubicBezTo>
                    <a:pt x="-38" y="8890"/>
                    <a:pt x="-12" y="9799"/>
                    <a:pt x="113" y="10758"/>
                  </a:cubicBezTo>
                  <a:cubicBezTo>
                    <a:pt x="237" y="11716"/>
                    <a:pt x="459" y="12723"/>
                    <a:pt x="734" y="13583"/>
                  </a:cubicBezTo>
                  <a:cubicBezTo>
                    <a:pt x="1009" y="14444"/>
                    <a:pt x="1337" y="15159"/>
                    <a:pt x="1736" y="15792"/>
                  </a:cubicBezTo>
                  <a:cubicBezTo>
                    <a:pt x="2135" y="16425"/>
                    <a:pt x="2606" y="16978"/>
                    <a:pt x="3097" y="17449"/>
                  </a:cubicBezTo>
                  <a:cubicBezTo>
                    <a:pt x="3588" y="17920"/>
                    <a:pt x="4099" y="18309"/>
                    <a:pt x="4583" y="18650"/>
                  </a:cubicBezTo>
                  <a:cubicBezTo>
                    <a:pt x="5067" y="18992"/>
                    <a:pt x="5526" y="19284"/>
                    <a:pt x="5990" y="19576"/>
                  </a:cubicBezTo>
                  <a:cubicBezTo>
                    <a:pt x="6455" y="19869"/>
                    <a:pt x="6926" y="20161"/>
                    <a:pt x="7398" y="20404"/>
                  </a:cubicBezTo>
                  <a:cubicBezTo>
                    <a:pt x="7869" y="20648"/>
                    <a:pt x="8340" y="20843"/>
                    <a:pt x="8818" y="21005"/>
                  </a:cubicBezTo>
                  <a:cubicBezTo>
                    <a:pt x="9296" y="21168"/>
                    <a:pt x="9780" y="21298"/>
                    <a:pt x="10291" y="21395"/>
                  </a:cubicBezTo>
                  <a:cubicBezTo>
                    <a:pt x="10801" y="21493"/>
                    <a:pt x="11338" y="21558"/>
                    <a:pt x="11868" y="21574"/>
                  </a:cubicBezTo>
                  <a:cubicBezTo>
                    <a:pt x="12398" y="21590"/>
                    <a:pt x="12922" y="21558"/>
                    <a:pt x="13452" y="21476"/>
                  </a:cubicBezTo>
                  <a:cubicBezTo>
                    <a:pt x="13982" y="21395"/>
                    <a:pt x="14519" y="21265"/>
                    <a:pt x="15049" y="21103"/>
                  </a:cubicBezTo>
                  <a:cubicBezTo>
                    <a:pt x="15579" y="20940"/>
                    <a:pt x="16103" y="20745"/>
                    <a:pt x="16614" y="20502"/>
                  </a:cubicBezTo>
                  <a:cubicBezTo>
                    <a:pt x="17124" y="20258"/>
                    <a:pt x="17622" y="19966"/>
                    <a:pt x="18073" y="19641"/>
                  </a:cubicBezTo>
                  <a:cubicBezTo>
                    <a:pt x="18525" y="19316"/>
                    <a:pt x="18931" y="18959"/>
                    <a:pt x="19356" y="18488"/>
                  </a:cubicBezTo>
                  <a:cubicBezTo>
                    <a:pt x="19782" y="18017"/>
                    <a:pt x="20227" y="17432"/>
                    <a:pt x="20600" y="16702"/>
                  </a:cubicBezTo>
                  <a:cubicBezTo>
                    <a:pt x="20973" y="15971"/>
                    <a:pt x="21274" y="15094"/>
                    <a:pt x="21418" y="14054"/>
                  </a:cubicBezTo>
                  <a:cubicBezTo>
                    <a:pt x="21562" y="13015"/>
                    <a:pt x="21549" y="11813"/>
                    <a:pt x="21411" y="10822"/>
                  </a:cubicBezTo>
                  <a:cubicBezTo>
                    <a:pt x="21274" y="9832"/>
                    <a:pt x="21012" y="9052"/>
                    <a:pt x="20659" y="8370"/>
                  </a:cubicBezTo>
                  <a:cubicBezTo>
                    <a:pt x="20305" y="7688"/>
                    <a:pt x="19860" y="7103"/>
                    <a:pt x="19435" y="6600"/>
                  </a:cubicBezTo>
                  <a:cubicBezTo>
                    <a:pt x="19009" y="6096"/>
                    <a:pt x="18603" y="5674"/>
                    <a:pt x="18361" y="5447"/>
                  </a:cubicBezTo>
                  <a:cubicBezTo>
                    <a:pt x="18119" y="5219"/>
                    <a:pt x="18041" y="5187"/>
                    <a:pt x="17975" y="5236"/>
                  </a:cubicBezTo>
                  <a:cubicBezTo>
                    <a:pt x="17910" y="5284"/>
                    <a:pt x="17857" y="5414"/>
                    <a:pt x="17805" y="5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4769610" y="6959787"/>
              <a:ext cx="264388" cy="2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1" fill="norm" stroke="1" extrusionOk="0">
                  <a:moveTo>
                    <a:pt x="0" y="20461"/>
                  </a:moveTo>
                  <a:cubicBezTo>
                    <a:pt x="318" y="15318"/>
                    <a:pt x="635" y="10175"/>
                    <a:pt x="1747" y="6061"/>
                  </a:cubicBezTo>
                  <a:cubicBezTo>
                    <a:pt x="2859" y="1947"/>
                    <a:pt x="4765" y="-1139"/>
                    <a:pt x="8206" y="404"/>
                  </a:cubicBezTo>
                  <a:cubicBezTo>
                    <a:pt x="11647" y="1947"/>
                    <a:pt x="16624" y="8118"/>
                    <a:pt x="21600" y="14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4827931" y="7020561"/>
              <a:ext cx="248836" cy="3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8000"/>
                    <a:pt x="3600" y="14400"/>
                    <a:pt x="7200" y="10800"/>
                  </a:cubicBezTo>
                  <a:cubicBezTo>
                    <a:pt x="10800" y="7200"/>
                    <a:pt x="16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5022333" y="6919472"/>
              <a:ext cx="111592" cy="16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0" y="0"/>
                  </a:moveTo>
                  <a:cubicBezTo>
                    <a:pt x="6067" y="837"/>
                    <a:pt x="12135" y="1674"/>
                    <a:pt x="16018" y="3433"/>
                  </a:cubicBezTo>
                  <a:cubicBezTo>
                    <a:pt x="19901" y="5191"/>
                    <a:pt x="21600" y="7870"/>
                    <a:pt x="20629" y="10381"/>
                  </a:cubicBezTo>
                  <a:cubicBezTo>
                    <a:pt x="19658" y="12893"/>
                    <a:pt x="16018" y="15237"/>
                    <a:pt x="12742" y="17079"/>
                  </a:cubicBezTo>
                  <a:cubicBezTo>
                    <a:pt x="9465" y="18921"/>
                    <a:pt x="6553" y="20260"/>
                    <a:pt x="3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5519659" y="6810902"/>
              <a:ext cx="215596" cy="22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46" fill="norm" stroke="1" extrusionOk="0">
                  <a:moveTo>
                    <a:pt x="420" y="4869"/>
                  </a:moveTo>
                  <a:cubicBezTo>
                    <a:pt x="163" y="4116"/>
                    <a:pt x="-94" y="3362"/>
                    <a:pt x="35" y="2734"/>
                  </a:cubicBezTo>
                  <a:cubicBezTo>
                    <a:pt x="163" y="2106"/>
                    <a:pt x="677" y="1604"/>
                    <a:pt x="1899" y="1039"/>
                  </a:cubicBezTo>
                  <a:cubicBezTo>
                    <a:pt x="3120" y="474"/>
                    <a:pt x="5049" y="-154"/>
                    <a:pt x="7427" y="34"/>
                  </a:cubicBezTo>
                  <a:cubicBezTo>
                    <a:pt x="9806" y="223"/>
                    <a:pt x="12635" y="1227"/>
                    <a:pt x="15013" y="3174"/>
                  </a:cubicBezTo>
                  <a:cubicBezTo>
                    <a:pt x="17392" y="5120"/>
                    <a:pt x="19320" y="8009"/>
                    <a:pt x="20349" y="10834"/>
                  </a:cubicBezTo>
                  <a:cubicBezTo>
                    <a:pt x="21377" y="13660"/>
                    <a:pt x="21506" y="16423"/>
                    <a:pt x="21313" y="18181"/>
                  </a:cubicBezTo>
                  <a:cubicBezTo>
                    <a:pt x="21120" y="19939"/>
                    <a:pt x="20606" y="20693"/>
                    <a:pt x="20092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5574436" y="6947701"/>
              <a:ext cx="147747" cy="76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9" fill="norm" stroke="1" extrusionOk="0">
                  <a:moveTo>
                    <a:pt x="21600" y="785"/>
                  </a:moveTo>
                  <a:cubicBezTo>
                    <a:pt x="19705" y="77"/>
                    <a:pt x="17811" y="-631"/>
                    <a:pt x="15158" y="962"/>
                  </a:cubicBezTo>
                  <a:cubicBezTo>
                    <a:pt x="12505" y="2556"/>
                    <a:pt x="9095" y="6451"/>
                    <a:pt x="6442" y="10169"/>
                  </a:cubicBezTo>
                  <a:cubicBezTo>
                    <a:pt x="3789" y="13887"/>
                    <a:pt x="1895" y="17428"/>
                    <a:pt x="0" y="2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5881592" y="6872815"/>
              <a:ext cx="136083" cy="1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5920472" y="6931136"/>
              <a:ext cx="213844" cy="3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9" y="16800"/>
                    <a:pt x="8378" y="12000"/>
                    <a:pt x="11978" y="8400"/>
                  </a:cubicBezTo>
                  <a:cubicBezTo>
                    <a:pt x="15578" y="4800"/>
                    <a:pt x="1858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6365599" y="6708421"/>
              <a:ext cx="122530" cy="13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790" fill="norm" stroke="1" extrusionOk="0">
                  <a:moveTo>
                    <a:pt x="4443" y="5063"/>
                  </a:moveTo>
                  <a:cubicBezTo>
                    <a:pt x="4671" y="3636"/>
                    <a:pt x="4898" y="2210"/>
                    <a:pt x="5012" y="2515"/>
                  </a:cubicBezTo>
                  <a:cubicBezTo>
                    <a:pt x="5125" y="2821"/>
                    <a:pt x="5125" y="4859"/>
                    <a:pt x="4784" y="7814"/>
                  </a:cubicBezTo>
                  <a:cubicBezTo>
                    <a:pt x="4443" y="10768"/>
                    <a:pt x="3761" y="14640"/>
                    <a:pt x="3193" y="17085"/>
                  </a:cubicBezTo>
                  <a:cubicBezTo>
                    <a:pt x="2624" y="19531"/>
                    <a:pt x="2170" y="20549"/>
                    <a:pt x="1488" y="20753"/>
                  </a:cubicBezTo>
                  <a:cubicBezTo>
                    <a:pt x="805" y="20957"/>
                    <a:pt x="-104" y="20346"/>
                    <a:pt x="10" y="18206"/>
                  </a:cubicBezTo>
                  <a:cubicBezTo>
                    <a:pt x="123" y="16066"/>
                    <a:pt x="1260" y="12398"/>
                    <a:pt x="2966" y="9138"/>
                  </a:cubicBezTo>
                  <a:cubicBezTo>
                    <a:pt x="4671" y="5878"/>
                    <a:pt x="6944" y="3025"/>
                    <a:pt x="9218" y="1395"/>
                  </a:cubicBezTo>
                  <a:cubicBezTo>
                    <a:pt x="11492" y="-235"/>
                    <a:pt x="13765" y="-643"/>
                    <a:pt x="15698" y="1293"/>
                  </a:cubicBezTo>
                  <a:cubicBezTo>
                    <a:pt x="17631" y="3229"/>
                    <a:pt x="19222" y="7508"/>
                    <a:pt x="20132" y="10463"/>
                  </a:cubicBezTo>
                  <a:cubicBezTo>
                    <a:pt x="21041" y="13417"/>
                    <a:pt x="21269" y="15047"/>
                    <a:pt x="21496" y="16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6243181" y="6915586"/>
              <a:ext cx="283828" cy="2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6" fill="norm" stroke="1" extrusionOk="0">
                  <a:moveTo>
                    <a:pt x="0" y="20616"/>
                  </a:moveTo>
                  <a:cubicBezTo>
                    <a:pt x="2367" y="14725"/>
                    <a:pt x="4734" y="8834"/>
                    <a:pt x="7496" y="4907"/>
                  </a:cubicBezTo>
                  <a:cubicBezTo>
                    <a:pt x="10258" y="980"/>
                    <a:pt x="13414" y="-984"/>
                    <a:pt x="15830" y="489"/>
                  </a:cubicBezTo>
                  <a:cubicBezTo>
                    <a:pt x="18247" y="1961"/>
                    <a:pt x="19923" y="6870"/>
                    <a:pt x="21600" y="11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223039" y="6993344"/>
              <a:ext cx="160112" cy="14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21348" y="0"/>
                  </a:moveTo>
                  <a:cubicBezTo>
                    <a:pt x="18065" y="1557"/>
                    <a:pt x="14782" y="3114"/>
                    <a:pt x="12362" y="4184"/>
                  </a:cubicBezTo>
                  <a:cubicBezTo>
                    <a:pt x="9943" y="5254"/>
                    <a:pt x="8388" y="5838"/>
                    <a:pt x="7265" y="6422"/>
                  </a:cubicBezTo>
                  <a:cubicBezTo>
                    <a:pt x="6142" y="7005"/>
                    <a:pt x="5450" y="7589"/>
                    <a:pt x="5364" y="8270"/>
                  </a:cubicBezTo>
                  <a:cubicBezTo>
                    <a:pt x="5278" y="8951"/>
                    <a:pt x="5796" y="9730"/>
                    <a:pt x="6574" y="10216"/>
                  </a:cubicBezTo>
                  <a:cubicBezTo>
                    <a:pt x="7351" y="10703"/>
                    <a:pt x="8388" y="10897"/>
                    <a:pt x="9338" y="11189"/>
                  </a:cubicBezTo>
                  <a:cubicBezTo>
                    <a:pt x="10289" y="11481"/>
                    <a:pt x="11153" y="11870"/>
                    <a:pt x="11326" y="12454"/>
                  </a:cubicBezTo>
                  <a:cubicBezTo>
                    <a:pt x="11498" y="13038"/>
                    <a:pt x="10980" y="13816"/>
                    <a:pt x="9598" y="14400"/>
                  </a:cubicBezTo>
                  <a:cubicBezTo>
                    <a:pt x="8215" y="14984"/>
                    <a:pt x="5969" y="15373"/>
                    <a:pt x="4154" y="15762"/>
                  </a:cubicBezTo>
                  <a:cubicBezTo>
                    <a:pt x="2340" y="16151"/>
                    <a:pt x="958" y="16541"/>
                    <a:pt x="353" y="17222"/>
                  </a:cubicBezTo>
                  <a:cubicBezTo>
                    <a:pt x="-252" y="17903"/>
                    <a:pt x="-79" y="18876"/>
                    <a:pt x="871" y="19460"/>
                  </a:cubicBezTo>
                  <a:cubicBezTo>
                    <a:pt x="1822" y="20043"/>
                    <a:pt x="3550" y="20238"/>
                    <a:pt x="6746" y="20530"/>
                  </a:cubicBezTo>
                  <a:cubicBezTo>
                    <a:pt x="9943" y="20822"/>
                    <a:pt x="14609" y="21211"/>
                    <a:pt x="19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394815" y="7028337"/>
              <a:ext cx="143859" cy="12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4" y="3484"/>
                    <a:pt x="6227" y="6968"/>
                    <a:pt x="9827" y="10568"/>
                  </a:cubicBezTo>
                  <a:cubicBezTo>
                    <a:pt x="13427" y="14168"/>
                    <a:pt x="17514" y="178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6440250" y="7016673"/>
              <a:ext cx="98424" cy="15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9900" y="0"/>
                    <a:pt x="18498" y="0"/>
                    <a:pt x="15973" y="1493"/>
                  </a:cubicBezTo>
                  <a:cubicBezTo>
                    <a:pt x="13448" y="2985"/>
                    <a:pt x="9802" y="5971"/>
                    <a:pt x="6856" y="9044"/>
                  </a:cubicBezTo>
                  <a:cubicBezTo>
                    <a:pt x="3911" y="12117"/>
                    <a:pt x="1667" y="15278"/>
                    <a:pt x="685" y="17385"/>
                  </a:cubicBezTo>
                  <a:cubicBezTo>
                    <a:pt x="-297" y="19493"/>
                    <a:pt x="-16" y="20546"/>
                    <a:pt x="2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6565889" y="7164419"/>
              <a:ext cx="7777" cy="5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560652" y="7086658"/>
              <a:ext cx="50599" cy="2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050" fill="norm" stroke="1" extrusionOk="0">
                  <a:moveTo>
                    <a:pt x="7042" y="0"/>
                  </a:moveTo>
                  <a:cubicBezTo>
                    <a:pt x="4342" y="0"/>
                    <a:pt x="1642" y="0"/>
                    <a:pt x="562" y="2817"/>
                  </a:cubicBezTo>
                  <a:cubicBezTo>
                    <a:pt x="-518" y="5635"/>
                    <a:pt x="22" y="11269"/>
                    <a:pt x="1642" y="14556"/>
                  </a:cubicBezTo>
                  <a:cubicBezTo>
                    <a:pt x="3262" y="17843"/>
                    <a:pt x="5962" y="18783"/>
                    <a:pt x="8662" y="19722"/>
                  </a:cubicBezTo>
                  <a:cubicBezTo>
                    <a:pt x="11362" y="20661"/>
                    <a:pt x="14062" y="21600"/>
                    <a:pt x="16492" y="20661"/>
                  </a:cubicBezTo>
                  <a:cubicBezTo>
                    <a:pt x="18922" y="19722"/>
                    <a:pt x="21082" y="16904"/>
                    <a:pt x="21082" y="14087"/>
                  </a:cubicBezTo>
                  <a:cubicBezTo>
                    <a:pt x="21082" y="11269"/>
                    <a:pt x="18922" y="8452"/>
                    <a:pt x="16492" y="6104"/>
                  </a:cubicBezTo>
                  <a:cubicBezTo>
                    <a:pt x="14062" y="3757"/>
                    <a:pt x="11362" y="1878"/>
                    <a:pt x="86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5576229" y="6648436"/>
              <a:ext cx="138178" cy="12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196" fill="norm" stroke="1" extrusionOk="0">
                  <a:moveTo>
                    <a:pt x="4566" y="6292"/>
                  </a:moveTo>
                  <a:cubicBezTo>
                    <a:pt x="3355" y="10396"/>
                    <a:pt x="2144" y="14500"/>
                    <a:pt x="1336" y="17200"/>
                  </a:cubicBezTo>
                  <a:cubicBezTo>
                    <a:pt x="529" y="19900"/>
                    <a:pt x="125" y="21196"/>
                    <a:pt x="24" y="21196"/>
                  </a:cubicBezTo>
                  <a:cubicBezTo>
                    <a:pt x="-77" y="21196"/>
                    <a:pt x="125" y="19900"/>
                    <a:pt x="1033" y="16984"/>
                  </a:cubicBezTo>
                  <a:cubicBezTo>
                    <a:pt x="1942" y="14068"/>
                    <a:pt x="3557" y="9532"/>
                    <a:pt x="5676" y="6184"/>
                  </a:cubicBezTo>
                  <a:cubicBezTo>
                    <a:pt x="7796" y="2836"/>
                    <a:pt x="10420" y="676"/>
                    <a:pt x="12742" y="136"/>
                  </a:cubicBezTo>
                  <a:cubicBezTo>
                    <a:pt x="15063" y="-404"/>
                    <a:pt x="17082" y="676"/>
                    <a:pt x="18495" y="3160"/>
                  </a:cubicBezTo>
                  <a:cubicBezTo>
                    <a:pt x="19908" y="5644"/>
                    <a:pt x="20716" y="9532"/>
                    <a:pt x="21523" y="13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5724266" y="7089049"/>
              <a:ext cx="90970" cy="8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32" fill="norm" stroke="1" extrusionOk="0">
                  <a:moveTo>
                    <a:pt x="4987" y="2273"/>
                  </a:moveTo>
                  <a:cubicBezTo>
                    <a:pt x="4378" y="7356"/>
                    <a:pt x="3770" y="12438"/>
                    <a:pt x="3009" y="15614"/>
                  </a:cubicBezTo>
                  <a:cubicBezTo>
                    <a:pt x="2249" y="18791"/>
                    <a:pt x="1336" y="20061"/>
                    <a:pt x="728" y="19903"/>
                  </a:cubicBezTo>
                  <a:cubicBezTo>
                    <a:pt x="119" y="19744"/>
                    <a:pt x="-185" y="18156"/>
                    <a:pt x="119" y="15456"/>
                  </a:cubicBezTo>
                  <a:cubicBezTo>
                    <a:pt x="423" y="12756"/>
                    <a:pt x="1336" y="8944"/>
                    <a:pt x="2249" y="6403"/>
                  </a:cubicBezTo>
                  <a:cubicBezTo>
                    <a:pt x="3162" y="3861"/>
                    <a:pt x="4074" y="2591"/>
                    <a:pt x="5139" y="2432"/>
                  </a:cubicBezTo>
                  <a:cubicBezTo>
                    <a:pt x="6204" y="2273"/>
                    <a:pt x="7421" y="3226"/>
                    <a:pt x="8638" y="4656"/>
                  </a:cubicBezTo>
                  <a:cubicBezTo>
                    <a:pt x="9854" y="6085"/>
                    <a:pt x="11071" y="7991"/>
                    <a:pt x="12288" y="8467"/>
                  </a:cubicBezTo>
                  <a:cubicBezTo>
                    <a:pt x="13505" y="8944"/>
                    <a:pt x="14722" y="7991"/>
                    <a:pt x="15787" y="6720"/>
                  </a:cubicBezTo>
                  <a:cubicBezTo>
                    <a:pt x="16852" y="5450"/>
                    <a:pt x="17764" y="3861"/>
                    <a:pt x="18677" y="2432"/>
                  </a:cubicBezTo>
                  <a:cubicBezTo>
                    <a:pt x="19590" y="1003"/>
                    <a:pt x="20502" y="-268"/>
                    <a:pt x="20959" y="50"/>
                  </a:cubicBezTo>
                  <a:cubicBezTo>
                    <a:pt x="21415" y="367"/>
                    <a:pt x="21415" y="2273"/>
                    <a:pt x="21263" y="6085"/>
                  </a:cubicBezTo>
                  <a:cubicBezTo>
                    <a:pt x="21111" y="9897"/>
                    <a:pt x="20807" y="15614"/>
                    <a:pt x="20502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5836711" y="7102205"/>
              <a:ext cx="85035" cy="8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4" fill="norm" stroke="1" extrusionOk="0">
                  <a:moveTo>
                    <a:pt x="3427" y="7089"/>
                  </a:moveTo>
                  <a:cubicBezTo>
                    <a:pt x="2782" y="10464"/>
                    <a:pt x="2138" y="13839"/>
                    <a:pt x="1493" y="16539"/>
                  </a:cubicBezTo>
                  <a:cubicBezTo>
                    <a:pt x="848" y="19239"/>
                    <a:pt x="203" y="21264"/>
                    <a:pt x="42" y="20926"/>
                  </a:cubicBezTo>
                  <a:cubicBezTo>
                    <a:pt x="-119" y="20589"/>
                    <a:pt x="203" y="17889"/>
                    <a:pt x="687" y="15695"/>
                  </a:cubicBezTo>
                  <a:cubicBezTo>
                    <a:pt x="1171" y="13501"/>
                    <a:pt x="1815" y="11814"/>
                    <a:pt x="3427" y="10295"/>
                  </a:cubicBezTo>
                  <a:cubicBezTo>
                    <a:pt x="5039" y="8776"/>
                    <a:pt x="7618" y="7426"/>
                    <a:pt x="9391" y="5908"/>
                  </a:cubicBezTo>
                  <a:cubicBezTo>
                    <a:pt x="11165" y="4389"/>
                    <a:pt x="12132" y="2701"/>
                    <a:pt x="13905" y="1520"/>
                  </a:cubicBezTo>
                  <a:cubicBezTo>
                    <a:pt x="15678" y="339"/>
                    <a:pt x="18257" y="-336"/>
                    <a:pt x="19708" y="170"/>
                  </a:cubicBezTo>
                  <a:cubicBezTo>
                    <a:pt x="21159" y="677"/>
                    <a:pt x="21481" y="2364"/>
                    <a:pt x="20836" y="6076"/>
                  </a:cubicBezTo>
                  <a:cubicBezTo>
                    <a:pt x="20191" y="9789"/>
                    <a:pt x="18580" y="15526"/>
                    <a:pt x="16968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5933249" y="7103273"/>
              <a:ext cx="64986" cy="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823" fill="norm" stroke="1" extrusionOk="0">
                  <a:moveTo>
                    <a:pt x="19966" y="4571"/>
                  </a:moveTo>
                  <a:cubicBezTo>
                    <a:pt x="19966" y="2959"/>
                    <a:pt x="19966" y="1347"/>
                    <a:pt x="18696" y="541"/>
                  </a:cubicBezTo>
                  <a:cubicBezTo>
                    <a:pt x="17425" y="-265"/>
                    <a:pt x="14884" y="-265"/>
                    <a:pt x="11496" y="1186"/>
                  </a:cubicBezTo>
                  <a:cubicBezTo>
                    <a:pt x="8108" y="2636"/>
                    <a:pt x="3872" y="5538"/>
                    <a:pt x="1755" y="7795"/>
                  </a:cubicBezTo>
                  <a:cubicBezTo>
                    <a:pt x="-363" y="10051"/>
                    <a:pt x="-363" y="11663"/>
                    <a:pt x="696" y="13920"/>
                  </a:cubicBezTo>
                  <a:cubicBezTo>
                    <a:pt x="1755" y="16177"/>
                    <a:pt x="3872" y="19078"/>
                    <a:pt x="7472" y="20207"/>
                  </a:cubicBezTo>
                  <a:cubicBezTo>
                    <a:pt x="11072" y="21335"/>
                    <a:pt x="16155" y="20690"/>
                    <a:pt x="21237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5936025" y="7172195"/>
              <a:ext cx="62210" cy="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" name="Drawing"/>
          <p:cNvGrpSpPr/>
          <p:nvPr/>
        </p:nvGrpSpPr>
        <p:grpSpPr>
          <a:xfrm>
            <a:off x="1366951" y="2333535"/>
            <a:ext cx="11041979" cy="4429215"/>
            <a:chOff x="0" y="0"/>
            <a:chExt cx="11041978" cy="4429214"/>
          </a:xfrm>
        </p:grpSpPr>
        <p:sp>
          <p:nvSpPr>
            <p:cNvPr id="2010" name="Line"/>
            <p:cNvSpPr/>
            <p:nvPr/>
          </p:nvSpPr>
          <p:spPr>
            <a:xfrm>
              <a:off x="62223" y="403314"/>
              <a:ext cx="1862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4318" y="6000"/>
                    <a:pt x="1918" y="12000"/>
                    <a:pt x="718" y="15500"/>
                  </a:cubicBezTo>
                  <a:cubicBezTo>
                    <a:pt x="-482" y="19000"/>
                    <a:pt x="-482" y="20000"/>
                    <a:pt x="3118" y="20600"/>
                  </a:cubicBezTo>
                  <a:cubicBezTo>
                    <a:pt x="6718" y="21200"/>
                    <a:pt x="13918" y="21400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0" y="194772"/>
              <a:ext cx="54944" cy="7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047" fill="norm" stroke="1" extrusionOk="0">
                  <a:moveTo>
                    <a:pt x="6557" y="6914"/>
                  </a:moveTo>
                  <a:cubicBezTo>
                    <a:pt x="4957" y="9914"/>
                    <a:pt x="3357" y="12914"/>
                    <a:pt x="3757" y="15614"/>
                  </a:cubicBezTo>
                  <a:cubicBezTo>
                    <a:pt x="4157" y="18314"/>
                    <a:pt x="6557" y="20714"/>
                    <a:pt x="9357" y="21014"/>
                  </a:cubicBezTo>
                  <a:cubicBezTo>
                    <a:pt x="12157" y="21314"/>
                    <a:pt x="15357" y="19514"/>
                    <a:pt x="17357" y="17114"/>
                  </a:cubicBezTo>
                  <a:cubicBezTo>
                    <a:pt x="19357" y="14714"/>
                    <a:pt x="20157" y="11714"/>
                    <a:pt x="20557" y="8714"/>
                  </a:cubicBezTo>
                  <a:cubicBezTo>
                    <a:pt x="20957" y="5714"/>
                    <a:pt x="20957" y="2714"/>
                    <a:pt x="18957" y="1214"/>
                  </a:cubicBezTo>
                  <a:cubicBezTo>
                    <a:pt x="16957" y="-286"/>
                    <a:pt x="12957" y="-286"/>
                    <a:pt x="8957" y="614"/>
                  </a:cubicBezTo>
                  <a:cubicBezTo>
                    <a:pt x="4957" y="1514"/>
                    <a:pt x="957" y="3314"/>
                    <a:pt x="157" y="5414"/>
                  </a:cubicBezTo>
                  <a:cubicBezTo>
                    <a:pt x="-643" y="7514"/>
                    <a:pt x="1757" y="9914"/>
                    <a:pt x="4157" y="1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233673" y="28664"/>
              <a:ext cx="40941" cy="34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452" fill="norm" stroke="1" extrusionOk="0">
                  <a:moveTo>
                    <a:pt x="15983" y="0"/>
                  </a:moveTo>
                  <a:cubicBezTo>
                    <a:pt x="11663" y="2371"/>
                    <a:pt x="7343" y="4741"/>
                    <a:pt x="4643" y="7507"/>
                  </a:cubicBezTo>
                  <a:cubicBezTo>
                    <a:pt x="1943" y="10273"/>
                    <a:pt x="863" y="13434"/>
                    <a:pt x="323" y="15541"/>
                  </a:cubicBezTo>
                  <a:cubicBezTo>
                    <a:pt x="-217" y="17649"/>
                    <a:pt x="-217" y="18702"/>
                    <a:pt x="1403" y="19559"/>
                  </a:cubicBezTo>
                  <a:cubicBezTo>
                    <a:pt x="3023" y="20415"/>
                    <a:pt x="6263" y="21073"/>
                    <a:pt x="10583" y="21337"/>
                  </a:cubicBezTo>
                  <a:cubicBezTo>
                    <a:pt x="14903" y="21600"/>
                    <a:pt x="20303" y="21468"/>
                    <a:pt x="20843" y="20349"/>
                  </a:cubicBezTo>
                  <a:cubicBezTo>
                    <a:pt x="21383" y="19229"/>
                    <a:pt x="17063" y="17122"/>
                    <a:pt x="12743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172209" y="15707"/>
              <a:ext cx="283290" cy="33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79" fill="norm" stroke="1" extrusionOk="0">
                  <a:moveTo>
                    <a:pt x="4104" y="14875"/>
                  </a:moveTo>
                  <a:cubicBezTo>
                    <a:pt x="2357" y="14600"/>
                    <a:pt x="610" y="14325"/>
                    <a:pt x="133" y="13843"/>
                  </a:cubicBezTo>
                  <a:cubicBezTo>
                    <a:pt x="-343" y="13362"/>
                    <a:pt x="451" y="12674"/>
                    <a:pt x="2675" y="10679"/>
                  </a:cubicBezTo>
                  <a:cubicBezTo>
                    <a:pt x="4898" y="8684"/>
                    <a:pt x="8551" y="5382"/>
                    <a:pt x="10933" y="3250"/>
                  </a:cubicBezTo>
                  <a:cubicBezTo>
                    <a:pt x="13316" y="1117"/>
                    <a:pt x="14428" y="154"/>
                    <a:pt x="14983" y="17"/>
                  </a:cubicBezTo>
                  <a:cubicBezTo>
                    <a:pt x="15539" y="-121"/>
                    <a:pt x="15539" y="567"/>
                    <a:pt x="15063" y="2906"/>
                  </a:cubicBezTo>
                  <a:cubicBezTo>
                    <a:pt x="14586" y="5245"/>
                    <a:pt x="13633" y="9234"/>
                    <a:pt x="13078" y="11711"/>
                  </a:cubicBezTo>
                  <a:cubicBezTo>
                    <a:pt x="12522" y="14187"/>
                    <a:pt x="12363" y="15150"/>
                    <a:pt x="12283" y="15976"/>
                  </a:cubicBezTo>
                  <a:cubicBezTo>
                    <a:pt x="12204" y="16801"/>
                    <a:pt x="12204" y="17489"/>
                    <a:pt x="12522" y="17558"/>
                  </a:cubicBezTo>
                  <a:cubicBezTo>
                    <a:pt x="12839" y="17627"/>
                    <a:pt x="13475" y="17076"/>
                    <a:pt x="14031" y="16526"/>
                  </a:cubicBezTo>
                  <a:cubicBezTo>
                    <a:pt x="14586" y="15976"/>
                    <a:pt x="15063" y="15425"/>
                    <a:pt x="15778" y="15013"/>
                  </a:cubicBezTo>
                  <a:cubicBezTo>
                    <a:pt x="16492" y="14600"/>
                    <a:pt x="17445" y="14325"/>
                    <a:pt x="18081" y="14600"/>
                  </a:cubicBezTo>
                  <a:cubicBezTo>
                    <a:pt x="18716" y="14875"/>
                    <a:pt x="19033" y="15701"/>
                    <a:pt x="19510" y="16939"/>
                  </a:cubicBezTo>
                  <a:cubicBezTo>
                    <a:pt x="19986" y="18177"/>
                    <a:pt x="20622" y="19828"/>
                    <a:pt x="21257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046518" y="443785"/>
              <a:ext cx="170981" cy="15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31" fill="norm" stroke="1" extrusionOk="0">
                  <a:moveTo>
                    <a:pt x="741" y="2332"/>
                  </a:moveTo>
                  <a:cubicBezTo>
                    <a:pt x="741" y="7658"/>
                    <a:pt x="741" y="12984"/>
                    <a:pt x="608" y="16387"/>
                  </a:cubicBezTo>
                  <a:cubicBezTo>
                    <a:pt x="474" y="19790"/>
                    <a:pt x="208" y="21269"/>
                    <a:pt x="74" y="21121"/>
                  </a:cubicBezTo>
                  <a:cubicBezTo>
                    <a:pt x="-59" y="20973"/>
                    <a:pt x="-59" y="19198"/>
                    <a:pt x="474" y="15943"/>
                  </a:cubicBezTo>
                  <a:cubicBezTo>
                    <a:pt x="1008" y="12688"/>
                    <a:pt x="2074" y="7954"/>
                    <a:pt x="3008" y="4995"/>
                  </a:cubicBezTo>
                  <a:cubicBezTo>
                    <a:pt x="3941" y="2036"/>
                    <a:pt x="4741" y="853"/>
                    <a:pt x="5808" y="557"/>
                  </a:cubicBezTo>
                  <a:cubicBezTo>
                    <a:pt x="6874" y="261"/>
                    <a:pt x="8208" y="853"/>
                    <a:pt x="8874" y="1888"/>
                  </a:cubicBezTo>
                  <a:cubicBezTo>
                    <a:pt x="9541" y="2924"/>
                    <a:pt x="9541" y="4403"/>
                    <a:pt x="9541" y="5883"/>
                  </a:cubicBezTo>
                  <a:cubicBezTo>
                    <a:pt x="9541" y="7362"/>
                    <a:pt x="9541" y="8842"/>
                    <a:pt x="9541" y="10321"/>
                  </a:cubicBezTo>
                  <a:cubicBezTo>
                    <a:pt x="9541" y="11801"/>
                    <a:pt x="9541" y="13280"/>
                    <a:pt x="9541" y="13280"/>
                  </a:cubicBezTo>
                  <a:cubicBezTo>
                    <a:pt x="9541" y="13280"/>
                    <a:pt x="9541" y="11801"/>
                    <a:pt x="10074" y="9581"/>
                  </a:cubicBezTo>
                  <a:cubicBezTo>
                    <a:pt x="10608" y="7362"/>
                    <a:pt x="11674" y="4403"/>
                    <a:pt x="12874" y="2480"/>
                  </a:cubicBezTo>
                  <a:cubicBezTo>
                    <a:pt x="14074" y="557"/>
                    <a:pt x="15408" y="-331"/>
                    <a:pt x="16341" y="113"/>
                  </a:cubicBezTo>
                  <a:cubicBezTo>
                    <a:pt x="17274" y="557"/>
                    <a:pt x="17808" y="2332"/>
                    <a:pt x="18074" y="4699"/>
                  </a:cubicBezTo>
                  <a:cubicBezTo>
                    <a:pt x="18341" y="7066"/>
                    <a:pt x="18341" y="10025"/>
                    <a:pt x="18874" y="12096"/>
                  </a:cubicBezTo>
                  <a:cubicBezTo>
                    <a:pt x="19408" y="14168"/>
                    <a:pt x="20474" y="15351"/>
                    <a:pt x="21541" y="16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1255598" y="424066"/>
              <a:ext cx="102798" cy="17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0840" fill="norm" stroke="1" extrusionOk="0">
                  <a:moveTo>
                    <a:pt x="14256" y="1305"/>
                  </a:moveTo>
                  <a:cubicBezTo>
                    <a:pt x="12096" y="551"/>
                    <a:pt x="9936" y="-202"/>
                    <a:pt x="7992" y="49"/>
                  </a:cubicBezTo>
                  <a:cubicBezTo>
                    <a:pt x="6048" y="300"/>
                    <a:pt x="4320" y="1556"/>
                    <a:pt x="2808" y="4068"/>
                  </a:cubicBezTo>
                  <a:cubicBezTo>
                    <a:pt x="1296" y="6579"/>
                    <a:pt x="0" y="10347"/>
                    <a:pt x="0" y="13361"/>
                  </a:cubicBezTo>
                  <a:cubicBezTo>
                    <a:pt x="0" y="16375"/>
                    <a:pt x="1296" y="18635"/>
                    <a:pt x="3024" y="19891"/>
                  </a:cubicBezTo>
                  <a:cubicBezTo>
                    <a:pt x="4752" y="21147"/>
                    <a:pt x="6912" y="21398"/>
                    <a:pt x="10152" y="19138"/>
                  </a:cubicBezTo>
                  <a:cubicBezTo>
                    <a:pt x="13392" y="16877"/>
                    <a:pt x="17712" y="12105"/>
                    <a:pt x="19656" y="8965"/>
                  </a:cubicBezTo>
                  <a:cubicBezTo>
                    <a:pt x="21600" y="5826"/>
                    <a:pt x="21168" y="4319"/>
                    <a:pt x="19872" y="3314"/>
                  </a:cubicBezTo>
                  <a:cubicBezTo>
                    <a:pt x="18576" y="2310"/>
                    <a:pt x="16416" y="1807"/>
                    <a:pt x="14688" y="2058"/>
                  </a:cubicBezTo>
                  <a:cubicBezTo>
                    <a:pt x="12960" y="2310"/>
                    <a:pt x="11664" y="3314"/>
                    <a:pt x="10368" y="4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1401648" y="419099"/>
              <a:ext cx="158751" cy="16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011"/>
                  </a:moveTo>
                  <a:cubicBezTo>
                    <a:pt x="1440" y="945"/>
                    <a:pt x="2880" y="-122"/>
                    <a:pt x="3600" y="11"/>
                  </a:cubicBezTo>
                  <a:cubicBezTo>
                    <a:pt x="4320" y="145"/>
                    <a:pt x="4320" y="1478"/>
                    <a:pt x="4176" y="4811"/>
                  </a:cubicBezTo>
                  <a:cubicBezTo>
                    <a:pt x="4032" y="8145"/>
                    <a:pt x="3744" y="13478"/>
                    <a:pt x="3456" y="16811"/>
                  </a:cubicBezTo>
                  <a:cubicBezTo>
                    <a:pt x="3168" y="20145"/>
                    <a:pt x="2880" y="21478"/>
                    <a:pt x="2736" y="21345"/>
                  </a:cubicBezTo>
                  <a:cubicBezTo>
                    <a:pt x="2592" y="21211"/>
                    <a:pt x="2592" y="19611"/>
                    <a:pt x="3024" y="17345"/>
                  </a:cubicBezTo>
                  <a:cubicBezTo>
                    <a:pt x="3456" y="15078"/>
                    <a:pt x="4320" y="12145"/>
                    <a:pt x="5328" y="9611"/>
                  </a:cubicBezTo>
                  <a:cubicBezTo>
                    <a:pt x="6336" y="7078"/>
                    <a:pt x="7488" y="4945"/>
                    <a:pt x="8784" y="3878"/>
                  </a:cubicBezTo>
                  <a:cubicBezTo>
                    <a:pt x="10080" y="2811"/>
                    <a:pt x="11520" y="2811"/>
                    <a:pt x="12240" y="3478"/>
                  </a:cubicBezTo>
                  <a:cubicBezTo>
                    <a:pt x="12960" y="4145"/>
                    <a:pt x="12960" y="5478"/>
                    <a:pt x="13248" y="6011"/>
                  </a:cubicBezTo>
                  <a:cubicBezTo>
                    <a:pt x="13536" y="6545"/>
                    <a:pt x="14112" y="6278"/>
                    <a:pt x="14832" y="5478"/>
                  </a:cubicBezTo>
                  <a:cubicBezTo>
                    <a:pt x="15552" y="4678"/>
                    <a:pt x="16416" y="3345"/>
                    <a:pt x="17424" y="2278"/>
                  </a:cubicBezTo>
                  <a:cubicBezTo>
                    <a:pt x="18432" y="1211"/>
                    <a:pt x="19584" y="411"/>
                    <a:pt x="20304" y="945"/>
                  </a:cubicBezTo>
                  <a:cubicBezTo>
                    <a:pt x="21024" y="1478"/>
                    <a:pt x="21312" y="3345"/>
                    <a:pt x="21456" y="6278"/>
                  </a:cubicBezTo>
                  <a:cubicBezTo>
                    <a:pt x="21600" y="9211"/>
                    <a:pt x="21600" y="13211"/>
                    <a:pt x="21600" y="17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1636598" y="366667"/>
              <a:ext cx="228601" cy="17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13710"/>
                  </a:moveTo>
                  <a:cubicBezTo>
                    <a:pt x="1800" y="12167"/>
                    <a:pt x="3600" y="10624"/>
                    <a:pt x="4900" y="9338"/>
                  </a:cubicBezTo>
                  <a:cubicBezTo>
                    <a:pt x="6200" y="8053"/>
                    <a:pt x="7000" y="7024"/>
                    <a:pt x="7400" y="5481"/>
                  </a:cubicBezTo>
                  <a:cubicBezTo>
                    <a:pt x="7800" y="3938"/>
                    <a:pt x="7800" y="1881"/>
                    <a:pt x="7300" y="853"/>
                  </a:cubicBezTo>
                  <a:cubicBezTo>
                    <a:pt x="6800" y="-176"/>
                    <a:pt x="5800" y="-176"/>
                    <a:pt x="5000" y="338"/>
                  </a:cubicBezTo>
                  <a:cubicBezTo>
                    <a:pt x="4200" y="853"/>
                    <a:pt x="3600" y="1881"/>
                    <a:pt x="3000" y="4710"/>
                  </a:cubicBezTo>
                  <a:cubicBezTo>
                    <a:pt x="2400" y="7538"/>
                    <a:pt x="1800" y="12167"/>
                    <a:pt x="1800" y="14995"/>
                  </a:cubicBezTo>
                  <a:cubicBezTo>
                    <a:pt x="1800" y="17824"/>
                    <a:pt x="2400" y="18853"/>
                    <a:pt x="3300" y="19367"/>
                  </a:cubicBezTo>
                  <a:cubicBezTo>
                    <a:pt x="4200" y="19881"/>
                    <a:pt x="5400" y="19881"/>
                    <a:pt x="6700" y="18724"/>
                  </a:cubicBezTo>
                  <a:cubicBezTo>
                    <a:pt x="8000" y="17567"/>
                    <a:pt x="9400" y="15253"/>
                    <a:pt x="10200" y="13453"/>
                  </a:cubicBezTo>
                  <a:cubicBezTo>
                    <a:pt x="11000" y="11653"/>
                    <a:pt x="11200" y="10367"/>
                    <a:pt x="11100" y="10495"/>
                  </a:cubicBezTo>
                  <a:cubicBezTo>
                    <a:pt x="11000" y="10624"/>
                    <a:pt x="10600" y="12167"/>
                    <a:pt x="10400" y="13581"/>
                  </a:cubicBezTo>
                  <a:cubicBezTo>
                    <a:pt x="10200" y="14995"/>
                    <a:pt x="10200" y="16281"/>
                    <a:pt x="10200" y="17824"/>
                  </a:cubicBezTo>
                  <a:cubicBezTo>
                    <a:pt x="10200" y="19367"/>
                    <a:pt x="10200" y="21167"/>
                    <a:pt x="10300" y="21295"/>
                  </a:cubicBezTo>
                  <a:cubicBezTo>
                    <a:pt x="10400" y="21424"/>
                    <a:pt x="10600" y="19881"/>
                    <a:pt x="11300" y="16795"/>
                  </a:cubicBezTo>
                  <a:cubicBezTo>
                    <a:pt x="12000" y="13710"/>
                    <a:pt x="13200" y="9081"/>
                    <a:pt x="14100" y="5995"/>
                  </a:cubicBezTo>
                  <a:cubicBezTo>
                    <a:pt x="15000" y="2910"/>
                    <a:pt x="15600" y="1367"/>
                    <a:pt x="16400" y="981"/>
                  </a:cubicBezTo>
                  <a:cubicBezTo>
                    <a:pt x="17200" y="595"/>
                    <a:pt x="18200" y="1367"/>
                    <a:pt x="19100" y="4324"/>
                  </a:cubicBezTo>
                  <a:cubicBezTo>
                    <a:pt x="20000" y="7281"/>
                    <a:pt x="20800" y="12424"/>
                    <a:pt x="21600" y="17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1941903" y="142964"/>
              <a:ext cx="62996" cy="43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49" fill="norm" stroke="1" extrusionOk="0">
                  <a:moveTo>
                    <a:pt x="10628" y="0"/>
                  </a:moveTo>
                  <a:cubicBezTo>
                    <a:pt x="7748" y="3582"/>
                    <a:pt x="4868" y="7165"/>
                    <a:pt x="3068" y="10431"/>
                  </a:cubicBezTo>
                  <a:cubicBezTo>
                    <a:pt x="1268" y="13698"/>
                    <a:pt x="548" y="16648"/>
                    <a:pt x="188" y="18492"/>
                  </a:cubicBezTo>
                  <a:cubicBezTo>
                    <a:pt x="-172" y="20336"/>
                    <a:pt x="-172" y="21073"/>
                    <a:pt x="1628" y="21337"/>
                  </a:cubicBezTo>
                  <a:cubicBezTo>
                    <a:pt x="3428" y="21600"/>
                    <a:pt x="7028" y="21389"/>
                    <a:pt x="10628" y="20810"/>
                  </a:cubicBezTo>
                  <a:cubicBezTo>
                    <a:pt x="14228" y="20230"/>
                    <a:pt x="17828" y="19282"/>
                    <a:pt x="21428" y="18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1922348" y="339814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2675881" y="122451"/>
              <a:ext cx="325968" cy="61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9818" y="10851"/>
                  </a:moveTo>
                  <a:cubicBezTo>
                    <a:pt x="9818" y="10410"/>
                    <a:pt x="9818" y="9969"/>
                    <a:pt x="9117" y="9602"/>
                  </a:cubicBezTo>
                  <a:cubicBezTo>
                    <a:pt x="8416" y="9235"/>
                    <a:pt x="7013" y="8941"/>
                    <a:pt x="5470" y="9235"/>
                  </a:cubicBezTo>
                  <a:cubicBezTo>
                    <a:pt x="3927" y="9528"/>
                    <a:pt x="2244" y="10410"/>
                    <a:pt x="1262" y="11035"/>
                  </a:cubicBezTo>
                  <a:cubicBezTo>
                    <a:pt x="281" y="11659"/>
                    <a:pt x="0" y="12026"/>
                    <a:pt x="0" y="12467"/>
                  </a:cubicBezTo>
                  <a:cubicBezTo>
                    <a:pt x="0" y="12908"/>
                    <a:pt x="281" y="13422"/>
                    <a:pt x="1052" y="13569"/>
                  </a:cubicBezTo>
                  <a:cubicBezTo>
                    <a:pt x="1823" y="13716"/>
                    <a:pt x="3086" y="13496"/>
                    <a:pt x="4488" y="12467"/>
                  </a:cubicBezTo>
                  <a:cubicBezTo>
                    <a:pt x="5891" y="11439"/>
                    <a:pt x="7434" y="9602"/>
                    <a:pt x="8626" y="7875"/>
                  </a:cubicBezTo>
                  <a:cubicBezTo>
                    <a:pt x="9818" y="6149"/>
                    <a:pt x="10660" y="4533"/>
                    <a:pt x="11571" y="3357"/>
                  </a:cubicBezTo>
                  <a:cubicBezTo>
                    <a:pt x="12483" y="2182"/>
                    <a:pt x="13465" y="1447"/>
                    <a:pt x="14236" y="969"/>
                  </a:cubicBezTo>
                  <a:cubicBezTo>
                    <a:pt x="15008" y="492"/>
                    <a:pt x="15569" y="271"/>
                    <a:pt x="16200" y="124"/>
                  </a:cubicBezTo>
                  <a:cubicBezTo>
                    <a:pt x="16831" y="-23"/>
                    <a:pt x="17532" y="-96"/>
                    <a:pt x="17883" y="235"/>
                  </a:cubicBezTo>
                  <a:cubicBezTo>
                    <a:pt x="18234" y="565"/>
                    <a:pt x="18234" y="1300"/>
                    <a:pt x="17322" y="2769"/>
                  </a:cubicBezTo>
                  <a:cubicBezTo>
                    <a:pt x="16410" y="4239"/>
                    <a:pt x="14587" y="6443"/>
                    <a:pt x="12974" y="8684"/>
                  </a:cubicBezTo>
                  <a:cubicBezTo>
                    <a:pt x="11361" y="10924"/>
                    <a:pt x="9958" y="13202"/>
                    <a:pt x="9187" y="15112"/>
                  </a:cubicBezTo>
                  <a:cubicBezTo>
                    <a:pt x="8416" y="17022"/>
                    <a:pt x="8275" y="18565"/>
                    <a:pt x="8205" y="19520"/>
                  </a:cubicBezTo>
                  <a:cubicBezTo>
                    <a:pt x="8135" y="20475"/>
                    <a:pt x="8135" y="20843"/>
                    <a:pt x="8556" y="21100"/>
                  </a:cubicBezTo>
                  <a:cubicBezTo>
                    <a:pt x="8977" y="21357"/>
                    <a:pt x="9818" y="21504"/>
                    <a:pt x="10449" y="21431"/>
                  </a:cubicBezTo>
                  <a:cubicBezTo>
                    <a:pt x="11081" y="21357"/>
                    <a:pt x="11501" y="21063"/>
                    <a:pt x="11922" y="20328"/>
                  </a:cubicBezTo>
                  <a:cubicBezTo>
                    <a:pt x="12343" y="19594"/>
                    <a:pt x="12764" y="18418"/>
                    <a:pt x="12974" y="17610"/>
                  </a:cubicBezTo>
                  <a:cubicBezTo>
                    <a:pt x="13184" y="16802"/>
                    <a:pt x="13184" y="16361"/>
                    <a:pt x="12904" y="15884"/>
                  </a:cubicBezTo>
                  <a:cubicBezTo>
                    <a:pt x="12623" y="15406"/>
                    <a:pt x="12062" y="14892"/>
                    <a:pt x="12062" y="14488"/>
                  </a:cubicBezTo>
                  <a:cubicBezTo>
                    <a:pt x="12062" y="14084"/>
                    <a:pt x="12623" y="13790"/>
                    <a:pt x="14306" y="13386"/>
                  </a:cubicBezTo>
                  <a:cubicBezTo>
                    <a:pt x="15990" y="12982"/>
                    <a:pt x="18795" y="12467"/>
                    <a:pt x="21600" y="11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3495431" y="310260"/>
              <a:ext cx="236668" cy="23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15" fill="norm" stroke="1" extrusionOk="0">
                  <a:moveTo>
                    <a:pt x="13345" y="3816"/>
                  </a:moveTo>
                  <a:cubicBezTo>
                    <a:pt x="12389" y="2478"/>
                    <a:pt x="11433" y="1140"/>
                    <a:pt x="10477" y="471"/>
                  </a:cubicBezTo>
                  <a:cubicBezTo>
                    <a:pt x="9522" y="-198"/>
                    <a:pt x="8566" y="-198"/>
                    <a:pt x="7419" y="758"/>
                  </a:cubicBezTo>
                  <a:cubicBezTo>
                    <a:pt x="6272" y="1714"/>
                    <a:pt x="4934" y="3625"/>
                    <a:pt x="3596" y="6683"/>
                  </a:cubicBezTo>
                  <a:cubicBezTo>
                    <a:pt x="2258" y="9742"/>
                    <a:pt x="920" y="13947"/>
                    <a:pt x="346" y="16528"/>
                  </a:cubicBezTo>
                  <a:cubicBezTo>
                    <a:pt x="-227" y="19108"/>
                    <a:pt x="-36" y="20064"/>
                    <a:pt x="538" y="20637"/>
                  </a:cubicBezTo>
                  <a:cubicBezTo>
                    <a:pt x="1111" y="21211"/>
                    <a:pt x="2067" y="21402"/>
                    <a:pt x="3692" y="20446"/>
                  </a:cubicBezTo>
                  <a:cubicBezTo>
                    <a:pt x="5316" y="19490"/>
                    <a:pt x="7610" y="17388"/>
                    <a:pt x="9235" y="15476"/>
                  </a:cubicBezTo>
                  <a:cubicBezTo>
                    <a:pt x="10860" y="13565"/>
                    <a:pt x="11815" y="11844"/>
                    <a:pt x="12580" y="10506"/>
                  </a:cubicBezTo>
                  <a:cubicBezTo>
                    <a:pt x="13345" y="9168"/>
                    <a:pt x="13918" y="8213"/>
                    <a:pt x="14205" y="8786"/>
                  </a:cubicBezTo>
                  <a:cubicBezTo>
                    <a:pt x="14492" y="9360"/>
                    <a:pt x="14492" y="11462"/>
                    <a:pt x="15638" y="13278"/>
                  </a:cubicBezTo>
                  <a:cubicBezTo>
                    <a:pt x="16785" y="15094"/>
                    <a:pt x="19079" y="16623"/>
                    <a:pt x="21373" y="18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4365271" y="0"/>
              <a:ext cx="154228" cy="51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42" fill="norm" stroke="1" extrusionOk="0">
                  <a:moveTo>
                    <a:pt x="18641" y="14683"/>
                  </a:moveTo>
                  <a:cubicBezTo>
                    <a:pt x="17182" y="14154"/>
                    <a:pt x="15722" y="13625"/>
                    <a:pt x="13387" y="13581"/>
                  </a:cubicBezTo>
                  <a:cubicBezTo>
                    <a:pt x="11052" y="13537"/>
                    <a:pt x="7841" y="13978"/>
                    <a:pt x="5360" y="15036"/>
                  </a:cubicBezTo>
                  <a:cubicBezTo>
                    <a:pt x="2879" y="16094"/>
                    <a:pt x="1127" y="17769"/>
                    <a:pt x="398" y="18959"/>
                  </a:cubicBezTo>
                  <a:cubicBezTo>
                    <a:pt x="-332" y="20149"/>
                    <a:pt x="-40" y="20855"/>
                    <a:pt x="1127" y="21207"/>
                  </a:cubicBezTo>
                  <a:cubicBezTo>
                    <a:pt x="2295" y="21560"/>
                    <a:pt x="4338" y="21560"/>
                    <a:pt x="6819" y="20899"/>
                  </a:cubicBezTo>
                  <a:cubicBezTo>
                    <a:pt x="9300" y="20238"/>
                    <a:pt x="12219" y="18915"/>
                    <a:pt x="14263" y="16755"/>
                  </a:cubicBezTo>
                  <a:cubicBezTo>
                    <a:pt x="16306" y="14595"/>
                    <a:pt x="17473" y="11598"/>
                    <a:pt x="18057" y="8997"/>
                  </a:cubicBezTo>
                  <a:cubicBezTo>
                    <a:pt x="18641" y="6396"/>
                    <a:pt x="18641" y="4192"/>
                    <a:pt x="18495" y="2869"/>
                  </a:cubicBezTo>
                  <a:cubicBezTo>
                    <a:pt x="18349" y="1547"/>
                    <a:pt x="18057" y="1106"/>
                    <a:pt x="17473" y="709"/>
                  </a:cubicBezTo>
                  <a:cubicBezTo>
                    <a:pt x="16890" y="313"/>
                    <a:pt x="16014" y="-40"/>
                    <a:pt x="15284" y="4"/>
                  </a:cubicBezTo>
                  <a:cubicBezTo>
                    <a:pt x="14554" y="48"/>
                    <a:pt x="13971" y="489"/>
                    <a:pt x="13241" y="2340"/>
                  </a:cubicBezTo>
                  <a:cubicBezTo>
                    <a:pt x="12511" y="4192"/>
                    <a:pt x="11636" y="7454"/>
                    <a:pt x="11782" y="10275"/>
                  </a:cubicBezTo>
                  <a:cubicBezTo>
                    <a:pt x="11927" y="13096"/>
                    <a:pt x="13095" y="15477"/>
                    <a:pt x="13971" y="16976"/>
                  </a:cubicBezTo>
                  <a:cubicBezTo>
                    <a:pt x="14846" y="18474"/>
                    <a:pt x="15430" y="19091"/>
                    <a:pt x="16306" y="19532"/>
                  </a:cubicBezTo>
                  <a:cubicBezTo>
                    <a:pt x="17182" y="19973"/>
                    <a:pt x="18349" y="20238"/>
                    <a:pt x="19225" y="20105"/>
                  </a:cubicBezTo>
                  <a:cubicBezTo>
                    <a:pt x="20100" y="19973"/>
                    <a:pt x="20684" y="19444"/>
                    <a:pt x="21268" y="18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4532198" y="356419"/>
              <a:ext cx="31751" cy="1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620"/>
                  </a:moveTo>
                  <a:cubicBezTo>
                    <a:pt x="4320" y="1155"/>
                    <a:pt x="8640" y="-309"/>
                    <a:pt x="11520" y="57"/>
                  </a:cubicBezTo>
                  <a:cubicBezTo>
                    <a:pt x="14400" y="423"/>
                    <a:pt x="15840" y="2620"/>
                    <a:pt x="17280" y="6464"/>
                  </a:cubicBezTo>
                  <a:cubicBezTo>
                    <a:pt x="18720" y="10308"/>
                    <a:pt x="20160" y="15799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4557598" y="224383"/>
              <a:ext cx="50801" cy="7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21328"/>
                  </a:moveTo>
                  <a:cubicBezTo>
                    <a:pt x="0" y="16074"/>
                    <a:pt x="0" y="10820"/>
                    <a:pt x="0" y="6733"/>
                  </a:cubicBezTo>
                  <a:cubicBezTo>
                    <a:pt x="0" y="2647"/>
                    <a:pt x="0" y="-272"/>
                    <a:pt x="3600" y="20"/>
                  </a:cubicBezTo>
                  <a:cubicBezTo>
                    <a:pt x="7200" y="312"/>
                    <a:pt x="14400" y="3814"/>
                    <a:pt x="21600" y="7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4640148" y="240331"/>
              <a:ext cx="80434" cy="25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0463" y="3010"/>
                  </a:moveTo>
                  <a:cubicBezTo>
                    <a:pt x="19326" y="2125"/>
                    <a:pt x="18189" y="1239"/>
                    <a:pt x="16200" y="708"/>
                  </a:cubicBezTo>
                  <a:cubicBezTo>
                    <a:pt x="14211" y="177"/>
                    <a:pt x="11368" y="0"/>
                    <a:pt x="8526" y="0"/>
                  </a:cubicBezTo>
                  <a:cubicBezTo>
                    <a:pt x="5684" y="0"/>
                    <a:pt x="2842" y="177"/>
                    <a:pt x="1989" y="1770"/>
                  </a:cubicBezTo>
                  <a:cubicBezTo>
                    <a:pt x="1137" y="3364"/>
                    <a:pt x="2274" y="6374"/>
                    <a:pt x="5684" y="9030"/>
                  </a:cubicBezTo>
                  <a:cubicBezTo>
                    <a:pt x="9095" y="11685"/>
                    <a:pt x="14779" y="13987"/>
                    <a:pt x="17905" y="15580"/>
                  </a:cubicBezTo>
                  <a:cubicBezTo>
                    <a:pt x="21032" y="17174"/>
                    <a:pt x="21600" y="18059"/>
                    <a:pt x="21600" y="18944"/>
                  </a:cubicBezTo>
                  <a:cubicBezTo>
                    <a:pt x="21600" y="19830"/>
                    <a:pt x="21032" y="20715"/>
                    <a:pt x="19042" y="21157"/>
                  </a:cubicBezTo>
                  <a:cubicBezTo>
                    <a:pt x="17053" y="21600"/>
                    <a:pt x="13642" y="21600"/>
                    <a:pt x="10232" y="19387"/>
                  </a:cubicBezTo>
                  <a:cubicBezTo>
                    <a:pt x="6821" y="17174"/>
                    <a:pt x="3411" y="12748"/>
                    <a:pt x="0" y="8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4767148" y="79464"/>
              <a:ext cx="177801" cy="40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10800" y="0"/>
                  </a:moveTo>
                  <a:cubicBezTo>
                    <a:pt x="8743" y="4008"/>
                    <a:pt x="6686" y="8016"/>
                    <a:pt x="5529" y="11078"/>
                  </a:cubicBezTo>
                  <a:cubicBezTo>
                    <a:pt x="4371" y="14140"/>
                    <a:pt x="4114" y="16256"/>
                    <a:pt x="3986" y="17703"/>
                  </a:cubicBezTo>
                  <a:cubicBezTo>
                    <a:pt x="3857" y="19151"/>
                    <a:pt x="3857" y="19930"/>
                    <a:pt x="4243" y="20542"/>
                  </a:cubicBezTo>
                  <a:cubicBezTo>
                    <a:pt x="4629" y="21155"/>
                    <a:pt x="5400" y="21600"/>
                    <a:pt x="6171" y="21544"/>
                  </a:cubicBezTo>
                  <a:cubicBezTo>
                    <a:pt x="6943" y="21489"/>
                    <a:pt x="7714" y="20932"/>
                    <a:pt x="7329" y="19596"/>
                  </a:cubicBezTo>
                  <a:cubicBezTo>
                    <a:pt x="6943" y="18260"/>
                    <a:pt x="5400" y="16144"/>
                    <a:pt x="4243" y="14864"/>
                  </a:cubicBezTo>
                  <a:cubicBezTo>
                    <a:pt x="3086" y="13584"/>
                    <a:pt x="2314" y="13138"/>
                    <a:pt x="1543" y="12693"/>
                  </a:cubicBezTo>
                  <a:cubicBezTo>
                    <a:pt x="771" y="12247"/>
                    <a:pt x="0" y="11802"/>
                    <a:pt x="0" y="11357"/>
                  </a:cubicBezTo>
                  <a:cubicBezTo>
                    <a:pt x="0" y="10911"/>
                    <a:pt x="771" y="10466"/>
                    <a:pt x="1929" y="10188"/>
                  </a:cubicBezTo>
                  <a:cubicBezTo>
                    <a:pt x="3086" y="9909"/>
                    <a:pt x="4629" y="9798"/>
                    <a:pt x="7071" y="10021"/>
                  </a:cubicBezTo>
                  <a:cubicBezTo>
                    <a:pt x="9514" y="10243"/>
                    <a:pt x="12857" y="10800"/>
                    <a:pt x="15043" y="11635"/>
                  </a:cubicBezTo>
                  <a:cubicBezTo>
                    <a:pt x="17229" y="12470"/>
                    <a:pt x="18257" y="13584"/>
                    <a:pt x="18643" y="14808"/>
                  </a:cubicBezTo>
                  <a:cubicBezTo>
                    <a:pt x="19029" y="16033"/>
                    <a:pt x="18771" y="17369"/>
                    <a:pt x="18000" y="18204"/>
                  </a:cubicBezTo>
                  <a:cubicBezTo>
                    <a:pt x="17229" y="19039"/>
                    <a:pt x="15943" y="19373"/>
                    <a:pt x="14914" y="19262"/>
                  </a:cubicBezTo>
                  <a:cubicBezTo>
                    <a:pt x="13886" y="19151"/>
                    <a:pt x="13114" y="18594"/>
                    <a:pt x="12857" y="17425"/>
                  </a:cubicBezTo>
                  <a:cubicBezTo>
                    <a:pt x="12600" y="16256"/>
                    <a:pt x="12857" y="14474"/>
                    <a:pt x="14400" y="12971"/>
                  </a:cubicBezTo>
                  <a:cubicBezTo>
                    <a:pt x="15943" y="11468"/>
                    <a:pt x="18771" y="10243"/>
                    <a:pt x="21600" y="9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4983048" y="263614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806"/>
                    <a:pt x="14400" y="11613"/>
                    <a:pt x="10800" y="15213"/>
                  </a:cubicBezTo>
                  <a:cubicBezTo>
                    <a:pt x="7200" y="18813"/>
                    <a:pt x="3600" y="20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4995748" y="174714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093115" y="98514"/>
              <a:ext cx="130226" cy="36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77" fill="norm" stroke="1" extrusionOk="0">
                  <a:moveTo>
                    <a:pt x="4877" y="0"/>
                  </a:moveTo>
                  <a:cubicBezTo>
                    <a:pt x="4181" y="3600"/>
                    <a:pt x="3484" y="7200"/>
                    <a:pt x="2787" y="10179"/>
                  </a:cubicBezTo>
                  <a:cubicBezTo>
                    <a:pt x="2090" y="13159"/>
                    <a:pt x="1394" y="15517"/>
                    <a:pt x="871" y="17255"/>
                  </a:cubicBezTo>
                  <a:cubicBezTo>
                    <a:pt x="348" y="18993"/>
                    <a:pt x="0" y="20110"/>
                    <a:pt x="0" y="20110"/>
                  </a:cubicBezTo>
                  <a:cubicBezTo>
                    <a:pt x="0" y="20110"/>
                    <a:pt x="348" y="18993"/>
                    <a:pt x="1394" y="17379"/>
                  </a:cubicBezTo>
                  <a:cubicBezTo>
                    <a:pt x="2439" y="15766"/>
                    <a:pt x="4181" y="13655"/>
                    <a:pt x="5574" y="12290"/>
                  </a:cubicBezTo>
                  <a:cubicBezTo>
                    <a:pt x="6968" y="10924"/>
                    <a:pt x="8013" y="10303"/>
                    <a:pt x="9406" y="9931"/>
                  </a:cubicBezTo>
                  <a:cubicBezTo>
                    <a:pt x="10800" y="9559"/>
                    <a:pt x="12542" y="9434"/>
                    <a:pt x="14110" y="9683"/>
                  </a:cubicBezTo>
                  <a:cubicBezTo>
                    <a:pt x="15677" y="9931"/>
                    <a:pt x="17071" y="10552"/>
                    <a:pt x="18290" y="11917"/>
                  </a:cubicBezTo>
                  <a:cubicBezTo>
                    <a:pt x="19510" y="13283"/>
                    <a:pt x="20555" y="15393"/>
                    <a:pt x="21077" y="16759"/>
                  </a:cubicBezTo>
                  <a:cubicBezTo>
                    <a:pt x="21600" y="18124"/>
                    <a:pt x="21600" y="18745"/>
                    <a:pt x="20729" y="19428"/>
                  </a:cubicBezTo>
                  <a:cubicBezTo>
                    <a:pt x="19858" y="20110"/>
                    <a:pt x="18116" y="20855"/>
                    <a:pt x="15503" y="21228"/>
                  </a:cubicBezTo>
                  <a:cubicBezTo>
                    <a:pt x="12890" y="21600"/>
                    <a:pt x="9406" y="21600"/>
                    <a:pt x="6619" y="20917"/>
                  </a:cubicBezTo>
                  <a:cubicBezTo>
                    <a:pt x="3832" y="20234"/>
                    <a:pt x="1742" y="18869"/>
                    <a:pt x="1568" y="17876"/>
                  </a:cubicBezTo>
                  <a:cubicBezTo>
                    <a:pt x="1394" y="16883"/>
                    <a:pt x="3135" y="16262"/>
                    <a:pt x="4877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5263628" y="61926"/>
              <a:ext cx="405221" cy="38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045" fill="norm" stroke="1" extrusionOk="0">
                  <a:moveTo>
                    <a:pt x="1287" y="13360"/>
                  </a:moveTo>
                  <a:cubicBezTo>
                    <a:pt x="837" y="15428"/>
                    <a:pt x="387" y="17496"/>
                    <a:pt x="162" y="18818"/>
                  </a:cubicBezTo>
                  <a:cubicBezTo>
                    <a:pt x="-63" y="20139"/>
                    <a:pt x="-63" y="20713"/>
                    <a:pt x="218" y="20943"/>
                  </a:cubicBezTo>
                  <a:cubicBezTo>
                    <a:pt x="500" y="21173"/>
                    <a:pt x="1062" y="21058"/>
                    <a:pt x="2018" y="20139"/>
                  </a:cubicBezTo>
                  <a:cubicBezTo>
                    <a:pt x="2974" y="19220"/>
                    <a:pt x="4324" y="17496"/>
                    <a:pt x="5168" y="16347"/>
                  </a:cubicBezTo>
                  <a:cubicBezTo>
                    <a:pt x="6012" y="15199"/>
                    <a:pt x="6349" y="14624"/>
                    <a:pt x="6518" y="14624"/>
                  </a:cubicBezTo>
                  <a:cubicBezTo>
                    <a:pt x="6687" y="14624"/>
                    <a:pt x="6687" y="15199"/>
                    <a:pt x="6631" y="15830"/>
                  </a:cubicBezTo>
                  <a:cubicBezTo>
                    <a:pt x="6574" y="16462"/>
                    <a:pt x="6462" y="17152"/>
                    <a:pt x="6462" y="17784"/>
                  </a:cubicBezTo>
                  <a:cubicBezTo>
                    <a:pt x="6462" y="18416"/>
                    <a:pt x="6574" y="18990"/>
                    <a:pt x="6912" y="19392"/>
                  </a:cubicBezTo>
                  <a:cubicBezTo>
                    <a:pt x="7249" y="19794"/>
                    <a:pt x="7812" y="20024"/>
                    <a:pt x="8768" y="19105"/>
                  </a:cubicBezTo>
                  <a:cubicBezTo>
                    <a:pt x="9724" y="18186"/>
                    <a:pt x="11074" y="16118"/>
                    <a:pt x="12312" y="13360"/>
                  </a:cubicBezTo>
                  <a:cubicBezTo>
                    <a:pt x="13549" y="10603"/>
                    <a:pt x="14675" y="7156"/>
                    <a:pt x="15293" y="4973"/>
                  </a:cubicBezTo>
                  <a:cubicBezTo>
                    <a:pt x="15912" y="2790"/>
                    <a:pt x="16025" y="1871"/>
                    <a:pt x="16137" y="1067"/>
                  </a:cubicBezTo>
                  <a:cubicBezTo>
                    <a:pt x="16249" y="262"/>
                    <a:pt x="16362" y="-427"/>
                    <a:pt x="16081" y="320"/>
                  </a:cubicBezTo>
                  <a:cubicBezTo>
                    <a:pt x="15799" y="1067"/>
                    <a:pt x="15124" y="3250"/>
                    <a:pt x="14393" y="6179"/>
                  </a:cubicBezTo>
                  <a:cubicBezTo>
                    <a:pt x="13662" y="9109"/>
                    <a:pt x="12874" y="12786"/>
                    <a:pt x="12481" y="14911"/>
                  </a:cubicBezTo>
                  <a:cubicBezTo>
                    <a:pt x="12087" y="17037"/>
                    <a:pt x="12087" y="17611"/>
                    <a:pt x="12199" y="18358"/>
                  </a:cubicBezTo>
                  <a:cubicBezTo>
                    <a:pt x="12312" y="19105"/>
                    <a:pt x="12537" y="20024"/>
                    <a:pt x="12987" y="20254"/>
                  </a:cubicBezTo>
                  <a:cubicBezTo>
                    <a:pt x="13437" y="20484"/>
                    <a:pt x="14112" y="20024"/>
                    <a:pt x="14506" y="19507"/>
                  </a:cubicBezTo>
                  <a:cubicBezTo>
                    <a:pt x="14899" y="18990"/>
                    <a:pt x="15012" y="18416"/>
                    <a:pt x="14899" y="17439"/>
                  </a:cubicBezTo>
                  <a:cubicBezTo>
                    <a:pt x="14787" y="16462"/>
                    <a:pt x="14449" y="15084"/>
                    <a:pt x="14056" y="14222"/>
                  </a:cubicBezTo>
                  <a:cubicBezTo>
                    <a:pt x="13662" y="13360"/>
                    <a:pt x="13212" y="13016"/>
                    <a:pt x="12706" y="12671"/>
                  </a:cubicBezTo>
                  <a:cubicBezTo>
                    <a:pt x="12199" y="12326"/>
                    <a:pt x="11637" y="11982"/>
                    <a:pt x="11637" y="11694"/>
                  </a:cubicBezTo>
                  <a:cubicBezTo>
                    <a:pt x="11637" y="11407"/>
                    <a:pt x="12199" y="11177"/>
                    <a:pt x="12874" y="11005"/>
                  </a:cubicBezTo>
                  <a:cubicBezTo>
                    <a:pt x="13549" y="10833"/>
                    <a:pt x="14337" y="10718"/>
                    <a:pt x="15068" y="10718"/>
                  </a:cubicBezTo>
                  <a:cubicBezTo>
                    <a:pt x="15799" y="10718"/>
                    <a:pt x="16474" y="10833"/>
                    <a:pt x="16924" y="11177"/>
                  </a:cubicBezTo>
                  <a:cubicBezTo>
                    <a:pt x="17375" y="11522"/>
                    <a:pt x="17599" y="12096"/>
                    <a:pt x="17768" y="13130"/>
                  </a:cubicBezTo>
                  <a:cubicBezTo>
                    <a:pt x="17937" y="14164"/>
                    <a:pt x="18050" y="15658"/>
                    <a:pt x="18106" y="16864"/>
                  </a:cubicBezTo>
                  <a:cubicBezTo>
                    <a:pt x="18162" y="18071"/>
                    <a:pt x="18162" y="18990"/>
                    <a:pt x="18162" y="18990"/>
                  </a:cubicBezTo>
                  <a:cubicBezTo>
                    <a:pt x="18162" y="18990"/>
                    <a:pt x="18162" y="18071"/>
                    <a:pt x="18331" y="16347"/>
                  </a:cubicBezTo>
                  <a:cubicBezTo>
                    <a:pt x="18499" y="14624"/>
                    <a:pt x="18837" y="12096"/>
                    <a:pt x="19400" y="10258"/>
                  </a:cubicBezTo>
                  <a:cubicBezTo>
                    <a:pt x="19962" y="8420"/>
                    <a:pt x="20750" y="7271"/>
                    <a:pt x="21537" y="6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5650978" y="189495"/>
              <a:ext cx="230686" cy="23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24" fill="norm" stroke="1" extrusionOk="0">
                  <a:moveTo>
                    <a:pt x="8727" y="6120"/>
                  </a:moveTo>
                  <a:cubicBezTo>
                    <a:pt x="6567" y="7649"/>
                    <a:pt x="4407" y="9178"/>
                    <a:pt x="2935" y="10803"/>
                  </a:cubicBezTo>
                  <a:cubicBezTo>
                    <a:pt x="1462" y="12428"/>
                    <a:pt x="676" y="14148"/>
                    <a:pt x="284" y="15486"/>
                  </a:cubicBezTo>
                  <a:cubicBezTo>
                    <a:pt x="-109" y="16824"/>
                    <a:pt x="-109" y="17780"/>
                    <a:pt x="382" y="18258"/>
                  </a:cubicBezTo>
                  <a:cubicBezTo>
                    <a:pt x="873" y="18736"/>
                    <a:pt x="1855" y="18736"/>
                    <a:pt x="3622" y="17685"/>
                  </a:cubicBezTo>
                  <a:cubicBezTo>
                    <a:pt x="5389" y="16633"/>
                    <a:pt x="7942" y="14531"/>
                    <a:pt x="9316" y="13001"/>
                  </a:cubicBezTo>
                  <a:cubicBezTo>
                    <a:pt x="10691" y="11472"/>
                    <a:pt x="10887" y="10516"/>
                    <a:pt x="10691" y="9656"/>
                  </a:cubicBezTo>
                  <a:cubicBezTo>
                    <a:pt x="10495" y="8796"/>
                    <a:pt x="9906" y="8031"/>
                    <a:pt x="8924" y="7745"/>
                  </a:cubicBezTo>
                  <a:cubicBezTo>
                    <a:pt x="7942" y="7458"/>
                    <a:pt x="6567" y="7649"/>
                    <a:pt x="6371" y="7554"/>
                  </a:cubicBezTo>
                  <a:cubicBezTo>
                    <a:pt x="6175" y="7458"/>
                    <a:pt x="7156" y="7076"/>
                    <a:pt x="8138" y="6693"/>
                  </a:cubicBezTo>
                  <a:cubicBezTo>
                    <a:pt x="9120" y="6311"/>
                    <a:pt x="10102" y="5929"/>
                    <a:pt x="10691" y="6311"/>
                  </a:cubicBezTo>
                  <a:cubicBezTo>
                    <a:pt x="11280" y="6693"/>
                    <a:pt x="11476" y="7840"/>
                    <a:pt x="11673" y="10230"/>
                  </a:cubicBezTo>
                  <a:cubicBezTo>
                    <a:pt x="11869" y="12619"/>
                    <a:pt x="12066" y="16251"/>
                    <a:pt x="11869" y="18449"/>
                  </a:cubicBezTo>
                  <a:cubicBezTo>
                    <a:pt x="11673" y="20647"/>
                    <a:pt x="11084" y="21412"/>
                    <a:pt x="10789" y="21030"/>
                  </a:cubicBezTo>
                  <a:cubicBezTo>
                    <a:pt x="10495" y="20647"/>
                    <a:pt x="10495" y="19118"/>
                    <a:pt x="11084" y="15773"/>
                  </a:cubicBezTo>
                  <a:cubicBezTo>
                    <a:pt x="11673" y="12428"/>
                    <a:pt x="12851" y="7267"/>
                    <a:pt x="13931" y="4304"/>
                  </a:cubicBezTo>
                  <a:cubicBezTo>
                    <a:pt x="15011" y="1341"/>
                    <a:pt x="15993" y="577"/>
                    <a:pt x="16975" y="194"/>
                  </a:cubicBezTo>
                  <a:cubicBezTo>
                    <a:pt x="17956" y="-188"/>
                    <a:pt x="18938" y="-188"/>
                    <a:pt x="19822" y="1915"/>
                  </a:cubicBezTo>
                  <a:cubicBezTo>
                    <a:pt x="20706" y="4017"/>
                    <a:pt x="21491" y="8223"/>
                    <a:pt x="21393" y="11377"/>
                  </a:cubicBezTo>
                  <a:cubicBezTo>
                    <a:pt x="21295" y="14531"/>
                    <a:pt x="20313" y="16633"/>
                    <a:pt x="19331" y="18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5884748" y="428714"/>
              <a:ext cx="50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316548" y="123914"/>
              <a:ext cx="158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752" y="1226"/>
                  </a:cubicBezTo>
                  <a:cubicBezTo>
                    <a:pt x="6624" y="2451"/>
                    <a:pt x="8928" y="4902"/>
                    <a:pt x="10800" y="7813"/>
                  </a:cubicBezTo>
                  <a:cubicBezTo>
                    <a:pt x="12672" y="10723"/>
                    <a:pt x="14112" y="14094"/>
                    <a:pt x="15840" y="16468"/>
                  </a:cubicBezTo>
                  <a:cubicBezTo>
                    <a:pt x="17568" y="18843"/>
                    <a:pt x="19584" y="20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6335598" y="81212"/>
              <a:ext cx="222301" cy="36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97" fill="norm" stroke="1" extrusionOk="0">
                  <a:moveTo>
                    <a:pt x="20785" y="1387"/>
                  </a:moveTo>
                  <a:cubicBezTo>
                    <a:pt x="21192" y="766"/>
                    <a:pt x="21600" y="145"/>
                    <a:pt x="21294" y="21"/>
                  </a:cubicBezTo>
                  <a:cubicBezTo>
                    <a:pt x="20989" y="-103"/>
                    <a:pt x="19970" y="269"/>
                    <a:pt x="17626" y="2131"/>
                  </a:cubicBezTo>
                  <a:cubicBezTo>
                    <a:pt x="15283" y="3994"/>
                    <a:pt x="11615" y="7345"/>
                    <a:pt x="8558" y="10138"/>
                  </a:cubicBezTo>
                  <a:cubicBezTo>
                    <a:pt x="5502" y="12931"/>
                    <a:pt x="3057" y="15166"/>
                    <a:pt x="1732" y="16966"/>
                  </a:cubicBezTo>
                  <a:cubicBezTo>
                    <a:pt x="408" y="18766"/>
                    <a:pt x="204" y="20131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6583248" y="466814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657"/>
                    <a:pt x="14400" y="11314"/>
                    <a:pt x="10800" y="14914"/>
                  </a:cubicBezTo>
                  <a:cubicBezTo>
                    <a:pt x="7200" y="18514"/>
                    <a:pt x="360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7357948" y="314414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376998" y="225514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7409745" y="201250"/>
              <a:ext cx="102212" cy="23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153" fill="norm" stroke="1" extrusionOk="0">
                  <a:moveTo>
                    <a:pt x="15349" y="3368"/>
                  </a:moveTo>
                  <a:cubicBezTo>
                    <a:pt x="14917" y="2404"/>
                    <a:pt x="14485" y="1440"/>
                    <a:pt x="12973" y="765"/>
                  </a:cubicBezTo>
                  <a:cubicBezTo>
                    <a:pt x="11461" y="90"/>
                    <a:pt x="8869" y="-296"/>
                    <a:pt x="6061" y="283"/>
                  </a:cubicBezTo>
                  <a:cubicBezTo>
                    <a:pt x="3253" y="861"/>
                    <a:pt x="229" y="2404"/>
                    <a:pt x="13" y="4429"/>
                  </a:cubicBezTo>
                  <a:cubicBezTo>
                    <a:pt x="-203" y="6454"/>
                    <a:pt x="2389" y="8961"/>
                    <a:pt x="6277" y="11372"/>
                  </a:cubicBezTo>
                  <a:cubicBezTo>
                    <a:pt x="10165" y="13783"/>
                    <a:pt x="15349" y="16097"/>
                    <a:pt x="18157" y="17736"/>
                  </a:cubicBezTo>
                  <a:cubicBezTo>
                    <a:pt x="20965" y="19375"/>
                    <a:pt x="21397" y="20340"/>
                    <a:pt x="20317" y="20822"/>
                  </a:cubicBezTo>
                  <a:cubicBezTo>
                    <a:pt x="19237" y="21304"/>
                    <a:pt x="16645" y="21304"/>
                    <a:pt x="14053" y="20533"/>
                  </a:cubicBezTo>
                  <a:cubicBezTo>
                    <a:pt x="11461" y="19761"/>
                    <a:pt x="8869" y="18218"/>
                    <a:pt x="6277" y="16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7650048" y="244564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7643698" y="41601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398773" y="1197642"/>
              <a:ext cx="253576" cy="48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97" fill="norm" stroke="1" extrusionOk="0">
                  <a:moveTo>
                    <a:pt x="21564" y="1664"/>
                  </a:moveTo>
                  <a:cubicBezTo>
                    <a:pt x="21564" y="1195"/>
                    <a:pt x="21564" y="725"/>
                    <a:pt x="21114" y="444"/>
                  </a:cubicBezTo>
                  <a:cubicBezTo>
                    <a:pt x="20664" y="162"/>
                    <a:pt x="19764" y="68"/>
                    <a:pt x="17694" y="21"/>
                  </a:cubicBezTo>
                  <a:cubicBezTo>
                    <a:pt x="15624" y="-26"/>
                    <a:pt x="12384" y="-26"/>
                    <a:pt x="9954" y="350"/>
                  </a:cubicBezTo>
                  <a:cubicBezTo>
                    <a:pt x="7524" y="725"/>
                    <a:pt x="5904" y="1477"/>
                    <a:pt x="4734" y="2885"/>
                  </a:cubicBezTo>
                  <a:cubicBezTo>
                    <a:pt x="3564" y="4294"/>
                    <a:pt x="2844" y="6360"/>
                    <a:pt x="2214" y="8708"/>
                  </a:cubicBezTo>
                  <a:cubicBezTo>
                    <a:pt x="1584" y="11056"/>
                    <a:pt x="1044" y="13685"/>
                    <a:pt x="684" y="15470"/>
                  </a:cubicBezTo>
                  <a:cubicBezTo>
                    <a:pt x="324" y="17254"/>
                    <a:pt x="144" y="18193"/>
                    <a:pt x="54" y="18897"/>
                  </a:cubicBezTo>
                  <a:cubicBezTo>
                    <a:pt x="-36" y="19602"/>
                    <a:pt x="-36" y="20071"/>
                    <a:pt x="234" y="20494"/>
                  </a:cubicBezTo>
                  <a:cubicBezTo>
                    <a:pt x="504" y="20917"/>
                    <a:pt x="1044" y="21292"/>
                    <a:pt x="2484" y="21433"/>
                  </a:cubicBezTo>
                  <a:cubicBezTo>
                    <a:pt x="3924" y="21574"/>
                    <a:pt x="6264" y="21480"/>
                    <a:pt x="8964" y="21151"/>
                  </a:cubicBezTo>
                  <a:cubicBezTo>
                    <a:pt x="11664" y="20823"/>
                    <a:pt x="14724" y="20259"/>
                    <a:pt x="17784" y="19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366598" y="1470114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789677" y="1178014"/>
              <a:ext cx="218272" cy="48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52" fill="norm" stroke="1" extrusionOk="0">
                  <a:moveTo>
                    <a:pt x="21417" y="1122"/>
                  </a:moveTo>
                  <a:cubicBezTo>
                    <a:pt x="20794" y="748"/>
                    <a:pt x="20171" y="374"/>
                    <a:pt x="18613" y="187"/>
                  </a:cubicBezTo>
                  <a:cubicBezTo>
                    <a:pt x="17055" y="0"/>
                    <a:pt x="14563" y="0"/>
                    <a:pt x="12798" y="0"/>
                  </a:cubicBezTo>
                  <a:cubicBezTo>
                    <a:pt x="11032" y="0"/>
                    <a:pt x="9994" y="0"/>
                    <a:pt x="8955" y="94"/>
                  </a:cubicBezTo>
                  <a:cubicBezTo>
                    <a:pt x="7917" y="187"/>
                    <a:pt x="6879" y="374"/>
                    <a:pt x="6255" y="748"/>
                  </a:cubicBezTo>
                  <a:cubicBezTo>
                    <a:pt x="5632" y="1122"/>
                    <a:pt x="5425" y="1683"/>
                    <a:pt x="5009" y="3366"/>
                  </a:cubicBezTo>
                  <a:cubicBezTo>
                    <a:pt x="4594" y="5049"/>
                    <a:pt x="3971" y="7855"/>
                    <a:pt x="3348" y="10099"/>
                  </a:cubicBezTo>
                  <a:cubicBezTo>
                    <a:pt x="2725" y="12343"/>
                    <a:pt x="2102" y="14026"/>
                    <a:pt x="1582" y="15569"/>
                  </a:cubicBezTo>
                  <a:cubicBezTo>
                    <a:pt x="1063" y="17112"/>
                    <a:pt x="648" y="18514"/>
                    <a:pt x="336" y="19496"/>
                  </a:cubicBezTo>
                  <a:cubicBezTo>
                    <a:pt x="25" y="20478"/>
                    <a:pt x="-183" y="21039"/>
                    <a:pt x="232" y="21319"/>
                  </a:cubicBezTo>
                  <a:cubicBezTo>
                    <a:pt x="648" y="21600"/>
                    <a:pt x="1686" y="21600"/>
                    <a:pt x="3971" y="21460"/>
                  </a:cubicBezTo>
                  <a:cubicBezTo>
                    <a:pt x="6255" y="21319"/>
                    <a:pt x="9786" y="21039"/>
                    <a:pt x="13317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1128598" y="1298664"/>
              <a:ext cx="2349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3168"/>
                    <a:pt x="6616" y="6336"/>
                    <a:pt x="9827" y="9720"/>
                  </a:cubicBezTo>
                  <a:cubicBezTo>
                    <a:pt x="13038" y="13104"/>
                    <a:pt x="16151" y="16704"/>
                    <a:pt x="18097" y="18720"/>
                  </a:cubicBezTo>
                  <a:cubicBezTo>
                    <a:pt x="20043" y="20736"/>
                    <a:pt x="20822" y="211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1195183" y="1254214"/>
              <a:ext cx="187416" cy="39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76" fill="norm" stroke="1" extrusionOk="0">
                  <a:moveTo>
                    <a:pt x="21489" y="0"/>
                  </a:moveTo>
                  <a:cubicBezTo>
                    <a:pt x="18819" y="2413"/>
                    <a:pt x="16150" y="4826"/>
                    <a:pt x="13601" y="7526"/>
                  </a:cubicBezTo>
                  <a:cubicBezTo>
                    <a:pt x="11053" y="10226"/>
                    <a:pt x="8626" y="13213"/>
                    <a:pt x="6806" y="15109"/>
                  </a:cubicBezTo>
                  <a:cubicBezTo>
                    <a:pt x="4986" y="17004"/>
                    <a:pt x="3772" y="17809"/>
                    <a:pt x="2559" y="18785"/>
                  </a:cubicBezTo>
                  <a:cubicBezTo>
                    <a:pt x="1345" y="19762"/>
                    <a:pt x="132" y="20911"/>
                    <a:pt x="10" y="21255"/>
                  </a:cubicBezTo>
                  <a:cubicBezTo>
                    <a:pt x="-111" y="21600"/>
                    <a:pt x="860" y="21140"/>
                    <a:pt x="1831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1528648" y="1171664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1514731" y="1057364"/>
              <a:ext cx="50464" cy="4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170" fill="norm" stroke="1" extrusionOk="0">
                  <a:moveTo>
                    <a:pt x="5681" y="0"/>
                  </a:moveTo>
                  <a:cubicBezTo>
                    <a:pt x="3089" y="3757"/>
                    <a:pt x="497" y="7513"/>
                    <a:pt x="65" y="11739"/>
                  </a:cubicBezTo>
                  <a:cubicBezTo>
                    <a:pt x="-367" y="15965"/>
                    <a:pt x="1361" y="20661"/>
                    <a:pt x="5249" y="21130"/>
                  </a:cubicBezTo>
                  <a:cubicBezTo>
                    <a:pt x="9137" y="21600"/>
                    <a:pt x="15185" y="17843"/>
                    <a:pt x="18209" y="13617"/>
                  </a:cubicBezTo>
                  <a:cubicBezTo>
                    <a:pt x="21233" y="9391"/>
                    <a:pt x="21233" y="4696"/>
                    <a:pt x="19073" y="3757"/>
                  </a:cubicBezTo>
                  <a:cubicBezTo>
                    <a:pt x="16913" y="2817"/>
                    <a:pt x="12593" y="5635"/>
                    <a:pt x="8273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1681048" y="1110281"/>
              <a:ext cx="142611" cy="5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0" y="2211"/>
                  </a:moveTo>
                  <a:cubicBezTo>
                    <a:pt x="318" y="1786"/>
                    <a:pt x="635" y="1361"/>
                    <a:pt x="2382" y="1020"/>
                  </a:cubicBezTo>
                  <a:cubicBezTo>
                    <a:pt x="4129" y="680"/>
                    <a:pt x="7306" y="425"/>
                    <a:pt x="9847" y="255"/>
                  </a:cubicBezTo>
                  <a:cubicBezTo>
                    <a:pt x="12388" y="85"/>
                    <a:pt x="14294" y="0"/>
                    <a:pt x="16041" y="0"/>
                  </a:cubicBezTo>
                  <a:cubicBezTo>
                    <a:pt x="17788" y="0"/>
                    <a:pt x="19376" y="85"/>
                    <a:pt x="20329" y="383"/>
                  </a:cubicBezTo>
                  <a:cubicBezTo>
                    <a:pt x="21282" y="680"/>
                    <a:pt x="21600" y="1191"/>
                    <a:pt x="21282" y="2296"/>
                  </a:cubicBezTo>
                  <a:cubicBezTo>
                    <a:pt x="20965" y="3402"/>
                    <a:pt x="20012" y="5102"/>
                    <a:pt x="19535" y="7739"/>
                  </a:cubicBezTo>
                  <a:cubicBezTo>
                    <a:pt x="19059" y="10375"/>
                    <a:pt x="19059" y="13946"/>
                    <a:pt x="19059" y="16200"/>
                  </a:cubicBezTo>
                  <a:cubicBezTo>
                    <a:pt x="19059" y="18454"/>
                    <a:pt x="19059" y="19389"/>
                    <a:pt x="19059" y="20069"/>
                  </a:cubicBezTo>
                  <a:cubicBezTo>
                    <a:pt x="19059" y="20750"/>
                    <a:pt x="19059" y="21175"/>
                    <a:pt x="18106" y="21387"/>
                  </a:cubicBezTo>
                  <a:cubicBezTo>
                    <a:pt x="17153" y="21600"/>
                    <a:pt x="15247" y="21600"/>
                    <a:pt x="12547" y="21600"/>
                  </a:cubicBezTo>
                  <a:cubicBezTo>
                    <a:pt x="9847" y="21600"/>
                    <a:pt x="6353" y="21600"/>
                    <a:pt x="28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2550998" y="1368514"/>
              <a:ext cx="152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2538298" y="1539964"/>
              <a:ext cx="2095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09" y="10800"/>
                    <a:pt x="12218" y="21600"/>
                    <a:pt x="15818" y="21600"/>
                  </a:cubicBezTo>
                  <a:cubicBezTo>
                    <a:pt x="19418" y="21600"/>
                    <a:pt x="20509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3476388" y="1228814"/>
              <a:ext cx="414461" cy="43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61" fill="norm" stroke="1" extrusionOk="0">
                  <a:moveTo>
                    <a:pt x="18509" y="0"/>
                  </a:moveTo>
                  <a:cubicBezTo>
                    <a:pt x="16864" y="419"/>
                    <a:pt x="15219" y="839"/>
                    <a:pt x="13026" y="1625"/>
                  </a:cubicBezTo>
                  <a:cubicBezTo>
                    <a:pt x="10833" y="2412"/>
                    <a:pt x="8092" y="3565"/>
                    <a:pt x="5954" y="4404"/>
                  </a:cubicBezTo>
                  <a:cubicBezTo>
                    <a:pt x="3816" y="5243"/>
                    <a:pt x="2281" y="5767"/>
                    <a:pt x="1294" y="6239"/>
                  </a:cubicBezTo>
                  <a:cubicBezTo>
                    <a:pt x="308" y="6711"/>
                    <a:pt x="-131" y="7130"/>
                    <a:pt x="33" y="7497"/>
                  </a:cubicBezTo>
                  <a:cubicBezTo>
                    <a:pt x="198" y="7864"/>
                    <a:pt x="965" y="8179"/>
                    <a:pt x="2720" y="8546"/>
                  </a:cubicBezTo>
                  <a:cubicBezTo>
                    <a:pt x="4474" y="8913"/>
                    <a:pt x="7215" y="9332"/>
                    <a:pt x="8915" y="9699"/>
                  </a:cubicBezTo>
                  <a:cubicBezTo>
                    <a:pt x="10614" y="10066"/>
                    <a:pt x="11272" y="10381"/>
                    <a:pt x="11765" y="10748"/>
                  </a:cubicBezTo>
                  <a:cubicBezTo>
                    <a:pt x="12259" y="11115"/>
                    <a:pt x="12588" y="11534"/>
                    <a:pt x="12588" y="12006"/>
                  </a:cubicBezTo>
                  <a:cubicBezTo>
                    <a:pt x="12588" y="12478"/>
                    <a:pt x="12259" y="13002"/>
                    <a:pt x="10669" y="14050"/>
                  </a:cubicBezTo>
                  <a:cubicBezTo>
                    <a:pt x="9079" y="15099"/>
                    <a:pt x="6228" y="16672"/>
                    <a:pt x="4529" y="17616"/>
                  </a:cubicBezTo>
                  <a:cubicBezTo>
                    <a:pt x="2829" y="18559"/>
                    <a:pt x="2281" y="18874"/>
                    <a:pt x="1788" y="19346"/>
                  </a:cubicBezTo>
                  <a:cubicBezTo>
                    <a:pt x="1294" y="19817"/>
                    <a:pt x="856" y="20447"/>
                    <a:pt x="911" y="20866"/>
                  </a:cubicBezTo>
                  <a:cubicBezTo>
                    <a:pt x="965" y="21285"/>
                    <a:pt x="1514" y="21495"/>
                    <a:pt x="3323" y="21548"/>
                  </a:cubicBezTo>
                  <a:cubicBezTo>
                    <a:pt x="5132" y="21600"/>
                    <a:pt x="8202" y="21495"/>
                    <a:pt x="11437" y="21285"/>
                  </a:cubicBezTo>
                  <a:cubicBezTo>
                    <a:pt x="14671" y="21076"/>
                    <a:pt x="18070" y="20761"/>
                    <a:pt x="21469" y="2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3389198" y="1831006"/>
              <a:ext cx="165101" cy="16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0" y="4185"/>
                  </a:moveTo>
                  <a:cubicBezTo>
                    <a:pt x="277" y="2835"/>
                    <a:pt x="554" y="1485"/>
                    <a:pt x="1523" y="675"/>
                  </a:cubicBezTo>
                  <a:cubicBezTo>
                    <a:pt x="2492" y="-135"/>
                    <a:pt x="4154" y="-405"/>
                    <a:pt x="6092" y="945"/>
                  </a:cubicBezTo>
                  <a:cubicBezTo>
                    <a:pt x="8031" y="2295"/>
                    <a:pt x="10246" y="5265"/>
                    <a:pt x="11354" y="8100"/>
                  </a:cubicBezTo>
                  <a:cubicBezTo>
                    <a:pt x="12462" y="10935"/>
                    <a:pt x="12462" y="13635"/>
                    <a:pt x="12046" y="15525"/>
                  </a:cubicBezTo>
                  <a:cubicBezTo>
                    <a:pt x="11631" y="17415"/>
                    <a:pt x="10800" y="18495"/>
                    <a:pt x="9831" y="19440"/>
                  </a:cubicBezTo>
                  <a:cubicBezTo>
                    <a:pt x="8862" y="20385"/>
                    <a:pt x="7754" y="21195"/>
                    <a:pt x="6785" y="21060"/>
                  </a:cubicBezTo>
                  <a:cubicBezTo>
                    <a:pt x="5815" y="20925"/>
                    <a:pt x="4985" y="19845"/>
                    <a:pt x="4985" y="18630"/>
                  </a:cubicBezTo>
                  <a:cubicBezTo>
                    <a:pt x="4985" y="17415"/>
                    <a:pt x="5815" y="16065"/>
                    <a:pt x="8031" y="13635"/>
                  </a:cubicBezTo>
                  <a:cubicBezTo>
                    <a:pt x="10246" y="11205"/>
                    <a:pt x="13846" y="7695"/>
                    <a:pt x="16338" y="5535"/>
                  </a:cubicBezTo>
                  <a:cubicBezTo>
                    <a:pt x="18831" y="3375"/>
                    <a:pt x="20215" y="2565"/>
                    <a:pt x="20354" y="2565"/>
                  </a:cubicBezTo>
                  <a:cubicBezTo>
                    <a:pt x="20492" y="2565"/>
                    <a:pt x="19385" y="3375"/>
                    <a:pt x="18138" y="4995"/>
                  </a:cubicBezTo>
                  <a:cubicBezTo>
                    <a:pt x="16892" y="6615"/>
                    <a:pt x="15508" y="9045"/>
                    <a:pt x="14677" y="11070"/>
                  </a:cubicBezTo>
                  <a:cubicBezTo>
                    <a:pt x="13846" y="13095"/>
                    <a:pt x="13569" y="14715"/>
                    <a:pt x="14815" y="15930"/>
                  </a:cubicBezTo>
                  <a:cubicBezTo>
                    <a:pt x="16062" y="17145"/>
                    <a:pt x="18831" y="17955"/>
                    <a:pt x="21600" y="18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3636337" y="1825714"/>
              <a:ext cx="114812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81" fill="norm" stroke="1" extrusionOk="0">
                  <a:moveTo>
                    <a:pt x="21302" y="0"/>
                  </a:moveTo>
                  <a:cubicBezTo>
                    <a:pt x="19338" y="0"/>
                    <a:pt x="17375" y="0"/>
                    <a:pt x="14429" y="1890"/>
                  </a:cubicBezTo>
                  <a:cubicBezTo>
                    <a:pt x="11484" y="3780"/>
                    <a:pt x="7557" y="7560"/>
                    <a:pt x="4807" y="10395"/>
                  </a:cubicBezTo>
                  <a:cubicBezTo>
                    <a:pt x="2058" y="13230"/>
                    <a:pt x="487" y="15120"/>
                    <a:pt x="95" y="16740"/>
                  </a:cubicBezTo>
                  <a:cubicBezTo>
                    <a:pt x="-298" y="18360"/>
                    <a:pt x="487" y="19710"/>
                    <a:pt x="3237" y="20520"/>
                  </a:cubicBezTo>
                  <a:cubicBezTo>
                    <a:pt x="5986" y="21330"/>
                    <a:pt x="10698" y="21600"/>
                    <a:pt x="14037" y="21195"/>
                  </a:cubicBezTo>
                  <a:cubicBezTo>
                    <a:pt x="17375" y="20790"/>
                    <a:pt x="19338" y="19710"/>
                    <a:pt x="21302" y="1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3617798" y="1933664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3770198" y="1744254"/>
              <a:ext cx="393701" cy="26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1512"/>
                  </a:moveTo>
                  <a:cubicBezTo>
                    <a:pt x="1161" y="21512"/>
                    <a:pt x="2323" y="21512"/>
                    <a:pt x="3426" y="21426"/>
                  </a:cubicBezTo>
                  <a:cubicBezTo>
                    <a:pt x="4529" y="21341"/>
                    <a:pt x="5574" y="21169"/>
                    <a:pt x="5923" y="20741"/>
                  </a:cubicBezTo>
                  <a:cubicBezTo>
                    <a:pt x="6271" y="20312"/>
                    <a:pt x="5923" y="19626"/>
                    <a:pt x="5574" y="18941"/>
                  </a:cubicBezTo>
                  <a:cubicBezTo>
                    <a:pt x="5226" y="18255"/>
                    <a:pt x="4877" y="17569"/>
                    <a:pt x="4645" y="16198"/>
                  </a:cubicBezTo>
                  <a:cubicBezTo>
                    <a:pt x="4413" y="14826"/>
                    <a:pt x="4297" y="12769"/>
                    <a:pt x="4703" y="10455"/>
                  </a:cubicBezTo>
                  <a:cubicBezTo>
                    <a:pt x="5110" y="8141"/>
                    <a:pt x="6039" y="5569"/>
                    <a:pt x="7258" y="3769"/>
                  </a:cubicBezTo>
                  <a:cubicBezTo>
                    <a:pt x="8477" y="1969"/>
                    <a:pt x="9987" y="941"/>
                    <a:pt x="11032" y="426"/>
                  </a:cubicBezTo>
                  <a:cubicBezTo>
                    <a:pt x="12077" y="-88"/>
                    <a:pt x="12658" y="-88"/>
                    <a:pt x="13181" y="169"/>
                  </a:cubicBezTo>
                  <a:cubicBezTo>
                    <a:pt x="13703" y="426"/>
                    <a:pt x="14168" y="941"/>
                    <a:pt x="14284" y="2483"/>
                  </a:cubicBezTo>
                  <a:cubicBezTo>
                    <a:pt x="14400" y="4026"/>
                    <a:pt x="14168" y="6598"/>
                    <a:pt x="13529" y="8912"/>
                  </a:cubicBezTo>
                  <a:cubicBezTo>
                    <a:pt x="12890" y="11226"/>
                    <a:pt x="11845" y="13283"/>
                    <a:pt x="11206" y="14912"/>
                  </a:cubicBezTo>
                  <a:cubicBezTo>
                    <a:pt x="10568" y="16541"/>
                    <a:pt x="10335" y="17741"/>
                    <a:pt x="10510" y="18426"/>
                  </a:cubicBezTo>
                  <a:cubicBezTo>
                    <a:pt x="10684" y="19112"/>
                    <a:pt x="11265" y="19283"/>
                    <a:pt x="13181" y="18941"/>
                  </a:cubicBezTo>
                  <a:cubicBezTo>
                    <a:pt x="15097" y="18598"/>
                    <a:pt x="18348" y="17741"/>
                    <a:pt x="21600" y="16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4284003" y="1320045"/>
              <a:ext cx="305346" cy="28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06" fill="norm" stroke="1" extrusionOk="0">
                  <a:moveTo>
                    <a:pt x="932" y="767"/>
                  </a:moveTo>
                  <a:cubicBezTo>
                    <a:pt x="1975" y="298"/>
                    <a:pt x="3017" y="-172"/>
                    <a:pt x="3986" y="63"/>
                  </a:cubicBezTo>
                  <a:cubicBezTo>
                    <a:pt x="4954" y="298"/>
                    <a:pt x="5848" y="1237"/>
                    <a:pt x="6518" y="3037"/>
                  </a:cubicBezTo>
                  <a:cubicBezTo>
                    <a:pt x="7188" y="4837"/>
                    <a:pt x="7635" y="7498"/>
                    <a:pt x="7561" y="10080"/>
                  </a:cubicBezTo>
                  <a:cubicBezTo>
                    <a:pt x="7486" y="12663"/>
                    <a:pt x="6890" y="15167"/>
                    <a:pt x="5997" y="17045"/>
                  </a:cubicBezTo>
                  <a:cubicBezTo>
                    <a:pt x="5103" y="18924"/>
                    <a:pt x="3911" y="20176"/>
                    <a:pt x="2943" y="20802"/>
                  </a:cubicBezTo>
                  <a:cubicBezTo>
                    <a:pt x="1975" y="21428"/>
                    <a:pt x="1230" y="21428"/>
                    <a:pt x="708" y="21037"/>
                  </a:cubicBezTo>
                  <a:cubicBezTo>
                    <a:pt x="187" y="20645"/>
                    <a:pt x="-111" y="19863"/>
                    <a:pt x="38" y="19158"/>
                  </a:cubicBezTo>
                  <a:cubicBezTo>
                    <a:pt x="187" y="18454"/>
                    <a:pt x="783" y="17828"/>
                    <a:pt x="2719" y="16185"/>
                  </a:cubicBezTo>
                  <a:cubicBezTo>
                    <a:pt x="4656" y="14541"/>
                    <a:pt x="7933" y="11880"/>
                    <a:pt x="10242" y="9924"/>
                  </a:cubicBezTo>
                  <a:cubicBezTo>
                    <a:pt x="12551" y="7967"/>
                    <a:pt x="13892" y="6715"/>
                    <a:pt x="14786" y="5698"/>
                  </a:cubicBezTo>
                  <a:cubicBezTo>
                    <a:pt x="15679" y="4680"/>
                    <a:pt x="16126" y="3898"/>
                    <a:pt x="15977" y="3506"/>
                  </a:cubicBezTo>
                  <a:cubicBezTo>
                    <a:pt x="15828" y="3115"/>
                    <a:pt x="15083" y="3115"/>
                    <a:pt x="14264" y="4054"/>
                  </a:cubicBezTo>
                  <a:cubicBezTo>
                    <a:pt x="13445" y="4993"/>
                    <a:pt x="12551" y="6871"/>
                    <a:pt x="12030" y="9063"/>
                  </a:cubicBezTo>
                  <a:cubicBezTo>
                    <a:pt x="11508" y="11254"/>
                    <a:pt x="11359" y="13758"/>
                    <a:pt x="11508" y="15324"/>
                  </a:cubicBezTo>
                  <a:cubicBezTo>
                    <a:pt x="11657" y="16889"/>
                    <a:pt x="12104" y="17515"/>
                    <a:pt x="13817" y="17671"/>
                  </a:cubicBezTo>
                  <a:cubicBezTo>
                    <a:pt x="15530" y="17828"/>
                    <a:pt x="18510" y="17515"/>
                    <a:pt x="21489" y="17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4659198" y="1158964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4640148" y="1070064"/>
              <a:ext cx="4047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6480" y="0"/>
                  </a:moveTo>
                  <a:cubicBezTo>
                    <a:pt x="3240" y="3600"/>
                    <a:pt x="0" y="7200"/>
                    <a:pt x="0" y="10800"/>
                  </a:cubicBezTo>
                  <a:cubicBezTo>
                    <a:pt x="0" y="14400"/>
                    <a:pt x="3240" y="18000"/>
                    <a:pt x="7560" y="18900"/>
                  </a:cubicBezTo>
                  <a:cubicBezTo>
                    <a:pt x="11880" y="19800"/>
                    <a:pt x="17280" y="18000"/>
                    <a:pt x="19440" y="14400"/>
                  </a:cubicBezTo>
                  <a:cubicBezTo>
                    <a:pt x="21600" y="10800"/>
                    <a:pt x="20520" y="5400"/>
                    <a:pt x="18900" y="6300"/>
                  </a:cubicBezTo>
                  <a:cubicBezTo>
                    <a:pt x="17280" y="7200"/>
                    <a:pt x="15120" y="144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4817948" y="153361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5124865" y="1305651"/>
              <a:ext cx="211169" cy="59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96" fill="norm" stroke="1" extrusionOk="0">
                  <a:moveTo>
                    <a:pt x="1711" y="5415"/>
                  </a:moveTo>
                  <a:cubicBezTo>
                    <a:pt x="1497" y="8360"/>
                    <a:pt x="1283" y="11306"/>
                    <a:pt x="1069" y="13571"/>
                  </a:cubicBezTo>
                  <a:cubicBezTo>
                    <a:pt x="855" y="15837"/>
                    <a:pt x="642" y="17423"/>
                    <a:pt x="428" y="18745"/>
                  </a:cubicBezTo>
                  <a:cubicBezTo>
                    <a:pt x="214" y="20067"/>
                    <a:pt x="0" y="21124"/>
                    <a:pt x="0" y="21350"/>
                  </a:cubicBezTo>
                  <a:cubicBezTo>
                    <a:pt x="0" y="21577"/>
                    <a:pt x="214" y="20973"/>
                    <a:pt x="428" y="19274"/>
                  </a:cubicBezTo>
                  <a:cubicBezTo>
                    <a:pt x="642" y="17574"/>
                    <a:pt x="855" y="14780"/>
                    <a:pt x="1497" y="12136"/>
                  </a:cubicBezTo>
                  <a:cubicBezTo>
                    <a:pt x="2139" y="9493"/>
                    <a:pt x="3208" y="7001"/>
                    <a:pt x="4812" y="5037"/>
                  </a:cubicBezTo>
                  <a:cubicBezTo>
                    <a:pt x="6416" y="3074"/>
                    <a:pt x="8554" y="1639"/>
                    <a:pt x="10158" y="883"/>
                  </a:cubicBezTo>
                  <a:cubicBezTo>
                    <a:pt x="11762" y="128"/>
                    <a:pt x="12832" y="53"/>
                    <a:pt x="13901" y="15"/>
                  </a:cubicBezTo>
                  <a:cubicBezTo>
                    <a:pt x="14970" y="-23"/>
                    <a:pt x="16040" y="-23"/>
                    <a:pt x="17323" y="430"/>
                  </a:cubicBezTo>
                  <a:cubicBezTo>
                    <a:pt x="18606" y="883"/>
                    <a:pt x="20103" y="1790"/>
                    <a:pt x="20851" y="2658"/>
                  </a:cubicBezTo>
                  <a:cubicBezTo>
                    <a:pt x="21600" y="3527"/>
                    <a:pt x="21600" y="4357"/>
                    <a:pt x="19996" y="5113"/>
                  </a:cubicBezTo>
                  <a:cubicBezTo>
                    <a:pt x="18392" y="5868"/>
                    <a:pt x="15184" y="6548"/>
                    <a:pt x="13152" y="7001"/>
                  </a:cubicBezTo>
                  <a:cubicBezTo>
                    <a:pt x="11121" y="7454"/>
                    <a:pt x="10265" y="7680"/>
                    <a:pt x="9410" y="7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5351348" y="1533614"/>
              <a:ext cx="952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4145"/>
                    <a:pt x="10560" y="8291"/>
                    <a:pt x="14160" y="11891"/>
                  </a:cubicBezTo>
                  <a:cubicBezTo>
                    <a:pt x="17760" y="15491"/>
                    <a:pt x="19680" y="185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5370398" y="1565364"/>
              <a:ext cx="1016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933"/>
                    <a:pt x="12600" y="5867"/>
                    <a:pt x="9000" y="9467"/>
                  </a:cubicBezTo>
                  <a:cubicBezTo>
                    <a:pt x="5400" y="13067"/>
                    <a:pt x="2700" y="17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5610630" y="1297064"/>
              <a:ext cx="134419" cy="3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20" fill="norm" stroke="1" extrusionOk="0">
                  <a:moveTo>
                    <a:pt x="21103" y="110"/>
                  </a:moveTo>
                  <a:cubicBezTo>
                    <a:pt x="19441" y="-35"/>
                    <a:pt x="17780" y="-180"/>
                    <a:pt x="14623" y="690"/>
                  </a:cubicBezTo>
                  <a:cubicBezTo>
                    <a:pt x="11466" y="1560"/>
                    <a:pt x="6814" y="3444"/>
                    <a:pt x="3823" y="6054"/>
                  </a:cubicBezTo>
                  <a:cubicBezTo>
                    <a:pt x="832" y="8663"/>
                    <a:pt x="-497" y="11997"/>
                    <a:pt x="168" y="14607"/>
                  </a:cubicBezTo>
                  <a:cubicBezTo>
                    <a:pt x="832" y="17216"/>
                    <a:pt x="3491" y="19101"/>
                    <a:pt x="6481" y="20115"/>
                  </a:cubicBezTo>
                  <a:cubicBezTo>
                    <a:pt x="9472" y="21130"/>
                    <a:pt x="12795" y="21275"/>
                    <a:pt x="16118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5791514" y="1354835"/>
              <a:ext cx="245635" cy="20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49" fill="norm" stroke="1" extrusionOk="0">
                  <a:moveTo>
                    <a:pt x="932" y="2720"/>
                  </a:moveTo>
                  <a:cubicBezTo>
                    <a:pt x="1486" y="1847"/>
                    <a:pt x="2039" y="974"/>
                    <a:pt x="2778" y="429"/>
                  </a:cubicBezTo>
                  <a:cubicBezTo>
                    <a:pt x="3516" y="-117"/>
                    <a:pt x="4439" y="-335"/>
                    <a:pt x="5362" y="974"/>
                  </a:cubicBezTo>
                  <a:cubicBezTo>
                    <a:pt x="6286" y="2283"/>
                    <a:pt x="7209" y="5120"/>
                    <a:pt x="7116" y="8174"/>
                  </a:cubicBezTo>
                  <a:cubicBezTo>
                    <a:pt x="7024" y="11229"/>
                    <a:pt x="5916" y="14501"/>
                    <a:pt x="4993" y="16574"/>
                  </a:cubicBezTo>
                  <a:cubicBezTo>
                    <a:pt x="4070" y="18647"/>
                    <a:pt x="3332" y="19520"/>
                    <a:pt x="2501" y="20174"/>
                  </a:cubicBezTo>
                  <a:cubicBezTo>
                    <a:pt x="1670" y="20829"/>
                    <a:pt x="747" y="21265"/>
                    <a:pt x="286" y="20938"/>
                  </a:cubicBezTo>
                  <a:cubicBezTo>
                    <a:pt x="-176" y="20610"/>
                    <a:pt x="-176" y="19520"/>
                    <a:pt x="1024" y="17556"/>
                  </a:cubicBezTo>
                  <a:cubicBezTo>
                    <a:pt x="2224" y="15592"/>
                    <a:pt x="4624" y="12756"/>
                    <a:pt x="6562" y="10465"/>
                  </a:cubicBezTo>
                  <a:cubicBezTo>
                    <a:pt x="8501" y="8174"/>
                    <a:pt x="9978" y="6429"/>
                    <a:pt x="11086" y="5120"/>
                  </a:cubicBezTo>
                  <a:cubicBezTo>
                    <a:pt x="12193" y="3810"/>
                    <a:pt x="12932" y="2938"/>
                    <a:pt x="13209" y="3047"/>
                  </a:cubicBezTo>
                  <a:cubicBezTo>
                    <a:pt x="13486" y="3156"/>
                    <a:pt x="13301" y="4247"/>
                    <a:pt x="13116" y="5883"/>
                  </a:cubicBezTo>
                  <a:cubicBezTo>
                    <a:pt x="12932" y="7520"/>
                    <a:pt x="12747" y="9701"/>
                    <a:pt x="12839" y="11338"/>
                  </a:cubicBezTo>
                  <a:cubicBezTo>
                    <a:pt x="12932" y="12974"/>
                    <a:pt x="13301" y="14065"/>
                    <a:pt x="14778" y="14720"/>
                  </a:cubicBezTo>
                  <a:cubicBezTo>
                    <a:pt x="16255" y="15374"/>
                    <a:pt x="18839" y="15592"/>
                    <a:pt x="21424" y="15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6062548" y="1247864"/>
              <a:ext cx="9242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600" fill="norm" stroke="1" extrusionOk="0">
                  <a:moveTo>
                    <a:pt x="8452" y="0"/>
                  </a:moveTo>
                  <a:cubicBezTo>
                    <a:pt x="11270" y="944"/>
                    <a:pt x="14087" y="1889"/>
                    <a:pt x="16670" y="4249"/>
                  </a:cubicBezTo>
                  <a:cubicBezTo>
                    <a:pt x="19252" y="6610"/>
                    <a:pt x="21600" y="10387"/>
                    <a:pt x="19957" y="13456"/>
                  </a:cubicBezTo>
                  <a:cubicBezTo>
                    <a:pt x="18313" y="16525"/>
                    <a:pt x="12678" y="18885"/>
                    <a:pt x="8687" y="20125"/>
                  </a:cubicBezTo>
                  <a:cubicBezTo>
                    <a:pt x="4696" y="21364"/>
                    <a:pt x="2348" y="21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666636" y="3077198"/>
              <a:ext cx="273580" cy="39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56" fill="norm" stroke="1" extrusionOk="0">
                  <a:moveTo>
                    <a:pt x="17321" y="2743"/>
                  </a:moveTo>
                  <a:cubicBezTo>
                    <a:pt x="18152" y="2512"/>
                    <a:pt x="18983" y="2281"/>
                    <a:pt x="19813" y="1819"/>
                  </a:cubicBezTo>
                  <a:cubicBezTo>
                    <a:pt x="20644" y="1357"/>
                    <a:pt x="21475" y="664"/>
                    <a:pt x="21475" y="318"/>
                  </a:cubicBezTo>
                  <a:cubicBezTo>
                    <a:pt x="21475" y="-29"/>
                    <a:pt x="20644" y="-29"/>
                    <a:pt x="18484" y="29"/>
                  </a:cubicBezTo>
                  <a:cubicBezTo>
                    <a:pt x="16324" y="87"/>
                    <a:pt x="12835" y="202"/>
                    <a:pt x="10260" y="837"/>
                  </a:cubicBezTo>
                  <a:cubicBezTo>
                    <a:pt x="7684" y="1473"/>
                    <a:pt x="6023" y="2628"/>
                    <a:pt x="4943" y="4534"/>
                  </a:cubicBezTo>
                  <a:cubicBezTo>
                    <a:pt x="3863" y="6439"/>
                    <a:pt x="3364" y="9096"/>
                    <a:pt x="2617" y="11695"/>
                  </a:cubicBezTo>
                  <a:cubicBezTo>
                    <a:pt x="1869" y="14294"/>
                    <a:pt x="872" y="16835"/>
                    <a:pt x="373" y="18395"/>
                  </a:cubicBezTo>
                  <a:cubicBezTo>
                    <a:pt x="-125" y="19954"/>
                    <a:pt x="-125" y="20531"/>
                    <a:pt x="373" y="20936"/>
                  </a:cubicBezTo>
                  <a:cubicBezTo>
                    <a:pt x="872" y="21340"/>
                    <a:pt x="1869" y="21571"/>
                    <a:pt x="4112" y="21398"/>
                  </a:cubicBezTo>
                  <a:cubicBezTo>
                    <a:pt x="6355" y="21224"/>
                    <a:pt x="9844" y="20647"/>
                    <a:pt x="12170" y="20243"/>
                  </a:cubicBezTo>
                  <a:cubicBezTo>
                    <a:pt x="14497" y="19838"/>
                    <a:pt x="15660" y="19607"/>
                    <a:pt x="16823" y="19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696798" y="3286214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045998" y="2993575"/>
              <a:ext cx="285801" cy="51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47" fill="norm" stroke="1" extrusionOk="0">
                  <a:moveTo>
                    <a:pt x="21445" y="813"/>
                  </a:moveTo>
                  <a:cubicBezTo>
                    <a:pt x="20969" y="462"/>
                    <a:pt x="20492" y="111"/>
                    <a:pt x="19221" y="23"/>
                  </a:cubicBezTo>
                  <a:cubicBezTo>
                    <a:pt x="17951" y="-65"/>
                    <a:pt x="15886" y="111"/>
                    <a:pt x="13821" y="462"/>
                  </a:cubicBezTo>
                  <a:cubicBezTo>
                    <a:pt x="11757" y="813"/>
                    <a:pt x="9692" y="1340"/>
                    <a:pt x="8263" y="1998"/>
                  </a:cubicBezTo>
                  <a:cubicBezTo>
                    <a:pt x="6833" y="2657"/>
                    <a:pt x="6039" y="3447"/>
                    <a:pt x="5563" y="4808"/>
                  </a:cubicBezTo>
                  <a:cubicBezTo>
                    <a:pt x="5086" y="6169"/>
                    <a:pt x="4927" y="8101"/>
                    <a:pt x="4292" y="10428"/>
                  </a:cubicBezTo>
                  <a:cubicBezTo>
                    <a:pt x="3657" y="12755"/>
                    <a:pt x="2545" y="15476"/>
                    <a:pt x="1830" y="17057"/>
                  </a:cubicBezTo>
                  <a:cubicBezTo>
                    <a:pt x="1116" y="18637"/>
                    <a:pt x="798" y="19076"/>
                    <a:pt x="480" y="19603"/>
                  </a:cubicBezTo>
                  <a:cubicBezTo>
                    <a:pt x="163" y="20130"/>
                    <a:pt x="-155" y="20745"/>
                    <a:pt x="83" y="21096"/>
                  </a:cubicBezTo>
                  <a:cubicBezTo>
                    <a:pt x="321" y="21447"/>
                    <a:pt x="1116" y="21535"/>
                    <a:pt x="3260" y="21359"/>
                  </a:cubicBezTo>
                  <a:cubicBezTo>
                    <a:pt x="5404" y="21184"/>
                    <a:pt x="8898" y="20745"/>
                    <a:pt x="12392" y="20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338148" y="3114764"/>
              <a:ext cx="2095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9" y="3103"/>
                    <a:pt x="7418" y="6207"/>
                    <a:pt x="10473" y="9248"/>
                  </a:cubicBezTo>
                  <a:cubicBezTo>
                    <a:pt x="13527" y="12290"/>
                    <a:pt x="15927" y="15269"/>
                    <a:pt x="17673" y="17317"/>
                  </a:cubicBezTo>
                  <a:cubicBezTo>
                    <a:pt x="19418" y="19366"/>
                    <a:pt x="20509" y="204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427048" y="3133764"/>
              <a:ext cx="165101" cy="3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401"/>
                  </a:moveTo>
                  <a:cubicBezTo>
                    <a:pt x="20215" y="136"/>
                    <a:pt x="18831" y="-129"/>
                    <a:pt x="17585" y="70"/>
                  </a:cubicBezTo>
                  <a:cubicBezTo>
                    <a:pt x="16338" y="269"/>
                    <a:pt x="15231" y="931"/>
                    <a:pt x="13154" y="3250"/>
                  </a:cubicBezTo>
                  <a:cubicBezTo>
                    <a:pt x="11077" y="5569"/>
                    <a:pt x="8031" y="9545"/>
                    <a:pt x="5677" y="12858"/>
                  </a:cubicBezTo>
                  <a:cubicBezTo>
                    <a:pt x="3323" y="16170"/>
                    <a:pt x="1662" y="18821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687398" y="3019514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685402" y="2915835"/>
              <a:ext cx="39051" cy="4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19159" fill="norm" stroke="1" extrusionOk="0">
                  <a:moveTo>
                    <a:pt x="7142" y="12746"/>
                  </a:moveTo>
                  <a:cubicBezTo>
                    <a:pt x="10227" y="16674"/>
                    <a:pt x="13313" y="20601"/>
                    <a:pt x="15884" y="18637"/>
                  </a:cubicBezTo>
                  <a:cubicBezTo>
                    <a:pt x="18456" y="16674"/>
                    <a:pt x="20513" y="8819"/>
                    <a:pt x="17427" y="4401"/>
                  </a:cubicBezTo>
                  <a:cubicBezTo>
                    <a:pt x="14342" y="-17"/>
                    <a:pt x="6113" y="-999"/>
                    <a:pt x="2513" y="965"/>
                  </a:cubicBezTo>
                  <a:cubicBezTo>
                    <a:pt x="-1087" y="2928"/>
                    <a:pt x="-58" y="7837"/>
                    <a:pt x="970" y="12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776298" y="2950987"/>
              <a:ext cx="214455" cy="6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54" fill="norm" stroke="1" extrusionOk="0">
                  <a:moveTo>
                    <a:pt x="3812" y="1067"/>
                  </a:moveTo>
                  <a:cubicBezTo>
                    <a:pt x="8047" y="696"/>
                    <a:pt x="12282" y="325"/>
                    <a:pt x="14929" y="140"/>
                  </a:cubicBezTo>
                  <a:cubicBezTo>
                    <a:pt x="17576" y="-46"/>
                    <a:pt x="18635" y="-46"/>
                    <a:pt x="19271" y="140"/>
                  </a:cubicBezTo>
                  <a:cubicBezTo>
                    <a:pt x="19906" y="325"/>
                    <a:pt x="20118" y="696"/>
                    <a:pt x="19800" y="1847"/>
                  </a:cubicBezTo>
                  <a:cubicBezTo>
                    <a:pt x="19482" y="2997"/>
                    <a:pt x="18635" y="4927"/>
                    <a:pt x="17894" y="7154"/>
                  </a:cubicBezTo>
                  <a:cubicBezTo>
                    <a:pt x="17153" y="9381"/>
                    <a:pt x="16518" y="11905"/>
                    <a:pt x="16624" y="13797"/>
                  </a:cubicBezTo>
                  <a:cubicBezTo>
                    <a:pt x="16729" y="15690"/>
                    <a:pt x="17576" y="16952"/>
                    <a:pt x="18529" y="17843"/>
                  </a:cubicBezTo>
                  <a:cubicBezTo>
                    <a:pt x="19482" y="18733"/>
                    <a:pt x="20541" y="19253"/>
                    <a:pt x="21071" y="19698"/>
                  </a:cubicBezTo>
                  <a:cubicBezTo>
                    <a:pt x="21600" y="20144"/>
                    <a:pt x="21600" y="20515"/>
                    <a:pt x="20965" y="20738"/>
                  </a:cubicBezTo>
                  <a:cubicBezTo>
                    <a:pt x="20329" y="20960"/>
                    <a:pt x="19059" y="21034"/>
                    <a:pt x="15459" y="21146"/>
                  </a:cubicBezTo>
                  <a:cubicBezTo>
                    <a:pt x="11859" y="21257"/>
                    <a:pt x="5929" y="21406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1272726" y="2428259"/>
              <a:ext cx="344823" cy="31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63" fill="norm" stroke="1" extrusionOk="0">
                  <a:moveTo>
                    <a:pt x="8759" y="8574"/>
                  </a:moveTo>
                  <a:cubicBezTo>
                    <a:pt x="7057" y="11274"/>
                    <a:pt x="5355" y="13974"/>
                    <a:pt x="4242" y="15750"/>
                  </a:cubicBezTo>
                  <a:cubicBezTo>
                    <a:pt x="3130" y="17526"/>
                    <a:pt x="2606" y="18379"/>
                    <a:pt x="2082" y="19089"/>
                  </a:cubicBezTo>
                  <a:cubicBezTo>
                    <a:pt x="1559" y="19800"/>
                    <a:pt x="1035" y="20368"/>
                    <a:pt x="577" y="20368"/>
                  </a:cubicBezTo>
                  <a:cubicBezTo>
                    <a:pt x="119" y="20368"/>
                    <a:pt x="-274" y="19800"/>
                    <a:pt x="250" y="17881"/>
                  </a:cubicBezTo>
                  <a:cubicBezTo>
                    <a:pt x="773" y="15963"/>
                    <a:pt x="2213" y="12695"/>
                    <a:pt x="3588" y="9995"/>
                  </a:cubicBezTo>
                  <a:cubicBezTo>
                    <a:pt x="4962" y="7295"/>
                    <a:pt x="6271" y="5163"/>
                    <a:pt x="7319" y="3529"/>
                  </a:cubicBezTo>
                  <a:cubicBezTo>
                    <a:pt x="8366" y="1895"/>
                    <a:pt x="9151" y="758"/>
                    <a:pt x="9871" y="260"/>
                  </a:cubicBezTo>
                  <a:cubicBezTo>
                    <a:pt x="10591" y="-237"/>
                    <a:pt x="11246" y="-95"/>
                    <a:pt x="12228" y="1326"/>
                  </a:cubicBezTo>
                  <a:cubicBezTo>
                    <a:pt x="13210" y="2747"/>
                    <a:pt x="14519" y="5447"/>
                    <a:pt x="15893" y="8147"/>
                  </a:cubicBezTo>
                  <a:cubicBezTo>
                    <a:pt x="17268" y="10847"/>
                    <a:pt x="18708" y="13547"/>
                    <a:pt x="19624" y="15750"/>
                  </a:cubicBezTo>
                  <a:cubicBezTo>
                    <a:pt x="20541" y="17952"/>
                    <a:pt x="20933" y="19658"/>
                    <a:pt x="21326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589098" y="3184614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2614498" y="3400514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3564986" y="3044914"/>
              <a:ext cx="516363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0185" y="0"/>
                  </a:moveTo>
                  <a:cubicBezTo>
                    <a:pt x="18245" y="837"/>
                    <a:pt x="16305" y="1674"/>
                    <a:pt x="13925" y="2721"/>
                  </a:cubicBezTo>
                  <a:cubicBezTo>
                    <a:pt x="11545" y="3767"/>
                    <a:pt x="8723" y="5023"/>
                    <a:pt x="6872" y="5986"/>
                  </a:cubicBezTo>
                  <a:cubicBezTo>
                    <a:pt x="5020" y="6949"/>
                    <a:pt x="4139" y="7619"/>
                    <a:pt x="3698" y="8163"/>
                  </a:cubicBezTo>
                  <a:cubicBezTo>
                    <a:pt x="3257" y="8707"/>
                    <a:pt x="3257" y="9126"/>
                    <a:pt x="3478" y="9419"/>
                  </a:cubicBezTo>
                  <a:cubicBezTo>
                    <a:pt x="3698" y="9712"/>
                    <a:pt x="4139" y="9879"/>
                    <a:pt x="5417" y="10047"/>
                  </a:cubicBezTo>
                  <a:cubicBezTo>
                    <a:pt x="6696" y="10214"/>
                    <a:pt x="8811" y="10381"/>
                    <a:pt x="10222" y="10549"/>
                  </a:cubicBezTo>
                  <a:cubicBezTo>
                    <a:pt x="11633" y="10716"/>
                    <a:pt x="12338" y="10884"/>
                    <a:pt x="12779" y="11177"/>
                  </a:cubicBezTo>
                  <a:cubicBezTo>
                    <a:pt x="13220" y="11470"/>
                    <a:pt x="13396" y="11888"/>
                    <a:pt x="13308" y="12223"/>
                  </a:cubicBezTo>
                  <a:cubicBezTo>
                    <a:pt x="13220" y="12558"/>
                    <a:pt x="12867" y="12809"/>
                    <a:pt x="11060" y="13730"/>
                  </a:cubicBezTo>
                  <a:cubicBezTo>
                    <a:pt x="9252" y="14651"/>
                    <a:pt x="5990" y="16242"/>
                    <a:pt x="3918" y="17330"/>
                  </a:cubicBezTo>
                  <a:cubicBezTo>
                    <a:pt x="1847" y="18419"/>
                    <a:pt x="965" y="19005"/>
                    <a:pt x="480" y="19507"/>
                  </a:cubicBezTo>
                  <a:cubicBezTo>
                    <a:pt x="-5" y="20009"/>
                    <a:pt x="-93" y="20428"/>
                    <a:pt x="83" y="20721"/>
                  </a:cubicBezTo>
                  <a:cubicBezTo>
                    <a:pt x="260" y="21014"/>
                    <a:pt x="700" y="21181"/>
                    <a:pt x="2331" y="21223"/>
                  </a:cubicBezTo>
                  <a:cubicBezTo>
                    <a:pt x="3963" y="21265"/>
                    <a:pt x="6784" y="21181"/>
                    <a:pt x="9825" y="21014"/>
                  </a:cubicBezTo>
                  <a:cubicBezTo>
                    <a:pt x="12867" y="20847"/>
                    <a:pt x="16129" y="20595"/>
                    <a:pt x="17980" y="20470"/>
                  </a:cubicBezTo>
                  <a:cubicBezTo>
                    <a:pt x="19832" y="20344"/>
                    <a:pt x="20273" y="20344"/>
                    <a:pt x="20625" y="20553"/>
                  </a:cubicBezTo>
                  <a:cubicBezTo>
                    <a:pt x="20978" y="20763"/>
                    <a:pt x="21243" y="21181"/>
                    <a:pt x="21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3668598" y="3876764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3573348" y="3908514"/>
              <a:ext cx="95251" cy="40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600" y="0"/>
                  </a:moveTo>
                  <a:cubicBezTo>
                    <a:pt x="21600" y="5116"/>
                    <a:pt x="21600" y="10232"/>
                    <a:pt x="21600" y="13642"/>
                  </a:cubicBezTo>
                  <a:cubicBezTo>
                    <a:pt x="21600" y="17053"/>
                    <a:pt x="21600" y="18758"/>
                    <a:pt x="20880" y="19838"/>
                  </a:cubicBezTo>
                  <a:cubicBezTo>
                    <a:pt x="20160" y="20918"/>
                    <a:pt x="18720" y="21373"/>
                    <a:pt x="16320" y="21486"/>
                  </a:cubicBezTo>
                  <a:cubicBezTo>
                    <a:pt x="13920" y="21600"/>
                    <a:pt x="10560" y="21373"/>
                    <a:pt x="7680" y="20520"/>
                  </a:cubicBezTo>
                  <a:cubicBezTo>
                    <a:pt x="4800" y="19667"/>
                    <a:pt x="2400" y="18189"/>
                    <a:pt x="0" y="16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3636848" y="380691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3789248" y="3876764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3814648" y="3972014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4030548" y="3825964"/>
              <a:ext cx="63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3778665" y="2748963"/>
              <a:ext cx="95811" cy="23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04" fill="norm" stroke="1" extrusionOk="0">
                  <a:moveTo>
                    <a:pt x="2348" y="9608"/>
                  </a:moveTo>
                  <a:cubicBezTo>
                    <a:pt x="2348" y="12886"/>
                    <a:pt x="2348" y="16165"/>
                    <a:pt x="2113" y="18286"/>
                  </a:cubicBezTo>
                  <a:cubicBezTo>
                    <a:pt x="1878" y="20408"/>
                    <a:pt x="1409" y="21372"/>
                    <a:pt x="939" y="21179"/>
                  </a:cubicBezTo>
                  <a:cubicBezTo>
                    <a:pt x="470" y="20986"/>
                    <a:pt x="0" y="19636"/>
                    <a:pt x="0" y="16454"/>
                  </a:cubicBezTo>
                  <a:cubicBezTo>
                    <a:pt x="0" y="13272"/>
                    <a:pt x="470" y="8258"/>
                    <a:pt x="1409" y="5172"/>
                  </a:cubicBezTo>
                  <a:cubicBezTo>
                    <a:pt x="2348" y="2086"/>
                    <a:pt x="3757" y="929"/>
                    <a:pt x="6339" y="351"/>
                  </a:cubicBezTo>
                  <a:cubicBezTo>
                    <a:pt x="8922" y="-228"/>
                    <a:pt x="12678" y="-228"/>
                    <a:pt x="15496" y="1411"/>
                  </a:cubicBezTo>
                  <a:cubicBezTo>
                    <a:pt x="18313" y="3051"/>
                    <a:pt x="20191" y="6329"/>
                    <a:pt x="20896" y="9511"/>
                  </a:cubicBezTo>
                  <a:cubicBezTo>
                    <a:pt x="21600" y="12693"/>
                    <a:pt x="21130" y="15779"/>
                    <a:pt x="20661" y="18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4544898" y="3044914"/>
              <a:ext cx="285751" cy="48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0"/>
                  </a:moveTo>
                  <a:cubicBezTo>
                    <a:pt x="2560" y="1583"/>
                    <a:pt x="5120" y="3166"/>
                    <a:pt x="7760" y="5447"/>
                  </a:cubicBezTo>
                  <a:cubicBezTo>
                    <a:pt x="10400" y="7728"/>
                    <a:pt x="13120" y="10707"/>
                    <a:pt x="15200" y="13221"/>
                  </a:cubicBezTo>
                  <a:cubicBezTo>
                    <a:pt x="17280" y="15734"/>
                    <a:pt x="18720" y="17783"/>
                    <a:pt x="19600" y="19133"/>
                  </a:cubicBezTo>
                  <a:cubicBezTo>
                    <a:pt x="20480" y="20483"/>
                    <a:pt x="20800" y="21134"/>
                    <a:pt x="21040" y="21367"/>
                  </a:cubicBezTo>
                  <a:cubicBezTo>
                    <a:pt x="21280" y="21600"/>
                    <a:pt x="21440" y="21414"/>
                    <a:pt x="2160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4602994" y="2994114"/>
              <a:ext cx="259405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1522" y="0"/>
                  </a:moveTo>
                  <a:cubicBezTo>
                    <a:pt x="19766" y="2595"/>
                    <a:pt x="18010" y="5191"/>
                    <a:pt x="15639" y="7828"/>
                  </a:cubicBezTo>
                  <a:cubicBezTo>
                    <a:pt x="13268" y="10465"/>
                    <a:pt x="10283" y="13144"/>
                    <a:pt x="7737" y="15237"/>
                  </a:cubicBezTo>
                  <a:cubicBezTo>
                    <a:pt x="5190" y="17330"/>
                    <a:pt x="3083" y="18837"/>
                    <a:pt x="1766" y="19758"/>
                  </a:cubicBezTo>
                  <a:cubicBezTo>
                    <a:pt x="449" y="20679"/>
                    <a:pt x="-78" y="21014"/>
                    <a:pt x="10" y="21223"/>
                  </a:cubicBezTo>
                  <a:cubicBezTo>
                    <a:pt x="98" y="21433"/>
                    <a:pt x="800" y="21516"/>
                    <a:pt x="15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4944948" y="3502114"/>
              <a:ext cx="85544" cy="22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11" fill="norm" stroke="1" extrusionOk="0">
                  <a:moveTo>
                    <a:pt x="18966" y="0"/>
                  </a:moveTo>
                  <a:cubicBezTo>
                    <a:pt x="19493" y="4441"/>
                    <a:pt x="20020" y="8882"/>
                    <a:pt x="20546" y="12112"/>
                  </a:cubicBezTo>
                  <a:cubicBezTo>
                    <a:pt x="21073" y="15342"/>
                    <a:pt x="21600" y="17361"/>
                    <a:pt x="21073" y="18774"/>
                  </a:cubicBezTo>
                  <a:cubicBezTo>
                    <a:pt x="20546" y="20187"/>
                    <a:pt x="18966" y="20994"/>
                    <a:pt x="16595" y="21297"/>
                  </a:cubicBezTo>
                  <a:cubicBezTo>
                    <a:pt x="14224" y="21600"/>
                    <a:pt x="11063" y="21398"/>
                    <a:pt x="8166" y="19480"/>
                  </a:cubicBezTo>
                  <a:cubicBezTo>
                    <a:pt x="5268" y="17563"/>
                    <a:pt x="2634" y="13929"/>
                    <a:pt x="0" y="1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5021148" y="3330664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4309770" y="2891698"/>
              <a:ext cx="254179" cy="70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96" fill="norm" stroke="1" extrusionOk="0">
                  <a:moveTo>
                    <a:pt x="14356" y="992"/>
                  </a:moveTo>
                  <a:cubicBezTo>
                    <a:pt x="14002" y="670"/>
                    <a:pt x="13648" y="347"/>
                    <a:pt x="13028" y="154"/>
                  </a:cubicBezTo>
                  <a:cubicBezTo>
                    <a:pt x="12409" y="-40"/>
                    <a:pt x="11523" y="-104"/>
                    <a:pt x="10107" y="283"/>
                  </a:cubicBezTo>
                  <a:cubicBezTo>
                    <a:pt x="8691" y="670"/>
                    <a:pt x="6743" y="1508"/>
                    <a:pt x="4884" y="2830"/>
                  </a:cubicBezTo>
                  <a:cubicBezTo>
                    <a:pt x="3025" y="4152"/>
                    <a:pt x="1254" y="5957"/>
                    <a:pt x="458" y="8085"/>
                  </a:cubicBezTo>
                  <a:cubicBezTo>
                    <a:pt x="-339" y="10212"/>
                    <a:pt x="-162" y="12663"/>
                    <a:pt x="1520" y="14726"/>
                  </a:cubicBezTo>
                  <a:cubicBezTo>
                    <a:pt x="3202" y="16789"/>
                    <a:pt x="6389" y="18466"/>
                    <a:pt x="9930" y="19529"/>
                  </a:cubicBezTo>
                  <a:cubicBezTo>
                    <a:pt x="13471" y="20593"/>
                    <a:pt x="17366" y="21045"/>
                    <a:pt x="21261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5148148" y="2980003"/>
              <a:ext cx="182305" cy="63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57" fill="norm" stroke="1" extrusionOk="0">
                  <a:moveTo>
                    <a:pt x="0" y="48"/>
                  </a:moveTo>
                  <a:cubicBezTo>
                    <a:pt x="1473" y="-23"/>
                    <a:pt x="2945" y="-94"/>
                    <a:pt x="5400" y="473"/>
                  </a:cubicBezTo>
                  <a:cubicBezTo>
                    <a:pt x="7855" y="1039"/>
                    <a:pt x="11291" y="2243"/>
                    <a:pt x="14236" y="3943"/>
                  </a:cubicBezTo>
                  <a:cubicBezTo>
                    <a:pt x="17182" y="5642"/>
                    <a:pt x="19636" y="7838"/>
                    <a:pt x="20618" y="10175"/>
                  </a:cubicBezTo>
                  <a:cubicBezTo>
                    <a:pt x="21600" y="12512"/>
                    <a:pt x="21109" y="14991"/>
                    <a:pt x="19882" y="16832"/>
                  </a:cubicBezTo>
                  <a:cubicBezTo>
                    <a:pt x="18655" y="18673"/>
                    <a:pt x="16691" y="19877"/>
                    <a:pt x="14973" y="20585"/>
                  </a:cubicBezTo>
                  <a:cubicBezTo>
                    <a:pt x="13255" y="21294"/>
                    <a:pt x="11782" y="21506"/>
                    <a:pt x="10186" y="21258"/>
                  </a:cubicBezTo>
                  <a:cubicBezTo>
                    <a:pt x="8591" y="21010"/>
                    <a:pt x="6873" y="20302"/>
                    <a:pt x="5155" y="19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5471998" y="2702014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20"/>
                    <a:pt x="7200" y="11040"/>
                    <a:pt x="3600" y="14640"/>
                  </a:cubicBezTo>
                  <a:cubicBezTo>
                    <a:pt x="0" y="18240"/>
                    <a:pt x="0" y="19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5471453" y="2522135"/>
              <a:ext cx="56688" cy="8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0556" fill="norm" stroke="1" extrusionOk="0">
                  <a:moveTo>
                    <a:pt x="7141" y="9763"/>
                  </a:moveTo>
                  <a:cubicBezTo>
                    <a:pt x="4056" y="11306"/>
                    <a:pt x="970" y="12848"/>
                    <a:pt x="198" y="14906"/>
                  </a:cubicBezTo>
                  <a:cubicBezTo>
                    <a:pt x="-573" y="16963"/>
                    <a:pt x="970" y="19534"/>
                    <a:pt x="3670" y="20306"/>
                  </a:cubicBezTo>
                  <a:cubicBezTo>
                    <a:pt x="6370" y="21077"/>
                    <a:pt x="10227" y="20048"/>
                    <a:pt x="13313" y="17477"/>
                  </a:cubicBezTo>
                  <a:cubicBezTo>
                    <a:pt x="16398" y="14906"/>
                    <a:pt x="18713" y="10791"/>
                    <a:pt x="19870" y="7448"/>
                  </a:cubicBezTo>
                  <a:cubicBezTo>
                    <a:pt x="21027" y="4106"/>
                    <a:pt x="21027" y="1534"/>
                    <a:pt x="19098" y="506"/>
                  </a:cubicBezTo>
                  <a:cubicBezTo>
                    <a:pt x="17170" y="-523"/>
                    <a:pt x="13313" y="-9"/>
                    <a:pt x="10613" y="2306"/>
                  </a:cubicBezTo>
                  <a:cubicBezTo>
                    <a:pt x="7913" y="4620"/>
                    <a:pt x="6370" y="8734"/>
                    <a:pt x="4827" y="12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5630748" y="3362414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6354648" y="2860764"/>
              <a:ext cx="508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714"/>
                    <a:pt x="7200" y="3429"/>
                    <a:pt x="10800" y="7029"/>
                  </a:cubicBezTo>
                  <a:cubicBezTo>
                    <a:pt x="14400" y="10629"/>
                    <a:pt x="18000" y="16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6176848" y="3347451"/>
              <a:ext cx="3429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000" y="12793"/>
                    <a:pt x="8000" y="5170"/>
                    <a:pt x="11600" y="1993"/>
                  </a:cubicBezTo>
                  <a:cubicBezTo>
                    <a:pt x="15200" y="-1183"/>
                    <a:pt x="18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6298123" y="3517240"/>
              <a:ext cx="285176" cy="30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20" fill="norm" stroke="1" extrusionOk="0">
                  <a:moveTo>
                    <a:pt x="3288" y="2878"/>
                  </a:moveTo>
                  <a:cubicBezTo>
                    <a:pt x="2494" y="5198"/>
                    <a:pt x="1700" y="7517"/>
                    <a:pt x="1224" y="10199"/>
                  </a:cubicBezTo>
                  <a:cubicBezTo>
                    <a:pt x="747" y="12881"/>
                    <a:pt x="588" y="15925"/>
                    <a:pt x="429" y="18027"/>
                  </a:cubicBezTo>
                  <a:cubicBezTo>
                    <a:pt x="271" y="20129"/>
                    <a:pt x="112" y="21289"/>
                    <a:pt x="32" y="21217"/>
                  </a:cubicBezTo>
                  <a:cubicBezTo>
                    <a:pt x="-47" y="21144"/>
                    <a:pt x="-47" y="19839"/>
                    <a:pt x="827" y="16723"/>
                  </a:cubicBezTo>
                  <a:cubicBezTo>
                    <a:pt x="1700" y="13606"/>
                    <a:pt x="3447" y="8677"/>
                    <a:pt x="5432" y="5415"/>
                  </a:cubicBezTo>
                  <a:cubicBezTo>
                    <a:pt x="7418" y="2153"/>
                    <a:pt x="9641" y="559"/>
                    <a:pt x="12024" y="124"/>
                  </a:cubicBezTo>
                  <a:cubicBezTo>
                    <a:pt x="14406" y="-311"/>
                    <a:pt x="16947" y="414"/>
                    <a:pt x="18615" y="2081"/>
                  </a:cubicBezTo>
                  <a:cubicBezTo>
                    <a:pt x="20282" y="3748"/>
                    <a:pt x="21077" y="6357"/>
                    <a:pt x="21315" y="9039"/>
                  </a:cubicBezTo>
                  <a:cubicBezTo>
                    <a:pt x="21553" y="11721"/>
                    <a:pt x="21235" y="14476"/>
                    <a:pt x="20918" y="17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7376998" y="3267164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7473950" y="3406864"/>
              <a:ext cx="195149" cy="3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263" fill="norm" stroke="1" extrusionOk="0">
                  <a:moveTo>
                    <a:pt x="1207" y="3812"/>
                  </a:moveTo>
                  <a:cubicBezTo>
                    <a:pt x="510" y="8894"/>
                    <a:pt x="-187" y="13976"/>
                    <a:pt x="45" y="17153"/>
                  </a:cubicBezTo>
                  <a:cubicBezTo>
                    <a:pt x="278" y="20329"/>
                    <a:pt x="1439" y="21600"/>
                    <a:pt x="5155" y="18424"/>
                  </a:cubicBezTo>
                  <a:cubicBezTo>
                    <a:pt x="8871" y="15247"/>
                    <a:pt x="15142" y="7624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8018348" y="3019514"/>
              <a:ext cx="635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356"/>
                    <a:pt x="10080" y="4713"/>
                    <a:pt x="6480" y="8313"/>
                  </a:cubicBezTo>
                  <a:cubicBezTo>
                    <a:pt x="2880" y="11913"/>
                    <a:pt x="1440" y="167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7846898" y="3464377"/>
              <a:ext cx="3302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292" y="11918"/>
                    <a:pt x="8585" y="3818"/>
                    <a:pt x="12185" y="1118"/>
                  </a:cubicBezTo>
                  <a:cubicBezTo>
                    <a:pt x="15785" y="-1582"/>
                    <a:pt x="1869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7951438" y="3611347"/>
              <a:ext cx="217607" cy="25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90" fill="norm" stroke="1" extrusionOk="0">
                  <a:moveTo>
                    <a:pt x="5319" y="4791"/>
                  </a:moveTo>
                  <a:cubicBezTo>
                    <a:pt x="4281" y="7514"/>
                    <a:pt x="3242" y="10236"/>
                    <a:pt x="2515" y="12596"/>
                  </a:cubicBezTo>
                  <a:cubicBezTo>
                    <a:pt x="1788" y="14956"/>
                    <a:pt x="1373" y="16952"/>
                    <a:pt x="957" y="18586"/>
                  </a:cubicBezTo>
                  <a:cubicBezTo>
                    <a:pt x="542" y="20219"/>
                    <a:pt x="127" y="21490"/>
                    <a:pt x="23" y="21490"/>
                  </a:cubicBezTo>
                  <a:cubicBezTo>
                    <a:pt x="-81" y="21490"/>
                    <a:pt x="127" y="20219"/>
                    <a:pt x="1477" y="16952"/>
                  </a:cubicBezTo>
                  <a:cubicBezTo>
                    <a:pt x="2827" y="13685"/>
                    <a:pt x="5319" y="8421"/>
                    <a:pt x="7604" y="5245"/>
                  </a:cubicBezTo>
                  <a:cubicBezTo>
                    <a:pt x="9888" y="2068"/>
                    <a:pt x="11965" y="979"/>
                    <a:pt x="13627" y="435"/>
                  </a:cubicBezTo>
                  <a:cubicBezTo>
                    <a:pt x="15288" y="-110"/>
                    <a:pt x="16534" y="-110"/>
                    <a:pt x="17573" y="253"/>
                  </a:cubicBezTo>
                  <a:cubicBezTo>
                    <a:pt x="18611" y="616"/>
                    <a:pt x="19442" y="1342"/>
                    <a:pt x="20169" y="3339"/>
                  </a:cubicBezTo>
                  <a:cubicBezTo>
                    <a:pt x="20896" y="5335"/>
                    <a:pt x="21519" y="8603"/>
                    <a:pt x="21311" y="11416"/>
                  </a:cubicBezTo>
                  <a:cubicBezTo>
                    <a:pt x="21104" y="14229"/>
                    <a:pt x="20065" y="16589"/>
                    <a:pt x="19027" y="18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8801515" y="3083090"/>
              <a:ext cx="397934" cy="44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94" fill="norm" stroke="1" extrusionOk="0">
                  <a:moveTo>
                    <a:pt x="20457" y="1225"/>
                  </a:moveTo>
                  <a:cubicBezTo>
                    <a:pt x="21029" y="713"/>
                    <a:pt x="21600" y="201"/>
                    <a:pt x="21429" y="48"/>
                  </a:cubicBezTo>
                  <a:cubicBezTo>
                    <a:pt x="21257" y="-106"/>
                    <a:pt x="20343" y="99"/>
                    <a:pt x="18000" y="867"/>
                  </a:cubicBezTo>
                  <a:cubicBezTo>
                    <a:pt x="15657" y="1634"/>
                    <a:pt x="11886" y="2965"/>
                    <a:pt x="9200" y="4091"/>
                  </a:cubicBezTo>
                  <a:cubicBezTo>
                    <a:pt x="6514" y="5217"/>
                    <a:pt x="4914" y="6139"/>
                    <a:pt x="4114" y="6855"/>
                  </a:cubicBezTo>
                  <a:cubicBezTo>
                    <a:pt x="3314" y="7572"/>
                    <a:pt x="3314" y="8084"/>
                    <a:pt x="3886" y="8595"/>
                  </a:cubicBezTo>
                  <a:cubicBezTo>
                    <a:pt x="4457" y="9107"/>
                    <a:pt x="5600" y="9619"/>
                    <a:pt x="7371" y="10336"/>
                  </a:cubicBezTo>
                  <a:cubicBezTo>
                    <a:pt x="9143" y="11052"/>
                    <a:pt x="11543" y="11974"/>
                    <a:pt x="12857" y="12690"/>
                  </a:cubicBezTo>
                  <a:cubicBezTo>
                    <a:pt x="14171" y="13407"/>
                    <a:pt x="14400" y="13919"/>
                    <a:pt x="14171" y="14328"/>
                  </a:cubicBezTo>
                  <a:cubicBezTo>
                    <a:pt x="13943" y="14738"/>
                    <a:pt x="13257" y="15045"/>
                    <a:pt x="11257" y="15710"/>
                  </a:cubicBezTo>
                  <a:cubicBezTo>
                    <a:pt x="9257" y="16376"/>
                    <a:pt x="5943" y="17399"/>
                    <a:pt x="4000" y="18013"/>
                  </a:cubicBezTo>
                  <a:cubicBezTo>
                    <a:pt x="2057" y="18628"/>
                    <a:pt x="1486" y="18832"/>
                    <a:pt x="971" y="19139"/>
                  </a:cubicBezTo>
                  <a:cubicBezTo>
                    <a:pt x="457" y="19447"/>
                    <a:pt x="0" y="19856"/>
                    <a:pt x="0" y="20214"/>
                  </a:cubicBezTo>
                  <a:cubicBezTo>
                    <a:pt x="0" y="20573"/>
                    <a:pt x="457" y="20880"/>
                    <a:pt x="2743" y="21033"/>
                  </a:cubicBezTo>
                  <a:cubicBezTo>
                    <a:pt x="5029" y="21187"/>
                    <a:pt x="9143" y="21187"/>
                    <a:pt x="12571" y="21238"/>
                  </a:cubicBezTo>
                  <a:cubicBezTo>
                    <a:pt x="16000" y="21289"/>
                    <a:pt x="18743" y="21392"/>
                    <a:pt x="21486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8831148" y="3756114"/>
              <a:ext cx="96985" cy="22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163" fill="norm" stroke="1" extrusionOk="0">
                  <a:moveTo>
                    <a:pt x="16545" y="0"/>
                  </a:moveTo>
                  <a:cubicBezTo>
                    <a:pt x="15626" y="982"/>
                    <a:pt x="14706" y="1964"/>
                    <a:pt x="15855" y="4615"/>
                  </a:cubicBezTo>
                  <a:cubicBezTo>
                    <a:pt x="17004" y="7265"/>
                    <a:pt x="20221" y="11585"/>
                    <a:pt x="20911" y="14629"/>
                  </a:cubicBezTo>
                  <a:cubicBezTo>
                    <a:pt x="21600" y="17673"/>
                    <a:pt x="19762" y="19440"/>
                    <a:pt x="17464" y="20422"/>
                  </a:cubicBezTo>
                  <a:cubicBezTo>
                    <a:pt x="15166" y="21404"/>
                    <a:pt x="12409" y="21600"/>
                    <a:pt x="9421" y="19833"/>
                  </a:cubicBezTo>
                  <a:cubicBezTo>
                    <a:pt x="6434" y="18065"/>
                    <a:pt x="3217" y="14335"/>
                    <a:pt x="0" y="10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8951798" y="3663949"/>
              <a:ext cx="31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440" y="10884"/>
                    <a:pt x="2880" y="1066"/>
                    <a:pt x="6480" y="84"/>
                  </a:cubicBezTo>
                  <a:cubicBezTo>
                    <a:pt x="10080" y="-898"/>
                    <a:pt x="1584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8989898" y="3762464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9015298" y="3825964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9205798" y="3743414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9027998" y="2850447"/>
              <a:ext cx="171451" cy="15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12636"/>
                  </a:moveTo>
                  <a:cubicBezTo>
                    <a:pt x="0" y="11196"/>
                    <a:pt x="0" y="9756"/>
                    <a:pt x="400" y="9612"/>
                  </a:cubicBezTo>
                  <a:cubicBezTo>
                    <a:pt x="800" y="9468"/>
                    <a:pt x="1600" y="10620"/>
                    <a:pt x="1867" y="12204"/>
                  </a:cubicBezTo>
                  <a:cubicBezTo>
                    <a:pt x="2133" y="13788"/>
                    <a:pt x="1867" y="15804"/>
                    <a:pt x="1600" y="17676"/>
                  </a:cubicBezTo>
                  <a:cubicBezTo>
                    <a:pt x="1333" y="19548"/>
                    <a:pt x="1067" y="21276"/>
                    <a:pt x="933" y="21276"/>
                  </a:cubicBezTo>
                  <a:cubicBezTo>
                    <a:pt x="800" y="21276"/>
                    <a:pt x="800" y="19548"/>
                    <a:pt x="1600" y="16524"/>
                  </a:cubicBezTo>
                  <a:cubicBezTo>
                    <a:pt x="2400" y="13500"/>
                    <a:pt x="4000" y="9180"/>
                    <a:pt x="5867" y="6156"/>
                  </a:cubicBezTo>
                  <a:cubicBezTo>
                    <a:pt x="7733" y="3132"/>
                    <a:pt x="9867" y="1404"/>
                    <a:pt x="11600" y="540"/>
                  </a:cubicBezTo>
                  <a:cubicBezTo>
                    <a:pt x="13333" y="-324"/>
                    <a:pt x="14667" y="-324"/>
                    <a:pt x="15867" y="1836"/>
                  </a:cubicBezTo>
                  <a:cubicBezTo>
                    <a:pt x="17067" y="3996"/>
                    <a:pt x="18133" y="8316"/>
                    <a:pt x="19067" y="11340"/>
                  </a:cubicBezTo>
                  <a:cubicBezTo>
                    <a:pt x="20000" y="14364"/>
                    <a:pt x="20800" y="16092"/>
                    <a:pt x="2160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9593148" y="3171914"/>
              <a:ext cx="1905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560" y="708"/>
                  </a:cubicBezTo>
                  <a:cubicBezTo>
                    <a:pt x="6240" y="1416"/>
                    <a:pt x="8160" y="2833"/>
                    <a:pt x="10680" y="5311"/>
                  </a:cubicBezTo>
                  <a:cubicBezTo>
                    <a:pt x="13200" y="7790"/>
                    <a:pt x="16320" y="11331"/>
                    <a:pt x="18240" y="14223"/>
                  </a:cubicBezTo>
                  <a:cubicBezTo>
                    <a:pt x="20160" y="17115"/>
                    <a:pt x="20880" y="193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9578369" y="3165564"/>
              <a:ext cx="26878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428" y="0"/>
                  </a:moveTo>
                  <a:cubicBezTo>
                    <a:pt x="19065" y="2197"/>
                    <a:pt x="16703" y="4393"/>
                    <a:pt x="13834" y="6895"/>
                  </a:cubicBezTo>
                  <a:cubicBezTo>
                    <a:pt x="10966" y="9397"/>
                    <a:pt x="7591" y="12203"/>
                    <a:pt x="5228" y="14217"/>
                  </a:cubicBezTo>
                  <a:cubicBezTo>
                    <a:pt x="2866" y="16231"/>
                    <a:pt x="1516" y="17451"/>
                    <a:pt x="756" y="18488"/>
                  </a:cubicBezTo>
                  <a:cubicBezTo>
                    <a:pt x="-3" y="19525"/>
                    <a:pt x="-172" y="20380"/>
                    <a:pt x="166" y="20868"/>
                  </a:cubicBezTo>
                  <a:cubicBezTo>
                    <a:pt x="503" y="21356"/>
                    <a:pt x="1347" y="21478"/>
                    <a:pt x="21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9853498" y="3489414"/>
              <a:ext cx="50007" cy="20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77" fill="norm" stroke="1" extrusionOk="0">
                  <a:moveTo>
                    <a:pt x="16200" y="0"/>
                  </a:moveTo>
                  <a:cubicBezTo>
                    <a:pt x="18000" y="6235"/>
                    <a:pt x="19800" y="12470"/>
                    <a:pt x="20700" y="16144"/>
                  </a:cubicBezTo>
                  <a:cubicBezTo>
                    <a:pt x="21600" y="19819"/>
                    <a:pt x="21600" y="20932"/>
                    <a:pt x="19350" y="21266"/>
                  </a:cubicBezTo>
                  <a:cubicBezTo>
                    <a:pt x="17100" y="21600"/>
                    <a:pt x="12600" y="21155"/>
                    <a:pt x="9000" y="20264"/>
                  </a:cubicBezTo>
                  <a:cubicBezTo>
                    <a:pt x="5400" y="19373"/>
                    <a:pt x="2700" y="18037"/>
                    <a:pt x="0" y="16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9897948" y="341321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0024948" y="3127464"/>
              <a:ext cx="16099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7477" y="0"/>
                  </a:moveTo>
                  <a:cubicBezTo>
                    <a:pt x="9692" y="655"/>
                    <a:pt x="11908" y="1309"/>
                    <a:pt x="14538" y="2805"/>
                  </a:cubicBezTo>
                  <a:cubicBezTo>
                    <a:pt x="17169" y="4301"/>
                    <a:pt x="20215" y="6639"/>
                    <a:pt x="20908" y="9117"/>
                  </a:cubicBezTo>
                  <a:cubicBezTo>
                    <a:pt x="21600" y="11595"/>
                    <a:pt x="19938" y="14213"/>
                    <a:pt x="16615" y="16317"/>
                  </a:cubicBezTo>
                  <a:cubicBezTo>
                    <a:pt x="13292" y="18421"/>
                    <a:pt x="8308" y="20010"/>
                    <a:pt x="5262" y="20805"/>
                  </a:cubicBezTo>
                  <a:cubicBezTo>
                    <a:pt x="2215" y="21600"/>
                    <a:pt x="1108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9438203" y="3165514"/>
              <a:ext cx="129546" cy="3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485" fill="norm" stroke="1" extrusionOk="0">
                  <a:moveTo>
                    <a:pt x="16606" y="355"/>
                  </a:moveTo>
                  <a:cubicBezTo>
                    <a:pt x="14919" y="120"/>
                    <a:pt x="13231" y="-115"/>
                    <a:pt x="11712" y="61"/>
                  </a:cubicBezTo>
                  <a:cubicBezTo>
                    <a:pt x="10194" y="237"/>
                    <a:pt x="8844" y="824"/>
                    <a:pt x="6987" y="2409"/>
                  </a:cubicBezTo>
                  <a:cubicBezTo>
                    <a:pt x="5131" y="3994"/>
                    <a:pt x="2768" y="6576"/>
                    <a:pt x="1250" y="8983"/>
                  </a:cubicBezTo>
                  <a:cubicBezTo>
                    <a:pt x="-269" y="11389"/>
                    <a:pt x="-944" y="13620"/>
                    <a:pt x="2431" y="15674"/>
                  </a:cubicBezTo>
                  <a:cubicBezTo>
                    <a:pt x="5806" y="17728"/>
                    <a:pt x="13231" y="19607"/>
                    <a:pt x="20656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10329748" y="2962364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10355148" y="2852298"/>
              <a:ext cx="22317" cy="2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18905" fill="norm" stroke="1" extrusionOk="0">
                  <a:moveTo>
                    <a:pt x="11782" y="5760"/>
                  </a:moveTo>
                  <a:cubicBezTo>
                    <a:pt x="9818" y="12960"/>
                    <a:pt x="7855" y="20160"/>
                    <a:pt x="10800" y="18720"/>
                  </a:cubicBezTo>
                  <a:cubicBezTo>
                    <a:pt x="13745" y="17280"/>
                    <a:pt x="21600" y="7200"/>
                    <a:pt x="20618" y="2880"/>
                  </a:cubicBezTo>
                  <a:cubicBezTo>
                    <a:pt x="19636" y="-1440"/>
                    <a:pt x="9818" y="0"/>
                    <a:pt x="0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7585557" y="2267320"/>
              <a:ext cx="3456422" cy="216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87" fill="norm" stroke="1" extrusionOk="0">
                  <a:moveTo>
                    <a:pt x="11057" y="1234"/>
                  </a:moveTo>
                  <a:cubicBezTo>
                    <a:pt x="11057" y="1128"/>
                    <a:pt x="11057" y="1023"/>
                    <a:pt x="10998" y="885"/>
                  </a:cubicBezTo>
                  <a:cubicBezTo>
                    <a:pt x="10938" y="748"/>
                    <a:pt x="10820" y="579"/>
                    <a:pt x="10694" y="431"/>
                  </a:cubicBezTo>
                  <a:cubicBezTo>
                    <a:pt x="10569" y="283"/>
                    <a:pt x="10437" y="156"/>
                    <a:pt x="10146" y="93"/>
                  </a:cubicBezTo>
                  <a:cubicBezTo>
                    <a:pt x="9856" y="29"/>
                    <a:pt x="9407" y="29"/>
                    <a:pt x="8951" y="82"/>
                  </a:cubicBezTo>
                  <a:cubicBezTo>
                    <a:pt x="8496" y="135"/>
                    <a:pt x="8034" y="241"/>
                    <a:pt x="7565" y="389"/>
                  </a:cubicBezTo>
                  <a:cubicBezTo>
                    <a:pt x="7096" y="537"/>
                    <a:pt x="6621" y="727"/>
                    <a:pt x="6185" y="938"/>
                  </a:cubicBezTo>
                  <a:cubicBezTo>
                    <a:pt x="5750" y="1149"/>
                    <a:pt x="5354" y="1382"/>
                    <a:pt x="4944" y="1657"/>
                  </a:cubicBezTo>
                  <a:cubicBezTo>
                    <a:pt x="4535" y="1931"/>
                    <a:pt x="4113" y="2248"/>
                    <a:pt x="3730" y="2629"/>
                  </a:cubicBezTo>
                  <a:cubicBezTo>
                    <a:pt x="3347" y="3009"/>
                    <a:pt x="3003" y="3453"/>
                    <a:pt x="2706" y="4013"/>
                  </a:cubicBezTo>
                  <a:cubicBezTo>
                    <a:pt x="2409" y="4573"/>
                    <a:pt x="2158" y="5250"/>
                    <a:pt x="1927" y="5958"/>
                  </a:cubicBezTo>
                  <a:cubicBezTo>
                    <a:pt x="1696" y="6666"/>
                    <a:pt x="1485" y="7405"/>
                    <a:pt x="1313" y="8177"/>
                  </a:cubicBezTo>
                  <a:cubicBezTo>
                    <a:pt x="1142" y="8948"/>
                    <a:pt x="1010" y="9751"/>
                    <a:pt x="898" y="10607"/>
                  </a:cubicBezTo>
                  <a:cubicBezTo>
                    <a:pt x="785" y="11463"/>
                    <a:pt x="693" y="12372"/>
                    <a:pt x="607" y="13144"/>
                  </a:cubicBezTo>
                  <a:cubicBezTo>
                    <a:pt x="521" y="13915"/>
                    <a:pt x="442" y="14549"/>
                    <a:pt x="343" y="15278"/>
                  </a:cubicBezTo>
                  <a:cubicBezTo>
                    <a:pt x="244" y="16007"/>
                    <a:pt x="125" y="16832"/>
                    <a:pt x="59" y="17529"/>
                  </a:cubicBezTo>
                  <a:cubicBezTo>
                    <a:pt x="-7" y="18227"/>
                    <a:pt x="-20" y="18797"/>
                    <a:pt x="33" y="19241"/>
                  </a:cubicBezTo>
                  <a:cubicBezTo>
                    <a:pt x="86" y="19685"/>
                    <a:pt x="204" y="20002"/>
                    <a:pt x="416" y="20277"/>
                  </a:cubicBezTo>
                  <a:cubicBezTo>
                    <a:pt x="627" y="20551"/>
                    <a:pt x="931" y="20784"/>
                    <a:pt x="1261" y="20942"/>
                  </a:cubicBezTo>
                  <a:cubicBezTo>
                    <a:pt x="1591" y="21101"/>
                    <a:pt x="1947" y="21185"/>
                    <a:pt x="2396" y="21270"/>
                  </a:cubicBezTo>
                  <a:cubicBezTo>
                    <a:pt x="2845" y="21355"/>
                    <a:pt x="3386" y="21439"/>
                    <a:pt x="3914" y="21492"/>
                  </a:cubicBezTo>
                  <a:cubicBezTo>
                    <a:pt x="4443" y="21545"/>
                    <a:pt x="4958" y="21566"/>
                    <a:pt x="5505" y="21576"/>
                  </a:cubicBezTo>
                  <a:cubicBezTo>
                    <a:pt x="6053" y="21587"/>
                    <a:pt x="6634" y="21587"/>
                    <a:pt x="7215" y="21587"/>
                  </a:cubicBezTo>
                  <a:cubicBezTo>
                    <a:pt x="7796" y="21587"/>
                    <a:pt x="8377" y="21587"/>
                    <a:pt x="8932" y="21576"/>
                  </a:cubicBezTo>
                  <a:cubicBezTo>
                    <a:pt x="9486" y="21566"/>
                    <a:pt x="10014" y="21545"/>
                    <a:pt x="10523" y="21492"/>
                  </a:cubicBezTo>
                  <a:cubicBezTo>
                    <a:pt x="11031" y="21439"/>
                    <a:pt x="11519" y="21355"/>
                    <a:pt x="11995" y="21270"/>
                  </a:cubicBezTo>
                  <a:cubicBezTo>
                    <a:pt x="12470" y="21185"/>
                    <a:pt x="12932" y="21101"/>
                    <a:pt x="13414" y="20953"/>
                  </a:cubicBezTo>
                  <a:cubicBezTo>
                    <a:pt x="13896" y="20805"/>
                    <a:pt x="14398" y="20594"/>
                    <a:pt x="14899" y="20319"/>
                  </a:cubicBezTo>
                  <a:cubicBezTo>
                    <a:pt x="15401" y="20044"/>
                    <a:pt x="15903" y="19706"/>
                    <a:pt x="16378" y="19368"/>
                  </a:cubicBezTo>
                  <a:cubicBezTo>
                    <a:pt x="16853" y="19030"/>
                    <a:pt x="17302" y="18692"/>
                    <a:pt x="17685" y="18374"/>
                  </a:cubicBezTo>
                  <a:cubicBezTo>
                    <a:pt x="18068" y="18057"/>
                    <a:pt x="18385" y="17762"/>
                    <a:pt x="18715" y="17371"/>
                  </a:cubicBezTo>
                  <a:cubicBezTo>
                    <a:pt x="19045" y="16980"/>
                    <a:pt x="19388" y="16493"/>
                    <a:pt x="19692" y="15955"/>
                  </a:cubicBezTo>
                  <a:cubicBezTo>
                    <a:pt x="19996" y="15416"/>
                    <a:pt x="20260" y="14824"/>
                    <a:pt x="20458" y="14147"/>
                  </a:cubicBezTo>
                  <a:cubicBezTo>
                    <a:pt x="20656" y="13471"/>
                    <a:pt x="20788" y="12710"/>
                    <a:pt x="20913" y="11886"/>
                  </a:cubicBezTo>
                  <a:cubicBezTo>
                    <a:pt x="21039" y="11062"/>
                    <a:pt x="21158" y="10174"/>
                    <a:pt x="21270" y="9350"/>
                  </a:cubicBezTo>
                  <a:cubicBezTo>
                    <a:pt x="21382" y="8526"/>
                    <a:pt x="21488" y="7765"/>
                    <a:pt x="21534" y="7036"/>
                  </a:cubicBezTo>
                  <a:cubicBezTo>
                    <a:pt x="21580" y="6306"/>
                    <a:pt x="21567" y="5609"/>
                    <a:pt x="21481" y="5007"/>
                  </a:cubicBezTo>
                  <a:cubicBezTo>
                    <a:pt x="21395" y="4404"/>
                    <a:pt x="21237" y="3897"/>
                    <a:pt x="21025" y="3400"/>
                  </a:cubicBezTo>
                  <a:cubicBezTo>
                    <a:pt x="20814" y="2904"/>
                    <a:pt x="20550" y="2418"/>
                    <a:pt x="20207" y="2016"/>
                  </a:cubicBezTo>
                  <a:cubicBezTo>
                    <a:pt x="19864" y="1614"/>
                    <a:pt x="19441" y="1297"/>
                    <a:pt x="18999" y="1044"/>
                  </a:cubicBezTo>
                  <a:cubicBezTo>
                    <a:pt x="18557" y="790"/>
                    <a:pt x="18094" y="600"/>
                    <a:pt x="17659" y="441"/>
                  </a:cubicBezTo>
                  <a:cubicBezTo>
                    <a:pt x="17223" y="283"/>
                    <a:pt x="16814" y="156"/>
                    <a:pt x="16352" y="82"/>
                  </a:cubicBezTo>
                  <a:cubicBezTo>
                    <a:pt x="15890" y="8"/>
                    <a:pt x="15375" y="-13"/>
                    <a:pt x="14886" y="8"/>
                  </a:cubicBezTo>
                  <a:cubicBezTo>
                    <a:pt x="14398" y="29"/>
                    <a:pt x="13936" y="93"/>
                    <a:pt x="13473" y="156"/>
                  </a:cubicBezTo>
                  <a:cubicBezTo>
                    <a:pt x="13011" y="219"/>
                    <a:pt x="12549" y="283"/>
                    <a:pt x="12120" y="389"/>
                  </a:cubicBezTo>
                  <a:cubicBezTo>
                    <a:pt x="11691" y="494"/>
                    <a:pt x="11295" y="642"/>
                    <a:pt x="11011" y="811"/>
                  </a:cubicBezTo>
                  <a:cubicBezTo>
                    <a:pt x="10727" y="980"/>
                    <a:pt x="10556" y="1171"/>
                    <a:pt x="10384" y="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2996439" y="827541"/>
              <a:ext cx="3488623" cy="150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50" fill="norm" stroke="1" extrusionOk="0">
                  <a:moveTo>
                    <a:pt x="7460" y="834"/>
                  </a:moveTo>
                  <a:cubicBezTo>
                    <a:pt x="7067" y="653"/>
                    <a:pt x="6674" y="471"/>
                    <a:pt x="6308" y="350"/>
                  </a:cubicBezTo>
                  <a:cubicBezTo>
                    <a:pt x="5941" y="229"/>
                    <a:pt x="5600" y="169"/>
                    <a:pt x="5234" y="214"/>
                  </a:cubicBezTo>
                  <a:cubicBezTo>
                    <a:pt x="4867" y="259"/>
                    <a:pt x="4474" y="411"/>
                    <a:pt x="4055" y="637"/>
                  </a:cubicBezTo>
                  <a:cubicBezTo>
                    <a:pt x="3635" y="864"/>
                    <a:pt x="3190" y="1167"/>
                    <a:pt x="2804" y="1484"/>
                  </a:cubicBezTo>
                  <a:cubicBezTo>
                    <a:pt x="2417" y="1802"/>
                    <a:pt x="2090" y="2135"/>
                    <a:pt x="1782" y="2528"/>
                  </a:cubicBezTo>
                  <a:cubicBezTo>
                    <a:pt x="1474" y="2921"/>
                    <a:pt x="1186" y="3375"/>
                    <a:pt x="970" y="3965"/>
                  </a:cubicBezTo>
                  <a:cubicBezTo>
                    <a:pt x="754" y="4555"/>
                    <a:pt x="610" y="5281"/>
                    <a:pt x="498" y="6083"/>
                  </a:cubicBezTo>
                  <a:cubicBezTo>
                    <a:pt x="387" y="6884"/>
                    <a:pt x="308" y="7762"/>
                    <a:pt x="243" y="8700"/>
                  </a:cubicBezTo>
                  <a:cubicBezTo>
                    <a:pt x="177" y="9637"/>
                    <a:pt x="125" y="10636"/>
                    <a:pt x="86" y="11679"/>
                  </a:cubicBezTo>
                  <a:cubicBezTo>
                    <a:pt x="46" y="12723"/>
                    <a:pt x="20" y="13812"/>
                    <a:pt x="7" y="14871"/>
                  </a:cubicBezTo>
                  <a:cubicBezTo>
                    <a:pt x="-6" y="15930"/>
                    <a:pt x="-6" y="16958"/>
                    <a:pt x="46" y="17896"/>
                  </a:cubicBezTo>
                  <a:cubicBezTo>
                    <a:pt x="99" y="18834"/>
                    <a:pt x="204" y="19681"/>
                    <a:pt x="348" y="20271"/>
                  </a:cubicBezTo>
                  <a:cubicBezTo>
                    <a:pt x="492" y="20861"/>
                    <a:pt x="675" y="21194"/>
                    <a:pt x="1003" y="21375"/>
                  </a:cubicBezTo>
                  <a:cubicBezTo>
                    <a:pt x="1330" y="21557"/>
                    <a:pt x="1802" y="21587"/>
                    <a:pt x="2306" y="21511"/>
                  </a:cubicBezTo>
                  <a:cubicBezTo>
                    <a:pt x="2810" y="21436"/>
                    <a:pt x="3347" y="21254"/>
                    <a:pt x="3839" y="21088"/>
                  </a:cubicBezTo>
                  <a:cubicBezTo>
                    <a:pt x="4330" y="20921"/>
                    <a:pt x="4775" y="20770"/>
                    <a:pt x="5207" y="20649"/>
                  </a:cubicBezTo>
                  <a:cubicBezTo>
                    <a:pt x="5640" y="20528"/>
                    <a:pt x="6059" y="20437"/>
                    <a:pt x="6478" y="20362"/>
                  </a:cubicBezTo>
                  <a:cubicBezTo>
                    <a:pt x="6897" y="20286"/>
                    <a:pt x="7316" y="20226"/>
                    <a:pt x="7775" y="20180"/>
                  </a:cubicBezTo>
                  <a:cubicBezTo>
                    <a:pt x="8233" y="20135"/>
                    <a:pt x="8731" y="20105"/>
                    <a:pt x="9176" y="20059"/>
                  </a:cubicBezTo>
                  <a:cubicBezTo>
                    <a:pt x="9622" y="20014"/>
                    <a:pt x="10015" y="19953"/>
                    <a:pt x="10434" y="19908"/>
                  </a:cubicBezTo>
                  <a:cubicBezTo>
                    <a:pt x="10853" y="19863"/>
                    <a:pt x="11298" y="19832"/>
                    <a:pt x="11744" y="19772"/>
                  </a:cubicBezTo>
                  <a:cubicBezTo>
                    <a:pt x="12189" y="19711"/>
                    <a:pt x="12634" y="19621"/>
                    <a:pt x="13073" y="19500"/>
                  </a:cubicBezTo>
                  <a:cubicBezTo>
                    <a:pt x="13512" y="19379"/>
                    <a:pt x="13944" y="19227"/>
                    <a:pt x="14435" y="19106"/>
                  </a:cubicBezTo>
                  <a:cubicBezTo>
                    <a:pt x="14927" y="18985"/>
                    <a:pt x="15477" y="18895"/>
                    <a:pt x="16001" y="18834"/>
                  </a:cubicBezTo>
                  <a:cubicBezTo>
                    <a:pt x="16525" y="18774"/>
                    <a:pt x="17023" y="18743"/>
                    <a:pt x="17494" y="18683"/>
                  </a:cubicBezTo>
                  <a:cubicBezTo>
                    <a:pt x="17966" y="18622"/>
                    <a:pt x="18411" y="18532"/>
                    <a:pt x="18843" y="18244"/>
                  </a:cubicBezTo>
                  <a:cubicBezTo>
                    <a:pt x="19276" y="17957"/>
                    <a:pt x="19695" y="17473"/>
                    <a:pt x="20068" y="16943"/>
                  </a:cubicBezTo>
                  <a:cubicBezTo>
                    <a:pt x="20441" y="16414"/>
                    <a:pt x="20769" y="15839"/>
                    <a:pt x="21005" y="15204"/>
                  </a:cubicBezTo>
                  <a:cubicBezTo>
                    <a:pt x="21240" y="14569"/>
                    <a:pt x="21384" y="13873"/>
                    <a:pt x="21470" y="13026"/>
                  </a:cubicBezTo>
                  <a:cubicBezTo>
                    <a:pt x="21555" y="12179"/>
                    <a:pt x="21581" y="11180"/>
                    <a:pt x="21587" y="10242"/>
                  </a:cubicBezTo>
                  <a:cubicBezTo>
                    <a:pt x="21594" y="9305"/>
                    <a:pt x="21581" y="8427"/>
                    <a:pt x="21502" y="7701"/>
                  </a:cubicBezTo>
                  <a:cubicBezTo>
                    <a:pt x="21424" y="6975"/>
                    <a:pt x="21280" y="6400"/>
                    <a:pt x="21077" y="5750"/>
                  </a:cubicBezTo>
                  <a:cubicBezTo>
                    <a:pt x="20874" y="5100"/>
                    <a:pt x="20612" y="4374"/>
                    <a:pt x="20284" y="3829"/>
                  </a:cubicBezTo>
                  <a:cubicBezTo>
                    <a:pt x="19957" y="3284"/>
                    <a:pt x="19564" y="2921"/>
                    <a:pt x="19118" y="2558"/>
                  </a:cubicBezTo>
                  <a:cubicBezTo>
                    <a:pt x="18673" y="2195"/>
                    <a:pt x="18175" y="1832"/>
                    <a:pt x="17691" y="1545"/>
                  </a:cubicBezTo>
                  <a:cubicBezTo>
                    <a:pt x="17206" y="1258"/>
                    <a:pt x="16734" y="1046"/>
                    <a:pt x="16282" y="895"/>
                  </a:cubicBezTo>
                  <a:cubicBezTo>
                    <a:pt x="15831" y="743"/>
                    <a:pt x="15398" y="653"/>
                    <a:pt x="14979" y="547"/>
                  </a:cubicBezTo>
                  <a:cubicBezTo>
                    <a:pt x="14560" y="441"/>
                    <a:pt x="14154" y="320"/>
                    <a:pt x="13728" y="214"/>
                  </a:cubicBezTo>
                  <a:cubicBezTo>
                    <a:pt x="13302" y="108"/>
                    <a:pt x="12857" y="17"/>
                    <a:pt x="12399" y="2"/>
                  </a:cubicBezTo>
                  <a:cubicBezTo>
                    <a:pt x="11940" y="-13"/>
                    <a:pt x="11469" y="48"/>
                    <a:pt x="11030" y="108"/>
                  </a:cubicBezTo>
                  <a:cubicBezTo>
                    <a:pt x="10591" y="169"/>
                    <a:pt x="10185" y="229"/>
                    <a:pt x="9779" y="305"/>
                  </a:cubicBezTo>
                  <a:cubicBezTo>
                    <a:pt x="9373" y="380"/>
                    <a:pt x="8967" y="471"/>
                    <a:pt x="8600" y="622"/>
                  </a:cubicBezTo>
                  <a:cubicBezTo>
                    <a:pt x="8233" y="774"/>
                    <a:pt x="7906" y="985"/>
                    <a:pt x="7598" y="1152"/>
                  </a:cubicBezTo>
                  <a:cubicBezTo>
                    <a:pt x="7290" y="1318"/>
                    <a:pt x="7002" y="1439"/>
                    <a:pt x="6714" y="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8" name="Drawing"/>
          <p:cNvGrpSpPr/>
          <p:nvPr/>
        </p:nvGrpSpPr>
        <p:grpSpPr>
          <a:xfrm>
            <a:off x="928643" y="1854745"/>
            <a:ext cx="11928031" cy="7124647"/>
            <a:chOff x="0" y="0"/>
            <a:chExt cx="11928029" cy="7124646"/>
          </a:xfrm>
        </p:grpSpPr>
        <p:sp>
          <p:nvSpPr>
            <p:cNvPr id="2121" name="Line"/>
            <p:cNvSpPr/>
            <p:nvPr/>
          </p:nvSpPr>
          <p:spPr>
            <a:xfrm>
              <a:off x="765586" y="414473"/>
              <a:ext cx="200921" cy="3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62" fill="norm" stroke="1" extrusionOk="0">
                  <a:moveTo>
                    <a:pt x="3469" y="3324"/>
                  </a:moveTo>
                  <a:cubicBezTo>
                    <a:pt x="2801" y="3783"/>
                    <a:pt x="2133" y="4243"/>
                    <a:pt x="1799" y="5737"/>
                  </a:cubicBezTo>
                  <a:cubicBezTo>
                    <a:pt x="1465" y="7230"/>
                    <a:pt x="1465" y="9758"/>
                    <a:pt x="1465" y="12400"/>
                  </a:cubicBezTo>
                  <a:cubicBezTo>
                    <a:pt x="1465" y="15043"/>
                    <a:pt x="1465" y="17800"/>
                    <a:pt x="1131" y="17283"/>
                  </a:cubicBezTo>
                  <a:cubicBezTo>
                    <a:pt x="797" y="16766"/>
                    <a:pt x="129" y="12975"/>
                    <a:pt x="17" y="9815"/>
                  </a:cubicBezTo>
                  <a:cubicBezTo>
                    <a:pt x="-94" y="6656"/>
                    <a:pt x="351" y="4128"/>
                    <a:pt x="1019" y="2577"/>
                  </a:cubicBezTo>
                  <a:cubicBezTo>
                    <a:pt x="1687" y="1026"/>
                    <a:pt x="2578" y="451"/>
                    <a:pt x="4137" y="164"/>
                  </a:cubicBezTo>
                  <a:cubicBezTo>
                    <a:pt x="5696" y="-123"/>
                    <a:pt x="7922" y="-123"/>
                    <a:pt x="10706" y="911"/>
                  </a:cubicBezTo>
                  <a:cubicBezTo>
                    <a:pt x="13490" y="1945"/>
                    <a:pt x="16830" y="4013"/>
                    <a:pt x="18834" y="6254"/>
                  </a:cubicBezTo>
                  <a:cubicBezTo>
                    <a:pt x="20838" y="8494"/>
                    <a:pt x="21506" y="10907"/>
                    <a:pt x="20949" y="13090"/>
                  </a:cubicBezTo>
                  <a:cubicBezTo>
                    <a:pt x="20393" y="15273"/>
                    <a:pt x="18611" y="17226"/>
                    <a:pt x="15828" y="18605"/>
                  </a:cubicBezTo>
                  <a:cubicBezTo>
                    <a:pt x="13044" y="19983"/>
                    <a:pt x="9259" y="20788"/>
                    <a:pt x="6698" y="21132"/>
                  </a:cubicBezTo>
                  <a:cubicBezTo>
                    <a:pt x="4137" y="21477"/>
                    <a:pt x="2801" y="21362"/>
                    <a:pt x="1465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1166856" y="545554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1211306" y="70430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1619594" y="311887"/>
              <a:ext cx="150513" cy="43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1" fill="norm" stroke="1" extrusionOk="0">
                  <a:moveTo>
                    <a:pt x="20432" y="1797"/>
                  </a:moveTo>
                  <a:cubicBezTo>
                    <a:pt x="18032" y="1177"/>
                    <a:pt x="15632" y="557"/>
                    <a:pt x="12932" y="247"/>
                  </a:cubicBezTo>
                  <a:cubicBezTo>
                    <a:pt x="10232" y="-63"/>
                    <a:pt x="7232" y="-63"/>
                    <a:pt x="4982" y="144"/>
                  </a:cubicBezTo>
                  <a:cubicBezTo>
                    <a:pt x="2732" y="350"/>
                    <a:pt x="1232" y="764"/>
                    <a:pt x="482" y="1229"/>
                  </a:cubicBezTo>
                  <a:cubicBezTo>
                    <a:pt x="-268" y="1694"/>
                    <a:pt x="-268" y="2211"/>
                    <a:pt x="1382" y="2986"/>
                  </a:cubicBezTo>
                  <a:cubicBezTo>
                    <a:pt x="3032" y="3761"/>
                    <a:pt x="6332" y="4794"/>
                    <a:pt x="8582" y="6035"/>
                  </a:cubicBezTo>
                  <a:cubicBezTo>
                    <a:pt x="10832" y="7275"/>
                    <a:pt x="12032" y="8722"/>
                    <a:pt x="11732" y="10065"/>
                  </a:cubicBezTo>
                  <a:cubicBezTo>
                    <a:pt x="11432" y="11409"/>
                    <a:pt x="9632" y="12649"/>
                    <a:pt x="8132" y="13424"/>
                  </a:cubicBezTo>
                  <a:cubicBezTo>
                    <a:pt x="6632" y="14199"/>
                    <a:pt x="5432" y="14509"/>
                    <a:pt x="4682" y="14406"/>
                  </a:cubicBezTo>
                  <a:cubicBezTo>
                    <a:pt x="3932" y="14303"/>
                    <a:pt x="3632" y="13786"/>
                    <a:pt x="4232" y="13424"/>
                  </a:cubicBezTo>
                  <a:cubicBezTo>
                    <a:pt x="4832" y="13062"/>
                    <a:pt x="6332" y="12856"/>
                    <a:pt x="7682" y="12907"/>
                  </a:cubicBezTo>
                  <a:cubicBezTo>
                    <a:pt x="9032" y="12959"/>
                    <a:pt x="10232" y="13269"/>
                    <a:pt x="10832" y="13734"/>
                  </a:cubicBezTo>
                  <a:cubicBezTo>
                    <a:pt x="11432" y="14199"/>
                    <a:pt x="11432" y="14819"/>
                    <a:pt x="10832" y="15904"/>
                  </a:cubicBezTo>
                  <a:cubicBezTo>
                    <a:pt x="10232" y="16990"/>
                    <a:pt x="9032" y="18540"/>
                    <a:pt x="8732" y="19573"/>
                  </a:cubicBezTo>
                  <a:cubicBezTo>
                    <a:pt x="8432" y="20607"/>
                    <a:pt x="9032" y="21124"/>
                    <a:pt x="10382" y="21330"/>
                  </a:cubicBezTo>
                  <a:cubicBezTo>
                    <a:pt x="11732" y="21537"/>
                    <a:pt x="13832" y="21434"/>
                    <a:pt x="15782" y="21175"/>
                  </a:cubicBezTo>
                  <a:cubicBezTo>
                    <a:pt x="17732" y="20917"/>
                    <a:pt x="19532" y="20504"/>
                    <a:pt x="21332" y="20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1909806" y="393154"/>
              <a:ext cx="2095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4215"/>
                    <a:pt x="8291" y="8429"/>
                    <a:pt x="11891" y="12029"/>
                  </a:cubicBezTo>
                  <a:cubicBezTo>
                    <a:pt x="15491" y="15629"/>
                    <a:pt x="18545" y="18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996443" y="321188"/>
              <a:ext cx="103864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1213"/>
                  </a:moveTo>
                  <a:cubicBezTo>
                    <a:pt x="21198" y="607"/>
                    <a:pt x="21198" y="0"/>
                    <a:pt x="20334" y="0"/>
                  </a:cubicBezTo>
                  <a:cubicBezTo>
                    <a:pt x="19470" y="0"/>
                    <a:pt x="17742" y="607"/>
                    <a:pt x="15366" y="2306"/>
                  </a:cubicBezTo>
                  <a:cubicBezTo>
                    <a:pt x="12990" y="4004"/>
                    <a:pt x="9966" y="6796"/>
                    <a:pt x="7158" y="9890"/>
                  </a:cubicBezTo>
                  <a:cubicBezTo>
                    <a:pt x="4350" y="12984"/>
                    <a:pt x="1758" y="16382"/>
                    <a:pt x="678" y="18384"/>
                  </a:cubicBezTo>
                  <a:cubicBezTo>
                    <a:pt x="-402" y="20387"/>
                    <a:pt x="30" y="20993"/>
                    <a:pt x="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2208256" y="590004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2290806" y="691604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2500356" y="659854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2913106" y="615404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3224256" y="268227"/>
              <a:ext cx="222251" cy="36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1740"/>
                  </a:moveTo>
                  <a:cubicBezTo>
                    <a:pt x="206" y="1119"/>
                    <a:pt x="411" y="499"/>
                    <a:pt x="1029" y="188"/>
                  </a:cubicBezTo>
                  <a:cubicBezTo>
                    <a:pt x="1646" y="-122"/>
                    <a:pt x="2674" y="-122"/>
                    <a:pt x="4320" y="747"/>
                  </a:cubicBezTo>
                  <a:cubicBezTo>
                    <a:pt x="5966" y="1616"/>
                    <a:pt x="8229" y="3354"/>
                    <a:pt x="10491" y="5837"/>
                  </a:cubicBezTo>
                  <a:cubicBezTo>
                    <a:pt x="12754" y="8319"/>
                    <a:pt x="15017" y="11547"/>
                    <a:pt x="16869" y="14278"/>
                  </a:cubicBezTo>
                  <a:cubicBezTo>
                    <a:pt x="18720" y="17009"/>
                    <a:pt x="20160" y="19244"/>
                    <a:pt x="2160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3357606" y="247104"/>
              <a:ext cx="1079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1029"/>
                    <a:pt x="13129" y="2057"/>
                    <a:pt x="9741" y="4217"/>
                  </a:cubicBezTo>
                  <a:cubicBezTo>
                    <a:pt x="6353" y="6377"/>
                    <a:pt x="3812" y="9669"/>
                    <a:pt x="2329" y="12754"/>
                  </a:cubicBezTo>
                  <a:cubicBezTo>
                    <a:pt x="847" y="15840"/>
                    <a:pt x="424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3549114" y="566721"/>
              <a:ext cx="119643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6641" y="9637"/>
                  </a:moveTo>
                  <a:cubicBezTo>
                    <a:pt x="5504" y="10966"/>
                    <a:pt x="4367" y="12295"/>
                    <a:pt x="3231" y="14455"/>
                  </a:cubicBezTo>
                  <a:cubicBezTo>
                    <a:pt x="2094" y="16615"/>
                    <a:pt x="957" y="19606"/>
                    <a:pt x="388" y="19772"/>
                  </a:cubicBezTo>
                  <a:cubicBezTo>
                    <a:pt x="-180" y="19938"/>
                    <a:pt x="-180" y="17280"/>
                    <a:pt x="767" y="13957"/>
                  </a:cubicBezTo>
                  <a:cubicBezTo>
                    <a:pt x="1715" y="10634"/>
                    <a:pt x="3609" y="6646"/>
                    <a:pt x="5504" y="3988"/>
                  </a:cubicBezTo>
                  <a:cubicBezTo>
                    <a:pt x="7399" y="1329"/>
                    <a:pt x="9294" y="0"/>
                    <a:pt x="11757" y="0"/>
                  </a:cubicBezTo>
                  <a:cubicBezTo>
                    <a:pt x="14220" y="0"/>
                    <a:pt x="17252" y="1329"/>
                    <a:pt x="18957" y="5151"/>
                  </a:cubicBezTo>
                  <a:cubicBezTo>
                    <a:pt x="20662" y="8972"/>
                    <a:pt x="21041" y="15286"/>
                    <a:pt x="21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3776706" y="147773"/>
              <a:ext cx="126089" cy="60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19" fill="norm" stroke="1" extrusionOk="0">
                  <a:moveTo>
                    <a:pt x="0" y="1056"/>
                  </a:moveTo>
                  <a:cubicBezTo>
                    <a:pt x="1440" y="677"/>
                    <a:pt x="2880" y="298"/>
                    <a:pt x="4500" y="108"/>
                  </a:cubicBezTo>
                  <a:cubicBezTo>
                    <a:pt x="6120" y="-81"/>
                    <a:pt x="7920" y="-81"/>
                    <a:pt x="9900" y="601"/>
                  </a:cubicBezTo>
                  <a:cubicBezTo>
                    <a:pt x="11880" y="1283"/>
                    <a:pt x="14040" y="2647"/>
                    <a:pt x="13860" y="4050"/>
                  </a:cubicBezTo>
                  <a:cubicBezTo>
                    <a:pt x="13680" y="5452"/>
                    <a:pt x="11160" y="6892"/>
                    <a:pt x="10080" y="8218"/>
                  </a:cubicBezTo>
                  <a:cubicBezTo>
                    <a:pt x="9000" y="9544"/>
                    <a:pt x="9360" y="10757"/>
                    <a:pt x="10800" y="11932"/>
                  </a:cubicBezTo>
                  <a:cubicBezTo>
                    <a:pt x="12240" y="13106"/>
                    <a:pt x="14760" y="14243"/>
                    <a:pt x="16740" y="15456"/>
                  </a:cubicBezTo>
                  <a:cubicBezTo>
                    <a:pt x="18720" y="16668"/>
                    <a:pt x="20160" y="17957"/>
                    <a:pt x="20880" y="18828"/>
                  </a:cubicBezTo>
                  <a:cubicBezTo>
                    <a:pt x="21600" y="19700"/>
                    <a:pt x="21600" y="20155"/>
                    <a:pt x="21060" y="20534"/>
                  </a:cubicBezTo>
                  <a:cubicBezTo>
                    <a:pt x="20520" y="20913"/>
                    <a:pt x="19440" y="21216"/>
                    <a:pt x="18000" y="21367"/>
                  </a:cubicBezTo>
                  <a:cubicBezTo>
                    <a:pt x="16560" y="21519"/>
                    <a:pt x="14760" y="21519"/>
                    <a:pt x="1296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4553737" y="437604"/>
              <a:ext cx="39772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560" y="21600"/>
                  </a:moveTo>
                  <a:cubicBezTo>
                    <a:pt x="217" y="20160"/>
                    <a:pt x="-126" y="18720"/>
                    <a:pt x="45" y="16020"/>
                  </a:cubicBezTo>
                  <a:cubicBezTo>
                    <a:pt x="217" y="13320"/>
                    <a:pt x="903" y="9360"/>
                    <a:pt x="1817" y="7020"/>
                  </a:cubicBezTo>
                  <a:cubicBezTo>
                    <a:pt x="2731" y="4680"/>
                    <a:pt x="3874" y="3960"/>
                    <a:pt x="5017" y="4680"/>
                  </a:cubicBezTo>
                  <a:cubicBezTo>
                    <a:pt x="6160" y="5400"/>
                    <a:pt x="7303" y="7560"/>
                    <a:pt x="8274" y="10080"/>
                  </a:cubicBezTo>
                  <a:cubicBezTo>
                    <a:pt x="9245" y="12600"/>
                    <a:pt x="10045" y="15480"/>
                    <a:pt x="11131" y="17640"/>
                  </a:cubicBezTo>
                  <a:cubicBezTo>
                    <a:pt x="12217" y="19800"/>
                    <a:pt x="13588" y="21240"/>
                    <a:pt x="14731" y="20520"/>
                  </a:cubicBezTo>
                  <a:cubicBezTo>
                    <a:pt x="15874" y="19800"/>
                    <a:pt x="16788" y="16920"/>
                    <a:pt x="17874" y="13140"/>
                  </a:cubicBezTo>
                  <a:cubicBezTo>
                    <a:pt x="18960" y="9360"/>
                    <a:pt x="20217" y="4680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4727089" y="221704"/>
              <a:ext cx="846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4722856" y="15185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4799056" y="234404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4818106" y="170904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4872739" y="0"/>
              <a:ext cx="167618" cy="38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72" fill="norm" stroke="1" extrusionOk="0">
                  <a:moveTo>
                    <a:pt x="10851" y="13209"/>
                  </a:moveTo>
                  <a:cubicBezTo>
                    <a:pt x="10041" y="12744"/>
                    <a:pt x="9231" y="12280"/>
                    <a:pt x="8151" y="12164"/>
                  </a:cubicBezTo>
                  <a:cubicBezTo>
                    <a:pt x="7071" y="12048"/>
                    <a:pt x="5721" y="12280"/>
                    <a:pt x="4371" y="13035"/>
                  </a:cubicBezTo>
                  <a:cubicBezTo>
                    <a:pt x="3021" y="13789"/>
                    <a:pt x="1671" y="15067"/>
                    <a:pt x="861" y="16402"/>
                  </a:cubicBezTo>
                  <a:cubicBezTo>
                    <a:pt x="51" y="17738"/>
                    <a:pt x="-219" y="19131"/>
                    <a:pt x="186" y="20002"/>
                  </a:cubicBezTo>
                  <a:cubicBezTo>
                    <a:pt x="591" y="20873"/>
                    <a:pt x="1671" y="21222"/>
                    <a:pt x="3021" y="21338"/>
                  </a:cubicBezTo>
                  <a:cubicBezTo>
                    <a:pt x="4371" y="21454"/>
                    <a:pt x="5991" y="21338"/>
                    <a:pt x="8286" y="20002"/>
                  </a:cubicBezTo>
                  <a:cubicBezTo>
                    <a:pt x="10581" y="18667"/>
                    <a:pt x="13551" y="16112"/>
                    <a:pt x="15846" y="12860"/>
                  </a:cubicBezTo>
                  <a:cubicBezTo>
                    <a:pt x="18141" y="9609"/>
                    <a:pt x="19761" y="5660"/>
                    <a:pt x="20571" y="3338"/>
                  </a:cubicBezTo>
                  <a:cubicBezTo>
                    <a:pt x="21381" y="1015"/>
                    <a:pt x="21381" y="319"/>
                    <a:pt x="20706" y="86"/>
                  </a:cubicBezTo>
                  <a:cubicBezTo>
                    <a:pt x="20031" y="-146"/>
                    <a:pt x="18681" y="86"/>
                    <a:pt x="17601" y="841"/>
                  </a:cubicBezTo>
                  <a:cubicBezTo>
                    <a:pt x="16521" y="1596"/>
                    <a:pt x="15711" y="2873"/>
                    <a:pt x="15576" y="5312"/>
                  </a:cubicBezTo>
                  <a:cubicBezTo>
                    <a:pt x="15441" y="7751"/>
                    <a:pt x="15981" y="11351"/>
                    <a:pt x="17061" y="13789"/>
                  </a:cubicBezTo>
                  <a:cubicBezTo>
                    <a:pt x="18141" y="16228"/>
                    <a:pt x="19761" y="17506"/>
                    <a:pt x="21381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5649956" y="266154"/>
              <a:ext cx="2413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1588"/>
                    <a:pt x="4547" y="3176"/>
                    <a:pt x="7105" y="5294"/>
                  </a:cubicBezTo>
                  <a:cubicBezTo>
                    <a:pt x="9663" y="7412"/>
                    <a:pt x="12505" y="10059"/>
                    <a:pt x="14968" y="12865"/>
                  </a:cubicBezTo>
                  <a:cubicBezTo>
                    <a:pt x="17432" y="15671"/>
                    <a:pt x="19516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5662635" y="234404"/>
              <a:ext cx="279422" cy="49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0" fill="norm" stroke="1" extrusionOk="0">
                  <a:moveTo>
                    <a:pt x="21439" y="0"/>
                  </a:moveTo>
                  <a:cubicBezTo>
                    <a:pt x="17866" y="3463"/>
                    <a:pt x="14293" y="6927"/>
                    <a:pt x="11045" y="9843"/>
                  </a:cubicBezTo>
                  <a:cubicBezTo>
                    <a:pt x="7797" y="12759"/>
                    <a:pt x="4874" y="15129"/>
                    <a:pt x="3006" y="16770"/>
                  </a:cubicBezTo>
                  <a:cubicBezTo>
                    <a:pt x="1138" y="18410"/>
                    <a:pt x="326" y="19322"/>
                    <a:pt x="83" y="20051"/>
                  </a:cubicBezTo>
                  <a:cubicBezTo>
                    <a:pt x="-161" y="20780"/>
                    <a:pt x="164" y="21327"/>
                    <a:pt x="651" y="21463"/>
                  </a:cubicBezTo>
                  <a:cubicBezTo>
                    <a:pt x="1138" y="21600"/>
                    <a:pt x="1788" y="21327"/>
                    <a:pt x="2437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6188559" y="239302"/>
              <a:ext cx="242448" cy="55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92" fill="norm" stroke="1" extrusionOk="0">
                  <a:moveTo>
                    <a:pt x="21328" y="56"/>
                  </a:moveTo>
                  <a:cubicBezTo>
                    <a:pt x="19094" y="-26"/>
                    <a:pt x="16859" y="-108"/>
                    <a:pt x="14252" y="508"/>
                  </a:cubicBezTo>
                  <a:cubicBezTo>
                    <a:pt x="11645" y="1124"/>
                    <a:pt x="8666" y="2438"/>
                    <a:pt x="6245" y="4368"/>
                  </a:cubicBezTo>
                  <a:cubicBezTo>
                    <a:pt x="3825" y="6298"/>
                    <a:pt x="1962" y="8844"/>
                    <a:pt x="938" y="11062"/>
                  </a:cubicBezTo>
                  <a:cubicBezTo>
                    <a:pt x="-86" y="13279"/>
                    <a:pt x="-272" y="15168"/>
                    <a:pt x="380" y="16811"/>
                  </a:cubicBezTo>
                  <a:cubicBezTo>
                    <a:pt x="1031" y="18453"/>
                    <a:pt x="2521" y="19849"/>
                    <a:pt x="3731" y="20589"/>
                  </a:cubicBezTo>
                  <a:cubicBezTo>
                    <a:pt x="4942" y="21328"/>
                    <a:pt x="5873" y="21410"/>
                    <a:pt x="6804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6540520" y="400403"/>
              <a:ext cx="328637" cy="38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6" fill="norm" stroke="1" extrusionOk="0">
                  <a:moveTo>
                    <a:pt x="9804" y="1018"/>
                  </a:moveTo>
                  <a:cubicBezTo>
                    <a:pt x="9116" y="781"/>
                    <a:pt x="8429" y="543"/>
                    <a:pt x="7328" y="1315"/>
                  </a:cubicBezTo>
                  <a:cubicBezTo>
                    <a:pt x="6227" y="2086"/>
                    <a:pt x="4714" y="3866"/>
                    <a:pt x="3338" y="6299"/>
                  </a:cubicBezTo>
                  <a:cubicBezTo>
                    <a:pt x="1962" y="8732"/>
                    <a:pt x="724" y="11818"/>
                    <a:pt x="243" y="14073"/>
                  </a:cubicBezTo>
                  <a:cubicBezTo>
                    <a:pt x="-239" y="16328"/>
                    <a:pt x="36" y="17752"/>
                    <a:pt x="724" y="18880"/>
                  </a:cubicBezTo>
                  <a:cubicBezTo>
                    <a:pt x="1412" y="20007"/>
                    <a:pt x="2513" y="20838"/>
                    <a:pt x="3751" y="21194"/>
                  </a:cubicBezTo>
                  <a:cubicBezTo>
                    <a:pt x="4989" y="21550"/>
                    <a:pt x="6365" y="21431"/>
                    <a:pt x="8085" y="20423"/>
                  </a:cubicBezTo>
                  <a:cubicBezTo>
                    <a:pt x="9804" y="19414"/>
                    <a:pt x="11868" y="17515"/>
                    <a:pt x="13313" y="15319"/>
                  </a:cubicBezTo>
                  <a:cubicBezTo>
                    <a:pt x="14757" y="13124"/>
                    <a:pt x="15583" y="10631"/>
                    <a:pt x="15995" y="8732"/>
                  </a:cubicBezTo>
                  <a:cubicBezTo>
                    <a:pt x="16408" y="6834"/>
                    <a:pt x="16408" y="5528"/>
                    <a:pt x="15720" y="4282"/>
                  </a:cubicBezTo>
                  <a:cubicBezTo>
                    <a:pt x="15032" y="3036"/>
                    <a:pt x="13657" y="1849"/>
                    <a:pt x="12281" y="1137"/>
                  </a:cubicBezTo>
                  <a:cubicBezTo>
                    <a:pt x="10905" y="425"/>
                    <a:pt x="9529" y="187"/>
                    <a:pt x="8497" y="69"/>
                  </a:cubicBezTo>
                  <a:cubicBezTo>
                    <a:pt x="7465" y="-50"/>
                    <a:pt x="6778" y="-50"/>
                    <a:pt x="5883" y="365"/>
                  </a:cubicBezTo>
                  <a:cubicBezTo>
                    <a:pt x="4989" y="781"/>
                    <a:pt x="3888" y="1612"/>
                    <a:pt x="3132" y="2620"/>
                  </a:cubicBezTo>
                  <a:cubicBezTo>
                    <a:pt x="2375" y="3629"/>
                    <a:pt x="1962" y="4816"/>
                    <a:pt x="1825" y="5706"/>
                  </a:cubicBezTo>
                  <a:cubicBezTo>
                    <a:pt x="1687" y="6596"/>
                    <a:pt x="1825" y="7190"/>
                    <a:pt x="2994" y="7842"/>
                  </a:cubicBezTo>
                  <a:cubicBezTo>
                    <a:pt x="4164" y="8495"/>
                    <a:pt x="6365" y="9207"/>
                    <a:pt x="8704" y="9385"/>
                  </a:cubicBezTo>
                  <a:cubicBezTo>
                    <a:pt x="11043" y="9563"/>
                    <a:pt x="13519" y="9207"/>
                    <a:pt x="15651" y="8910"/>
                  </a:cubicBezTo>
                  <a:cubicBezTo>
                    <a:pt x="17784" y="8614"/>
                    <a:pt x="19572" y="8376"/>
                    <a:pt x="21361" y="8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6545306" y="266154"/>
              <a:ext cx="342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7486"/>
                    <a:pt x="6933" y="13371"/>
                    <a:pt x="10533" y="9771"/>
                  </a:cubicBezTo>
                  <a:cubicBezTo>
                    <a:pt x="14133" y="6171"/>
                    <a:pt x="1786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6856456" y="234404"/>
              <a:ext cx="5919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0" y="0"/>
                  </a:moveTo>
                  <a:cubicBezTo>
                    <a:pt x="6703" y="1878"/>
                    <a:pt x="13407" y="3757"/>
                    <a:pt x="17131" y="5478"/>
                  </a:cubicBezTo>
                  <a:cubicBezTo>
                    <a:pt x="20855" y="7200"/>
                    <a:pt x="21600" y="8765"/>
                    <a:pt x="20110" y="11426"/>
                  </a:cubicBezTo>
                  <a:cubicBezTo>
                    <a:pt x="18621" y="14087"/>
                    <a:pt x="14897" y="17843"/>
                    <a:pt x="1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7021556" y="291554"/>
              <a:ext cx="13760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9818" y="0"/>
                  </a:moveTo>
                  <a:cubicBezTo>
                    <a:pt x="11455" y="86"/>
                    <a:pt x="13091" y="171"/>
                    <a:pt x="14073" y="514"/>
                  </a:cubicBezTo>
                  <a:cubicBezTo>
                    <a:pt x="15055" y="857"/>
                    <a:pt x="15382" y="1457"/>
                    <a:pt x="16527" y="2957"/>
                  </a:cubicBezTo>
                  <a:cubicBezTo>
                    <a:pt x="17673" y="4457"/>
                    <a:pt x="19636" y="6857"/>
                    <a:pt x="20618" y="9171"/>
                  </a:cubicBezTo>
                  <a:cubicBezTo>
                    <a:pt x="21600" y="11486"/>
                    <a:pt x="21600" y="13714"/>
                    <a:pt x="19800" y="15557"/>
                  </a:cubicBezTo>
                  <a:cubicBezTo>
                    <a:pt x="18000" y="17400"/>
                    <a:pt x="14400" y="18857"/>
                    <a:pt x="10800" y="19800"/>
                  </a:cubicBezTo>
                  <a:cubicBezTo>
                    <a:pt x="7200" y="20743"/>
                    <a:pt x="3600" y="21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92806" y="831304"/>
              <a:ext cx="342901" cy="107951"/>
            </a:xfrm>
            <a:prstGeom prst="rect">
              <a:avLst/>
            </a:prstGeom>
            <a:effectLst/>
          </p:spPr>
        </p:pic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80106" y="945604"/>
              <a:ext cx="381001" cy="146051"/>
            </a:xfrm>
            <a:prstGeom prst="rect">
              <a:avLst/>
            </a:prstGeom>
            <a:effectLst/>
          </p:spPr>
        </p:pic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10352" y="1237704"/>
              <a:ext cx="233255" cy="431280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50319" y="1402804"/>
              <a:ext cx="177438" cy="222514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18889" y="1409154"/>
              <a:ext cx="173242" cy="227197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86506" y="1396454"/>
              <a:ext cx="292101" cy="230542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53206" y="1349078"/>
              <a:ext cx="220134" cy="282327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58006" y="837654"/>
              <a:ext cx="336551" cy="57151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581289" y="875754"/>
              <a:ext cx="357718" cy="75624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12656" y="1028154"/>
              <a:ext cx="310782" cy="200221"/>
            </a:xfrm>
            <a:prstGeom prst="rect">
              <a:avLst/>
            </a:prstGeom>
            <a:effectLst/>
          </p:spPr>
        </p:pic>
        <p:pic>
          <p:nvPicPr>
            <p:cNvPr id="216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09632" y="882104"/>
              <a:ext cx="158025" cy="368301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595990" y="1050760"/>
              <a:ext cx="145794" cy="161545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89906" y="1085304"/>
              <a:ext cx="86784" cy="121176"/>
            </a:xfrm>
            <a:prstGeom prst="rect">
              <a:avLst/>
            </a:prstGeom>
            <a:effectLst/>
          </p:spPr>
        </p:pic>
        <p:pic>
          <p:nvPicPr>
            <p:cNvPr id="217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917632" y="1048212"/>
              <a:ext cx="345122" cy="170443"/>
            </a:xfrm>
            <a:prstGeom prst="rect">
              <a:avLst/>
            </a:prstGeom>
            <a:effectLst/>
          </p:spPr>
        </p:pic>
        <p:sp>
          <p:nvSpPr>
            <p:cNvPr id="2176" name="Line"/>
            <p:cNvSpPr/>
            <p:nvPr/>
          </p:nvSpPr>
          <p:spPr>
            <a:xfrm>
              <a:off x="8101056" y="697954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8980466" y="249763"/>
              <a:ext cx="283186" cy="48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26" fill="norm" stroke="1" extrusionOk="0">
                  <a:moveTo>
                    <a:pt x="16443" y="2136"/>
                  </a:moveTo>
                  <a:cubicBezTo>
                    <a:pt x="16761" y="1385"/>
                    <a:pt x="17079" y="633"/>
                    <a:pt x="16841" y="258"/>
                  </a:cubicBezTo>
                  <a:cubicBezTo>
                    <a:pt x="16602" y="-118"/>
                    <a:pt x="15808" y="-118"/>
                    <a:pt x="14141" y="492"/>
                  </a:cubicBezTo>
                  <a:cubicBezTo>
                    <a:pt x="12473" y="1103"/>
                    <a:pt x="9932" y="2324"/>
                    <a:pt x="7391" y="4296"/>
                  </a:cubicBezTo>
                  <a:cubicBezTo>
                    <a:pt x="4849" y="6268"/>
                    <a:pt x="2308" y="8992"/>
                    <a:pt x="1038" y="11527"/>
                  </a:cubicBezTo>
                  <a:cubicBezTo>
                    <a:pt x="-233" y="14063"/>
                    <a:pt x="-233" y="16411"/>
                    <a:pt x="482" y="18054"/>
                  </a:cubicBezTo>
                  <a:cubicBezTo>
                    <a:pt x="1196" y="19698"/>
                    <a:pt x="2626" y="20637"/>
                    <a:pt x="4849" y="21059"/>
                  </a:cubicBezTo>
                  <a:cubicBezTo>
                    <a:pt x="7073" y="21482"/>
                    <a:pt x="10091" y="21388"/>
                    <a:pt x="12711" y="20872"/>
                  </a:cubicBezTo>
                  <a:cubicBezTo>
                    <a:pt x="15332" y="20355"/>
                    <a:pt x="17555" y="19416"/>
                    <a:pt x="18985" y="18524"/>
                  </a:cubicBezTo>
                  <a:cubicBezTo>
                    <a:pt x="20414" y="17632"/>
                    <a:pt x="21049" y="16786"/>
                    <a:pt x="21208" y="16129"/>
                  </a:cubicBezTo>
                  <a:cubicBezTo>
                    <a:pt x="21367" y="15472"/>
                    <a:pt x="21049" y="15002"/>
                    <a:pt x="20493" y="14673"/>
                  </a:cubicBezTo>
                  <a:cubicBezTo>
                    <a:pt x="19938" y="14345"/>
                    <a:pt x="19143" y="14157"/>
                    <a:pt x="18349" y="14016"/>
                  </a:cubicBezTo>
                  <a:cubicBezTo>
                    <a:pt x="17555" y="13875"/>
                    <a:pt x="16761" y="13781"/>
                    <a:pt x="16046" y="13875"/>
                  </a:cubicBezTo>
                  <a:cubicBezTo>
                    <a:pt x="15332" y="13969"/>
                    <a:pt x="14696" y="14251"/>
                    <a:pt x="14458" y="14439"/>
                  </a:cubicBezTo>
                  <a:cubicBezTo>
                    <a:pt x="14220" y="14626"/>
                    <a:pt x="14379" y="14720"/>
                    <a:pt x="14538" y="14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9364706" y="518878"/>
              <a:ext cx="145139" cy="177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869" fill="norm" stroke="1" extrusionOk="0">
                  <a:moveTo>
                    <a:pt x="15026" y="150"/>
                  </a:moveTo>
                  <a:cubicBezTo>
                    <a:pt x="13461" y="-99"/>
                    <a:pt x="11896" y="-347"/>
                    <a:pt x="9391" y="2136"/>
                  </a:cubicBezTo>
                  <a:cubicBezTo>
                    <a:pt x="6887" y="4619"/>
                    <a:pt x="3443" y="9832"/>
                    <a:pt x="1722" y="13060"/>
                  </a:cubicBezTo>
                  <a:cubicBezTo>
                    <a:pt x="0" y="16287"/>
                    <a:pt x="0" y="17529"/>
                    <a:pt x="0" y="18770"/>
                  </a:cubicBezTo>
                  <a:cubicBezTo>
                    <a:pt x="0" y="20012"/>
                    <a:pt x="0" y="21253"/>
                    <a:pt x="3130" y="20756"/>
                  </a:cubicBezTo>
                  <a:cubicBezTo>
                    <a:pt x="6261" y="20260"/>
                    <a:pt x="12522" y="18025"/>
                    <a:pt x="16122" y="15667"/>
                  </a:cubicBezTo>
                  <a:cubicBezTo>
                    <a:pt x="19722" y="13308"/>
                    <a:pt x="20661" y="10825"/>
                    <a:pt x="21130" y="8963"/>
                  </a:cubicBezTo>
                  <a:cubicBezTo>
                    <a:pt x="21600" y="7101"/>
                    <a:pt x="21600" y="5860"/>
                    <a:pt x="20974" y="4867"/>
                  </a:cubicBezTo>
                  <a:cubicBezTo>
                    <a:pt x="20348" y="3874"/>
                    <a:pt x="19096" y="3129"/>
                    <a:pt x="18157" y="3625"/>
                  </a:cubicBezTo>
                  <a:cubicBezTo>
                    <a:pt x="17217" y="4122"/>
                    <a:pt x="16591" y="5860"/>
                    <a:pt x="15965" y="7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9586160" y="297195"/>
              <a:ext cx="327557" cy="41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17" fill="norm" stroke="1" extrusionOk="0">
                  <a:moveTo>
                    <a:pt x="7069" y="15167"/>
                  </a:moveTo>
                  <a:cubicBezTo>
                    <a:pt x="7069" y="14180"/>
                    <a:pt x="7069" y="13194"/>
                    <a:pt x="6725" y="12700"/>
                  </a:cubicBezTo>
                  <a:cubicBezTo>
                    <a:pt x="6381" y="12207"/>
                    <a:pt x="5693" y="12207"/>
                    <a:pt x="4799" y="12591"/>
                  </a:cubicBezTo>
                  <a:cubicBezTo>
                    <a:pt x="3904" y="12974"/>
                    <a:pt x="2804" y="13742"/>
                    <a:pt x="1978" y="14400"/>
                  </a:cubicBezTo>
                  <a:cubicBezTo>
                    <a:pt x="1153" y="15058"/>
                    <a:pt x="602" y="15606"/>
                    <a:pt x="259" y="16154"/>
                  </a:cubicBezTo>
                  <a:cubicBezTo>
                    <a:pt x="-85" y="16702"/>
                    <a:pt x="-223" y="17251"/>
                    <a:pt x="740" y="17525"/>
                  </a:cubicBezTo>
                  <a:cubicBezTo>
                    <a:pt x="1703" y="17799"/>
                    <a:pt x="3767" y="17799"/>
                    <a:pt x="5280" y="17525"/>
                  </a:cubicBezTo>
                  <a:cubicBezTo>
                    <a:pt x="6794" y="17251"/>
                    <a:pt x="7757" y="16702"/>
                    <a:pt x="8169" y="16812"/>
                  </a:cubicBezTo>
                  <a:cubicBezTo>
                    <a:pt x="8582" y="16922"/>
                    <a:pt x="8445" y="17689"/>
                    <a:pt x="8720" y="18128"/>
                  </a:cubicBezTo>
                  <a:cubicBezTo>
                    <a:pt x="8995" y="18566"/>
                    <a:pt x="9683" y="18676"/>
                    <a:pt x="10715" y="18237"/>
                  </a:cubicBezTo>
                  <a:cubicBezTo>
                    <a:pt x="11746" y="17799"/>
                    <a:pt x="13122" y="16812"/>
                    <a:pt x="14773" y="14619"/>
                  </a:cubicBezTo>
                  <a:cubicBezTo>
                    <a:pt x="16424" y="12426"/>
                    <a:pt x="18350" y="9027"/>
                    <a:pt x="19520" y="6670"/>
                  </a:cubicBezTo>
                  <a:cubicBezTo>
                    <a:pt x="20689" y="4312"/>
                    <a:pt x="21102" y="2997"/>
                    <a:pt x="21239" y="2065"/>
                  </a:cubicBezTo>
                  <a:cubicBezTo>
                    <a:pt x="21377" y="1133"/>
                    <a:pt x="21239" y="585"/>
                    <a:pt x="20827" y="256"/>
                  </a:cubicBezTo>
                  <a:cubicBezTo>
                    <a:pt x="20414" y="-73"/>
                    <a:pt x="19726" y="-183"/>
                    <a:pt x="18763" y="530"/>
                  </a:cubicBezTo>
                  <a:cubicBezTo>
                    <a:pt x="17800" y="1242"/>
                    <a:pt x="16562" y="2777"/>
                    <a:pt x="15874" y="5080"/>
                  </a:cubicBezTo>
                  <a:cubicBezTo>
                    <a:pt x="15186" y="7382"/>
                    <a:pt x="15048" y="10453"/>
                    <a:pt x="15667" y="13303"/>
                  </a:cubicBezTo>
                  <a:cubicBezTo>
                    <a:pt x="16287" y="16154"/>
                    <a:pt x="17662" y="18786"/>
                    <a:pt x="19038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9275806" y="837654"/>
              <a:ext cx="539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65" y="0"/>
                    <a:pt x="5929" y="0"/>
                    <a:pt x="8979" y="0"/>
                  </a:cubicBezTo>
                  <a:cubicBezTo>
                    <a:pt x="12028" y="0"/>
                    <a:pt x="15162" y="0"/>
                    <a:pt x="17280" y="3600"/>
                  </a:cubicBezTo>
                  <a:cubicBezTo>
                    <a:pt x="19398" y="7200"/>
                    <a:pt x="2049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9524678" y="901154"/>
              <a:ext cx="284529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609" fill="norm" stroke="1" extrusionOk="0">
                  <a:moveTo>
                    <a:pt x="6103" y="8100"/>
                  </a:moveTo>
                  <a:cubicBezTo>
                    <a:pt x="5150" y="8100"/>
                    <a:pt x="4197" y="8100"/>
                    <a:pt x="3006" y="9450"/>
                  </a:cubicBezTo>
                  <a:cubicBezTo>
                    <a:pt x="1815" y="10800"/>
                    <a:pt x="385" y="13500"/>
                    <a:pt x="68" y="16200"/>
                  </a:cubicBezTo>
                  <a:cubicBezTo>
                    <a:pt x="-250" y="18900"/>
                    <a:pt x="544" y="21600"/>
                    <a:pt x="2768" y="20250"/>
                  </a:cubicBezTo>
                  <a:cubicBezTo>
                    <a:pt x="4991" y="18900"/>
                    <a:pt x="8644" y="13500"/>
                    <a:pt x="11979" y="9450"/>
                  </a:cubicBezTo>
                  <a:cubicBezTo>
                    <a:pt x="15315" y="5400"/>
                    <a:pt x="18332" y="2700"/>
                    <a:pt x="213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10247356" y="61540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10247356" y="73605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10853498" y="493628"/>
              <a:ext cx="289209" cy="35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09" fill="norm" stroke="1" extrusionOk="0">
                  <a:moveTo>
                    <a:pt x="11995" y="816"/>
                  </a:moveTo>
                  <a:cubicBezTo>
                    <a:pt x="11212" y="316"/>
                    <a:pt x="10429" y="-183"/>
                    <a:pt x="9177" y="67"/>
                  </a:cubicBezTo>
                  <a:cubicBezTo>
                    <a:pt x="7925" y="316"/>
                    <a:pt x="6203" y="1315"/>
                    <a:pt x="4560" y="3251"/>
                  </a:cubicBezTo>
                  <a:cubicBezTo>
                    <a:pt x="2916" y="5186"/>
                    <a:pt x="1351" y="8057"/>
                    <a:pt x="569" y="10804"/>
                  </a:cubicBezTo>
                  <a:cubicBezTo>
                    <a:pt x="-214" y="13551"/>
                    <a:pt x="-214" y="16173"/>
                    <a:pt x="725" y="17983"/>
                  </a:cubicBezTo>
                  <a:cubicBezTo>
                    <a:pt x="1664" y="19794"/>
                    <a:pt x="3543" y="20793"/>
                    <a:pt x="5421" y="21105"/>
                  </a:cubicBezTo>
                  <a:cubicBezTo>
                    <a:pt x="7299" y="21417"/>
                    <a:pt x="9177" y="21042"/>
                    <a:pt x="11447" y="19794"/>
                  </a:cubicBezTo>
                  <a:cubicBezTo>
                    <a:pt x="13716" y="18545"/>
                    <a:pt x="16377" y="16423"/>
                    <a:pt x="18099" y="14175"/>
                  </a:cubicBezTo>
                  <a:cubicBezTo>
                    <a:pt x="19821" y="11928"/>
                    <a:pt x="20603" y="9556"/>
                    <a:pt x="20525" y="7371"/>
                  </a:cubicBezTo>
                  <a:cubicBezTo>
                    <a:pt x="20447" y="5186"/>
                    <a:pt x="19508" y="3188"/>
                    <a:pt x="18256" y="2002"/>
                  </a:cubicBezTo>
                  <a:cubicBezTo>
                    <a:pt x="17003" y="816"/>
                    <a:pt x="15438" y="441"/>
                    <a:pt x="13403" y="566"/>
                  </a:cubicBezTo>
                  <a:cubicBezTo>
                    <a:pt x="11369" y="691"/>
                    <a:pt x="8864" y="1315"/>
                    <a:pt x="6986" y="2127"/>
                  </a:cubicBezTo>
                  <a:cubicBezTo>
                    <a:pt x="5108" y="2938"/>
                    <a:pt x="3856" y="3937"/>
                    <a:pt x="3229" y="4749"/>
                  </a:cubicBezTo>
                  <a:cubicBezTo>
                    <a:pt x="2603" y="5560"/>
                    <a:pt x="2603" y="6185"/>
                    <a:pt x="2838" y="6746"/>
                  </a:cubicBezTo>
                  <a:cubicBezTo>
                    <a:pt x="3073" y="7308"/>
                    <a:pt x="3543" y="7808"/>
                    <a:pt x="4873" y="8057"/>
                  </a:cubicBezTo>
                  <a:cubicBezTo>
                    <a:pt x="6203" y="8307"/>
                    <a:pt x="8395" y="8307"/>
                    <a:pt x="11290" y="8182"/>
                  </a:cubicBezTo>
                  <a:cubicBezTo>
                    <a:pt x="14186" y="8057"/>
                    <a:pt x="17786" y="7808"/>
                    <a:pt x="21386" y="7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0926806" y="412204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1130006" y="382571"/>
              <a:ext cx="113356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0" y="815"/>
                  </a:moveTo>
                  <a:cubicBezTo>
                    <a:pt x="4000" y="408"/>
                    <a:pt x="8000" y="0"/>
                    <a:pt x="11000" y="0"/>
                  </a:cubicBezTo>
                  <a:cubicBezTo>
                    <a:pt x="14000" y="0"/>
                    <a:pt x="16000" y="408"/>
                    <a:pt x="17800" y="1223"/>
                  </a:cubicBezTo>
                  <a:cubicBezTo>
                    <a:pt x="19600" y="2038"/>
                    <a:pt x="21200" y="3260"/>
                    <a:pt x="21400" y="4687"/>
                  </a:cubicBezTo>
                  <a:cubicBezTo>
                    <a:pt x="21600" y="6113"/>
                    <a:pt x="20400" y="7743"/>
                    <a:pt x="18000" y="10596"/>
                  </a:cubicBezTo>
                  <a:cubicBezTo>
                    <a:pt x="15600" y="13449"/>
                    <a:pt x="12000" y="17525"/>
                    <a:pt x="8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0918124" y="90779"/>
              <a:ext cx="256333" cy="19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35" fill="norm" stroke="1" extrusionOk="0">
                  <a:moveTo>
                    <a:pt x="8162" y="9289"/>
                  </a:moveTo>
                  <a:cubicBezTo>
                    <a:pt x="6038" y="12700"/>
                    <a:pt x="3913" y="16111"/>
                    <a:pt x="2497" y="18271"/>
                  </a:cubicBezTo>
                  <a:cubicBezTo>
                    <a:pt x="1080" y="20431"/>
                    <a:pt x="372" y="21340"/>
                    <a:pt x="107" y="21226"/>
                  </a:cubicBezTo>
                  <a:cubicBezTo>
                    <a:pt x="-159" y="21113"/>
                    <a:pt x="18" y="19976"/>
                    <a:pt x="1257" y="16793"/>
                  </a:cubicBezTo>
                  <a:cubicBezTo>
                    <a:pt x="2497" y="13609"/>
                    <a:pt x="4798" y="8380"/>
                    <a:pt x="6215" y="5083"/>
                  </a:cubicBezTo>
                  <a:cubicBezTo>
                    <a:pt x="7631" y="1786"/>
                    <a:pt x="8162" y="422"/>
                    <a:pt x="8871" y="81"/>
                  </a:cubicBezTo>
                  <a:cubicBezTo>
                    <a:pt x="9579" y="-260"/>
                    <a:pt x="10464" y="422"/>
                    <a:pt x="12589" y="3264"/>
                  </a:cubicBezTo>
                  <a:cubicBezTo>
                    <a:pt x="14713" y="6106"/>
                    <a:pt x="18077" y="11108"/>
                    <a:pt x="21441" y="16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1136356" y="866139"/>
              <a:ext cx="185373" cy="25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17" fill="norm" stroke="1" extrusionOk="0">
                  <a:moveTo>
                    <a:pt x="0" y="21517"/>
                  </a:moveTo>
                  <a:cubicBezTo>
                    <a:pt x="1473" y="17524"/>
                    <a:pt x="2945" y="13530"/>
                    <a:pt x="4050" y="10626"/>
                  </a:cubicBezTo>
                  <a:cubicBezTo>
                    <a:pt x="5155" y="7722"/>
                    <a:pt x="5891" y="5907"/>
                    <a:pt x="6505" y="4546"/>
                  </a:cubicBezTo>
                  <a:cubicBezTo>
                    <a:pt x="7118" y="3184"/>
                    <a:pt x="7609" y="2277"/>
                    <a:pt x="8223" y="1460"/>
                  </a:cubicBezTo>
                  <a:cubicBezTo>
                    <a:pt x="8836" y="643"/>
                    <a:pt x="9573" y="-83"/>
                    <a:pt x="10064" y="8"/>
                  </a:cubicBezTo>
                  <a:cubicBezTo>
                    <a:pt x="10555" y="99"/>
                    <a:pt x="10800" y="1006"/>
                    <a:pt x="10923" y="1914"/>
                  </a:cubicBezTo>
                  <a:cubicBezTo>
                    <a:pt x="11045" y="2821"/>
                    <a:pt x="11045" y="3729"/>
                    <a:pt x="11291" y="4636"/>
                  </a:cubicBezTo>
                  <a:cubicBezTo>
                    <a:pt x="11536" y="5544"/>
                    <a:pt x="12027" y="6451"/>
                    <a:pt x="12886" y="6724"/>
                  </a:cubicBezTo>
                  <a:cubicBezTo>
                    <a:pt x="13745" y="6996"/>
                    <a:pt x="14973" y="6633"/>
                    <a:pt x="15955" y="6088"/>
                  </a:cubicBezTo>
                  <a:cubicBezTo>
                    <a:pt x="16936" y="5544"/>
                    <a:pt x="17673" y="4818"/>
                    <a:pt x="18409" y="4092"/>
                  </a:cubicBezTo>
                  <a:cubicBezTo>
                    <a:pt x="19145" y="3366"/>
                    <a:pt x="19882" y="2640"/>
                    <a:pt x="20495" y="2730"/>
                  </a:cubicBezTo>
                  <a:cubicBezTo>
                    <a:pt x="21109" y="2821"/>
                    <a:pt x="21600" y="3729"/>
                    <a:pt x="21477" y="5272"/>
                  </a:cubicBezTo>
                  <a:cubicBezTo>
                    <a:pt x="21355" y="6814"/>
                    <a:pt x="20618" y="8993"/>
                    <a:pt x="19882" y="11534"/>
                  </a:cubicBezTo>
                  <a:cubicBezTo>
                    <a:pt x="19145" y="14075"/>
                    <a:pt x="18409" y="16979"/>
                    <a:pt x="18409" y="18068"/>
                  </a:cubicBezTo>
                  <a:cubicBezTo>
                    <a:pt x="18409" y="19157"/>
                    <a:pt x="19145" y="18431"/>
                    <a:pt x="19882" y="17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11361533" y="867288"/>
              <a:ext cx="199480" cy="23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08" fill="norm" stroke="1" extrusionOk="0">
                  <a:moveTo>
                    <a:pt x="1732" y="9033"/>
                  </a:moveTo>
                  <a:cubicBezTo>
                    <a:pt x="2187" y="10015"/>
                    <a:pt x="2641" y="10996"/>
                    <a:pt x="2528" y="12665"/>
                  </a:cubicBezTo>
                  <a:cubicBezTo>
                    <a:pt x="2414" y="14335"/>
                    <a:pt x="1732" y="16691"/>
                    <a:pt x="1164" y="18458"/>
                  </a:cubicBezTo>
                  <a:cubicBezTo>
                    <a:pt x="595" y="20225"/>
                    <a:pt x="140" y="21404"/>
                    <a:pt x="27" y="21502"/>
                  </a:cubicBezTo>
                  <a:cubicBezTo>
                    <a:pt x="-87" y="21600"/>
                    <a:pt x="140" y="20618"/>
                    <a:pt x="1164" y="17182"/>
                  </a:cubicBezTo>
                  <a:cubicBezTo>
                    <a:pt x="2187" y="13745"/>
                    <a:pt x="4006" y="7855"/>
                    <a:pt x="5142" y="4418"/>
                  </a:cubicBezTo>
                  <a:cubicBezTo>
                    <a:pt x="6279" y="982"/>
                    <a:pt x="6734" y="0"/>
                    <a:pt x="6961" y="0"/>
                  </a:cubicBezTo>
                  <a:cubicBezTo>
                    <a:pt x="7189" y="0"/>
                    <a:pt x="7189" y="982"/>
                    <a:pt x="7302" y="2553"/>
                  </a:cubicBezTo>
                  <a:cubicBezTo>
                    <a:pt x="7416" y="4124"/>
                    <a:pt x="7644" y="6284"/>
                    <a:pt x="8212" y="7658"/>
                  </a:cubicBezTo>
                  <a:cubicBezTo>
                    <a:pt x="8780" y="9033"/>
                    <a:pt x="9690" y="9622"/>
                    <a:pt x="11054" y="9327"/>
                  </a:cubicBezTo>
                  <a:cubicBezTo>
                    <a:pt x="12418" y="9033"/>
                    <a:pt x="14237" y="7855"/>
                    <a:pt x="15488" y="6873"/>
                  </a:cubicBezTo>
                  <a:cubicBezTo>
                    <a:pt x="16738" y="5891"/>
                    <a:pt x="17420" y="5105"/>
                    <a:pt x="18330" y="4418"/>
                  </a:cubicBezTo>
                  <a:cubicBezTo>
                    <a:pt x="19239" y="3731"/>
                    <a:pt x="20376" y="3142"/>
                    <a:pt x="20945" y="3436"/>
                  </a:cubicBezTo>
                  <a:cubicBezTo>
                    <a:pt x="21513" y="3731"/>
                    <a:pt x="21513" y="4909"/>
                    <a:pt x="21286" y="7364"/>
                  </a:cubicBezTo>
                  <a:cubicBezTo>
                    <a:pt x="21058" y="9818"/>
                    <a:pt x="20604" y="13549"/>
                    <a:pt x="20490" y="15905"/>
                  </a:cubicBezTo>
                  <a:cubicBezTo>
                    <a:pt x="20376" y="18262"/>
                    <a:pt x="20604" y="19244"/>
                    <a:pt x="20831" y="20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11624109" y="918197"/>
              <a:ext cx="121848" cy="18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077" fill="norm" stroke="1" extrusionOk="0">
                  <a:moveTo>
                    <a:pt x="18878" y="3143"/>
                  </a:moveTo>
                  <a:cubicBezTo>
                    <a:pt x="19977" y="2172"/>
                    <a:pt x="21075" y="1201"/>
                    <a:pt x="20526" y="594"/>
                  </a:cubicBezTo>
                  <a:cubicBezTo>
                    <a:pt x="19977" y="-12"/>
                    <a:pt x="17780" y="-255"/>
                    <a:pt x="14851" y="352"/>
                  </a:cubicBezTo>
                  <a:cubicBezTo>
                    <a:pt x="11922" y="958"/>
                    <a:pt x="8261" y="2415"/>
                    <a:pt x="5699" y="4235"/>
                  </a:cubicBezTo>
                  <a:cubicBezTo>
                    <a:pt x="3136" y="6055"/>
                    <a:pt x="1672" y="8239"/>
                    <a:pt x="756" y="10545"/>
                  </a:cubicBezTo>
                  <a:cubicBezTo>
                    <a:pt x="-159" y="12851"/>
                    <a:pt x="-525" y="15278"/>
                    <a:pt x="1306" y="17219"/>
                  </a:cubicBezTo>
                  <a:cubicBezTo>
                    <a:pt x="3136" y="19161"/>
                    <a:pt x="7163" y="20617"/>
                    <a:pt x="10824" y="20981"/>
                  </a:cubicBezTo>
                  <a:cubicBezTo>
                    <a:pt x="14485" y="21345"/>
                    <a:pt x="17780" y="20617"/>
                    <a:pt x="21075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11657056" y="1040854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11853906" y="805904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07420" y="2065886"/>
              <a:ext cx="175627" cy="4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427" fill="norm" stroke="1" extrusionOk="0">
                  <a:moveTo>
                    <a:pt x="20462" y="995"/>
                  </a:moveTo>
                  <a:cubicBezTo>
                    <a:pt x="17158" y="439"/>
                    <a:pt x="13855" y="-117"/>
                    <a:pt x="10551" y="22"/>
                  </a:cubicBezTo>
                  <a:cubicBezTo>
                    <a:pt x="7248" y="161"/>
                    <a:pt x="3944" y="995"/>
                    <a:pt x="2038" y="2015"/>
                  </a:cubicBezTo>
                  <a:cubicBezTo>
                    <a:pt x="132" y="3035"/>
                    <a:pt x="-376" y="4240"/>
                    <a:pt x="259" y="5306"/>
                  </a:cubicBezTo>
                  <a:cubicBezTo>
                    <a:pt x="895" y="6372"/>
                    <a:pt x="2673" y="7299"/>
                    <a:pt x="5469" y="8458"/>
                  </a:cubicBezTo>
                  <a:cubicBezTo>
                    <a:pt x="8264" y="9617"/>
                    <a:pt x="12076" y="11007"/>
                    <a:pt x="14871" y="12352"/>
                  </a:cubicBezTo>
                  <a:cubicBezTo>
                    <a:pt x="17666" y="13696"/>
                    <a:pt x="19445" y="14994"/>
                    <a:pt x="20335" y="16199"/>
                  </a:cubicBezTo>
                  <a:cubicBezTo>
                    <a:pt x="21224" y="17404"/>
                    <a:pt x="21224" y="18516"/>
                    <a:pt x="20843" y="19258"/>
                  </a:cubicBezTo>
                  <a:cubicBezTo>
                    <a:pt x="20462" y="20000"/>
                    <a:pt x="19699" y="20371"/>
                    <a:pt x="18683" y="20649"/>
                  </a:cubicBezTo>
                  <a:cubicBezTo>
                    <a:pt x="17666" y="20927"/>
                    <a:pt x="16396" y="21112"/>
                    <a:pt x="15125" y="21251"/>
                  </a:cubicBezTo>
                  <a:cubicBezTo>
                    <a:pt x="13855" y="21390"/>
                    <a:pt x="12584" y="21483"/>
                    <a:pt x="11440" y="21390"/>
                  </a:cubicBezTo>
                  <a:cubicBezTo>
                    <a:pt x="10297" y="21298"/>
                    <a:pt x="9280" y="21019"/>
                    <a:pt x="9280" y="20278"/>
                  </a:cubicBezTo>
                  <a:cubicBezTo>
                    <a:pt x="9280" y="19536"/>
                    <a:pt x="10297" y="18331"/>
                    <a:pt x="11313" y="17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458566" y="2088604"/>
              <a:ext cx="8599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8758" y="0"/>
                  </a:moveTo>
                  <a:cubicBezTo>
                    <a:pt x="6651" y="309"/>
                    <a:pt x="4543" y="617"/>
                    <a:pt x="3490" y="2006"/>
                  </a:cubicBezTo>
                  <a:cubicBezTo>
                    <a:pt x="2436" y="3394"/>
                    <a:pt x="2436" y="5863"/>
                    <a:pt x="1909" y="8897"/>
                  </a:cubicBezTo>
                  <a:cubicBezTo>
                    <a:pt x="1382" y="11931"/>
                    <a:pt x="329" y="15531"/>
                    <a:pt x="65" y="17640"/>
                  </a:cubicBezTo>
                  <a:cubicBezTo>
                    <a:pt x="-198" y="19749"/>
                    <a:pt x="329" y="20366"/>
                    <a:pt x="1646" y="20829"/>
                  </a:cubicBezTo>
                  <a:cubicBezTo>
                    <a:pt x="2963" y="21291"/>
                    <a:pt x="5070" y="21600"/>
                    <a:pt x="7441" y="21600"/>
                  </a:cubicBezTo>
                  <a:cubicBezTo>
                    <a:pt x="9812" y="21600"/>
                    <a:pt x="12446" y="21291"/>
                    <a:pt x="14817" y="20829"/>
                  </a:cubicBezTo>
                  <a:cubicBezTo>
                    <a:pt x="17187" y="20366"/>
                    <a:pt x="19295" y="19749"/>
                    <a:pt x="21402" y="19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410941" y="2355304"/>
              <a:ext cx="12091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5633" y="21600"/>
                  </a:moveTo>
                  <a:cubicBezTo>
                    <a:pt x="3026" y="21600"/>
                    <a:pt x="419" y="21600"/>
                    <a:pt x="46" y="19800"/>
                  </a:cubicBezTo>
                  <a:cubicBezTo>
                    <a:pt x="-326" y="18000"/>
                    <a:pt x="1536" y="14400"/>
                    <a:pt x="5446" y="10800"/>
                  </a:cubicBezTo>
                  <a:cubicBezTo>
                    <a:pt x="9357" y="7200"/>
                    <a:pt x="15315" y="3600"/>
                    <a:pt x="212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587875" y="2322153"/>
              <a:ext cx="96382" cy="18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75" fill="norm" stroke="1" extrusionOk="0">
                  <a:moveTo>
                    <a:pt x="1659" y="6713"/>
                  </a:moveTo>
                  <a:cubicBezTo>
                    <a:pt x="3538" y="5985"/>
                    <a:pt x="5416" y="5257"/>
                    <a:pt x="7294" y="4044"/>
                  </a:cubicBezTo>
                  <a:cubicBezTo>
                    <a:pt x="9172" y="2830"/>
                    <a:pt x="11051" y="1131"/>
                    <a:pt x="10816" y="403"/>
                  </a:cubicBezTo>
                  <a:cubicBezTo>
                    <a:pt x="10581" y="-325"/>
                    <a:pt x="8233" y="-82"/>
                    <a:pt x="5651" y="1253"/>
                  </a:cubicBezTo>
                  <a:cubicBezTo>
                    <a:pt x="3068" y="2587"/>
                    <a:pt x="251" y="5014"/>
                    <a:pt x="16" y="8412"/>
                  </a:cubicBezTo>
                  <a:cubicBezTo>
                    <a:pt x="-219" y="11810"/>
                    <a:pt x="2129" y="16178"/>
                    <a:pt x="6120" y="18484"/>
                  </a:cubicBezTo>
                  <a:cubicBezTo>
                    <a:pt x="10111" y="20790"/>
                    <a:pt x="15746" y="21032"/>
                    <a:pt x="21381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763350" y="2325078"/>
              <a:ext cx="145058" cy="40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72" fill="norm" stroke="1" extrusionOk="0">
                  <a:moveTo>
                    <a:pt x="1430" y="5963"/>
                  </a:moveTo>
                  <a:cubicBezTo>
                    <a:pt x="813" y="9880"/>
                    <a:pt x="196" y="13797"/>
                    <a:pt x="41" y="16091"/>
                  </a:cubicBezTo>
                  <a:cubicBezTo>
                    <a:pt x="-113" y="18385"/>
                    <a:pt x="196" y="19057"/>
                    <a:pt x="504" y="19840"/>
                  </a:cubicBezTo>
                  <a:cubicBezTo>
                    <a:pt x="813" y="20624"/>
                    <a:pt x="1121" y="21519"/>
                    <a:pt x="1584" y="21351"/>
                  </a:cubicBezTo>
                  <a:cubicBezTo>
                    <a:pt x="2047" y="21183"/>
                    <a:pt x="2664" y="19952"/>
                    <a:pt x="3127" y="17602"/>
                  </a:cubicBezTo>
                  <a:cubicBezTo>
                    <a:pt x="3590" y="15252"/>
                    <a:pt x="3898" y="11782"/>
                    <a:pt x="4361" y="8872"/>
                  </a:cubicBezTo>
                  <a:cubicBezTo>
                    <a:pt x="4824" y="5963"/>
                    <a:pt x="5441" y="3612"/>
                    <a:pt x="6367" y="2213"/>
                  </a:cubicBezTo>
                  <a:cubicBezTo>
                    <a:pt x="7293" y="814"/>
                    <a:pt x="8527" y="367"/>
                    <a:pt x="10378" y="143"/>
                  </a:cubicBezTo>
                  <a:cubicBezTo>
                    <a:pt x="12230" y="-81"/>
                    <a:pt x="14698" y="-81"/>
                    <a:pt x="16704" y="423"/>
                  </a:cubicBezTo>
                  <a:cubicBezTo>
                    <a:pt x="18710" y="926"/>
                    <a:pt x="20253" y="1934"/>
                    <a:pt x="20870" y="3221"/>
                  </a:cubicBezTo>
                  <a:cubicBezTo>
                    <a:pt x="21487" y="4508"/>
                    <a:pt x="21178" y="6074"/>
                    <a:pt x="18864" y="7250"/>
                  </a:cubicBezTo>
                  <a:cubicBezTo>
                    <a:pt x="16550" y="8425"/>
                    <a:pt x="12230" y="9208"/>
                    <a:pt x="9298" y="9544"/>
                  </a:cubicBezTo>
                  <a:cubicBezTo>
                    <a:pt x="6367" y="9880"/>
                    <a:pt x="4824" y="9768"/>
                    <a:pt x="3281" y="9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1308009" y="2217352"/>
              <a:ext cx="162590" cy="28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35" fill="norm" stroke="1" extrusionOk="0">
                  <a:moveTo>
                    <a:pt x="13933" y="1749"/>
                  </a:moveTo>
                  <a:cubicBezTo>
                    <a:pt x="12548" y="967"/>
                    <a:pt x="11164" y="184"/>
                    <a:pt x="9918" y="28"/>
                  </a:cubicBezTo>
                  <a:cubicBezTo>
                    <a:pt x="8672" y="-129"/>
                    <a:pt x="7564" y="341"/>
                    <a:pt x="5902" y="2688"/>
                  </a:cubicBezTo>
                  <a:cubicBezTo>
                    <a:pt x="4241" y="5036"/>
                    <a:pt x="2025" y="9262"/>
                    <a:pt x="918" y="12393"/>
                  </a:cubicBezTo>
                  <a:cubicBezTo>
                    <a:pt x="-190" y="15523"/>
                    <a:pt x="-190" y="17558"/>
                    <a:pt x="364" y="18888"/>
                  </a:cubicBezTo>
                  <a:cubicBezTo>
                    <a:pt x="918" y="20219"/>
                    <a:pt x="2025" y="20845"/>
                    <a:pt x="3272" y="21158"/>
                  </a:cubicBezTo>
                  <a:cubicBezTo>
                    <a:pt x="4518" y="21471"/>
                    <a:pt x="5902" y="21471"/>
                    <a:pt x="8395" y="20297"/>
                  </a:cubicBezTo>
                  <a:cubicBezTo>
                    <a:pt x="10887" y="19123"/>
                    <a:pt x="14487" y="16775"/>
                    <a:pt x="16841" y="13958"/>
                  </a:cubicBezTo>
                  <a:cubicBezTo>
                    <a:pt x="19195" y="11141"/>
                    <a:pt x="20302" y="7854"/>
                    <a:pt x="20856" y="5819"/>
                  </a:cubicBezTo>
                  <a:cubicBezTo>
                    <a:pt x="21410" y="3784"/>
                    <a:pt x="21410" y="3001"/>
                    <a:pt x="20856" y="2297"/>
                  </a:cubicBezTo>
                  <a:cubicBezTo>
                    <a:pt x="20302" y="1593"/>
                    <a:pt x="19195" y="967"/>
                    <a:pt x="17256" y="967"/>
                  </a:cubicBezTo>
                  <a:cubicBezTo>
                    <a:pt x="15318" y="967"/>
                    <a:pt x="12548" y="1593"/>
                    <a:pt x="10472" y="2297"/>
                  </a:cubicBezTo>
                  <a:cubicBezTo>
                    <a:pt x="8395" y="3001"/>
                    <a:pt x="7010" y="3784"/>
                    <a:pt x="5625" y="4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322792" y="2622004"/>
              <a:ext cx="837715" cy="10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72" fill="norm" stroke="1" extrusionOk="0">
                  <a:moveTo>
                    <a:pt x="477" y="19059"/>
                  </a:moveTo>
                  <a:cubicBezTo>
                    <a:pt x="205" y="19906"/>
                    <a:pt x="-67" y="20753"/>
                    <a:pt x="15" y="21176"/>
                  </a:cubicBezTo>
                  <a:cubicBezTo>
                    <a:pt x="96" y="21600"/>
                    <a:pt x="531" y="21600"/>
                    <a:pt x="1810" y="20965"/>
                  </a:cubicBezTo>
                  <a:cubicBezTo>
                    <a:pt x="3089" y="20329"/>
                    <a:pt x="5211" y="19059"/>
                    <a:pt x="7278" y="17365"/>
                  </a:cubicBezTo>
                  <a:cubicBezTo>
                    <a:pt x="9346" y="15671"/>
                    <a:pt x="11359" y="13553"/>
                    <a:pt x="13345" y="11647"/>
                  </a:cubicBezTo>
                  <a:cubicBezTo>
                    <a:pt x="15330" y="9741"/>
                    <a:pt x="17289" y="8047"/>
                    <a:pt x="18649" y="6141"/>
                  </a:cubicBezTo>
                  <a:cubicBezTo>
                    <a:pt x="20010" y="4235"/>
                    <a:pt x="20771" y="2118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589006" y="2736304"/>
              <a:ext cx="635001" cy="4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15429"/>
                  </a:moveTo>
                  <a:cubicBezTo>
                    <a:pt x="1440" y="18514"/>
                    <a:pt x="2880" y="21600"/>
                    <a:pt x="5004" y="21086"/>
                  </a:cubicBezTo>
                  <a:cubicBezTo>
                    <a:pt x="7128" y="20571"/>
                    <a:pt x="9936" y="16457"/>
                    <a:pt x="12816" y="12343"/>
                  </a:cubicBezTo>
                  <a:cubicBezTo>
                    <a:pt x="15696" y="8229"/>
                    <a:pt x="18648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1712956" y="2323554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738356" y="246960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2748006" y="2380704"/>
              <a:ext cx="38101" cy="33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0"/>
                  </a:moveTo>
                  <a:cubicBezTo>
                    <a:pt x="2400" y="3915"/>
                    <a:pt x="4800" y="7830"/>
                    <a:pt x="6600" y="11205"/>
                  </a:cubicBezTo>
                  <a:cubicBezTo>
                    <a:pt x="8400" y="14580"/>
                    <a:pt x="9600" y="17415"/>
                    <a:pt x="10200" y="19170"/>
                  </a:cubicBezTo>
                  <a:cubicBezTo>
                    <a:pt x="10800" y="20925"/>
                    <a:pt x="10800" y="21600"/>
                    <a:pt x="12000" y="21533"/>
                  </a:cubicBezTo>
                  <a:cubicBezTo>
                    <a:pt x="13200" y="21465"/>
                    <a:pt x="15600" y="20655"/>
                    <a:pt x="17400" y="19913"/>
                  </a:cubicBezTo>
                  <a:cubicBezTo>
                    <a:pt x="19200" y="19170"/>
                    <a:pt x="20400" y="18495"/>
                    <a:pt x="2160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2767152" y="2448438"/>
              <a:ext cx="139605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13326" y="1982"/>
                  </a:moveTo>
                  <a:cubicBezTo>
                    <a:pt x="14279" y="991"/>
                    <a:pt x="15232" y="0"/>
                    <a:pt x="15868" y="0"/>
                  </a:cubicBezTo>
                  <a:cubicBezTo>
                    <a:pt x="16503" y="0"/>
                    <a:pt x="16821" y="991"/>
                    <a:pt x="15391" y="2378"/>
                  </a:cubicBezTo>
                  <a:cubicBezTo>
                    <a:pt x="13962" y="3765"/>
                    <a:pt x="10785" y="5549"/>
                    <a:pt x="7926" y="7035"/>
                  </a:cubicBezTo>
                  <a:cubicBezTo>
                    <a:pt x="5068" y="8521"/>
                    <a:pt x="2526" y="9710"/>
                    <a:pt x="1097" y="10800"/>
                  </a:cubicBezTo>
                  <a:cubicBezTo>
                    <a:pt x="-332" y="11890"/>
                    <a:pt x="-650" y="12881"/>
                    <a:pt x="1891" y="14466"/>
                  </a:cubicBezTo>
                  <a:cubicBezTo>
                    <a:pt x="4432" y="16051"/>
                    <a:pt x="9832" y="18231"/>
                    <a:pt x="13485" y="19519"/>
                  </a:cubicBezTo>
                  <a:cubicBezTo>
                    <a:pt x="17138" y="20807"/>
                    <a:pt x="19044" y="21204"/>
                    <a:pt x="209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3129006" y="2539454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3154406" y="2641054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3840206" y="2368004"/>
              <a:ext cx="19051" cy="34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0"/>
                  </a:moveTo>
                  <a:cubicBezTo>
                    <a:pt x="4800" y="4400"/>
                    <a:pt x="9600" y="8800"/>
                    <a:pt x="12000" y="12067"/>
                  </a:cubicBezTo>
                  <a:cubicBezTo>
                    <a:pt x="14400" y="15333"/>
                    <a:pt x="14400" y="17467"/>
                    <a:pt x="14400" y="19000"/>
                  </a:cubicBezTo>
                  <a:cubicBezTo>
                    <a:pt x="14400" y="20533"/>
                    <a:pt x="14400" y="21467"/>
                    <a:pt x="15600" y="21533"/>
                  </a:cubicBezTo>
                  <a:cubicBezTo>
                    <a:pt x="16800" y="21600"/>
                    <a:pt x="19200" y="20800"/>
                    <a:pt x="21600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3967206" y="2379578"/>
              <a:ext cx="18626" cy="29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74" fill="norm" stroke="1" extrusionOk="0">
                  <a:moveTo>
                    <a:pt x="0" y="1008"/>
                  </a:moveTo>
                  <a:cubicBezTo>
                    <a:pt x="7200" y="391"/>
                    <a:pt x="14400" y="-226"/>
                    <a:pt x="18000" y="83"/>
                  </a:cubicBezTo>
                  <a:cubicBezTo>
                    <a:pt x="21600" y="391"/>
                    <a:pt x="21600" y="1625"/>
                    <a:pt x="20400" y="4865"/>
                  </a:cubicBezTo>
                  <a:cubicBezTo>
                    <a:pt x="19200" y="8105"/>
                    <a:pt x="16800" y="13351"/>
                    <a:pt x="15600" y="16437"/>
                  </a:cubicBezTo>
                  <a:cubicBezTo>
                    <a:pt x="14400" y="19523"/>
                    <a:pt x="14400" y="20448"/>
                    <a:pt x="144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3764006" y="2526754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14400"/>
                    <a:pt x="12600" y="7200"/>
                    <a:pt x="16200" y="3600"/>
                  </a:cubicBezTo>
                  <a:cubicBezTo>
                    <a:pt x="19800" y="0"/>
                    <a:pt x="207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3822317" y="2583904"/>
              <a:ext cx="290940" cy="4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054" fill="norm" stroke="1" extrusionOk="0">
                  <a:moveTo>
                    <a:pt x="1313" y="10800"/>
                  </a:moveTo>
                  <a:cubicBezTo>
                    <a:pt x="536" y="14400"/>
                    <a:pt x="-241" y="18000"/>
                    <a:pt x="70" y="19800"/>
                  </a:cubicBezTo>
                  <a:cubicBezTo>
                    <a:pt x="381" y="21600"/>
                    <a:pt x="1779" y="21600"/>
                    <a:pt x="4576" y="18900"/>
                  </a:cubicBezTo>
                  <a:cubicBezTo>
                    <a:pt x="7373" y="16200"/>
                    <a:pt x="11569" y="10800"/>
                    <a:pt x="14599" y="7200"/>
                  </a:cubicBezTo>
                  <a:cubicBezTo>
                    <a:pt x="17630" y="3600"/>
                    <a:pt x="19494" y="1800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487906" y="2456904"/>
              <a:ext cx="254001" cy="19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2160" y="0"/>
                  </a:moveTo>
                  <a:cubicBezTo>
                    <a:pt x="1440" y="3638"/>
                    <a:pt x="720" y="7276"/>
                    <a:pt x="360" y="10345"/>
                  </a:cubicBezTo>
                  <a:cubicBezTo>
                    <a:pt x="0" y="13415"/>
                    <a:pt x="0" y="15916"/>
                    <a:pt x="0" y="17735"/>
                  </a:cubicBezTo>
                  <a:cubicBezTo>
                    <a:pt x="0" y="19554"/>
                    <a:pt x="0" y="20691"/>
                    <a:pt x="450" y="21145"/>
                  </a:cubicBezTo>
                  <a:cubicBezTo>
                    <a:pt x="900" y="21600"/>
                    <a:pt x="1800" y="21373"/>
                    <a:pt x="2970" y="19440"/>
                  </a:cubicBezTo>
                  <a:cubicBezTo>
                    <a:pt x="4140" y="17507"/>
                    <a:pt x="5580" y="13869"/>
                    <a:pt x="6570" y="11141"/>
                  </a:cubicBezTo>
                  <a:cubicBezTo>
                    <a:pt x="7560" y="8413"/>
                    <a:pt x="8100" y="6594"/>
                    <a:pt x="8280" y="6366"/>
                  </a:cubicBezTo>
                  <a:cubicBezTo>
                    <a:pt x="8460" y="6139"/>
                    <a:pt x="8280" y="7503"/>
                    <a:pt x="8190" y="8754"/>
                  </a:cubicBezTo>
                  <a:cubicBezTo>
                    <a:pt x="8100" y="10004"/>
                    <a:pt x="8100" y="11141"/>
                    <a:pt x="8280" y="12278"/>
                  </a:cubicBezTo>
                  <a:cubicBezTo>
                    <a:pt x="8460" y="13415"/>
                    <a:pt x="8820" y="14552"/>
                    <a:pt x="9450" y="15006"/>
                  </a:cubicBezTo>
                  <a:cubicBezTo>
                    <a:pt x="10080" y="15461"/>
                    <a:pt x="10980" y="15234"/>
                    <a:pt x="12330" y="13756"/>
                  </a:cubicBezTo>
                  <a:cubicBezTo>
                    <a:pt x="13680" y="12278"/>
                    <a:pt x="15480" y="9549"/>
                    <a:pt x="16380" y="7617"/>
                  </a:cubicBezTo>
                  <a:cubicBezTo>
                    <a:pt x="17280" y="5684"/>
                    <a:pt x="17280" y="4547"/>
                    <a:pt x="17010" y="4661"/>
                  </a:cubicBezTo>
                  <a:cubicBezTo>
                    <a:pt x="16740" y="4775"/>
                    <a:pt x="16200" y="6139"/>
                    <a:pt x="15840" y="7389"/>
                  </a:cubicBezTo>
                  <a:cubicBezTo>
                    <a:pt x="15480" y="8640"/>
                    <a:pt x="15300" y="9777"/>
                    <a:pt x="15120" y="10914"/>
                  </a:cubicBezTo>
                  <a:cubicBezTo>
                    <a:pt x="14940" y="12051"/>
                    <a:pt x="14760" y="13187"/>
                    <a:pt x="14760" y="13187"/>
                  </a:cubicBezTo>
                  <a:cubicBezTo>
                    <a:pt x="14760" y="13187"/>
                    <a:pt x="14940" y="12051"/>
                    <a:pt x="15390" y="10232"/>
                  </a:cubicBezTo>
                  <a:cubicBezTo>
                    <a:pt x="15840" y="8413"/>
                    <a:pt x="16560" y="5912"/>
                    <a:pt x="17370" y="4434"/>
                  </a:cubicBezTo>
                  <a:cubicBezTo>
                    <a:pt x="18180" y="2956"/>
                    <a:pt x="19080" y="2501"/>
                    <a:pt x="19710" y="2842"/>
                  </a:cubicBezTo>
                  <a:cubicBezTo>
                    <a:pt x="20340" y="3183"/>
                    <a:pt x="20700" y="4320"/>
                    <a:pt x="20970" y="6594"/>
                  </a:cubicBezTo>
                  <a:cubicBezTo>
                    <a:pt x="21240" y="8867"/>
                    <a:pt x="21420" y="12278"/>
                    <a:pt x="21600" y="15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4825307" y="2298154"/>
              <a:ext cx="1325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5005" y="0"/>
                  </a:moveTo>
                  <a:cubicBezTo>
                    <a:pt x="5005" y="4235"/>
                    <a:pt x="5005" y="8471"/>
                    <a:pt x="4491" y="11788"/>
                  </a:cubicBezTo>
                  <a:cubicBezTo>
                    <a:pt x="3976" y="15106"/>
                    <a:pt x="2948" y="17506"/>
                    <a:pt x="2091" y="19129"/>
                  </a:cubicBezTo>
                  <a:cubicBezTo>
                    <a:pt x="1233" y="20753"/>
                    <a:pt x="548" y="21600"/>
                    <a:pt x="205" y="21529"/>
                  </a:cubicBezTo>
                  <a:cubicBezTo>
                    <a:pt x="-138" y="21459"/>
                    <a:pt x="-138" y="20471"/>
                    <a:pt x="891" y="18494"/>
                  </a:cubicBezTo>
                  <a:cubicBezTo>
                    <a:pt x="1919" y="16518"/>
                    <a:pt x="3976" y="13553"/>
                    <a:pt x="5519" y="11788"/>
                  </a:cubicBezTo>
                  <a:cubicBezTo>
                    <a:pt x="7062" y="10024"/>
                    <a:pt x="8091" y="9459"/>
                    <a:pt x="9462" y="9176"/>
                  </a:cubicBezTo>
                  <a:cubicBezTo>
                    <a:pt x="10833" y="8894"/>
                    <a:pt x="12548" y="8894"/>
                    <a:pt x="13748" y="9318"/>
                  </a:cubicBezTo>
                  <a:cubicBezTo>
                    <a:pt x="14948" y="9741"/>
                    <a:pt x="15633" y="10588"/>
                    <a:pt x="15976" y="11365"/>
                  </a:cubicBezTo>
                  <a:cubicBezTo>
                    <a:pt x="16319" y="12141"/>
                    <a:pt x="16319" y="12847"/>
                    <a:pt x="15805" y="13482"/>
                  </a:cubicBezTo>
                  <a:cubicBezTo>
                    <a:pt x="15291" y="14118"/>
                    <a:pt x="14262" y="14682"/>
                    <a:pt x="12548" y="15176"/>
                  </a:cubicBezTo>
                  <a:cubicBezTo>
                    <a:pt x="10833" y="15671"/>
                    <a:pt x="8433" y="16094"/>
                    <a:pt x="7576" y="16659"/>
                  </a:cubicBezTo>
                  <a:cubicBezTo>
                    <a:pt x="6719" y="17224"/>
                    <a:pt x="7405" y="17929"/>
                    <a:pt x="9976" y="18776"/>
                  </a:cubicBezTo>
                  <a:cubicBezTo>
                    <a:pt x="12548" y="19624"/>
                    <a:pt x="17005" y="20612"/>
                    <a:pt x="21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002256" y="2463363"/>
              <a:ext cx="96475" cy="17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23" fill="norm" stroke="1" extrusionOk="0">
                  <a:moveTo>
                    <a:pt x="1409" y="3147"/>
                  </a:moveTo>
                  <a:cubicBezTo>
                    <a:pt x="939" y="5782"/>
                    <a:pt x="470" y="8416"/>
                    <a:pt x="235" y="10918"/>
                  </a:cubicBezTo>
                  <a:cubicBezTo>
                    <a:pt x="0" y="13421"/>
                    <a:pt x="0" y="15791"/>
                    <a:pt x="0" y="16318"/>
                  </a:cubicBezTo>
                  <a:cubicBezTo>
                    <a:pt x="0" y="16845"/>
                    <a:pt x="0" y="15528"/>
                    <a:pt x="1643" y="12630"/>
                  </a:cubicBezTo>
                  <a:cubicBezTo>
                    <a:pt x="3287" y="9733"/>
                    <a:pt x="6574" y="5255"/>
                    <a:pt x="9626" y="2752"/>
                  </a:cubicBezTo>
                  <a:cubicBezTo>
                    <a:pt x="12678" y="250"/>
                    <a:pt x="15496" y="-277"/>
                    <a:pt x="17609" y="118"/>
                  </a:cubicBezTo>
                  <a:cubicBezTo>
                    <a:pt x="19722" y="513"/>
                    <a:pt x="21130" y="1830"/>
                    <a:pt x="21365" y="4728"/>
                  </a:cubicBezTo>
                  <a:cubicBezTo>
                    <a:pt x="21600" y="7625"/>
                    <a:pt x="20661" y="12103"/>
                    <a:pt x="19957" y="15133"/>
                  </a:cubicBezTo>
                  <a:cubicBezTo>
                    <a:pt x="19252" y="18162"/>
                    <a:pt x="18783" y="19743"/>
                    <a:pt x="18313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174649" y="2452671"/>
              <a:ext cx="86912" cy="1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076" fill="norm" stroke="1" extrusionOk="0">
                  <a:moveTo>
                    <a:pt x="11832" y="4320"/>
                  </a:moveTo>
                  <a:cubicBezTo>
                    <a:pt x="11329" y="3049"/>
                    <a:pt x="10827" y="1779"/>
                    <a:pt x="9571" y="1525"/>
                  </a:cubicBezTo>
                  <a:cubicBezTo>
                    <a:pt x="8316" y="1271"/>
                    <a:pt x="6306" y="2033"/>
                    <a:pt x="4297" y="4320"/>
                  </a:cubicBezTo>
                  <a:cubicBezTo>
                    <a:pt x="2288" y="6607"/>
                    <a:pt x="278" y="10419"/>
                    <a:pt x="27" y="13468"/>
                  </a:cubicBezTo>
                  <a:cubicBezTo>
                    <a:pt x="-224" y="16518"/>
                    <a:pt x="1283" y="18805"/>
                    <a:pt x="3292" y="20075"/>
                  </a:cubicBezTo>
                  <a:cubicBezTo>
                    <a:pt x="5302" y="21346"/>
                    <a:pt x="7813" y="21600"/>
                    <a:pt x="11078" y="19694"/>
                  </a:cubicBezTo>
                  <a:cubicBezTo>
                    <a:pt x="14343" y="17788"/>
                    <a:pt x="18362" y="13722"/>
                    <a:pt x="19869" y="10419"/>
                  </a:cubicBezTo>
                  <a:cubicBezTo>
                    <a:pt x="21376" y="7115"/>
                    <a:pt x="20371" y="4574"/>
                    <a:pt x="19116" y="2795"/>
                  </a:cubicBezTo>
                  <a:cubicBezTo>
                    <a:pt x="17860" y="1016"/>
                    <a:pt x="16353" y="0"/>
                    <a:pt x="14595" y="0"/>
                  </a:cubicBezTo>
                  <a:cubicBezTo>
                    <a:pt x="12836" y="0"/>
                    <a:pt x="10827" y="1016"/>
                    <a:pt x="8818" y="2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5353623" y="2456904"/>
              <a:ext cx="147421" cy="11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069" fill="norm" stroke="1" extrusionOk="0">
                  <a:moveTo>
                    <a:pt x="5172" y="2356"/>
                  </a:moveTo>
                  <a:cubicBezTo>
                    <a:pt x="3651" y="2749"/>
                    <a:pt x="2130" y="3142"/>
                    <a:pt x="1369" y="4320"/>
                  </a:cubicBezTo>
                  <a:cubicBezTo>
                    <a:pt x="608" y="5498"/>
                    <a:pt x="608" y="7462"/>
                    <a:pt x="456" y="9425"/>
                  </a:cubicBezTo>
                  <a:cubicBezTo>
                    <a:pt x="304" y="11389"/>
                    <a:pt x="0" y="13353"/>
                    <a:pt x="0" y="15316"/>
                  </a:cubicBezTo>
                  <a:cubicBezTo>
                    <a:pt x="0" y="17280"/>
                    <a:pt x="304" y="19244"/>
                    <a:pt x="1217" y="20225"/>
                  </a:cubicBezTo>
                  <a:cubicBezTo>
                    <a:pt x="2130" y="21207"/>
                    <a:pt x="3651" y="21207"/>
                    <a:pt x="4868" y="20422"/>
                  </a:cubicBezTo>
                  <a:cubicBezTo>
                    <a:pt x="6085" y="19636"/>
                    <a:pt x="6997" y="18065"/>
                    <a:pt x="8062" y="17869"/>
                  </a:cubicBezTo>
                  <a:cubicBezTo>
                    <a:pt x="9127" y="17673"/>
                    <a:pt x="10344" y="18851"/>
                    <a:pt x="11713" y="19833"/>
                  </a:cubicBezTo>
                  <a:cubicBezTo>
                    <a:pt x="13082" y="20815"/>
                    <a:pt x="14603" y="21600"/>
                    <a:pt x="16428" y="20618"/>
                  </a:cubicBezTo>
                  <a:cubicBezTo>
                    <a:pt x="18254" y="19636"/>
                    <a:pt x="20383" y="16887"/>
                    <a:pt x="20992" y="13156"/>
                  </a:cubicBezTo>
                  <a:cubicBezTo>
                    <a:pt x="21600" y="9425"/>
                    <a:pt x="20687" y="4713"/>
                    <a:pt x="197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529306" y="2434613"/>
              <a:ext cx="145688" cy="16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193" fill="norm" stroke="1" extrusionOk="0">
                  <a:moveTo>
                    <a:pt x="0" y="1255"/>
                  </a:moveTo>
                  <a:cubicBezTo>
                    <a:pt x="1234" y="5408"/>
                    <a:pt x="2469" y="9562"/>
                    <a:pt x="3394" y="10670"/>
                  </a:cubicBezTo>
                  <a:cubicBezTo>
                    <a:pt x="4320" y="11778"/>
                    <a:pt x="4937" y="9839"/>
                    <a:pt x="6326" y="7485"/>
                  </a:cubicBezTo>
                  <a:cubicBezTo>
                    <a:pt x="7714" y="5131"/>
                    <a:pt x="9874" y="2362"/>
                    <a:pt x="11726" y="978"/>
                  </a:cubicBezTo>
                  <a:cubicBezTo>
                    <a:pt x="13577" y="-407"/>
                    <a:pt x="15120" y="-407"/>
                    <a:pt x="16817" y="1531"/>
                  </a:cubicBezTo>
                  <a:cubicBezTo>
                    <a:pt x="18514" y="3470"/>
                    <a:pt x="20366" y="7347"/>
                    <a:pt x="20983" y="10947"/>
                  </a:cubicBezTo>
                  <a:cubicBezTo>
                    <a:pt x="21600" y="14547"/>
                    <a:pt x="20983" y="17870"/>
                    <a:pt x="20366" y="2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6107156" y="2361169"/>
              <a:ext cx="133625" cy="52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15" fill="norm" stroke="1" extrusionOk="0">
                  <a:moveTo>
                    <a:pt x="0" y="7360"/>
                  </a:moveTo>
                  <a:cubicBezTo>
                    <a:pt x="337" y="10313"/>
                    <a:pt x="675" y="13266"/>
                    <a:pt x="675" y="15460"/>
                  </a:cubicBezTo>
                  <a:cubicBezTo>
                    <a:pt x="675" y="17654"/>
                    <a:pt x="337" y="19088"/>
                    <a:pt x="169" y="20058"/>
                  </a:cubicBezTo>
                  <a:cubicBezTo>
                    <a:pt x="0" y="21029"/>
                    <a:pt x="0" y="21535"/>
                    <a:pt x="169" y="20227"/>
                  </a:cubicBezTo>
                  <a:cubicBezTo>
                    <a:pt x="337" y="18919"/>
                    <a:pt x="675" y="15798"/>
                    <a:pt x="1350" y="12971"/>
                  </a:cubicBezTo>
                  <a:cubicBezTo>
                    <a:pt x="2025" y="10144"/>
                    <a:pt x="3037" y="7613"/>
                    <a:pt x="4556" y="5546"/>
                  </a:cubicBezTo>
                  <a:cubicBezTo>
                    <a:pt x="6075" y="3479"/>
                    <a:pt x="8100" y="1876"/>
                    <a:pt x="9956" y="990"/>
                  </a:cubicBezTo>
                  <a:cubicBezTo>
                    <a:pt x="11812" y="104"/>
                    <a:pt x="13500" y="-65"/>
                    <a:pt x="14850" y="19"/>
                  </a:cubicBezTo>
                  <a:cubicBezTo>
                    <a:pt x="16200" y="104"/>
                    <a:pt x="17212" y="441"/>
                    <a:pt x="18563" y="1327"/>
                  </a:cubicBezTo>
                  <a:cubicBezTo>
                    <a:pt x="19912" y="2213"/>
                    <a:pt x="21600" y="3647"/>
                    <a:pt x="21262" y="5040"/>
                  </a:cubicBezTo>
                  <a:cubicBezTo>
                    <a:pt x="20925" y="6432"/>
                    <a:pt x="18563" y="7782"/>
                    <a:pt x="16538" y="8541"/>
                  </a:cubicBezTo>
                  <a:cubicBezTo>
                    <a:pt x="14512" y="9301"/>
                    <a:pt x="12825" y="9469"/>
                    <a:pt x="11137" y="9554"/>
                  </a:cubicBezTo>
                  <a:cubicBezTo>
                    <a:pt x="9450" y="9638"/>
                    <a:pt x="7762" y="9638"/>
                    <a:pt x="6581" y="9427"/>
                  </a:cubicBezTo>
                  <a:cubicBezTo>
                    <a:pt x="5400" y="9216"/>
                    <a:pt x="4725" y="8794"/>
                    <a:pt x="4050" y="8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6286772" y="2392695"/>
              <a:ext cx="175985" cy="12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496" fill="norm" stroke="1" extrusionOk="0">
                  <a:moveTo>
                    <a:pt x="12122" y="10400"/>
                  </a:moveTo>
                  <a:cubicBezTo>
                    <a:pt x="12379" y="8686"/>
                    <a:pt x="12636" y="6972"/>
                    <a:pt x="12765" y="5258"/>
                  </a:cubicBezTo>
                  <a:cubicBezTo>
                    <a:pt x="12893" y="3543"/>
                    <a:pt x="12893" y="1829"/>
                    <a:pt x="11993" y="800"/>
                  </a:cubicBezTo>
                  <a:cubicBezTo>
                    <a:pt x="11093" y="-228"/>
                    <a:pt x="9293" y="-571"/>
                    <a:pt x="7108" y="1658"/>
                  </a:cubicBezTo>
                  <a:cubicBezTo>
                    <a:pt x="4922" y="3886"/>
                    <a:pt x="2350" y="8686"/>
                    <a:pt x="1065" y="12115"/>
                  </a:cubicBezTo>
                  <a:cubicBezTo>
                    <a:pt x="-221" y="15543"/>
                    <a:pt x="-221" y="17600"/>
                    <a:pt x="422" y="18972"/>
                  </a:cubicBezTo>
                  <a:cubicBezTo>
                    <a:pt x="1065" y="20343"/>
                    <a:pt x="2350" y="21029"/>
                    <a:pt x="4150" y="20000"/>
                  </a:cubicBezTo>
                  <a:cubicBezTo>
                    <a:pt x="5950" y="18972"/>
                    <a:pt x="8265" y="16229"/>
                    <a:pt x="10065" y="14172"/>
                  </a:cubicBezTo>
                  <a:cubicBezTo>
                    <a:pt x="11865" y="12115"/>
                    <a:pt x="13150" y="10743"/>
                    <a:pt x="13793" y="10915"/>
                  </a:cubicBezTo>
                  <a:cubicBezTo>
                    <a:pt x="14436" y="11086"/>
                    <a:pt x="14436" y="12800"/>
                    <a:pt x="14822" y="14515"/>
                  </a:cubicBezTo>
                  <a:cubicBezTo>
                    <a:pt x="15208" y="16229"/>
                    <a:pt x="15979" y="17943"/>
                    <a:pt x="17136" y="18629"/>
                  </a:cubicBezTo>
                  <a:cubicBezTo>
                    <a:pt x="18293" y="19315"/>
                    <a:pt x="19836" y="18972"/>
                    <a:pt x="21379" y="18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6507206" y="2355304"/>
              <a:ext cx="120651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4684"/>
                  </a:moveTo>
                  <a:cubicBezTo>
                    <a:pt x="3411" y="6506"/>
                    <a:pt x="6821" y="8328"/>
                    <a:pt x="9284" y="10670"/>
                  </a:cubicBezTo>
                  <a:cubicBezTo>
                    <a:pt x="11747" y="13012"/>
                    <a:pt x="13263" y="15875"/>
                    <a:pt x="13832" y="17957"/>
                  </a:cubicBezTo>
                  <a:cubicBezTo>
                    <a:pt x="14400" y="20039"/>
                    <a:pt x="14021" y="21340"/>
                    <a:pt x="13263" y="21470"/>
                  </a:cubicBezTo>
                  <a:cubicBezTo>
                    <a:pt x="12505" y="21600"/>
                    <a:pt x="11368" y="20559"/>
                    <a:pt x="11179" y="17696"/>
                  </a:cubicBezTo>
                  <a:cubicBezTo>
                    <a:pt x="10989" y="14834"/>
                    <a:pt x="11747" y="10149"/>
                    <a:pt x="13642" y="6896"/>
                  </a:cubicBezTo>
                  <a:cubicBezTo>
                    <a:pt x="15537" y="3643"/>
                    <a:pt x="18568" y="18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6654107" y="2367120"/>
              <a:ext cx="151550" cy="15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56" fill="norm" stroke="1" extrusionOk="0">
                  <a:moveTo>
                    <a:pt x="15179" y="3483"/>
                  </a:moveTo>
                  <a:cubicBezTo>
                    <a:pt x="16079" y="2361"/>
                    <a:pt x="16979" y="1239"/>
                    <a:pt x="16679" y="538"/>
                  </a:cubicBezTo>
                  <a:cubicBezTo>
                    <a:pt x="16379" y="-163"/>
                    <a:pt x="14879" y="-444"/>
                    <a:pt x="12179" y="1379"/>
                  </a:cubicBezTo>
                  <a:cubicBezTo>
                    <a:pt x="9479" y="3203"/>
                    <a:pt x="5579" y="7130"/>
                    <a:pt x="3329" y="9795"/>
                  </a:cubicBezTo>
                  <a:cubicBezTo>
                    <a:pt x="1079" y="12460"/>
                    <a:pt x="479" y="13862"/>
                    <a:pt x="179" y="15265"/>
                  </a:cubicBezTo>
                  <a:cubicBezTo>
                    <a:pt x="-121" y="16668"/>
                    <a:pt x="-121" y="18070"/>
                    <a:pt x="779" y="19052"/>
                  </a:cubicBezTo>
                  <a:cubicBezTo>
                    <a:pt x="1679" y="20034"/>
                    <a:pt x="3479" y="20595"/>
                    <a:pt x="6179" y="18772"/>
                  </a:cubicBezTo>
                  <a:cubicBezTo>
                    <a:pt x="8879" y="16948"/>
                    <a:pt x="12479" y="12740"/>
                    <a:pt x="14879" y="9935"/>
                  </a:cubicBezTo>
                  <a:cubicBezTo>
                    <a:pt x="17279" y="7130"/>
                    <a:pt x="18479" y="5727"/>
                    <a:pt x="18929" y="6008"/>
                  </a:cubicBezTo>
                  <a:cubicBezTo>
                    <a:pt x="19379" y="6288"/>
                    <a:pt x="19079" y="8252"/>
                    <a:pt x="19379" y="11057"/>
                  </a:cubicBezTo>
                  <a:cubicBezTo>
                    <a:pt x="19679" y="13862"/>
                    <a:pt x="20579" y="17509"/>
                    <a:pt x="21479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888206" y="2383791"/>
              <a:ext cx="146051" cy="15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308"/>
                  </a:moveTo>
                  <a:cubicBezTo>
                    <a:pt x="0" y="7068"/>
                    <a:pt x="0" y="12828"/>
                    <a:pt x="0" y="16428"/>
                  </a:cubicBezTo>
                  <a:cubicBezTo>
                    <a:pt x="0" y="20028"/>
                    <a:pt x="0" y="21468"/>
                    <a:pt x="313" y="21468"/>
                  </a:cubicBezTo>
                  <a:cubicBezTo>
                    <a:pt x="626" y="21468"/>
                    <a:pt x="1252" y="20028"/>
                    <a:pt x="2035" y="17724"/>
                  </a:cubicBezTo>
                  <a:cubicBezTo>
                    <a:pt x="2817" y="15420"/>
                    <a:pt x="3757" y="12252"/>
                    <a:pt x="4696" y="10092"/>
                  </a:cubicBezTo>
                  <a:cubicBezTo>
                    <a:pt x="5635" y="7932"/>
                    <a:pt x="6574" y="6780"/>
                    <a:pt x="7200" y="6924"/>
                  </a:cubicBezTo>
                  <a:cubicBezTo>
                    <a:pt x="7826" y="7068"/>
                    <a:pt x="8139" y="8508"/>
                    <a:pt x="8296" y="10524"/>
                  </a:cubicBezTo>
                  <a:cubicBezTo>
                    <a:pt x="8452" y="12540"/>
                    <a:pt x="8452" y="15132"/>
                    <a:pt x="8765" y="15420"/>
                  </a:cubicBezTo>
                  <a:cubicBezTo>
                    <a:pt x="9078" y="15708"/>
                    <a:pt x="9704" y="13692"/>
                    <a:pt x="10643" y="11100"/>
                  </a:cubicBezTo>
                  <a:cubicBezTo>
                    <a:pt x="11583" y="8508"/>
                    <a:pt x="12835" y="5340"/>
                    <a:pt x="14400" y="3180"/>
                  </a:cubicBezTo>
                  <a:cubicBezTo>
                    <a:pt x="15965" y="1020"/>
                    <a:pt x="17843" y="-132"/>
                    <a:pt x="19096" y="12"/>
                  </a:cubicBezTo>
                  <a:cubicBezTo>
                    <a:pt x="20348" y="156"/>
                    <a:pt x="20974" y="1596"/>
                    <a:pt x="21287" y="4044"/>
                  </a:cubicBezTo>
                  <a:cubicBezTo>
                    <a:pt x="21600" y="6492"/>
                    <a:pt x="21600" y="9948"/>
                    <a:pt x="21600" y="13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7117363" y="2363609"/>
              <a:ext cx="113744" cy="14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014" fill="norm" stroke="1" extrusionOk="0">
                  <a:moveTo>
                    <a:pt x="2295" y="8972"/>
                  </a:moveTo>
                  <a:cubicBezTo>
                    <a:pt x="1495" y="10515"/>
                    <a:pt x="695" y="12058"/>
                    <a:pt x="1095" y="13292"/>
                  </a:cubicBezTo>
                  <a:cubicBezTo>
                    <a:pt x="1495" y="14526"/>
                    <a:pt x="3095" y="15452"/>
                    <a:pt x="4695" y="15452"/>
                  </a:cubicBezTo>
                  <a:cubicBezTo>
                    <a:pt x="6295" y="15452"/>
                    <a:pt x="7895" y="14526"/>
                    <a:pt x="9695" y="12521"/>
                  </a:cubicBezTo>
                  <a:cubicBezTo>
                    <a:pt x="11495" y="10515"/>
                    <a:pt x="13495" y="7429"/>
                    <a:pt x="14295" y="5115"/>
                  </a:cubicBezTo>
                  <a:cubicBezTo>
                    <a:pt x="15095" y="2801"/>
                    <a:pt x="14695" y="1258"/>
                    <a:pt x="13495" y="486"/>
                  </a:cubicBezTo>
                  <a:cubicBezTo>
                    <a:pt x="12295" y="-285"/>
                    <a:pt x="10295" y="-285"/>
                    <a:pt x="7895" y="1566"/>
                  </a:cubicBezTo>
                  <a:cubicBezTo>
                    <a:pt x="5495" y="3418"/>
                    <a:pt x="2695" y="7121"/>
                    <a:pt x="1295" y="10052"/>
                  </a:cubicBezTo>
                  <a:cubicBezTo>
                    <a:pt x="-105" y="12984"/>
                    <a:pt x="-105" y="15144"/>
                    <a:pt x="95" y="16995"/>
                  </a:cubicBezTo>
                  <a:cubicBezTo>
                    <a:pt x="295" y="18846"/>
                    <a:pt x="695" y="20389"/>
                    <a:pt x="4295" y="20852"/>
                  </a:cubicBezTo>
                  <a:cubicBezTo>
                    <a:pt x="7895" y="21315"/>
                    <a:pt x="14695" y="20698"/>
                    <a:pt x="21495" y="20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7311169" y="2164804"/>
              <a:ext cx="91388" cy="34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74" fill="norm" stroke="1" extrusionOk="0">
                  <a:moveTo>
                    <a:pt x="21195" y="0"/>
                  </a:moveTo>
                  <a:cubicBezTo>
                    <a:pt x="15795" y="3556"/>
                    <a:pt x="10395" y="7112"/>
                    <a:pt x="6713" y="10339"/>
                  </a:cubicBezTo>
                  <a:cubicBezTo>
                    <a:pt x="3031" y="13566"/>
                    <a:pt x="1068" y="16463"/>
                    <a:pt x="331" y="18241"/>
                  </a:cubicBezTo>
                  <a:cubicBezTo>
                    <a:pt x="-405" y="20020"/>
                    <a:pt x="86" y="20678"/>
                    <a:pt x="1804" y="21073"/>
                  </a:cubicBezTo>
                  <a:cubicBezTo>
                    <a:pt x="3522" y="21468"/>
                    <a:pt x="6468" y="21600"/>
                    <a:pt x="8922" y="21337"/>
                  </a:cubicBezTo>
                  <a:cubicBezTo>
                    <a:pt x="11377" y="21073"/>
                    <a:pt x="13340" y="20415"/>
                    <a:pt x="15304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7307306" y="2374354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7405064" y="2366921"/>
              <a:ext cx="124493" cy="15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0968" fill="norm" stroke="1" extrusionOk="0">
                  <a:moveTo>
                    <a:pt x="12533" y="3556"/>
                  </a:moveTo>
                  <a:cubicBezTo>
                    <a:pt x="13613" y="2419"/>
                    <a:pt x="14693" y="1282"/>
                    <a:pt x="14333" y="572"/>
                  </a:cubicBezTo>
                  <a:cubicBezTo>
                    <a:pt x="13973" y="-139"/>
                    <a:pt x="12173" y="-423"/>
                    <a:pt x="9473" y="1140"/>
                  </a:cubicBezTo>
                  <a:cubicBezTo>
                    <a:pt x="6773" y="2703"/>
                    <a:pt x="3173" y="6114"/>
                    <a:pt x="1373" y="9240"/>
                  </a:cubicBezTo>
                  <a:cubicBezTo>
                    <a:pt x="-427" y="12366"/>
                    <a:pt x="-427" y="15209"/>
                    <a:pt x="1193" y="17198"/>
                  </a:cubicBezTo>
                  <a:cubicBezTo>
                    <a:pt x="2813" y="19188"/>
                    <a:pt x="6053" y="20324"/>
                    <a:pt x="9653" y="20751"/>
                  </a:cubicBezTo>
                  <a:cubicBezTo>
                    <a:pt x="13253" y="21177"/>
                    <a:pt x="17213" y="20893"/>
                    <a:pt x="21173" y="20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7574006" y="2348954"/>
              <a:ext cx="152401" cy="20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1350"/>
                  </a:moveTo>
                  <a:cubicBezTo>
                    <a:pt x="1800" y="3150"/>
                    <a:pt x="3600" y="4950"/>
                    <a:pt x="4500" y="8100"/>
                  </a:cubicBezTo>
                  <a:cubicBezTo>
                    <a:pt x="5400" y="11250"/>
                    <a:pt x="5400" y="15750"/>
                    <a:pt x="4800" y="18337"/>
                  </a:cubicBezTo>
                  <a:cubicBezTo>
                    <a:pt x="4200" y="20925"/>
                    <a:pt x="3000" y="21600"/>
                    <a:pt x="2100" y="21375"/>
                  </a:cubicBezTo>
                  <a:cubicBezTo>
                    <a:pt x="1200" y="21150"/>
                    <a:pt x="600" y="20025"/>
                    <a:pt x="1050" y="17550"/>
                  </a:cubicBezTo>
                  <a:cubicBezTo>
                    <a:pt x="1500" y="15075"/>
                    <a:pt x="3000" y="11250"/>
                    <a:pt x="6600" y="8100"/>
                  </a:cubicBezTo>
                  <a:cubicBezTo>
                    <a:pt x="10200" y="4950"/>
                    <a:pt x="15900" y="24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707356" y="2364548"/>
              <a:ext cx="127001" cy="20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372"/>
                  </a:moveTo>
                  <a:cubicBezTo>
                    <a:pt x="17640" y="144"/>
                    <a:pt x="13680" y="-83"/>
                    <a:pt x="10800" y="31"/>
                  </a:cubicBezTo>
                  <a:cubicBezTo>
                    <a:pt x="7920" y="144"/>
                    <a:pt x="6120" y="599"/>
                    <a:pt x="6300" y="2759"/>
                  </a:cubicBezTo>
                  <a:cubicBezTo>
                    <a:pt x="6480" y="4919"/>
                    <a:pt x="8640" y="8784"/>
                    <a:pt x="10260" y="11172"/>
                  </a:cubicBezTo>
                  <a:cubicBezTo>
                    <a:pt x="11880" y="13559"/>
                    <a:pt x="12960" y="14469"/>
                    <a:pt x="13680" y="15492"/>
                  </a:cubicBezTo>
                  <a:cubicBezTo>
                    <a:pt x="14400" y="16515"/>
                    <a:pt x="14760" y="17652"/>
                    <a:pt x="12420" y="18675"/>
                  </a:cubicBezTo>
                  <a:cubicBezTo>
                    <a:pt x="10080" y="19698"/>
                    <a:pt x="5040" y="20608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7389856" y="2393404"/>
              <a:ext cx="85363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7385" y="0"/>
                  </a:moveTo>
                  <a:cubicBezTo>
                    <a:pt x="18966" y="2215"/>
                    <a:pt x="20546" y="4431"/>
                    <a:pt x="21073" y="6923"/>
                  </a:cubicBezTo>
                  <a:cubicBezTo>
                    <a:pt x="21600" y="9415"/>
                    <a:pt x="21073" y="12185"/>
                    <a:pt x="17385" y="14677"/>
                  </a:cubicBezTo>
                  <a:cubicBezTo>
                    <a:pt x="13698" y="17169"/>
                    <a:pt x="6849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84485" y="3602223"/>
              <a:ext cx="174470" cy="38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416" fill="norm" stroke="1" extrusionOk="0">
                  <a:moveTo>
                    <a:pt x="12396" y="3786"/>
                  </a:moveTo>
                  <a:cubicBezTo>
                    <a:pt x="12647" y="3193"/>
                    <a:pt x="12899" y="2600"/>
                    <a:pt x="12899" y="1947"/>
                  </a:cubicBezTo>
                  <a:cubicBezTo>
                    <a:pt x="12899" y="1294"/>
                    <a:pt x="12647" y="582"/>
                    <a:pt x="11768" y="226"/>
                  </a:cubicBezTo>
                  <a:cubicBezTo>
                    <a:pt x="10889" y="-130"/>
                    <a:pt x="9382" y="-130"/>
                    <a:pt x="7247" y="701"/>
                  </a:cubicBezTo>
                  <a:cubicBezTo>
                    <a:pt x="5113" y="1532"/>
                    <a:pt x="2350" y="3193"/>
                    <a:pt x="968" y="4617"/>
                  </a:cubicBezTo>
                  <a:cubicBezTo>
                    <a:pt x="-413" y="6041"/>
                    <a:pt x="-413" y="7228"/>
                    <a:pt x="1596" y="8771"/>
                  </a:cubicBezTo>
                  <a:cubicBezTo>
                    <a:pt x="3606" y="10314"/>
                    <a:pt x="7624" y="12213"/>
                    <a:pt x="11140" y="13874"/>
                  </a:cubicBezTo>
                  <a:cubicBezTo>
                    <a:pt x="14657" y="15536"/>
                    <a:pt x="17671" y="16960"/>
                    <a:pt x="19303" y="17969"/>
                  </a:cubicBezTo>
                  <a:cubicBezTo>
                    <a:pt x="20936" y="18978"/>
                    <a:pt x="21187" y="19571"/>
                    <a:pt x="19806" y="20165"/>
                  </a:cubicBezTo>
                  <a:cubicBezTo>
                    <a:pt x="18424" y="20758"/>
                    <a:pt x="15410" y="21351"/>
                    <a:pt x="13401" y="21411"/>
                  </a:cubicBezTo>
                  <a:cubicBezTo>
                    <a:pt x="11392" y="21470"/>
                    <a:pt x="10387" y="20995"/>
                    <a:pt x="10387" y="20105"/>
                  </a:cubicBezTo>
                  <a:cubicBezTo>
                    <a:pt x="10387" y="19215"/>
                    <a:pt x="11392" y="17910"/>
                    <a:pt x="12396" y="16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341356" y="3618954"/>
              <a:ext cx="95251" cy="33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7200" y="0"/>
                  </a:moveTo>
                  <a:cubicBezTo>
                    <a:pt x="5280" y="410"/>
                    <a:pt x="3360" y="820"/>
                    <a:pt x="2160" y="2256"/>
                  </a:cubicBezTo>
                  <a:cubicBezTo>
                    <a:pt x="960" y="3691"/>
                    <a:pt x="480" y="6152"/>
                    <a:pt x="240" y="9159"/>
                  </a:cubicBezTo>
                  <a:cubicBezTo>
                    <a:pt x="0" y="12167"/>
                    <a:pt x="0" y="15722"/>
                    <a:pt x="0" y="17841"/>
                  </a:cubicBezTo>
                  <a:cubicBezTo>
                    <a:pt x="0" y="19959"/>
                    <a:pt x="0" y="20643"/>
                    <a:pt x="1440" y="21053"/>
                  </a:cubicBezTo>
                  <a:cubicBezTo>
                    <a:pt x="2880" y="21463"/>
                    <a:pt x="5760" y="21600"/>
                    <a:pt x="9360" y="21053"/>
                  </a:cubicBezTo>
                  <a:cubicBezTo>
                    <a:pt x="12960" y="20506"/>
                    <a:pt x="17280" y="19276"/>
                    <a:pt x="21600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360406" y="3771354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600"/>
                    <a:pt x="8800" y="9600"/>
                    <a:pt x="12400" y="6000"/>
                  </a:cubicBezTo>
                  <a:cubicBezTo>
                    <a:pt x="16000" y="2400"/>
                    <a:pt x="18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479899" y="3674824"/>
              <a:ext cx="310935" cy="3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34" fill="norm" stroke="1" extrusionOk="0">
                  <a:moveTo>
                    <a:pt x="949" y="5806"/>
                  </a:moveTo>
                  <a:cubicBezTo>
                    <a:pt x="1674" y="5918"/>
                    <a:pt x="2398" y="6031"/>
                    <a:pt x="3051" y="5749"/>
                  </a:cubicBezTo>
                  <a:cubicBezTo>
                    <a:pt x="3703" y="5468"/>
                    <a:pt x="4283" y="4793"/>
                    <a:pt x="4645" y="4174"/>
                  </a:cubicBezTo>
                  <a:cubicBezTo>
                    <a:pt x="5008" y="3556"/>
                    <a:pt x="5153" y="2993"/>
                    <a:pt x="4863" y="2768"/>
                  </a:cubicBezTo>
                  <a:cubicBezTo>
                    <a:pt x="4573" y="2543"/>
                    <a:pt x="3848" y="2656"/>
                    <a:pt x="2978" y="3274"/>
                  </a:cubicBezTo>
                  <a:cubicBezTo>
                    <a:pt x="2108" y="3893"/>
                    <a:pt x="1094" y="5018"/>
                    <a:pt x="514" y="6199"/>
                  </a:cubicBezTo>
                  <a:cubicBezTo>
                    <a:pt x="-66" y="7381"/>
                    <a:pt x="-211" y="8618"/>
                    <a:pt x="369" y="9518"/>
                  </a:cubicBezTo>
                  <a:cubicBezTo>
                    <a:pt x="949" y="10418"/>
                    <a:pt x="2253" y="10980"/>
                    <a:pt x="3921" y="10924"/>
                  </a:cubicBezTo>
                  <a:cubicBezTo>
                    <a:pt x="5588" y="10868"/>
                    <a:pt x="7617" y="10193"/>
                    <a:pt x="8994" y="9630"/>
                  </a:cubicBezTo>
                  <a:cubicBezTo>
                    <a:pt x="10372" y="9068"/>
                    <a:pt x="11096" y="8618"/>
                    <a:pt x="11821" y="7999"/>
                  </a:cubicBezTo>
                  <a:cubicBezTo>
                    <a:pt x="12546" y="7381"/>
                    <a:pt x="13271" y="6593"/>
                    <a:pt x="13343" y="6762"/>
                  </a:cubicBezTo>
                  <a:cubicBezTo>
                    <a:pt x="13416" y="6930"/>
                    <a:pt x="12836" y="8056"/>
                    <a:pt x="12401" y="9799"/>
                  </a:cubicBezTo>
                  <a:cubicBezTo>
                    <a:pt x="11966" y="11543"/>
                    <a:pt x="11676" y="13906"/>
                    <a:pt x="11459" y="15762"/>
                  </a:cubicBezTo>
                  <a:cubicBezTo>
                    <a:pt x="11241" y="17618"/>
                    <a:pt x="11096" y="18968"/>
                    <a:pt x="11024" y="19924"/>
                  </a:cubicBezTo>
                  <a:cubicBezTo>
                    <a:pt x="10951" y="20881"/>
                    <a:pt x="10951" y="21443"/>
                    <a:pt x="11241" y="21162"/>
                  </a:cubicBezTo>
                  <a:cubicBezTo>
                    <a:pt x="11531" y="20881"/>
                    <a:pt x="12111" y="19755"/>
                    <a:pt x="12691" y="17337"/>
                  </a:cubicBezTo>
                  <a:cubicBezTo>
                    <a:pt x="13271" y="14918"/>
                    <a:pt x="13851" y="11206"/>
                    <a:pt x="14213" y="8506"/>
                  </a:cubicBezTo>
                  <a:cubicBezTo>
                    <a:pt x="14576" y="5806"/>
                    <a:pt x="14721" y="4118"/>
                    <a:pt x="14938" y="2824"/>
                  </a:cubicBezTo>
                  <a:cubicBezTo>
                    <a:pt x="15155" y="1531"/>
                    <a:pt x="15445" y="631"/>
                    <a:pt x="16025" y="237"/>
                  </a:cubicBezTo>
                  <a:cubicBezTo>
                    <a:pt x="16605" y="-157"/>
                    <a:pt x="17475" y="-44"/>
                    <a:pt x="18417" y="462"/>
                  </a:cubicBezTo>
                  <a:cubicBezTo>
                    <a:pt x="19359" y="968"/>
                    <a:pt x="20374" y="1868"/>
                    <a:pt x="20882" y="2993"/>
                  </a:cubicBezTo>
                  <a:cubicBezTo>
                    <a:pt x="21389" y="4118"/>
                    <a:pt x="21389" y="5468"/>
                    <a:pt x="21099" y="6312"/>
                  </a:cubicBezTo>
                  <a:cubicBezTo>
                    <a:pt x="20809" y="7156"/>
                    <a:pt x="20229" y="7493"/>
                    <a:pt x="19215" y="7605"/>
                  </a:cubicBezTo>
                  <a:cubicBezTo>
                    <a:pt x="18200" y="7718"/>
                    <a:pt x="16750" y="7605"/>
                    <a:pt x="15300" y="7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077956" y="3618954"/>
              <a:ext cx="69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0"/>
                    <a:pt x="15055" y="0"/>
                    <a:pt x="12436" y="514"/>
                  </a:cubicBezTo>
                  <a:cubicBezTo>
                    <a:pt x="9818" y="1029"/>
                    <a:pt x="7855" y="2057"/>
                    <a:pt x="6218" y="4702"/>
                  </a:cubicBezTo>
                  <a:cubicBezTo>
                    <a:pt x="4582" y="7347"/>
                    <a:pt x="3273" y="11608"/>
                    <a:pt x="2291" y="14694"/>
                  </a:cubicBezTo>
                  <a:cubicBezTo>
                    <a:pt x="1309" y="17780"/>
                    <a:pt x="655" y="196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284206" y="4050754"/>
              <a:ext cx="647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94" y="21600"/>
                    <a:pt x="5788" y="21600"/>
                    <a:pt x="8506" y="20160"/>
                  </a:cubicBezTo>
                  <a:cubicBezTo>
                    <a:pt x="11224" y="18720"/>
                    <a:pt x="13765" y="15840"/>
                    <a:pt x="15918" y="12240"/>
                  </a:cubicBezTo>
                  <a:cubicBezTo>
                    <a:pt x="18071" y="8640"/>
                    <a:pt x="1983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617491" y="4088854"/>
              <a:ext cx="422366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23" fill="norm" stroke="1" extrusionOk="0">
                  <a:moveTo>
                    <a:pt x="2759" y="14400"/>
                  </a:moveTo>
                  <a:cubicBezTo>
                    <a:pt x="2111" y="15360"/>
                    <a:pt x="1463" y="16320"/>
                    <a:pt x="923" y="17520"/>
                  </a:cubicBezTo>
                  <a:cubicBezTo>
                    <a:pt x="383" y="18720"/>
                    <a:pt x="-49" y="20160"/>
                    <a:pt x="5" y="20880"/>
                  </a:cubicBezTo>
                  <a:cubicBezTo>
                    <a:pt x="59" y="21600"/>
                    <a:pt x="599" y="21600"/>
                    <a:pt x="2489" y="19680"/>
                  </a:cubicBezTo>
                  <a:cubicBezTo>
                    <a:pt x="4379" y="17760"/>
                    <a:pt x="7619" y="13920"/>
                    <a:pt x="11021" y="10320"/>
                  </a:cubicBezTo>
                  <a:cubicBezTo>
                    <a:pt x="14423" y="6720"/>
                    <a:pt x="17987" y="3360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465306" y="3726904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478006" y="386660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2290806" y="3695154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78"/>
                    <a:pt x="7200" y="10957"/>
                    <a:pt x="3600" y="14557"/>
                  </a:cubicBezTo>
                  <a:cubicBezTo>
                    <a:pt x="0" y="18157"/>
                    <a:pt x="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2271756" y="3597909"/>
              <a:ext cx="215901" cy="10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21169"/>
                  </a:moveTo>
                  <a:cubicBezTo>
                    <a:pt x="1482" y="17094"/>
                    <a:pt x="2965" y="13018"/>
                    <a:pt x="6035" y="9350"/>
                  </a:cubicBezTo>
                  <a:cubicBezTo>
                    <a:pt x="9106" y="5682"/>
                    <a:pt x="13765" y="2422"/>
                    <a:pt x="16624" y="995"/>
                  </a:cubicBezTo>
                  <a:cubicBezTo>
                    <a:pt x="19482" y="-431"/>
                    <a:pt x="20541" y="-23"/>
                    <a:pt x="21600" y="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2316206" y="3777704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5840"/>
                    <a:pt x="6600" y="10080"/>
                    <a:pt x="10200" y="6480"/>
                  </a:cubicBezTo>
                  <a:cubicBezTo>
                    <a:pt x="13800" y="2880"/>
                    <a:pt x="177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2480093" y="3796754"/>
              <a:ext cx="77414" cy="13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147" fill="norm" stroke="1" extrusionOk="0">
                  <a:moveTo>
                    <a:pt x="21351" y="0"/>
                  </a:moveTo>
                  <a:cubicBezTo>
                    <a:pt x="14929" y="1994"/>
                    <a:pt x="8508" y="3988"/>
                    <a:pt x="4713" y="6646"/>
                  </a:cubicBezTo>
                  <a:cubicBezTo>
                    <a:pt x="919" y="9305"/>
                    <a:pt x="-249" y="12628"/>
                    <a:pt x="43" y="15120"/>
                  </a:cubicBezTo>
                  <a:cubicBezTo>
                    <a:pt x="335" y="17612"/>
                    <a:pt x="2086" y="19274"/>
                    <a:pt x="4421" y="20271"/>
                  </a:cubicBezTo>
                  <a:cubicBezTo>
                    <a:pt x="6756" y="21268"/>
                    <a:pt x="9675" y="21600"/>
                    <a:pt x="12302" y="20271"/>
                  </a:cubicBezTo>
                  <a:cubicBezTo>
                    <a:pt x="14929" y="18942"/>
                    <a:pt x="17265" y="15951"/>
                    <a:pt x="17848" y="12295"/>
                  </a:cubicBezTo>
                  <a:cubicBezTo>
                    <a:pt x="18432" y="8640"/>
                    <a:pt x="17265" y="4320"/>
                    <a:pt x="160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2544806" y="3739604"/>
              <a:ext cx="171451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6400"/>
                  </a:moveTo>
                  <a:cubicBezTo>
                    <a:pt x="2667" y="6400"/>
                    <a:pt x="5333" y="6400"/>
                    <a:pt x="7467" y="7600"/>
                  </a:cubicBezTo>
                  <a:cubicBezTo>
                    <a:pt x="9600" y="8800"/>
                    <a:pt x="11200" y="11200"/>
                    <a:pt x="12133" y="13200"/>
                  </a:cubicBezTo>
                  <a:cubicBezTo>
                    <a:pt x="13067" y="15200"/>
                    <a:pt x="13333" y="16800"/>
                    <a:pt x="13200" y="18267"/>
                  </a:cubicBezTo>
                  <a:cubicBezTo>
                    <a:pt x="13067" y="19733"/>
                    <a:pt x="12533" y="21067"/>
                    <a:pt x="11733" y="21333"/>
                  </a:cubicBezTo>
                  <a:cubicBezTo>
                    <a:pt x="10933" y="21600"/>
                    <a:pt x="9867" y="20800"/>
                    <a:pt x="9467" y="18800"/>
                  </a:cubicBezTo>
                  <a:cubicBezTo>
                    <a:pt x="9067" y="16800"/>
                    <a:pt x="9333" y="13600"/>
                    <a:pt x="11467" y="10267"/>
                  </a:cubicBezTo>
                  <a:cubicBezTo>
                    <a:pt x="13600" y="6933"/>
                    <a:pt x="17600" y="34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3287756" y="3809454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3287756" y="3696334"/>
              <a:ext cx="49097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0798" fill="norm" stroke="1" extrusionOk="0">
                  <a:moveTo>
                    <a:pt x="5400" y="3518"/>
                  </a:moveTo>
                  <a:cubicBezTo>
                    <a:pt x="9000" y="7838"/>
                    <a:pt x="12600" y="12158"/>
                    <a:pt x="15750" y="11438"/>
                  </a:cubicBezTo>
                  <a:cubicBezTo>
                    <a:pt x="18900" y="10718"/>
                    <a:pt x="21600" y="4958"/>
                    <a:pt x="20700" y="2078"/>
                  </a:cubicBezTo>
                  <a:cubicBezTo>
                    <a:pt x="19800" y="-802"/>
                    <a:pt x="15300" y="-802"/>
                    <a:pt x="11250" y="2798"/>
                  </a:cubicBezTo>
                  <a:cubicBezTo>
                    <a:pt x="7200" y="6398"/>
                    <a:pt x="3600" y="13598"/>
                    <a:pt x="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3427456" y="3803104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3427456" y="3885654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3941806" y="3726904"/>
              <a:ext cx="12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4068806" y="3923754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4221206" y="3936454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4532356" y="3701504"/>
              <a:ext cx="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4542804" y="3765004"/>
              <a:ext cx="12925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9184" y="0"/>
                  </a:moveTo>
                  <a:cubicBezTo>
                    <a:pt x="14306" y="2880"/>
                    <a:pt x="9429" y="5760"/>
                    <a:pt x="6293" y="7680"/>
                  </a:cubicBezTo>
                  <a:cubicBezTo>
                    <a:pt x="3158" y="9600"/>
                    <a:pt x="1764" y="10560"/>
                    <a:pt x="893" y="11640"/>
                  </a:cubicBezTo>
                  <a:cubicBezTo>
                    <a:pt x="22" y="12720"/>
                    <a:pt x="-326" y="13920"/>
                    <a:pt x="371" y="14640"/>
                  </a:cubicBezTo>
                  <a:cubicBezTo>
                    <a:pt x="1068" y="15360"/>
                    <a:pt x="2809" y="15600"/>
                    <a:pt x="6468" y="16680"/>
                  </a:cubicBezTo>
                  <a:cubicBezTo>
                    <a:pt x="10126" y="17760"/>
                    <a:pt x="15700" y="19680"/>
                    <a:pt x="21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4691106" y="4006304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5339751" y="3615036"/>
              <a:ext cx="207812" cy="39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74" fill="norm" stroke="1" extrusionOk="0">
                  <a:moveTo>
                    <a:pt x="13648" y="14955"/>
                  </a:moveTo>
                  <a:cubicBezTo>
                    <a:pt x="13430" y="13926"/>
                    <a:pt x="13212" y="12898"/>
                    <a:pt x="12230" y="12098"/>
                  </a:cubicBezTo>
                  <a:cubicBezTo>
                    <a:pt x="11248" y="11298"/>
                    <a:pt x="9503" y="10726"/>
                    <a:pt x="7539" y="11240"/>
                  </a:cubicBezTo>
                  <a:cubicBezTo>
                    <a:pt x="5576" y="11755"/>
                    <a:pt x="3394" y="13355"/>
                    <a:pt x="1976" y="15012"/>
                  </a:cubicBezTo>
                  <a:cubicBezTo>
                    <a:pt x="558" y="16669"/>
                    <a:pt x="-97" y="18383"/>
                    <a:pt x="12" y="19469"/>
                  </a:cubicBezTo>
                  <a:cubicBezTo>
                    <a:pt x="121" y="20555"/>
                    <a:pt x="994" y="21012"/>
                    <a:pt x="2085" y="21240"/>
                  </a:cubicBezTo>
                  <a:cubicBezTo>
                    <a:pt x="3176" y="21469"/>
                    <a:pt x="4485" y="21469"/>
                    <a:pt x="6448" y="20726"/>
                  </a:cubicBezTo>
                  <a:cubicBezTo>
                    <a:pt x="8412" y="19983"/>
                    <a:pt x="11030" y="18498"/>
                    <a:pt x="13430" y="15983"/>
                  </a:cubicBezTo>
                  <a:cubicBezTo>
                    <a:pt x="15830" y="13469"/>
                    <a:pt x="18012" y="9926"/>
                    <a:pt x="19321" y="7355"/>
                  </a:cubicBezTo>
                  <a:cubicBezTo>
                    <a:pt x="20630" y="4783"/>
                    <a:pt x="21067" y="3183"/>
                    <a:pt x="21285" y="2040"/>
                  </a:cubicBezTo>
                  <a:cubicBezTo>
                    <a:pt x="21503" y="898"/>
                    <a:pt x="21503" y="212"/>
                    <a:pt x="20958" y="40"/>
                  </a:cubicBezTo>
                  <a:cubicBezTo>
                    <a:pt x="20412" y="-131"/>
                    <a:pt x="19321" y="212"/>
                    <a:pt x="18339" y="1755"/>
                  </a:cubicBezTo>
                  <a:cubicBezTo>
                    <a:pt x="17358" y="3298"/>
                    <a:pt x="16485" y="6040"/>
                    <a:pt x="15939" y="8726"/>
                  </a:cubicBezTo>
                  <a:cubicBezTo>
                    <a:pt x="15394" y="11412"/>
                    <a:pt x="15176" y="14040"/>
                    <a:pt x="15394" y="15640"/>
                  </a:cubicBezTo>
                  <a:cubicBezTo>
                    <a:pt x="15612" y="17240"/>
                    <a:pt x="16267" y="17812"/>
                    <a:pt x="17139" y="18040"/>
                  </a:cubicBezTo>
                  <a:cubicBezTo>
                    <a:pt x="18012" y="18269"/>
                    <a:pt x="19103" y="18155"/>
                    <a:pt x="20194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5588548" y="3804826"/>
              <a:ext cx="74109" cy="13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097" fill="norm" stroke="1" extrusionOk="0">
                  <a:moveTo>
                    <a:pt x="1207" y="16180"/>
                  </a:moveTo>
                  <a:cubicBezTo>
                    <a:pt x="7207" y="11989"/>
                    <a:pt x="13207" y="7798"/>
                    <a:pt x="16207" y="4896"/>
                  </a:cubicBezTo>
                  <a:cubicBezTo>
                    <a:pt x="19207" y="1995"/>
                    <a:pt x="19207" y="383"/>
                    <a:pt x="18007" y="60"/>
                  </a:cubicBezTo>
                  <a:cubicBezTo>
                    <a:pt x="16807" y="-262"/>
                    <a:pt x="14407" y="705"/>
                    <a:pt x="11107" y="3123"/>
                  </a:cubicBezTo>
                  <a:cubicBezTo>
                    <a:pt x="7807" y="5541"/>
                    <a:pt x="3607" y="9410"/>
                    <a:pt x="1507" y="12472"/>
                  </a:cubicBezTo>
                  <a:cubicBezTo>
                    <a:pt x="-593" y="15535"/>
                    <a:pt x="-593" y="17792"/>
                    <a:pt x="2107" y="19242"/>
                  </a:cubicBezTo>
                  <a:cubicBezTo>
                    <a:pt x="4807" y="20693"/>
                    <a:pt x="10207" y="21338"/>
                    <a:pt x="13807" y="21016"/>
                  </a:cubicBezTo>
                  <a:cubicBezTo>
                    <a:pt x="17407" y="20693"/>
                    <a:pt x="19207" y="19404"/>
                    <a:pt x="21007" y="18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5713456" y="3784054"/>
              <a:ext cx="133351" cy="16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7477"/>
                  </a:moveTo>
                  <a:cubicBezTo>
                    <a:pt x="686" y="6092"/>
                    <a:pt x="1371" y="4708"/>
                    <a:pt x="2571" y="4431"/>
                  </a:cubicBezTo>
                  <a:cubicBezTo>
                    <a:pt x="3771" y="4154"/>
                    <a:pt x="5486" y="4985"/>
                    <a:pt x="7200" y="6785"/>
                  </a:cubicBezTo>
                  <a:cubicBezTo>
                    <a:pt x="8914" y="8585"/>
                    <a:pt x="10629" y="11354"/>
                    <a:pt x="11486" y="13431"/>
                  </a:cubicBezTo>
                  <a:cubicBezTo>
                    <a:pt x="12343" y="15508"/>
                    <a:pt x="12343" y="16892"/>
                    <a:pt x="12000" y="18277"/>
                  </a:cubicBezTo>
                  <a:cubicBezTo>
                    <a:pt x="11657" y="19662"/>
                    <a:pt x="10971" y="21046"/>
                    <a:pt x="9943" y="21323"/>
                  </a:cubicBezTo>
                  <a:cubicBezTo>
                    <a:pt x="8914" y="21600"/>
                    <a:pt x="7543" y="20769"/>
                    <a:pt x="7371" y="18554"/>
                  </a:cubicBezTo>
                  <a:cubicBezTo>
                    <a:pt x="7200" y="16338"/>
                    <a:pt x="8229" y="12738"/>
                    <a:pt x="10800" y="9415"/>
                  </a:cubicBezTo>
                  <a:cubicBezTo>
                    <a:pt x="13371" y="6092"/>
                    <a:pt x="17486" y="30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5891256" y="3733254"/>
              <a:ext cx="38101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861"/>
                  </a:moveTo>
                  <a:cubicBezTo>
                    <a:pt x="0" y="10927"/>
                    <a:pt x="0" y="14993"/>
                    <a:pt x="0" y="17661"/>
                  </a:cubicBezTo>
                  <a:cubicBezTo>
                    <a:pt x="0" y="20329"/>
                    <a:pt x="0" y="21600"/>
                    <a:pt x="600" y="21600"/>
                  </a:cubicBezTo>
                  <a:cubicBezTo>
                    <a:pt x="1200" y="21600"/>
                    <a:pt x="2400" y="20329"/>
                    <a:pt x="6000" y="16518"/>
                  </a:cubicBezTo>
                  <a:cubicBezTo>
                    <a:pt x="9600" y="12706"/>
                    <a:pt x="15600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5948406" y="3758654"/>
              <a:ext cx="146051" cy="13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0"/>
                  </a:moveTo>
                  <a:cubicBezTo>
                    <a:pt x="626" y="5486"/>
                    <a:pt x="1252" y="10971"/>
                    <a:pt x="2035" y="14571"/>
                  </a:cubicBezTo>
                  <a:cubicBezTo>
                    <a:pt x="2817" y="18171"/>
                    <a:pt x="3757" y="19886"/>
                    <a:pt x="5009" y="20743"/>
                  </a:cubicBezTo>
                  <a:cubicBezTo>
                    <a:pt x="6261" y="21600"/>
                    <a:pt x="7826" y="21600"/>
                    <a:pt x="10643" y="18000"/>
                  </a:cubicBezTo>
                  <a:cubicBezTo>
                    <a:pt x="13461" y="14400"/>
                    <a:pt x="1753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6094456" y="3746030"/>
              <a:ext cx="196851" cy="1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6861"/>
                  </a:moveTo>
                  <a:cubicBezTo>
                    <a:pt x="0" y="8497"/>
                    <a:pt x="0" y="10134"/>
                    <a:pt x="581" y="10952"/>
                  </a:cubicBezTo>
                  <a:cubicBezTo>
                    <a:pt x="1161" y="11770"/>
                    <a:pt x="2323" y="11770"/>
                    <a:pt x="3948" y="10461"/>
                  </a:cubicBezTo>
                  <a:cubicBezTo>
                    <a:pt x="5574" y="9152"/>
                    <a:pt x="7665" y="6534"/>
                    <a:pt x="8826" y="4406"/>
                  </a:cubicBezTo>
                  <a:cubicBezTo>
                    <a:pt x="9987" y="2279"/>
                    <a:pt x="10219" y="643"/>
                    <a:pt x="9639" y="152"/>
                  </a:cubicBezTo>
                  <a:cubicBezTo>
                    <a:pt x="9058" y="-339"/>
                    <a:pt x="7665" y="316"/>
                    <a:pt x="5923" y="2770"/>
                  </a:cubicBezTo>
                  <a:cubicBezTo>
                    <a:pt x="4181" y="5225"/>
                    <a:pt x="2090" y="9479"/>
                    <a:pt x="1045" y="12752"/>
                  </a:cubicBezTo>
                  <a:cubicBezTo>
                    <a:pt x="0" y="16025"/>
                    <a:pt x="0" y="18316"/>
                    <a:pt x="697" y="19625"/>
                  </a:cubicBezTo>
                  <a:cubicBezTo>
                    <a:pt x="1394" y="20934"/>
                    <a:pt x="2787" y="21261"/>
                    <a:pt x="6387" y="21097"/>
                  </a:cubicBezTo>
                  <a:cubicBezTo>
                    <a:pt x="9987" y="20934"/>
                    <a:pt x="15794" y="20279"/>
                    <a:pt x="21600" y="19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7043516" y="3688804"/>
              <a:ext cx="295541" cy="24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93" fill="norm" stroke="1" extrusionOk="0">
                  <a:moveTo>
                    <a:pt x="18765" y="0"/>
                  </a:moveTo>
                  <a:cubicBezTo>
                    <a:pt x="17839" y="2979"/>
                    <a:pt x="16913" y="5959"/>
                    <a:pt x="15448" y="9031"/>
                  </a:cubicBezTo>
                  <a:cubicBezTo>
                    <a:pt x="13982" y="12103"/>
                    <a:pt x="11976" y="15269"/>
                    <a:pt x="9893" y="17410"/>
                  </a:cubicBezTo>
                  <a:cubicBezTo>
                    <a:pt x="7811" y="19552"/>
                    <a:pt x="5651" y="20669"/>
                    <a:pt x="4108" y="21134"/>
                  </a:cubicBezTo>
                  <a:cubicBezTo>
                    <a:pt x="2565" y="21600"/>
                    <a:pt x="1639" y="21414"/>
                    <a:pt x="1022" y="20762"/>
                  </a:cubicBezTo>
                  <a:cubicBezTo>
                    <a:pt x="405" y="20110"/>
                    <a:pt x="96" y="18993"/>
                    <a:pt x="19" y="17969"/>
                  </a:cubicBezTo>
                  <a:cubicBezTo>
                    <a:pt x="-58" y="16945"/>
                    <a:pt x="96" y="16014"/>
                    <a:pt x="482" y="15176"/>
                  </a:cubicBezTo>
                  <a:cubicBezTo>
                    <a:pt x="868" y="14338"/>
                    <a:pt x="1485" y="13593"/>
                    <a:pt x="2796" y="13221"/>
                  </a:cubicBezTo>
                  <a:cubicBezTo>
                    <a:pt x="4108" y="12848"/>
                    <a:pt x="6113" y="12848"/>
                    <a:pt x="8659" y="13872"/>
                  </a:cubicBezTo>
                  <a:cubicBezTo>
                    <a:pt x="11205" y="14897"/>
                    <a:pt x="14291" y="16945"/>
                    <a:pt x="16528" y="18248"/>
                  </a:cubicBezTo>
                  <a:cubicBezTo>
                    <a:pt x="18765" y="19552"/>
                    <a:pt x="20153" y="20110"/>
                    <a:pt x="21542" y="20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7228671" y="3454483"/>
              <a:ext cx="135786" cy="18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82" fill="norm" stroke="1" extrusionOk="0">
                  <a:moveTo>
                    <a:pt x="9355" y="664"/>
                  </a:moveTo>
                  <a:cubicBezTo>
                    <a:pt x="7361" y="4346"/>
                    <a:pt x="5367" y="8027"/>
                    <a:pt x="3706" y="10727"/>
                  </a:cubicBezTo>
                  <a:cubicBezTo>
                    <a:pt x="2044" y="13427"/>
                    <a:pt x="715" y="15146"/>
                    <a:pt x="216" y="15391"/>
                  </a:cubicBezTo>
                  <a:cubicBezTo>
                    <a:pt x="-282" y="15637"/>
                    <a:pt x="50" y="14409"/>
                    <a:pt x="1546" y="11709"/>
                  </a:cubicBezTo>
                  <a:cubicBezTo>
                    <a:pt x="3041" y="9009"/>
                    <a:pt x="5700" y="4837"/>
                    <a:pt x="8026" y="2505"/>
                  </a:cubicBezTo>
                  <a:cubicBezTo>
                    <a:pt x="10352" y="173"/>
                    <a:pt x="12346" y="-318"/>
                    <a:pt x="13841" y="173"/>
                  </a:cubicBezTo>
                  <a:cubicBezTo>
                    <a:pt x="15336" y="664"/>
                    <a:pt x="16333" y="2137"/>
                    <a:pt x="17496" y="5818"/>
                  </a:cubicBezTo>
                  <a:cubicBezTo>
                    <a:pt x="18660" y="9500"/>
                    <a:pt x="19989" y="15391"/>
                    <a:pt x="21318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7453356" y="4006304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7456441" y="3873896"/>
              <a:ext cx="46012" cy="5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0385" fill="norm" stroke="1" extrusionOk="0">
                  <a:moveTo>
                    <a:pt x="7083" y="12092"/>
                  </a:moveTo>
                  <a:cubicBezTo>
                    <a:pt x="3327" y="14584"/>
                    <a:pt x="-430" y="17076"/>
                    <a:pt x="40" y="18738"/>
                  </a:cubicBezTo>
                  <a:cubicBezTo>
                    <a:pt x="509" y="20399"/>
                    <a:pt x="5205" y="21230"/>
                    <a:pt x="9900" y="19153"/>
                  </a:cubicBezTo>
                  <a:cubicBezTo>
                    <a:pt x="14596" y="17076"/>
                    <a:pt x="19292" y="12092"/>
                    <a:pt x="20231" y="7938"/>
                  </a:cubicBezTo>
                  <a:cubicBezTo>
                    <a:pt x="21170" y="3784"/>
                    <a:pt x="18353" y="461"/>
                    <a:pt x="15066" y="45"/>
                  </a:cubicBezTo>
                  <a:cubicBezTo>
                    <a:pt x="11779" y="-370"/>
                    <a:pt x="8022" y="2122"/>
                    <a:pt x="4266" y="4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7726406" y="3800988"/>
              <a:ext cx="1016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7726406" y="3904704"/>
              <a:ext cx="101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8196840" y="3645296"/>
              <a:ext cx="209017" cy="35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89" fill="norm" stroke="1" extrusionOk="0">
                  <a:moveTo>
                    <a:pt x="21545" y="710"/>
                  </a:moveTo>
                  <a:cubicBezTo>
                    <a:pt x="20672" y="326"/>
                    <a:pt x="19800" y="-57"/>
                    <a:pt x="17836" y="7"/>
                  </a:cubicBezTo>
                  <a:cubicBezTo>
                    <a:pt x="15872" y="71"/>
                    <a:pt x="12818" y="582"/>
                    <a:pt x="9981" y="1413"/>
                  </a:cubicBezTo>
                  <a:cubicBezTo>
                    <a:pt x="7145" y="2244"/>
                    <a:pt x="4527" y="3394"/>
                    <a:pt x="3000" y="5055"/>
                  </a:cubicBezTo>
                  <a:cubicBezTo>
                    <a:pt x="1472" y="6717"/>
                    <a:pt x="1036" y="8890"/>
                    <a:pt x="709" y="11318"/>
                  </a:cubicBezTo>
                  <a:cubicBezTo>
                    <a:pt x="381" y="13747"/>
                    <a:pt x="163" y="16431"/>
                    <a:pt x="54" y="18092"/>
                  </a:cubicBezTo>
                  <a:cubicBezTo>
                    <a:pt x="-55" y="19754"/>
                    <a:pt x="-55" y="20393"/>
                    <a:pt x="600" y="20840"/>
                  </a:cubicBezTo>
                  <a:cubicBezTo>
                    <a:pt x="1254" y="21287"/>
                    <a:pt x="2563" y="21543"/>
                    <a:pt x="5290" y="21287"/>
                  </a:cubicBezTo>
                  <a:cubicBezTo>
                    <a:pt x="8018" y="21032"/>
                    <a:pt x="12163" y="20265"/>
                    <a:pt x="14672" y="19690"/>
                  </a:cubicBezTo>
                  <a:cubicBezTo>
                    <a:pt x="17181" y="19115"/>
                    <a:pt x="18054" y="18731"/>
                    <a:pt x="18927" y="18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8202656" y="3822154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8458310" y="3588146"/>
              <a:ext cx="296797" cy="44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54" fill="norm" stroke="1" extrusionOk="0">
                  <a:moveTo>
                    <a:pt x="21329" y="875"/>
                  </a:moveTo>
                  <a:cubicBezTo>
                    <a:pt x="19352" y="466"/>
                    <a:pt x="17374" y="56"/>
                    <a:pt x="15092" y="5"/>
                  </a:cubicBezTo>
                  <a:cubicBezTo>
                    <a:pt x="12811" y="-46"/>
                    <a:pt x="10225" y="261"/>
                    <a:pt x="8552" y="517"/>
                  </a:cubicBezTo>
                  <a:cubicBezTo>
                    <a:pt x="6878" y="773"/>
                    <a:pt x="6118" y="978"/>
                    <a:pt x="5509" y="1285"/>
                  </a:cubicBezTo>
                  <a:cubicBezTo>
                    <a:pt x="4901" y="1592"/>
                    <a:pt x="4444" y="2001"/>
                    <a:pt x="4292" y="3486"/>
                  </a:cubicBezTo>
                  <a:cubicBezTo>
                    <a:pt x="4140" y="4970"/>
                    <a:pt x="4292" y="7529"/>
                    <a:pt x="3836" y="10242"/>
                  </a:cubicBezTo>
                  <a:cubicBezTo>
                    <a:pt x="3380" y="12955"/>
                    <a:pt x="2315" y="15821"/>
                    <a:pt x="1630" y="17510"/>
                  </a:cubicBezTo>
                  <a:cubicBezTo>
                    <a:pt x="946" y="19199"/>
                    <a:pt x="642" y="19711"/>
                    <a:pt x="337" y="20223"/>
                  </a:cubicBezTo>
                  <a:cubicBezTo>
                    <a:pt x="33" y="20735"/>
                    <a:pt x="-271" y="21247"/>
                    <a:pt x="414" y="21400"/>
                  </a:cubicBezTo>
                  <a:cubicBezTo>
                    <a:pt x="1098" y="21554"/>
                    <a:pt x="2771" y="21349"/>
                    <a:pt x="4597" y="21093"/>
                  </a:cubicBezTo>
                  <a:cubicBezTo>
                    <a:pt x="6422" y="20837"/>
                    <a:pt x="8399" y="20530"/>
                    <a:pt x="10377" y="20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8793206" y="3695154"/>
              <a:ext cx="1651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142"/>
                    <a:pt x="9415" y="6284"/>
                    <a:pt x="12738" y="9164"/>
                  </a:cubicBezTo>
                  <a:cubicBezTo>
                    <a:pt x="16062" y="12044"/>
                    <a:pt x="18000" y="14662"/>
                    <a:pt x="19246" y="16691"/>
                  </a:cubicBezTo>
                  <a:cubicBezTo>
                    <a:pt x="20492" y="18720"/>
                    <a:pt x="21046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8799969" y="3688804"/>
              <a:ext cx="196438" cy="34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40" fill="norm" stroke="1" extrusionOk="0">
                  <a:moveTo>
                    <a:pt x="21325" y="0"/>
                  </a:moveTo>
                  <a:cubicBezTo>
                    <a:pt x="18338" y="2766"/>
                    <a:pt x="15351" y="5532"/>
                    <a:pt x="12363" y="8429"/>
                  </a:cubicBezTo>
                  <a:cubicBezTo>
                    <a:pt x="9376" y="11327"/>
                    <a:pt x="6389" y="14356"/>
                    <a:pt x="4436" y="16332"/>
                  </a:cubicBezTo>
                  <a:cubicBezTo>
                    <a:pt x="2482" y="18307"/>
                    <a:pt x="1563" y="19229"/>
                    <a:pt x="874" y="20020"/>
                  </a:cubicBezTo>
                  <a:cubicBezTo>
                    <a:pt x="185" y="20810"/>
                    <a:pt x="-275" y="21468"/>
                    <a:pt x="185" y="21534"/>
                  </a:cubicBezTo>
                  <a:cubicBezTo>
                    <a:pt x="644" y="21600"/>
                    <a:pt x="2023" y="21073"/>
                    <a:pt x="3402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9142456" y="3638004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9152893" y="3534247"/>
              <a:ext cx="23760" cy="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0" h="20541" fill="norm" stroke="1" extrusionOk="0">
                  <a:moveTo>
                    <a:pt x="6761" y="20541"/>
                  </a:moveTo>
                  <a:cubicBezTo>
                    <a:pt x="13407" y="14061"/>
                    <a:pt x="20053" y="7581"/>
                    <a:pt x="18391" y="3801"/>
                  </a:cubicBezTo>
                  <a:cubicBezTo>
                    <a:pt x="16730" y="21"/>
                    <a:pt x="6761" y="-1059"/>
                    <a:pt x="2607" y="1101"/>
                  </a:cubicBezTo>
                  <a:cubicBezTo>
                    <a:pt x="-1547" y="3261"/>
                    <a:pt x="115" y="8661"/>
                    <a:pt x="1776" y="1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9180556" y="3524209"/>
              <a:ext cx="192618" cy="63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9969" y="1052"/>
                  </a:moveTo>
                  <a:cubicBezTo>
                    <a:pt x="10681" y="767"/>
                    <a:pt x="11393" y="482"/>
                    <a:pt x="12462" y="304"/>
                  </a:cubicBezTo>
                  <a:cubicBezTo>
                    <a:pt x="13530" y="126"/>
                    <a:pt x="14954" y="54"/>
                    <a:pt x="16378" y="19"/>
                  </a:cubicBezTo>
                  <a:cubicBezTo>
                    <a:pt x="17802" y="-17"/>
                    <a:pt x="19226" y="-17"/>
                    <a:pt x="20176" y="161"/>
                  </a:cubicBezTo>
                  <a:cubicBezTo>
                    <a:pt x="21125" y="339"/>
                    <a:pt x="21600" y="696"/>
                    <a:pt x="21600" y="1694"/>
                  </a:cubicBezTo>
                  <a:cubicBezTo>
                    <a:pt x="21600" y="2692"/>
                    <a:pt x="21125" y="4332"/>
                    <a:pt x="20176" y="6434"/>
                  </a:cubicBezTo>
                  <a:cubicBezTo>
                    <a:pt x="19226" y="8537"/>
                    <a:pt x="17802" y="11104"/>
                    <a:pt x="17090" y="13385"/>
                  </a:cubicBezTo>
                  <a:cubicBezTo>
                    <a:pt x="16378" y="15666"/>
                    <a:pt x="16378" y="17662"/>
                    <a:pt x="16497" y="18981"/>
                  </a:cubicBezTo>
                  <a:cubicBezTo>
                    <a:pt x="16615" y="20300"/>
                    <a:pt x="16853" y="20941"/>
                    <a:pt x="16022" y="21262"/>
                  </a:cubicBezTo>
                  <a:cubicBezTo>
                    <a:pt x="15191" y="21583"/>
                    <a:pt x="13292" y="21583"/>
                    <a:pt x="10444" y="21476"/>
                  </a:cubicBezTo>
                  <a:cubicBezTo>
                    <a:pt x="7596" y="21369"/>
                    <a:pt x="3798" y="21155"/>
                    <a:pt x="0" y="20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8621241" y="3165849"/>
              <a:ext cx="292616" cy="26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51" fill="norm" stroke="1" extrusionOk="0">
                  <a:moveTo>
                    <a:pt x="8429" y="8279"/>
                  </a:moveTo>
                  <a:cubicBezTo>
                    <a:pt x="7341" y="9798"/>
                    <a:pt x="6253" y="11317"/>
                    <a:pt x="5088" y="13342"/>
                  </a:cubicBezTo>
                  <a:cubicBezTo>
                    <a:pt x="3922" y="15367"/>
                    <a:pt x="2679" y="17898"/>
                    <a:pt x="1747" y="19417"/>
                  </a:cubicBezTo>
                  <a:cubicBezTo>
                    <a:pt x="814" y="20936"/>
                    <a:pt x="193" y="21442"/>
                    <a:pt x="37" y="21189"/>
                  </a:cubicBezTo>
                  <a:cubicBezTo>
                    <a:pt x="-118" y="20936"/>
                    <a:pt x="193" y="19923"/>
                    <a:pt x="1203" y="17814"/>
                  </a:cubicBezTo>
                  <a:cubicBezTo>
                    <a:pt x="2213" y="15704"/>
                    <a:pt x="3922" y="12498"/>
                    <a:pt x="5709" y="9376"/>
                  </a:cubicBezTo>
                  <a:cubicBezTo>
                    <a:pt x="7496" y="6254"/>
                    <a:pt x="9361" y="3217"/>
                    <a:pt x="10682" y="1614"/>
                  </a:cubicBezTo>
                  <a:cubicBezTo>
                    <a:pt x="12003" y="11"/>
                    <a:pt x="12780" y="-158"/>
                    <a:pt x="13401" y="95"/>
                  </a:cubicBezTo>
                  <a:cubicBezTo>
                    <a:pt x="14023" y="348"/>
                    <a:pt x="14489" y="1023"/>
                    <a:pt x="15422" y="3723"/>
                  </a:cubicBezTo>
                  <a:cubicBezTo>
                    <a:pt x="16354" y="6423"/>
                    <a:pt x="17753" y="11148"/>
                    <a:pt x="18840" y="14270"/>
                  </a:cubicBezTo>
                  <a:cubicBezTo>
                    <a:pt x="19928" y="17392"/>
                    <a:pt x="20705" y="18911"/>
                    <a:pt x="21482" y="20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9625056" y="3893706"/>
              <a:ext cx="825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985" y="11153"/>
                    <a:pt x="9969" y="2153"/>
                    <a:pt x="13569" y="353"/>
                  </a:cubicBezTo>
                  <a:cubicBezTo>
                    <a:pt x="17169" y="-1447"/>
                    <a:pt x="19385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9612356" y="3968204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0241006" y="3644354"/>
              <a:ext cx="25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171"/>
                    <a:pt x="10800" y="12343"/>
                    <a:pt x="7200" y="15943"/>
                  </a:cubicBezTo>
                  <a:cubicBezTo>
                    <a:pt x="3600" y="19543"/>
                    <a:pt x="180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0075906" y="3999954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5429"/>
                    <a:pt x="9051" y="9257"/>
                    <a:pt x="12651" y="5657"/>
                  </a:cubicBezTo>
                  <a:cubicBezTo>
                    <a:pt x="16251" y="2057"/>
                    <a:pt x="1892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0172377" y="4136232"/>
              <a:ext cx="176580" cy="23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39" fill="norm" stroke="1" extrusionOk="0">
                  <a:moveTo>
                    <a:pt x="8338" y="306"/>
                  </a:moveTo>
                  <a:cubicBezTo>
                    <a:pt x="7309" y="2011"/>
                    <a:pt x="6281" y="3716"/>
                    <a:pt x="5509" y="6180"/>
                  </a:cubicBezTo>
                  <a:cubicBezTo>
                    <a:pt x="4738" y="8643"/>
                    <a:pt x="4223" y="11864"/>
                    <a:pt x="3709" y="14138"/>
                  </a:cubicBezTo>
                  <a:cubicBezTo>
                    <a:pt x="3195" y="16411"/>
                    <a:pt x="2681" y="17738"/>
                    <a:pt x="2038" y="18969"/>
                  </a:cubicBezTo>
                  <a:cubicBezTo>
                    <a:pt x="1395" y="20201"/>
                    <a:pt x="623" y="21338"/>
                    <a:pt x="238" y="21432"/>
                  </a:cubicBezTo>
                  <a:cubicBezTo>
                    <a:pt x="-148" y="21527"/>
                    <a:pt x="-148" y="20580"/>
                    <a:pt x="881" y="17643"/>
                  </a:cubicBezTo>
                  <a:cubicBezTo>
                    <a:pt x="1909" y="14706"/>
                    <a:pt x="3966" y="9780"/>
                    <a:pt x="6023" y="6559"/>
                  </a:cubicBezTo>
                  <a:cubicBezTo>
                    <a:pt x="8081" y="3338"/>
                    <a:pt x="10138" y="1822"/>
                    <a:pt x="11809" y="969"/>
                  </a:cubicBezTo>
                  <a:cubicBezTo>
                    <a:pt x="13481" y="116"/>
                    <a:pt x="14766" y="-73"/>
                    <a:pt x="16052" y="22"/>
                  </a:cubicBezTo>
                  <a:cubicBezTo>
                    <a:pt x="17338" y="116"/>
                    <a:pt x="18623" y="495"/>
                    <a:pt x="19395" y="1253"/>
                  </a:cubicBezTo>
                  <a:cubicBezTo>
                    <a:pt x="20166" y="2011"/>
                    <a:pt x="20423" y="3148"/>
                    <a:pt x="20552" y="4948"/>
                  </a:cubicBezTo>
                  <a:cubicBezTo>
                    <a:pt x="20681" y="6748"/>
                    <a:pt x="20681" y="9211"/>
                    <a:pt x="20809" y="10916"/>
                  </a:cubicBezTo>
                  <a:cubicBezTo>
                    <a:pt x="20938" y="12622"/>
                    <a:pt x="21195" y="13569"/>
                    <a:pt x="21323" y="14043"/>
                  </a:cubicBezTo>
                  <a:cubicBezTo>
                    <a:pt x="21452" y="14516"/>
                    <a:pt x="21452" y="14516"/>
                    <a:pt x="21452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0745741" y="3784054"/>
              <a:ext cx="38431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0012" y="0"/>
                  </a:moveTo>
                  <a:cubicBezTo>
                    <a:pt x="16943" y="1200"/>
                    <a:pt x="13874" y="2400"/>
                    <a:pt x="11454" y="3382"/>
                  </a:cubicBezTo>
                  <a:cubicBezTo>
                    <a:pt x="9035" y="4364"/>
                    <a:pt x="7264" y="5127"/>
                    <a:pt x="6143" y="5673"/>
                  </a:cubicBezTo>
                  <a:cubicBezTo>
                    <a:pt x="5021" y="6218"/>
                    <a:pt x="4549" y="6545"/>
                    <a:pt x="4431" y="6982"/>
                  </a:cubicBezTo>
                  <a:cubicBezTo>
                    <a:pt x="4313" y="7418"/>
                    <a:pt x="4549" y="7964"/>
                    <a:pt x="5848" y="8564"/>
                  </a:cubicBezTo>
                  <a:cubicBezTo>
                    <a:pt x="7146" y="9164"/>
                    <a:pt x="9507" y="9818"/>
                    <a:pt x="11041" y="10255"/>
                  </a:cubicBezTo>
                  <a:cubicBezTo>
                    <a:pt x="12576" y="10691"/>
                    <a:pt x="13284" y="10909"/>
                    <a:pt x="13697" y="11291"/>
                  </a:cubicBezTo>
                  <a:cubicBezTo>
                    <a:pt x="14110" y="11673"/>
                    <a:pt x="14228" y="12218"/>
                    <a:pt x="13992" y="12600"/>
                  </a:cubicBezTo>
                  <a:cubicBezTo>
                    <a:pt x="13756" y="12982"/>
                    <a:pt x="13166" y="13200"/>
                    <a:pt x="11277" y="13909"/>
                  </a:cubicBezTo>
                  <a:cubicBezTo>
                    <a:pt x="9389" y="14618"/>
                    <a:pt x="6202" y="15818"/>
                    <a:pt x="4254" y="16636"/>
                  </a:cubicBezTo>
                  <a:cubicBezTo>
                    <a:pt x="2307" y="17455"/>
                    <a:pt x="1598" y="17891"/>
                    <a:pt x="1008" y="18327"/>
                  </a:cubicBezTo>
                  <a:cubicBezTo>
                    <a:pt x="418" y="18764"/>
                    <a:pt x="-54" y="19200"/>
                    <a:pt x="5" y="19527"/>
                  </a:cubicBezTo>
                  <a:cubicBezTo>
                    <a:pt x="64" y="19855"/>
                    <a:pt x="654" y="20073"/>
                    <a:pt x="3074" y="20073"/>
                  </a:cubicBezTo>
                  <a:cubicBezTo>
                    <a:pt x="5494" y="20073"/>
                    <a:pt x="9743" y="19855"/>
                    <a:pt x="12871" y="19745"/>
                  </a:cubicBezTo>
                  <a:cubicBezTo>
                    <a:pt x="15998" y="19636"/>
                    <a:pt x="18005" y="19636"/>
                    <a:pt x="19303" y="19691"/>
                  </a:cubicBezTo>
                  <a:cubicBezTo>
                    <a:pt x="20602" y="19745"/>
                    <a:pt x="21192" y="19855"/>
                    <a:pt x="21369" y="20182"/>
                  </a:cubicBezTo>
                  <a:cubicBezTo>
                    <a:pt x="21546" y="20509"/>
                    <a:pt x="21310" y="21055"/>
                    <a:pt x="210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0796878" y="4374604"/>
              <a:ext cx="55981" cy="22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508" fill="norm" stroke="1" extrusionOk="0">
                  <a:moveTo>
                    <a:pt x="10324" y="0"/>
                  </a:moveTo>
                  <a:cubicBezTo>
                    <a:pt x="14181" y="3497"/>
                    <a:pt x="18038" y="6994"/>
                    <a:pt x="19581" y="10286"/>
                  </a:cubicBezTo>
                  <a:cubicBezTo>
                    <a:pt x="21124" y="13577"/>
                    <a:pt x="20353" y="16663"/>
                    <a:pt x="18424" y="18617"/>
                  </a:cubicBezTo>
                  <a:cubicBezTo>
                    <a:pt x="16495" y="20571"/>
                    <a:pt x="13410" y="21394"/>
                    <a:pt x="10324" y="21497"/>
                  </a:cubicBezTo>
                  <a:cubicBezTo>
                    <a:pt x="7238" y="21600"/>
                    <a:pt x="4153" y="20983"/>
                    <a:pt x="2224" y="19131"/>
                  </a:cubicBezTo>
                  <a:cubicBezTo>
                    <a:pt x="295" y="17280"/>
                    <a:pt x="-476" y="14194"/>
                    <a:pt x="295" y="12034"/>
                  </a:cubicBezTo>
                  <a:cubicBezTo>
                    <a:pt x="1067" y="9874"/>
                    <a:pt x="3381" y="8640"/>
                    <a:pt x="5695" y="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0856956" y="4317454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0945856" y="4374604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0939506" y="4382674"/>
              <a:ext cx="164712" cy="8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150" fill="norm" stroke="1" extrusionOk="0">
                  <a:moveTo>
                    <a:pt x="0" y="21150"/>
                  </a:moveTo>
                  <a:cubicBezTo>
                    <a:pt x="5742" y="15058"/>
                    <a:pt x="11484" y="8965"/>
                    <a:pt x="15175" y="5088"/>
                  </a:cubicBezTo>
                  <a:cubicBezTo>
                    <a:pt x="18866" y="1212"/>
                    <a:pt x="20506" y="-450"/>
                    <a:pt x="21053" y="104"/>
                  </a:cubicBezTo>
                  <a:cubicBezTo>
                    <a:pt x="21600" y="658"/>
                    <a:pt x="21053" y="3427"/>
                    <a:pt x="20370" y="7027"/>
                  </a:cubicBezTo>
                  <a:cubicBezTo>
                    <a:pt x="19686" y="10627"/>
                    <a:pt x="18866" y="15058"/>
                    <a:pt x="18046" y="19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0919232" y="3590791"/>
              <a:ext cx="96475" cy="12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46" fill="norm" stroke="1" extrusionOk="0">
                  <a:moveTo>
                    <a:pt x="272" y="478"/>
                  </a:moveTo>
                  <a:cubicBezTo>
                    <a:pt x="1211" y="4139"/>
                    <a:pt x="2150" y="7800"/>
                    <a:pt x="2385" y="10912"/>
                  </a:cubicBezTo>
                  <a:cubicBezTo>
                    <a:pt x="2619" y="14024"/>
                    <a:pt x="2150" y="16587"/>
                    <a:pt x="1445" y="16953"/>
                  </a:cubicBezTo>
                  <a:cubicBezTo>
                    <a:pt x="741" y="17319"/>
                    <a:pt x="-198" y="15488"/>
                    <a:pt x="37" y="12743"/>
                  </a:cubicBezTo>
                  <a:cubicBezTo>
                    <a:pt x="272" y="9997"/>
                    <a:pt x="1680" y="6336"/>
                    <a:pt x="3559" y="3956"/>
                  </a:cubicBezTo>
                  <a:cubicBezTo>
                    <a:pt x="5437" y="1577"/>
                    <a:pt x="7785" y="478"/>
                    <a:pt x="10132" y="112"/>
                  </a:cubicBezTo>
                  <a:cubicBezTo>
                    <a:pt x="12480" y="-254"/>
                    <a:pt x="14828" y="112"/>
                    <a:pt x="16706" y="3773"/>
                  </a:cubicBezTo>
                  <a:cubicBezTo>
                    <a:pt x="18585" y="7434"/>
                    <a:pt x="19993" y="14390"/>
                    <a:pt x="21402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1415756" y="3872954"/>
              <a:ext cx="196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3" y="3380"/>
                    <a:pt x="8826" y="6759"/>
                    <a:pt x="12426" y="9918"/>
                  </a:cubicBezTo>
                  <a:cubicBezTo>
                    <a:pt x="16026" y="13078"/>
                    <a:pt x="18813" y="16016"/>
                    <a:pt x="20206" y="17927"/>
                  </a:cubicBezTo>
                  <a:cubicBezTo>
                    <a:pt x="21600" y="19837"/>
                    <a:pt x="21600" y="207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1474730" y="3860254"/>
              <a:ext cx="17597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21127" y="0"/>
                  </a:moveTo>
                  <a:cubicBezTo>
                    <a:pt x="16807" y="3125"/>
                    <a:pt x="12487" y="6249"/>
                    <a:pt x="8802" y="9102"/>
                  </a:cubicBezTo>
                  <a:cubicBezTo>
                    <a:pt x="5118" y="11955"/>
                    <a:pt x="2068" y="14536"/>
                    <a:pt x="798" y="16574"/>
                  </a:cubicBezTo>
                  <a:cubicBezTo>
                    <a:pt x="-473" y="18611"/>
                    <a:pt x="35" y="20106"/>
                    <a:pt x="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1657056" y="4177754"/>
              <a:ext cx="55034" cy="16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9938" y="0"/>
                  </a:moveTo>
                  <a:cubicBezTo>
                    <a:pt x="20769" y="5262"/>
                    <a:pt x="21600" y="10523"/>
                    <a:pt x="21600" y="13846"/>
                  </a:cubicBezTo>
                  <a:cubicBezTo>
                    <a:pt x="21600" y="17169"/>
                    <a:pt x="20769" y="18554"/>
                    <a:pt x="18692" y="19662"/>
                  </a:cubicBezTo>
                  <a:cubicBezTo>
                    <a:pt x="16615" y="20769"/>
                    <a:pt x="13292" y="21600"/>
                    <a:pt x="10385" y="21462"/>
                  </a:cubicBezTo>
                  <a:cubicBezTo>
                    <a:pt x="7477" y="21323"/>
                    <a:pt x="4985" y="20215"/>
                    <a:pt x="3323" y="18415"/>
                  </a:cubicBezTo>
                  <a:cubicBezTo>
                    <a:pt x="1662" y="16615"/>
                    <a:pt x="831" y="14123"/>
                    <a:pt x="0" y="11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1714206" y="406345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1809456" y="3824485"/>
              <a:ext cx="118574" cy="43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85" fill="norm" stroke="1" extrusionOk="0">
                  <a:moveTo>
                    <a:pt x="0" y="511"/>
                  </a:moveTo>
                  <a:cubicBezTo>
                    <a:pt x="1490" y="198"/>
                    <a:pt x="2979" y="-115"/>
                    <a:pt x="4841" y="42"/>
                  </a:cubicBezTo>
                  <a:cubicBezTo>
                    <a:pt x="6703" y="198"/>
                    <a:pt x="8938" y="824"/>
                    <a:pt x="11917" y="2285"/>
                  </a:cubicBezTo>
                  <a:cubicBezTo>
                    <a:pt x="14897" y="3746"/>
                    <a:pt x="18621" y="6042"/>
                    <a:pt x="20110" y="8755"/>
                  </a:cubicBezTo>
                  <a:cubicBezTo>
                    <a:pt x="21600" y="11468"/>
                    <a:pt x="20855" y="14598"/>
                    <a:pt x="18062" y="16789"/>
                  </a:cubicBezTo>
                  <a:cubicBezTo>
                    <a:pt x="15269" y="18981"/>
                    <a:pt x="10428" y="20233"/>
                    <a:pt x="7634" y="20859"/>
                  </a:cubicBezTo>
                  <a:cubicBezTo>
                    <a:pt x="4841" y="21485"/>
                    <a:pt x="4097" y="21485"/>
                    <a:pt x="335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1285491" y="3841204"/>
              <a:ext cx="9216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6957" y="720"/>
                  </a:moveTo>
                  <a:cubicBezTo>
                    <a:pt x="14993" y="360"/>
                    <a:pt x="13030" y="0"/>
                    <a:pt x="10820" y="0"/>
                  </a:cubicBezTo>
                  <a:cubicBezTo>
                    <a:pt x="8611" y="0"/>
                    <a:pt x="6157" y="360"/>
                    <a:pt x="3948" y="1740"/>
                  </a:cubicBezTo>
                  <a:cubicBezTo>
                    <a:pt x="1739" y="3120"/>
                    <a:pt x="-225" y="5520"/>
                    <a:pt x="20" y="8160"/>
                  </a:cubicBezTo>
                  <a:cubicBezTo>
                    <a:pt x="266" y="10800"/>
                    <a:pt x="2720" y="13680"/>
                    <a:pt x="6648" y="15960"/>
                  </a:cubicBezTo>
                  <a:cubicBezTo>
                    <a:pt x="10575" y="18240"/>
                    <a:pt x="15975" y="19920"/>
                    <a:pt x="21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1853906" y="3625304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1815806" y="3514444"/>
              <a:ext cx="50809" cy="3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0012" fill="norm" stroke="1" extrusionOk="0">
                  <a:moveTo>
                    <a:pt x="7776" y="1747"/>
                  </a:moveTo>
                  <a:cubicBezTo>
                    <a:pt x="6912" y="8100"/>
                    <a:pt x="6048" y="14453"/>
                    <a:pt x="7776" y="17630"/>
                  </a:cubicBezTo>
                  <a:cubicBezTo>
                    <a:pt x="9504" y="20806"/>
                    <a:pt x="13824" y="20806"/>
                    <a:pt x="16848" y="17630"/>
                  </a:cubicBezTo>
                  <a:cubicBezTo>
                    <a:pt x="19872" y="14453"/>
                    <a:pt x="21600" y="8100"/>
                    <a:pt x="20304" y="4288"/>
                  </a:cubicBezTo>
                  <a:cubicBezTo>
                    <a:pt x="19008" y="477"/>
                    <a:pt x="14688" y="-794"/>
                    <a:pt x="10800" y="477"/>
                  </a:cubicBezTo>
                  <a:cubicBezTo>
                    <a:pt x="6912" y="1747"/>
                    <a:pt x="3456" y="5559"/>
                    <a:pt x="0" y="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-1" y="4789819"/>
              <a:ext cx="197330" cy="44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418" fill="norm" stroke="1" extrusionOk="0">
                  <a:moveTo>
                    <a:pt x="15047" y="3583"/>
                  </a:moveTo>
                  <a:cubicBezTo>
                    <a:pt x="15047" y="3069"/>
                    <a:pt x="15047" y="2554"/>
                    <a:pt x="15157" y="1937"/>
                  </a:cubicBezTo>
                  <a:cubicBezTo>
                    <a:pt x="15267" y="1320"/>
                    <a:pt x="15488" y="600"/>
                    <a:pt x="14827" y="240"/>
                  </a:cubicBezTo>
                  <a:cubicBezTo>
                    <a:pt x="14165" y="-120"/>
                    <a:pt x="12622" y="-120"/>
                    <a:pt x="9978" y="549"/>
                  </a:cubicBezTo>
                  <a:cubicBezTo>
                    <a:pt x="7333" y="1217"/>
                    <a:pt x="3586" y="2554"/>
                    <a:pt x="1602" y="3737"/>
                  </a:cubicBezTo>
                  <a:cubicBezTo>
                    <a:pt x="-382" y="4920"/>
                    <a:pt x="-602" y="5949"/>
                    <a:pt x="1382" y="7389"/>
                  </a:cubicBezTo>
                  <a:cubicBezTo>
                    <a:pt x="3365" y="8829"/>
                    <a:pt x="7553" y="10680"/>
                    <a:pt x="10969" y="12120"/>
                  </a:cubicBezTo>
                  <a:cubicBezTo>
                    <a:pt x="14386" y="13560"/>
                    <a:pt x="17031" y="14589"/>
                    <a:pt x="18684" y="15771"/>
                  </a:cubicBezTo>
                  <a:cubicBezTo>
                    <a:pt x="20337" y="16954"/>
                    <a:pt x="20998" y="18291"/>
                    <a:pt x="20227" y="19269"/>
                  </a:cubicBezTo>
                  <a:cubicBezTo>
                    <a:pt x="19455" y="20246"/>
                    <a:pt x="17251" y="20863"/>
                    <a:pt x="15488" y="21171"/>
                  </a:cubicBezTo>
                  <a:cubicBezTo>
                    <a:pt x="13725" y="21480"/>
                    <a:pt x="12402" y="21480"/>
                    <a:pt x="11410" y="21274"/>
                  </a:cubicBezTo>
                  <a:cubicBezTo>
                    <a:pt x="10418" y="21069"/>
                    <a:pt x="9757" y="20657"/>
                    <a:pt x="9978" y="19937"/>
                  </a:cubicBezTo>
                  <a:cubicBezTo>
                    <a:pt x="10198" y="19217"/>
                    <a:pt x="11300" y="18189"/>
                    <a:pt x="12402" y="17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317116" y="4787354"/>
              <a:ext cx="11949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7750" y="0"/>
                  </a:moveTo>
                  <a:cubicBezTo>
                    <a:pt x="6234" y="2319"/>
                    <a:pt x="4718" y="4637"/>
                    <a:pt x="3392" y="7566"/>
                  </a:cubicBezTo>
                  <a:cubicBezTo>
                    <a:pt x="2066" y="10495"/>
                    <a:pt x="929" y="14034"/>
                    <a:pt x="360" y="16231"/>
                  </a:cubicBezTo>
                  <a:cubicBezTo>
                    <a:pt x="-208" y="18427"/>
                    <a:pt x="-208" y="19281"/>
                    <a:pt x="1118" y="20075"/>
                  </a:cubicBezTo>
                  <a:cubicBezTo>
                    <a:pt x="2445" y="20868"/>
                    <a:pt x="5097" y="21600"/>
                    <a:pt x="8697" y="21600"/>
                  </a:cubicBezTo>
                  <a:cubicBezTo>
                    <a:pt x="12297" y="21600"/>
                    <a:pt x="16845" y="20868"/>
                    <a:pt x="21392" y="2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09606" y="5009604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800"/>
                    <a:pt x="1600" y="12000"/>
                    <a:pt x="5200" y="8400"/>
                  </a:cubicBezTo>
                  <a:cubicBezTo>
                    <a:pt x="8800" y="4800"/>
                    <a:pt x="15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482239" y="4980050"/>
              <a:ext cx="151218" cy="16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05" fill="norm" stroke="1" extrusionOk="0">
                  <a:moveTo>
                    <a:pt x="8712" y="5323"/>
                  </a:moveTo>
                  <a:cubicBezTo>
                    <a:pt x="9599" y="3456"/>
                    <a:pt x="10487" y="1590"/>
                    <a:pt x="10043" y="656"/>
                  </a:cubicBezTo>
                  <a:cubicBezTo>
                    <a:pt x="9599" y="-277"/>
                    <a:pt x="7824" y="-277"/>
                    <a:pt x="5605" y="1056"/>
                  </a:cubicBezTo>
                  <a:cubicBezTo>
                    <a:pt x="3386" y="2390"/>
                    <a:pt x="723" y="5056"/>
                    <a:pt x="131" y="8256"/>
                  </a:cubicBezTo>
                  <a:cubicBezTo>
                    <a:pt x="-461" y="11456"/>
                    <a:pt x="1018" y="15190"/>
                    <a:pt x="3386" y="17590"/>
                  </a:cubicBezTo>
                  <a:cubicBezTo>
                    <a:pt x="5753" y="19990"/>
                    <a:pt x="9007" y="21056"/>
                    <a:pt x="12114" y="21190"/>
                  </a:cubicBezTo>
                  <a:cubicBezTo>
                    <a:pt x="15221" y="21323"/>
                    <a:pt x="18180" y="20523"/>
                    <a:pt x="21139" y="19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640384" y="4958804"/>
              <a:ext cx="136036" cy="48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22" fill="norm" stroke="1" extrusionOk="0">
                  <a:moveTo>
                    <a:pt x="7884" y="4748"/>
                  </a:moveTo>
                  <a:cubicBezTo>
                    <a:pt x="5226" y="7355"/>
                    <a:pt x="2567" y="9962"/>
                    <a:pt x="1238" y="12383"/>
                  </a:cubicBezTo>
                  <a:cubicBezTo>
                    <a:pt x="-91" y="14803"/>
                    <a:pt x="-91" y="17038"/>
                    <a:pt x="75" y="18621"/>
                  </a:cubicBezTo>
                  <a:cubicBezTo>
                    <a:pt x="241" y="20203"/>
                    <a:pt x="574" y="21134"/>
                    <a:pt x="1072" y="21367"/>
                  </a:cubicBezTo>
                  <a:cubicBezTo>
                    <a:pt x="1571" y="21600"/>
                    <a:pt x="2235" y="21134"/>
                    <a:pt x="2734" y="19226"/>
                  </a:cubicBezTo>
                  <a:cubicBezTo>
                    <a:pt x="3232" y="17317"/>
                    <a:pt x="3564" y="13966"/>
                    <a:pt x="4395" y="10847"/>
                  </a:cubicBezTo>
                  <a:cubicBezTo>
                    <a:pt x="5226" y="7728"/>
                    <a:pt x="6555" y="4841"/>
                    <a:pt x="7552" y="3166"/>
                  </a:cubicBezTo>
                  <a:cubicBezTo>
                    <a:pt x="8549" y="1490"/>
                    <a:pt x="9214" y="1024"/>
                    <a:pt x="10211" y="652"/>
                  </a:cubicBezTo>
                  <a:cubicBezTo>
                    <a:pt x="11207" y="279"/>
                    <a:pt x="12537" y="0"/>
                    <a:pt x="13866" y="0"/>
                  </a:cubicBezTo>
                  <a:cubicBezTo>
                    <a:pt x="15195" y="0"/>
                    <a:pt x="16524" y="279"/>
                    <a:pt x="18020" y="978"/>
                  </a:cubicBezTo>
                  <a:cubicBezTo>
                    <a:pt x="19515" y="1676"/>
                    <a:pt x="21177" y="2793"/>
                    <a:pt x="21343" y="3910"/>
                  </a:cubicBezTo>
                  <a:cubicBezTo>
                    <a:pt x="21509" y="5028"/>
                    <a:pt x="20180" y="6145"/>
                    <a:pt x="17355" y="6890"/>
                  </a:cubicBezTo>
                  <a:cubicBezTo>
                    <a:pt x="14531" y="7634"/>
                    <a:pt x="10211" y="8007"/>
                    <a:pt x="5891" y="8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037593" y="4875786"/>
              <a:ext cx="224514" cy="26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93" fill="norm" stroke="1" extrusionOk="0">
                  <a:moveTo>
                    <a:pt x="216" y="6259"/>
                  </a:moveTo>
                  <a:cubicBezTo>
                    <a:pt x="14" y="5395"/>
                    <a:pt x="-188" y="4531"/>
                    <a:pt x="317" y="3322"/>
                  </a:cubicBezTo>
                  <a:cubicBezTo>
                    <a:pt x="821" y="2112"/>
                    <a:pt x="2033" y="557"/>
                    <a:pt x="3950" y="125"/>
                  </a:cubicBezTo>
                  <a:cubicBezTo>
                    <a:pt x="5868" y="-307"/>
                    <a:pt x="8492" y="384"/>
                    <a:pt x="9805" y="2199"/>
                  </a:cubicBezTo>
                  <a:cubicBezTo>
                    <a:pt x="11117" y="4013"/>
                    <a:pt x="11117" y="6951"/>
                    <a:pt x="10006" y="9629"/>
                  </a:cubicBezTo>
                  <a:cubicBezTo>
                    <a:pt x="8896" y="12307"/>
                    <a:pt x="6676" y="14727"/>
                    <a:pt x="5363" y="16368"/>
                  </a:cubicBezTo>
                  <a:cubicBezTo>
                    <a:pt x="4051" y="18010"/>
                    <a:pt x="3648" y="18874"/>
                    <a:pt x="3950" y="19306"/>
                  </a:cubicBezTo>
                  <a:cubicBezTo>
                    <a:pt x="4253" y="19738"/>
                    <a:pt x="5262" y="19738"/>
                    <a:pt x="8291" y="19997"/>
                  </a:cubicBezTo>
                  <a:cubicBezTo>
                    <a:pt x="11319" y="20256"/>
                    <a:pt x="16365" y="20775"/>
                    <a:pt x="21412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44506" y="5280167"/>
              <a:ext cx="819151" cy="8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21165"/>
                  </a:moveTo>
                  <a:cubicBezTo>
                    <a:pt x="1953" y="17477"/>
                    <a:pt x="3907" y="13789"/>
                    <a:pt x="5888" y="10365"/>
                  </a:cubicBezTo>
                  <a:cubicBezTo>
                    <a:pt x="7870" y="6941"/>
                    <a:pt x="9879" y="3780"/>
                    <a:pt x="11972" y="1936"/>
                  </a:cubicBezTo>
                  <a:cubicBezTo>
                    <a:pt x="14065" y="92"/>
                    <a:pt x="16242" y="-435"/>
                    <a:pt x="17860" y="355"/>
                  </a:cubicBezTo>
                  <a:cubicBezTo>
                    <a:pt x="19479" y="1145"/>
                    <a:pt x="20540" y="3253"/>
                    <a:pt x="21600" y="5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589006" y="5308054"/>
              <a:ext cx="482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7280"/>
                    <a:pt x="6821" y="12960"/>
                    <a:pt x="10421" y="9360"/>
                  </a:cubicBezTo>
                  <a:cubicBezTo>
                    <a:pt x="14021" y="5760"/>
                    <a:pt x="1781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535156" y="4952454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541506" y="5079454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2291231" y="4888954"/>
              <a:ext cx="18626" cy="36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95" fill="norm" stroke="1" extrusionOk="0">
                  <a:moveTo>
                    <a:pt x="13918" y="0"/>
                  </a:moveTo>
                  <a:cubicBezTo>
                    <a:pt x="11518" y="4120"/>
                    <a:pt x="9118" y="8240"/>
                    <a:pt x="6718" y="11549"/>
                  </a:cubicBezTo>
                  <a:cubicBezTo>
                    <a:pt x="4318" y="14858"/>
                    <a:pt x="1918" y="17355"/>
                    <a:pt x="718" y="18978"/>
                  </a:cubicBezTo>
                  <a:cubicBezTo>
                    <a:pt x="-482" y="20601"/>
                    <a:pt x="-482" y="21350"/>
                    <a:pt x="3118" y="21475"/>
                  </a:cubicBezTo>
                  <a:cubicBezTo>
                    <a:pt x="6718" y="21600"/>
                    <a:pt x="13918" y="21101"/>
                    <a:pt x="21118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2297519" y="4831804"/>
              <a:ext cx="24093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531" y="21600"/>
                  </a:moveTo>
                  <a:cubicBezTo>
                    <a:pt x="156" y="18360"/>
                    <a:pt x="-220" y="15120"/>
                    <a:pt x="156" y="12960"/>
                  </a:cubicBezTo>
                  <a:cubicBezTo>
                    <a:pt x="531" y="10800"/>
                    <a:pt x="1658" y="9720"/>
                    <a:pt x="5321" y="7740"/>
                  </a:cubicBezTo>
                  <a:cubicBezTo>
                    <a:pt x="8983" y="5760"/>
                    <a:pt x="15182" y="2880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2360656" y="4996904"/>
              <a:ext cx="15240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1200" y="18000"/>
                    <a:pt x="2400" y="21600"/>
                    <a:pt x="6000" y="19200"/>
                  </a:cubicBezTo>
                  <a:cubicBezTo>
                    <a:pt x="9600" y="16800"/>
                    <a:pt x="15600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2482895" y="5092154"/>
              <a:ext cx="93662" cy="11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294" fill="norm" stroke="1" extrusionOk="0">
                  <a:moveTo>
                    <a:pt x="14040" y="0"/>
                  </a:moveTo>
                  <a:cubicBezTo>
                    <a:pt x="9240" y="4547"/>
                    <a:pt x="4440" y="9095"/>
                    <a:pt x="2040" y="12316"/>
                  </a:cubicBezTo>
                  <a:cubicBezTo>
                    <a:pt x="-360" y="15537"/>
                    <a:pt x="-360" y="17432"/>
                    <a:pt x="600" y="18947"/>
                  </a:cubicBezTo>
                  <a:cubicBezTo>
                    <a:pt x="1560" y="20463"/>
                    <a:pt x="3480" y="21600"/>
                    <a:pt x="6600" y="21221"/>
                  </a:cubicBezTo>
                  <a:cubicBezTo>
                    <a:pt x="9720" y="20842"/>
                    <a:pt x="14040" y="18947"/>
                    <a:pt x="16920" y="16105"/>
                  </a:cubicBezTo>
                  <a:cubicBezTo>
                    <a:pt x="19800" y="13263"/>
                    <a:pt x="21240" y="9474"/>
                    <a:pt x="21240" y="6821"/>
                  </a:cubicBezTo>
                  <a:cubicBezTo>
                    <a:pt x="21240" y="4168"/>
                    <a:pt x="19800" y="2653"/>
                    <a:pt x="17880" y="1895"/>
                  </a:cubicBezTo>
                  <a:cubicBezTo>
                    <a:pt x="15960" y="1137"/>
                    <a:pt x="13560" y="1137"/>
                    <a:pt x="11160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2601956" y="4996904"/>
              <a:ext cx="196851" cy="20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6075"/>
                  </a:moveTo>
                  <a:cubicBezTo>
                    <a:pt x="2323" y="6075"/>
                    <a:pt x="4645" y="6075"/>
                    <a:pt x="6852" y="7650"/>
                  </a:cubicBezTo>
                  <a:cubicBezTo>
                    <a:pt x="9058" y="9225"/>
                    <a:pt x="11148" y="12375"/>
                    <a:pt x="12077" y="14625"/>
                  </a:cubicBezTo>
                  <a:cubicBezTo>
                    <a:pt x="13006" y="16875"/>
                    <a:pt x="12774" y="18225"/>
                    <a:pt x="12310" y="19350"/>
                  </a:cubicBezTo>
                  <a:cubicBezTo>
                    <a:pt x="11845" y="20475"/>
                    <a:pt x="11148" y="21375"/>
                    <a:pt x="10335" y="21488"/>
                  </a:cubicBezTo>
                  <a:cubicBezTo>
                    <a:pt x="9523" y="21600"/>
                    <a:pt x="8594" y="20925"/>
                    <a:pt x="8477" y="19125"/>
                  </a:cubicBezTo>
                  <a:cubicBezTo>
                    <a:pt x="8361" y="17325"/>
                    <a:pt x="9058" y="14400"/>
                    <a:pt x="11381" y="11025"/>
                  </a:cubicBezTo>
                  <a:cubicBezTo>
                    <a:pt x="13703" y="7650"/>
                    <a:pt x="17652" y="38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3367862" y="5047704"/>
              <a:ext cx="2784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760"/>
                    <a:pt x="4867" y="11520"/>
                    <a:pt x="1782" y="15120"/>
                  </a:cubicBezTo>
                  <a:cubicBezTo>
                    <a:pt x="-1304" y="18720"/>
                    <a:pt x="239" y="2016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3395706" y="495880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3535406" y="5073104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3567156" y="5168354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3916406" y="4971504"/>
              <a:ext cx="12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4049756" y="5136604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4322806" y="5142954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4462506" y="513660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4716506" y="4914354"/>
              <a:ext cx="31751" cy="28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0"/>
                  </a:moveTo>
                  <a:cubicBezTo>
                    <a:pt x="5760" y="4415"/>
                    <a:pt x="11520" y="8829"/>
                    <a:pt x="14400" y="11982"/>
                  </a:cubicBezTo>
                  <a:cubicBezTo>
                    <a:pt x="17280" y="15136"/>
                    <a:pt x="17280" y="17028"/>
                    <a:pt x="17280" y="18604"/>
                  </a:cubicBezTo>
                  <a:cubicBezTo>
                    <a:pt x="17280" y="20181"/>
                    <a:pt x="17280" y="21442"/>
                    <a:pt x="18000" y="21521"/>
                  </a:cubicBezTo>
                  <a:cubicBezTo>
                    <a:pt x="18720" y="21600"/>
                    <a:pt x="20160" y="20496"/>
                    <a:pt x="21600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4728075" y="4941489"/>
              <a:ext cx="134482" cy="20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21" fill="norm" stroke="1" extrusionOk="0">
                  <a:moveTo>
                    <a:pt x="16380" y="5712"/>
                  </a:moveTo>
                  <a:cubicBezTo>
                    <a:pt x="17393" y="4621"/>
                    <a:pt x="18406" y="3530"/>
                    <a:pt x="19418" y="2439"/>
                  </a:cubicBezTo>
                  <a:cubicBezTo>
                    <a:pt x="20431" y="1348"/>
                    <a:pt x="21443" y="257"/>
                    <a:pt x="21274" y="39"/>
                  </a:cubicBezTo>
                  <a:cubicBezTo>
                    <a:pt x="21106" y="-179"/>
                    <a:pt x="19756" y="476"/>
                    <a:pt x="16549" y="2876"/>
                  </a:cubicBezTo>
                  <a:cubicBezTo>
                    <a:pt x="13343" y="5276"/>
                    <a:pt x="8281" y="9421"/>
                    <a:pt x="4906" y="12257"/>
                  </a:cubicBezTo>
                  <a:cubicBezTo>
                    <a:pt x="1530" y="15094"/>
                    <a:pt x="-157" y="16621"/>
                    <a:pt x="12" y="17494"/>
                  </a:cubicBezTo>
                  <a:cubicBezTo>
                    <a:pt x="180" y="18366"/>
                    <a:pt x="2205" y="18585"/>
                    <a:pt x="6087" y="19130"/>
                  </a:cubicBezTo>
                  <a:cubicBezTo>
                    <a:pt x="9968" y="19676"/>
                    <a:pt x="15706" y="20548"/>
                    <a:pt x="21443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4932406" y="5193754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5341141" y="4771393"/>
              <a:ext cx="219916" cy="42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66" fill="norm" stroke="1" extrusionOk="0">
                  <a:moveTo>
                    <a:pt x="13224" y="14209"/>
                  </a:moveTo>
                  <a:cubicBezTo>
                    <a:pt x="13020" y="13571"/>
                    <a:pt x="12816" y="12932"/>
                    <a:pt x="11492" y="12453"/>
                  </a:cubicBezTo>
                  <a:cubicBezTo>
                    <a:pt x="10167" y="11975"/>
                    <a:pt x="7722" y="11655"/>
                    <a:pt x="5379" y="12507"/>
                  </a:cubicBezTo>
                  <a:cubicBezTo>
                    <a:pt x="3035" y="13358"/>
                    <a:pt x="794" y="15380"/>
                    <a:pt x="182" y="17082"/>
                  </a:cubicBezTo>
                  <a:cubicBezTo>
                    <a:pt x="-429" y="18784"/>
                    <a:pt x="590" y="20168"/>
                    <a:pt x="1813" y="20859"/>
                  </a:cubicBezTo>
                  <a:cubicBezTo>
                    <a:pt x="3035" y="21551"/>
                    <a:pt x="4462" y="21551"/>
                    <a:pt x="6397" y="20753"/>
                  </a:cubicBezTo>
                  <a:cubicBezTo>
                    <a:pt x="8333" y="19955"/>
                    <a:pt x="10779" y="18359"/>
                    <a:pt x="12613" y="15646"/>
                  </a:cubicBezTo>
                  <a:cubicBezTo>
                    <a:pt x="14446" y="12932"/>
                    <a:pt x="15669" y="9102"/>
                    <a:pt x="16280" y="6495"/>
                  </a:cubicBezTo>
                  <a:cubicBezTo>
                    <a:pt x="16892" y="3888"/>
                    <a:pt x="16892" y="2505"/>
                    <a:pt x="16688" y="1547"/>
                  </a:cubicBezTo>
                  <a:cubicBezTo>
                    <a:pt x="16484" y="589"/>
                    <a:pt x="16077" y="57"/>
                    <a:pt x="15465" y="4"/>
                  </a:cubicBezTo>
                  <a:cubicBezTo>
                    <a:pt x="14854" y="-49"/>
                    <a:pt x="14039" y="377"/>
                    <a:pt x="13428" y="1973"/>
                  </a:cubicBezTo>
                  <a:cubicBezTo>
                    <a:pt x="12816" y="3569"/>
                    <a:pt x="12409" y="6335"/>
                    <a:pt x="12613" y="8942"/>
                  </a:cubicBezTo>
                  <a:cubicBezTo>
                    <a:pt x="12816" y="11549"/>
                    <a:pt x="13631" y="13996"/>
                    <a:pt x="14650" y="15646"/>
                  </a:cubicBezTo>
                  <a:cubicBezTo>
                    <a:pt x="15669" y="17295"/>
                    <a:pt x="16892" y="18146"/>
                    <a:pt x="18013" y="18412"/>
                  </a:cubicBezTo>
                  <a:cubicBezTo>
                    <a:pt x="19133" y="18678"/>
                    <a:pt x="20152" y="18359"/>
                    <a:pt x="21171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5592806" y="5013910"/>
              <a:ext cx="114301" cy="10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9986"/>
                  </a:moveTo>
                  <a:cubicBezTo>
                    <a:pt x="2000" y="10386"/>
                    <a:pt x="4000" y="10786"/>
                    <a:pt x="6000" y="9986"/>
                  </a:cubicBezTo>
                  <a:cubicBezTo>
                    <a:pt x="8000" y="9186"/>
                    <a:pt x="10000" y="7186"/>
                    <a:pt x="11000" y="5186"/>
                  </a:cubicBezTo>
                  <a:cubicBezTo>
                    <a:pt x="12000" y="3186"/>
                    <a:pt x="12000" y="1186"/>
                    <a:pt x="11000" y="386"/>
                  </a:cubicBezTo>
                  <a:cubicBezTo>
                    <a:pt x="10000" y="-414"/>
                    <a:pt x="8000" y="-14"/>
                    <a:pt x="6000" y="1986"/>
                  </a:cubicBezTo>
                  <a:cubicBezTo>
                    <a:pt x="4000" y="3986"/>
                    <a:pt x="2000" y="7586"/>
                    <a:pt x="1000" y="10786"/>
                  </a:cubicBezTo>
                  <a:cubicBezTo>
                    <a:pt x="0" y="13986"/>
                    <a:pt x="0" y="16786"/>
                    <a:pt x="1200" y="18586"/>
                  </a:cubicBezTo>
                  <a:cubicBezTo>
                    <a:pt x="2400" y="20386"/>
                    <a:pt x="4800" y="21186"/>
                    <a:pt x="8400" y="20386"/>
                  </a:cubicBezTo>
                  <a:cubicBezTo>
                    <a:pt x="12000" y="19586"/>
                    <a:pt x="16800" y="17186"/>
                    <a:pt x="21600" y="14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5738856" y="4984204"/>
              <a:ext cx="120651" cy="14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812"/>
                  </a:moveTo>
                  <a:cubicBezTo>
                    <a:pt x="0" y="2224"/>
                    <a:pt x="0" y="635"/>
                    <a:pt x="947" y="476"/>
                  </a:cubicBezTo>
                  <a:cubicBezTo>
                    <a:pt x="1895" y="318"/>
                    <a:pt x="3789" y="1588"/>
                    <a:pt x="5874" y="4129"/>
                  </a:cubicBezTo>
                  <a:cubicBezTo>
                    <a:pt x="7958" y="6671"/>
                    <a:pt x="10232" y="10482"/>
                    <a:pt x="11368" y="13182"/>
                  </a:cubicBezTo>
                  <a:cubicBezTo>
                    <a:pt x="12505" y="15882"/>
                    <a:pt x="12505" y="17471"/>
                    <a:pt x="11937" y="18900"/>
                  </a:cubicBezTo>
                  <a:cubicBezTo>
                    <a:pt x="11368" y="20329"/>
                    <a:pt x="10232" y="21600"/>
                    <a:pt x="9095" y="21600"/>
                  </a:cubicBezTo>
                  <a:cubicBezTo>
                    <a:pt x="7958" y="21600"/>
                    <a:pt x="6821" y="20329"/>
                    <a:pt x="6253" y="18106"/>
                  </a:cubicBezTo>
                  <a:cubicBezTo>
                    <a:pt x="5684" y="15882"/>
                    <a:pt x="5684" y="12706"/>
                    <a:pt x="8337" y="9529"/>
                  </a:cubicBezTo>
                  <a:cubicBezTo>
                    <a:pt x="10989" y="6353"/>
                    <a:pt x="16295" y="3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5916656" y="4996904"/>
              <a:ext cx="6351" cy="8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0" y="14850"/>
                  </a:cubicBezTo>
                  <a:cubicBezTo>
                    <a:pt x="0" y="18900"/>
                    <a:pt x="0" y="21600"/>
                    <a:pt x="3600" y="21330"/>
                  </a:cubicBezTo>
                  <a:cubicBezTo>
                    <a:pt x="7200" y="21060"/>
                    <a:pt x="14400" y="17820"/>
                    <a:pt x="21600" y="14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5923006" y="4939754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5992856" y="4933404"/>
              <a:ext cx="1270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684"/>
                    <a:pt x="2880" y="11368"/>
                    <a:pt x="4140" y="15347"/>
                  </a:cubicBezTo>
                  <a:cubicBezTo>
                    <a:pt x="5400" y="19326"/>
                    <a:pt x="6480" y="21600"/>
                    <a:pt x="7560" y="21600"/>
                  </a:cubicBezTo>
                  <a:cubicBezTo>
                    <a:pt x="8640" y="21600"/>
                    <a:pt x="9720" y="19326"/>
                    <a:pt x="12060" y="15726"/>
                  </a:cubicBezTo>
                  <a:cubicBezTo>
                    <a:pt x="14400" y="12126"/>
                    <a:pt x="18000" y="7200"/>
                    <a:pt x="21600" y="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6119856" y="4916597"/>
              <a:ext cx="209551" cy="1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0" y="9856"/>
                  </a:moveTo>
                  <a:cubicBezTo>
                    <a:pt x="655" y="11090"/>
                    <a:pt x="1309" y="12324"/>
                    <a:pt x="2182" y="12787"/>
                  </a:cubicBezTo>
                  <a:cubicBezTo>
                    <a:pt x="3055" y="13250"/>
                    <a:pt x="4145" y="12942"/>
                    <a:pt x="5345" y="11862"/>
                  </a:cubicBezTo>
                  <a:cubicBezTo>
                    <a:pt x="6545" y="10782"/>
                    <a:pt x="7855" y="8930"/>
                    <a:pt x="8727" y="6770"/>
                  </a:cubicBezTo>
                  <a:cubicBezTo>
                    <a:pt x="9600" y="4610"/>
                    <a:pt x="10036" y="2142"/>
                    <a:pt x="9709" y="907"/>
                  </a:cubicBezTo>
                  <a:cubicBezTo>
                    <a:pt x="9382" y="-327"/>
                    <a:pt x="8291" y="-327"/>
                    <a:pt x="6982" y="1062"/>
                  </a:cubicBezTo>
                  <a:cubicBezTo>
                    <a:pt x="5673" y="2450"/>
                    <a:pt x="4145" y="5227"/>
                    <a:pt x="3273" y="8159"/>
                  </a:cubicBezTo>
                  <a:cubicBezTo>
                    <a:pt x="2400" y="11090"/>
                    <a:pt x="2182" y="14176"/>
                    <a:pt x="2509" y="16490"/>
                  </a:cubicBezTo>
                  <a:cubicBezTo>
                    <a:pt x="2836" y="18804"/>
                    <a:pt x="3709" y="20347"/>
                    <a:pt x="6982" y="20810"/>
                  </a:cubicBezTo>
                  <a:cubicBezTo>
                    <a:pt x="10255" y="21273"/>
                    <a:pt x="15927" y="20656"/>
                    <a:pt x="21600" y="20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6999663" y="4927054"/>
              <a:ext cx="29494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1499" y="0"/>
                  </a:moveTo>
                  <a:cubicBezTo>
                    <a:pt x="19956" y="2782"/>
                    <a:pt x="18413" y="5564"/>
                    <a:pt x="16330" y="8264"/>
                  </a:cubicBezTo>
                  <a:cubicBezTo>
                    <a:pt x="14248" y="10964"/>
                    <a:pt x="11625" y="13582"/>
                    <a:pt x="10005" y="15136"/>
                  </a:cubicBezTo>
                  <a:cubicBezTo>
                    <a:pt x="8385" y="16691"/>
                    <a:pt x="7768" y="17182"/>
                    <a:pt x="7073" y="17427"/>
                  </a:cubicBezTo>
                  <a:cubicBezTo>
                    <a:pt x="6379" y="17673"/>
                    <a:pt x="5608" y="17673"/>
                    <a:pt x="4450" y="16936"/>
                  </a:cubicBezTo>
                  <a:cubicBezTo>
                    <a:pt x="3293" y="16200"/>
                    <a:pt x="1750" y="14727"/>
                    <a:pt x="902" y="13418"/>
                  </a:cubicBezTo>
                  <a:cubicBezTo>
                    <a:pt x="53" y="12109"/>
                    <a:pt x="-101" y="10964"/>
                    <a:pt x="53" y="10064"/>
                  </a:cubicBezTo>
                  <a:cubicBezTo>
                    <a:pt x="208" y="9164"/>
                    <a:pt x="670" y="8509"/>
                    <a:pt x="1750" y="8018"/>
                  </a:cubicBezTo>
                  <a:cubicBezTo>
                    <a:pt x="2830" y="7527"/>
                    <a:pt x="4528" y="7200"/>
                    <a:pt x="6533" y="7936"/>
                  </a:cubicBezTo>
                  <a:cubicBezTo>
                    <a:pt x="8539" y="8673"/>
                    <a:pt x="10853" y="10473"/>
                    <a:pt x="12936" y="12355"/>
                  </a:cubicBezTo>
                  <a:cubicBezTo>
                    <a:pt x="15019" y="14236"/>
                    <a:pt x="16870" y="16200"/>
                    <a:pt x="18182" y="17755"/>
                  </a:cubicBezTo>
                  <a:cubicBezTo>
                    <a:pt x="19493" y="19309"/>
                    <a:pt x="20265" y="20455"/>
                    <a:pt x="21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7421606" y="5206454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7395074" y="5085804"/>
              <a:ext cx="2653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0827" y="0"/>
                  </a:moveTo>
                  <a:cubicBezTo>
                    <a:pt x="14181" y="7200"/>
                    <a:pt x="7535" y="14400"/>
                    <a:pt x="7535" y="14400"/>
                  </a:cubicBezTo>
                  <a:cubicBezTo>
                    <a:pt x="7535" y="14400"/>
                    <a:pt x="14181" y="7200"/>
                    <a:pt x="12519" y="6000"/>
                  </a:cubicBezTo>
                  <a:cubicBezTo>
                    <a:pt x="10858" y="4800"/>
                    <a:pt x="889" y="9600"/>
                    <a:pt x="58" y="13200"/>
                  </a:cubicBezTo>
                  <a:cubicBezTo>
                    <a:pt x="-773" y="16800"/>
                    <a:pt x="7535" y="19200"/>
                    <a:pt x="158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7834356" y="5162004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1800"/>
                    <a:pt x="11200" y="3600"/>
                    <a:pt x="14800" y="7200"/>
                  </a:cubicBezTo>
                  <a:cubicBezTo>
                    <a:pt x="18400" y="10800"/>
                    <a:pt x="200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7866106" y="5301704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5400"/>
                    <a:pt x="6857" y="10800"/>
                    <a:pt x="10457" y="14400"/>
                  </a:cubicBezTo>
                  <a:cubicBezTo>
                    <a:pt x="14057" y="18000"/>
                    <a:pt x="17829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307150" y="4978796"/>
              <a:ext cx="263807" cy="4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58" fill="norm" stroke="1" extrusionOk="0">
                  <a:moveTo>
                    <a:pt x="21537" y="629"/>
                  </a:moveTo>
                  <a:cubicBezTo>
                    <a:pt x="18945" y="289"/>
                    <a:pt x="16353" y="-50"/>
                    <a:pt x="14279" y="7"/>
                  </a:cubicBezTo>
                  <a:cubicBezTo>
                    <a:pt x="12206" y="63"/>
                    <a:pt x="10651" y="515"/>
                    <a:pt x="9095" y="1873"/>
                  </a:cubicBezTo>
                  <a:cubicBezTo>
                    <a:pt x="7540" y="3230"/>
                    <a:pt x="5985" y="5491"/>
                    <a:pt x="4603" y="7923"/>
                  </a:cubicBezTo>
                  <a:cubicBezTo>
                    <a:pt x="3220" y="10354"/>
                    <a:pt x="2011" y="12955"/>
                    <a:pt x="1319" y="14652"/>
                  </a:cubicBezTo>
                  <a:cubicBezTo>
                    <a:pt x="628" y="16348"/>
                    <a:pt x="455" y="17140"/>
                    <a:pt x="283" y="17818"/>
                  </a:cubicBezTo>
                  <a:cubicBezTo>
                    <a:pt x="110" y="18497"/>
                    <a:pt x="-63" y="19062"/>
                    <a:pt x="23" y="19627"/>
                  </a:cubicBezTo>
                  <a:cubicBezTo>
                    <a:pt x="110" y="20193"/>
                    <a:pt x="455" y="20758"/>
                    <a:pt x="1492" y="21098"/>
                  </a:cubicBezTo>
                  <a:cubicBezTo>
                    <a:pt x="2529" y="21437"/>
                    <a:pt x="4257" y="21550"/>
                    <a:pt x="6244" y="21380"/>
                  </a:cubicBezTo>
                  <a:cubicBezTo>
                    <a:pt x="8231" y="21211"/>
                    <a:pt x="10478" y="20758"/>
                    <a:pt x="12724" y="20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8316684" y="5181054"/>
              <a:ext cx="16537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496" y="21600"/>
                  </a:moveTo>
                  <a:cubicBezTo>
                    <a:pt x="1129" y="18514"/>
                    <a:pt x="-238" y="15429"/>
                    <a:pt x="35" y="13371"/>
                  </a:cubicBezTo>
                  <a:cubicBezTo>
                    <a:pt x="309" y="11314"/>
                    <a:pt x="2223" y="10286"/>
                    <a:pt x="6051" y="8229"/>
                  </a:cubicBezTo>
                  <a:cubicBezTo>
                    <a:pt x="9878" y="6171"/>
                    <a:pt x="15620" y="3086"/>
                    <a:pt x="213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8597809" y="4947284"/>
              <a:ext cx="436698" cy="48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25" fill="norm" stroke="1" extrusionOk="0">
                  <a:moveTo>
                    <a:pt x="21528" y="1084"/>
                  </a:moveTo>
                  <a:cubicBezTo>
                    <a:pt x="21111" y="705"/>
                    <a:pt x="20693" y="326"/>
                    <a:pt x="19754" y="136"/>
                  </a:cubicBezTo>
                  <a:cubicBezTo>
                    <a:pt x="18815" y="-53"/>
                    <a:pt x="17354" y="-53"/>
                    <a:pt x="15424" y="184"/>
                  </a:cubicBezTo>
                  <a:cubicBezTo>
                    <a:pt x="13493" y="421"/>
                    <a:pt x="11093" y="894"/>
                    <a:pt x="9371" y="1605"/>
                  </a:cubicBezTo>
                  <a:cubicBezTo>
                    <a:pt x="7650" y="2315"/>
                    <a:pt x="6606" y="3263"/>
                    <a:pt x="5771" y="4779"/>
                  </a:cubicBezTo>
                  <a:cubicBezTo>
                    <a:pt x="4937" y="6294"/>
                    <a:pt x="4311" y="8379"/>
                    <a:pt x="3580" y="10510"/>
                  </a:cubicBezTo>
                  <a:cubicBezTo>
                    <a:pt x="2850" y="12642"/>
                    <a:pt x="2015" y="14821"/>
                    <a:pt x="1389" y="16431"/>
                  </a:cubicBezTo>
                  <a:cubicBezTo>
                    <a:pt x="763" y="18042"/>
                    <a:pt x="345" y="19084"/>
                    <a:pt x="137" y="19842"/>
                  </a:cubicBezTo>
                  <a:cubicBezTo>
                    <a:pt x="-72" y="20600"/>
                    <a:pt x="-72" y="21073"/>
                    <a:pt x="345" y="21310"/>
                  </a:cubicBezTo>
                  <a:cubicBezTo>
                    <a:pt x="763" y="21547"/>
                    <a:pt x="1598" y="21547"/>
                    <a:pt x="3006" y="21500"/>
                  </a:cubicBezTo>
                  <a:cubicBezTo>
                    <a:pt x="4415" y="21452"/>
                    <a:pt x="6398" y="21358"/>
                    <a:pt x="8380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9078956" y="5123904"/>
              <a:ext cx="133351" cy="33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0"/>
                  </a:moveTo>
                  <a:cubicBezTo>
                    <a:pt x="3771" y="3532"/>
                    <a:pt x="7543" y="7064"/>
                    <a:pt x="10114" y="10392"/>
                  </a:cubicBezTo>
                  <a:cubicBezTo>
                    <a:pt x="12686" y="13721"/>
                    <a:pt x="14057" y="16845"/>
                    <a:pt x="15086" y="18747"/>
                  </a:cubicBezTo>
                  <a:cubicBezTo>
                    <a:pt x="16114" y="20649"/>
                    <a:pt x="16800" y="21328"/>
                    <a:pt x="17829" y="21464"/>
                  </a:cubicBezTo>
                  <a:cubicBezTo>
                    <a:pt x="18857" y="21600"/>
                    <a:pt x="20229" y="21192"/>
                    <a:pt x="2160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8987854" y="5155654"/>
              <a:ext cx="29430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21452" y="0"/>
                  </a:moveTo>
                  <a:cubicBezTo>
                    <a:pt x="18829" y="1902"/>
                    <a:pt x="16206" y="3804"/>
                    <a:pt x="13043" y="6589"/>
                  </a:cubicBezTo>
                  <a:cubicBezTo>
                    <a:pt x="9881" y="9374"/>
                    <a:pt x="6178" y="13042"/>
                    <a:pt x="3941" y="15419"/>
                  </a:cubicBezTo>
                  <a:cubicBezTo>
                    <a:pt x="1703" y="17796"/>
                    <a:pt x="932" y="18883"/>
                    <a:pt x="469" y="19834"/>
                  </a:cubicBezTo>
                  <a:cubicBezTo>
                    <a:pt x="6" y="20785"/>
                    <a:pt x="-148" y="21600"/>
                    <a:pt x="161" y="21600"/>
                  </a:cubicBezTo>
                  <a:cubicBezTo>
                    <a:pt x="469" y="21600"/>
                    <a:pt x="1241" y="20785"/>
                    <a:pt x="2012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9383756" y="5047704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9390106" y="4930494"/>
              <a:ext cx="56208" cy="4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013" fill="norm" stroke="1" extrusionOk="0">
                  <a:moveTo>
                    <a:pt x="12000" y="1291"/>
                  </a:moveTo>
                  <a:cubicBezTo>
                    <a:pt x="9600" y="5048"/>
                    <a:pt x="7200" y="8804"/>
                    <a:pt x="8000" y="11622"/>
                  </a:cubicBezTo>
                  <a:cubicBezTo>
                    <a:pt x="8800" y="14439"/>
                    <a:pt x="12800" y="16317"/>
                    <a:pt x="16000" y="15378"/>
                  </a:cubicBezTo>
                  <a:cubicBezTo>
                    <a:pt x="19200" y="14439"/>
                    <a:pt x="21600" y="10683"/>
                    <a:pt x="21200" y="7396"/>
                  </a:cubicBezTo>
                  <a:cubicBezTo>
                    <a:pt x="20800" y="4109"/>
                    <a:pt x="17600" y="1291"/>
                    <a:pt x="14000" y="352"/>
                  </a:cubicBezTo>
                  <a:cubicBezTo>
                    <a:pt x="10400" y="-587"/>
                    <a:pt x="6400" y="352"/>
                    <a:pt x="4000" y="3170"/>
                  </a:cubicBezTo>
                  <a:cubicBezTo>
                    <a:pt x="1600" y="5987"/>
                    <a:pt x="800" y="10683"/>
                    <a:pt x="400" y="13970"/>
                  </a:cubicBezTo>
                  <a:cubicBezTo>
                    <a:pt x="0" y="17256"/>
                    <a:pt x="0" y="19135"/>
                    <a:pt x="0" y="21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9537802" y="5089360"/>
              <a:ext cx="188855" cy="36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17" fill="norm" stroke="1" extrusionOk="0">
                  <a:moveTo>
                    <a:pt x="21178" y="899"/>
                  </a:moveTo>
                  <a:cubicBezTo>
                    <a:pt x="20229" y="531"/>
                    <a:pt x="19279" y="162"/>
                    <a:pt x="18092" y="40"/>
                  </a:cubicBezTo>
                  <a:cubicBezTo>
                    <a:pt x="16905" y="-83"/>
                    <a:pt x="15481" y="40"/>
                    <a:pt x="13345" y="1022"/>
                  </a:cubicBezTo>
                  <a:cubicBezTo>
                    <a:pt x="11209" y="2003"/>
                    <a:pt x="8360" y="3844"/>
                    <a:pt x="5868" y="6544"/>
                  </a:cubicBezTo>
                  <a:cubicBezTo>
                    <a:pt x="3376" y="9244"/>
                    <a:pt x="1240" y="12803"/>
                    <a:pt x="409" y="15319"/>
                  </a:cubicBezTo>
                  <a:cubicBezTo>
                    <a:pt x="-422" y="17835"/>
                    <a:pt x="53" y="19308"/>
                    <a:pt x="1477" y="20228"/>
                  </a:cubicBezTo>
                  <a:cubicBezTo>
                    <a:pt x="2901" y="21149"/>
                    <a:pt x="5275" y="21517"/>
                    <a:pt x="7648" y="21394"/>
                  </a:cubicBezTo>
                  <a:cubicBezTo>
                    <a:pt x="10022" y="21272"/>
                    <a:pt x="12396" y="20658"/>
                    <a:pt x="14769" y="20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9727634" y="5158220"/>
              <a:ext cx="284773" cy="3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67" fill="norm" stroke="1" extrusionOk="0">
                  <a:moveTo>
                    <a:pt x="12886" y="2947"/>
                  </a:moveTo>
                  <a:cubicBezTo>
                    <a:pt x="12726" y="2300"/>
                    <a:pt x="12566" y="1654"/>
                    <a:pt x="12006" y="1330"/>
                  </a:cubicBezTo>
                  <a:cubicBezTo>
                    <a:pt x="11446" y="1007"/>
                    <a:pt x="10486" y="1007"/>
                    <a:pt x="9126" y="1977"/>
                  </a:cubicBezTo>
                  <a:cubicBezTo>
                    <a:pt x="7766" y="2947"/>
                    <a:pt x="6006" y="4887"/>
                    <a:pt x="4406" y="7474"/>
                  </a:cubicBezTo>
                  <a:cubicBezTo>
                    <a:pt x="2806" y="10061"/>
                    <a:pt x="1366" y="13294"/>
                    <a:pt x="646" y="15364"/>
                  </a:cubicBezTo>
                  <a:cubicBezTo>
                    <a:pt x="-74" y="17433"/>
                    <a:pt x="-74" y="18339"/>
                    <a:pt x="86" y="19115"/>
                  </a:cubicBezTo>
                  <a:cubicBezTo>
                    <a:pt x="246" y="19891"/>
                    <a:pt x="566" y="20538"/>
                    <a:pt x="1126" y="20926"/>
                  </a:cubicBezTo>
                  <a:cubicBezTo>
                    <a:pt x="1686" y="21314"/>
                    <a:pt x="2486" y="21443"/>
                    <a:pt x="4166" y="20926"/>
                  </a:cubicBezTo>
                  <a:cubicBezTo>
                    <a:pt x="5846" y="20408"/>
                    <a:pt x="8406" y="19244"/>
                    <a:pt x="10486" y="17821"/>
                  </a:cubicBezTo>
                  <a:cubicBezTo>
                    <a:pt x="12566" y="16399"/>
                    <a:pt x="14166" y="14717"/>
                    <a:pt x="15206" y="12454"/>
                  </a:cubicBezTo>
                  <a:cubicBezTo>
                    <a:pt x="16246" y="10190"/>
                    <a:pt x="16726" y="7345"/>
                    <a:pt x="16326" y="5146"/>
                  </a:cubicBezTo>
                  <a:cubicBezTo>
                    <a:pt x="15926" y="2947"/>
                    <a:pt x="14646" y="1395"/>
                    <a:pt x="13366" y="619"/>
                  </a:cubicBezTo>
                  <a:cubicBezTo>
                    <a:pt x="12086" y="-157"/>
                    <a:pt x="10806" y="-157"/>
                    <a:pt x="9606" y="360"/>
                  </a:cubicBezTo>
                  <a:cubicBezTo>
                    <a:pt x="8406" y="878"/>
                    <a:pt x="7286" y="1912"/>
                    <a:pt x="6646" y="2818"/>
                  </a:cubicBezTo>
                  <a:cubicBezTo>
                    <a:pt x="6006" y="3723"/>
                    <a:pt x="5846" y="4499"/>
                    <a:pt x="6006" y="5211"/>
                  </a:cubicBezTo>
                  <a:cubicBezTo>
                    <a:pt x="6166" y="5922"/>
                    <a:pt x="6646" y="6569"/>
                    <a:pt x="8886" y="6957"/>
                  </a:cubicBezTo>
                  <a:cubicBezTo>
                    <a:pt x="11126" y="7345"/>
                    <a:pt x="15126" y="7474"/>
                    <a:pt x="17526" y="7345"/>
                  </a:cubicBezTo>
                  <a:cubicBezTo>
                    <a:pt x="19926" y="7215"/>
                    <a:pt x="20726" y="6827"/>
                    <a:pt x="21526" y="6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10044156" y="5104854"/>
              <a:ext cx="90033" cy="39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29" fill="norm" stroke="1" extrusionOk="0">
                  <a:moveTo>
                    <a:pt x="0" y="0"/>
                  </a:moveTo>
                  <a:cubicBezTo>
                    <a:pt x="2512" y="114"/>
                    <a:pt x="5023" y="229"/>
                    <a:pt x="7786" y="857"/>
                  </a:cubicBezTo>
                  <a:cubicBezTo>
                    <a:pt x="10549" y="1486"/>
                    <a:pt x="13563" y="2629"/>
                    <a:pt x="16326" y="4914"/>
                  </a:cubicBezTo>
                  <a:cubicBezTo>
                    <a:pt x="19088" y="7200"/>
                    <a:pt x="21600" y="10629"/>
                    <a:pt x="21349" y="13314"/>
                  </a:cubicBezTo>
                  <a:cubicBezTo>
                    <a:pt x="21098" y="16000"/>
                    <a:pt x="18084" y="17943"/>
                    <a:pt x="15823" y="19200"/>
                  </a:cubicBezTo>
                  <a:cubicBezTo>
                    <a:pt x="13563" y="20457"/>
                    <a:pt x="12056" y="21029"/>
                    <a:pt x="10047" y="21314"/>
                  </a:cubicBezTo>
                  <a:cubicBezTo>
                    <a:pt x="8037" y="21600"/>
                    <a:pt x="5526" y="21600"/>
                    <a:pt x="4270" y="21314"/>
                  </a:cubicBezTo>
                  <a:cubicBezTo>
                    <a:pt x="3014" y="21029"/>
                    <a:pt x="3014" y="20457"/>
                    <a:pt x="3014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10145756" y="5003788"/>
              <a:ext cx="315947" cy="57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80" fill="norm" stroke="1" extrusionOk="0">
                  <a:moveTo>
                    <a:pt x="6480" y="2116"/>
                  </a:moveTo>
                  <a:cubicBezTo>
                    <a:pt x="6480" y="1642"/>
                    <a:pt x="6480" y="1167"/>
                    <a:pt x="7560" y="850"/>
                  </a:cubicBezTo>
                  <a:cubicBezTo>
                    <a:pt x="8640" y="534"/>
                    <a:pt x="10800" y="376"/>
                    <a:pt x="12960" y="257"/>
                  </a:cubicBezTo>
                  <a:cubicBezTo>
                    <a:pt x="15120" y="138"/>
                    <a:pt x="17280" y="59"/>
                    <a:pt x="18720" y="20"/>
                  </a:cubicBezTo>
                  <a:cubicBezTo>
                    <a:pt x="20160" y="-20"/>
                    <a:pt x="20880" y="-20"/>
                    <a:pt x="21240" y="217"/>
                  </a:cubicBezTo>
                  <a:cubicBezTo>
                    <a:pt x="21600" y="455"/>
                    <a:pt x="21600" y="929"/>
                    <a:pt x="21096" y="2275"/>
                  </a:cubicBezTo>
                  <a:cubicBezTo>
                    <a:pt x="20592" y="3620"/>
                    <a:pt x="19584" y="5835"/>
                    <a:pt x="18648" y="8011"/>
                  </a:cubicBezTo>
                  <a:cubicBezTo>
                    <a:pt x="17712" y="10187"/>
                    <a:pt x="16848" y="12323"/>
                    <a:pt x="16344" y="13984"/>
                  </a:cubicBezTo>
                  <a:cubicBezTo>
                    <a:pt x="15840" y="15646"/>
                    <a:pt x="15696" y="16833"/>
                    <a:pt x="15696" y="17664"/>
                  </a:cubicBezTo>
                  <a:cubicBezTo>
                    <a:pt x="15696" y="18494"/>
                    <a:pt x="15840" y="18969"/>
                    <a:pt x="16128" y="19365"/>
                  </a:cubicBezTo>
                  <a:cubicBezTo>
                    <a:pt x="16416" y="19760"/>
                    <a:pt x="16848" y="20077"/>
                    <a:pt x="16632" y="20275"/>
                  </a:cubicBezTo>
                  <a:cubicBezTo>
                    <a:pt x="16416" y="20472"/>
                    <a:pt x="15552" y="20551"/>
                    <a:pt x="12672" y="20749"/>
                  </a:cubicBezTo>
                  <a:cubicBezTo>
                    <a:pt x="9792" y="20947"/>
                    <a:pt x="4896" y="21264"/>
                    <a:pt x="0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7525184" y="4956360"/>
              <a:ext cx="105973" cy="27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61" fill="norm" stroke="1" extrusionOk="0">
                  <a:moveTo>
                    <a:pt x="21204" y="191"/>
                  </a:moveTo>
                  <a:cubicBezTo>
                    <a:pt x="19086" y="26"/>
                    <a:pt x="16969" y="-139"/>
                    <a:pt x="15063" y="191"/>
                  </a:cubicBezTo>
                  <a:cubicBezTo>
                    <a:pt x="13157" y="521"/>
                    <a:pt x="11463" y="1345"/>
                    <a:pt x="8922" y="3653"/>
                  </a:cubicBezTo>
                  <a:cubicBezTo>
                    <a:pt x="6380" y="5962"/>
                    <a:pt x="2992" y="9754"/>
                    <a:pt x="1298" y="12145"/>
                  </a:cubicBezTo>
                  <a:cubicBezTo>
                    <a:pt x="-396" y="14536"/>
                    <a:pt x="-396" y="15525"/>
                    <a:pt x="1086" y="16844"/>
                  </a:cubicBezTo>
                  <a:cubicBezTo>
                    <a:pt x="2569" y="18163"/>
                    <a:pt x="5533" y="19812"/>
                    <a:pt x="8498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7582473" y="5045217"/>
              <a:ext cx="112184" cy="16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13042" y="321"/>
                  </a:moveTo>
                  <a:cubicBezTo>
                    <a:pt x="8966" y="4149"/>
                    <a:pt x="4891" y="7977"/>
                    <a:pt x="2649" y="10847"/>
                  </a:cubicBezTo>
                  <a:cubicBezTo>
                    <a:pt x="408" y="13718"/>
                    <a:pt x="0" y="15632"/>
                    <a:pt x="0" y="17273"/>
                  </a:cubicBezTo>
                  <a:cubicBezTo>
                    <a:pt x="0" y="18913"/>
                    <a:pt x="408" y="20280"/>
                    <a:pt x="2853" y="20827"/>
                  </a:cubicBezTo>
                  <a:cubicBezTo>
                    <a:pt x="5298" y="21374"/>
                    <a:pt x="9781" y="21101"/>
                    <a:pt x="12838" y="19733"/>
                  </a:cubicBezTo>
                  <a:cubicBezTo>
                    <a:pt x="15894" y="18366"/>
                    <a:pt x="17525" y="15906"/>
                    <a:pt x="18747" y="13308"/>
                  </a:cubicBezTo>
                  <a:cubicBezTo>
                    <a:pt x="19970" y="10711"/>
                    <a:pt x="20785" y="7977"/>
                    <a:pt x="21192" y="5789"/>
                  </a:cubicBezTo>
                  <a:cubicBezTo>
                    <a:pt x="21600" y="3602"/>
                    <a:pt x="21600" y="1961"/>
                    <a:pt x="20581" y="1004"/>
                  </a:cubicBezTo>
                  <a:cubicBezTo>
                    <a:pt x="19562" y="47"/>
                    <a:pt x="17525" y="-226"/>
                    <a:pt x="14468" y="184"/>
                  </a:cubicBezTo>
                  <a:cubicBezTo>
                    <a:pt x="11411" y="594"/>
                    <a:pt x="7336" y="1688"/>
                    <a:pt x="4891" y="3055"/>
                  </a:cubicBezTo>
                  <a:cubicBezTo>
                    <a:pt x="2445" y="4422"/>
                    <a:pt x="1630" y="6063"/>
                    <a:pt x="2649" y="6883"/>
                  </a:cubicBezTo>
                  <a:cubicBezTo>
                    <a:pt x="3668" y="7703"/>
                    <a:pt x="6521" y="7703"/>
                    <a:pt x="9985" y="7566"/>
                  </a:cubicBezTo>
                  <a:cubicBezTo>
                    <a:pt x="13449" y="7430"/>
                    <a:pt x="17525" y="7156"/>
                    <a:pt x="21600" y="6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7650206" y="4965154"/>
              <a:ext cx="11729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3642" y="0"/>
                  </a:moveTo>
                  <a:cubicBezTo>
                    <a:pt x="15537" y="1464"/>
                    <a:pt x="17432" y="2929"/>
                    <a:pt x="18947" y="5003"/>
                  </a:cubicBezTo>
                  <a:cubicBezTo>
                    <a:pt x="20463" y="7078"/>
                    <a:pt x="21600" y="9763"/>
                    <a:pt x="20653" y="12142"/>
                  </a:cubicBezTo>
                  <a:cubicBezTo>
                    <a:pt x="19705" y="14522"/>
                    <a:pt x="16674" y="16597"/>
                    <a:pt x="12884" y="18122"/>
                  </a:cubicBezTo>
                  <a:cubicBezTo>
                    <a:pt x="9095" y="19647"/>
                    <a:pt x="4547" y="20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7567656" y="4987561"/>
              <a:ext cx="1778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629" y="11918"/>
                    <a:pt x="9257" y="3818"/>
                    <a:pt x="12857" y="1118"/>
                  </a:cubicBezTo>
                  <a:cubicBezTo>
                    <a:pt x="16457" y="-1582"/>
                    <a:pt x="1902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7732756" y="4952454"/>
              <a:ext cx="6189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0" y="0"/>
                  </a:moveTo>
                  <a:cubicBezTo>
                    <a:pt x="3484" y="0"/>
                    <a:pt x="6968" y="0"/>
                    <a:pt x="10103" y="720"/>
                  </a:cubicBezTo>
                  <a:cubicBezTo>
                    <a:pt x="13239" y="1440"/>
                    <a:pt x="16026" y="2880"/>
                    <a:pt x="18116" y="4800"/>
                  </a:cubicBezTo>
                  <a:cubicBezTo>
                    <a:pt x="20206" y="6720"/>
                    <a:pt x="21600" y="9120"/>
                    <a:pt x="18813" y="12000"/>
                  </a:cubicBezTo>
                  <a:cubicBezTo>
                    <a:pt x="16026" y="14880"/>
                    <a:pt x="9058" y="18240"/>
                    <a:pt x="20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65453" y="6065461"/>
              <a:ext cx="161604" cy="38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165" fill="norm" stroke="1" extrusionOk="0">
                  <a:moveTo>
                    <a:pt x="20875" y="2330"/>
                  </a:moveTo>
                  <a:cubicBezTo>
                    <a:pt x="20602" y="1752"/>
                    <a:pt x="20328" y="1175"/>
                    <a:pt x="18961" y="655"/>
                  </a:cubicBezTo>
                  <a:cubicBezTo>
                    <a:pt x="17594" y="135"/>
                    <a:pt x="15133" y="-327"/>
                    <a:pt x="11852" y="308"/>
                  </a:cubicBezTo>
                  <a:cubicBezTo>
                    <a:pt x="8571" y="944"/>
                    <a:pt x="4470" y="2676"/>
                    <a:pt x="2146" y="4236"/>
                  </a:cubicBezTo>
                  <a:cubicBezTo>
                    <a:pt x="-178" y="5795"/>
                    <a:pt x="-725" y="7181"/>
                    <a:pt x="1052" y="8856"/>
                  </a:cubicBezTo>
                  <a:cubicBezTo>
                    <a:pt x="2829" y="10531"/>
                    <a:pt x="6931" y="12494"/>
                    <a:pt x="9802" y="13996"/>
                  </a:cubicBezTo>
                  <a:cubicBezTo>
                    <a:pt x="12672" y="15498"/>
                    <a:pt x="14313" y="16537"/>
                    <a:pt x="15133" y="17403"/>
                  </a:cubicBezTo>
                  <a:cubicBezTo>
                    <a:pt x="15953" y="18270"/>
                    <a:pt x="15953" y="18963"/>
                    <a:pt x="15407" y="19540"/>
                  </a:cubicBezTo>
                  <a:cubicBezTo>
                    <a:pt x="14860" y="20118"/>
                    <a:pt x="13766" y="20580"/>
                    <a:pt x="12399" y="20869"/>
                  </a:cubicBezTo>
                  <a:cubicBezTo>
                    <a:pt x="11032" y="21157"/>
                    <a:pt x="9391" y="21273"/>
                    <a:pt x="8434" y="21042"/>
                  </a:cubicBezTo>
                  <a:cubicBezTo>
                    <a:pt x="7478" y="20811"/>
                    <a:pt x="7204" y="20233"/>
                    <a:pt x="7478" y="19367"/>
                  </a:cubicBezTo>
                  <a:cubicBezTo>
                    <a:pt x="7751" y="18501"/>
                    <a:pt x="8571" y="17346"/>
                    <a:pt x="9391" y="16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300376" y="5997759"/>
              <a:ext cx="148931" cy="4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36" fill="norm" stroke="1" extrusionOk="0">
                  <a:moveTo>
                    <a:pt x="4065" y="765"/>
                  </a:moveTo>
                  <a:cubicBezTo>
                    <a:pt x="4978" y="338"/>
                    <a:pt x="5891" y="-90"/>
                    <a:pt x="6499" y="17"/>
                  </a:cubicBezTo>
                  <a:cubicBezTo>
                    <a:pt x="7107" y="124"/>
                    <a:pt x="7412" y="765"/>
                    <a:pt x="6651" y="2797"/>
                  </a:cubicBezTo>
                  <a:cubicBezTo>
                    <a:pt x="5891" y="4829"/>
                    <a:pt x="4065" y="8251"/>
                    <a:pt x="2696" y="11245"/>
                  </a:cubicBezTo>
                  <a:cubicBezTo>
                    <a:pt x="1327" y="14239"/>
                    <a:pt x="414" y="16805"/>
                    <a:pt x="110" y="18409"/>
                  </a:cubicBezTo>
                  <a:cubicBezTo>
                    <a:pt x="-194" y="20013"/>
                    <a:pt x="110" y="20655"/>
                    <a:pt x="1327" y="21029"/>
                  </a:cubicBezTo>
                  <a:cubicBezTo>
                    <a:pt x="2544" y="21403"/>
                    <a:pt x="4674" y="21510"/>
                    <a:pt x="7868" y="20922"/>
                  </a:cubicBezTo>
                  <a:cubicBezTo>
                    <a:pt x="11062" y="20334"/>
                    <a:pt x="15321" y="19051"/>
                    <a:pt x="17755" y="18142"/>
                  </a:cubicBezTo>
                  <a:cubicBezTo>
                    <a:pt x="20189" y="17233"/>
                    <a:pt x="20798" y="16698"/>
                    <a:pt x="21406" y="16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321176" y="6120854"/>
              <a:ext cx="432153" cy="65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87" fill="norm" stroke="1" extrusionOk="0">
                  <a:moveTo>
                    <a:pt x="1314" y="4362"/>
                  </a:moveTo>
                  <a:cubicBezTo>
                    <a:pt x="685" y="4223"/>
                    <a:pt x="56" y="4085"/>
                    <a:pt x="3" y="3981"/>
                  </a:cubicBezTo>
                  <a:cubicBezTo>
                    <a:pt x="-49" y="3877"/>
                    <a:pt x="475" y="3808"/>
                    <a:pt x="1786" y="3669"/>
                  </a:cubicBezTo>
                  <a:cubicBezTo>
                    <a:pt x="3097" y="3531"/>
                    <a:pt x="5194" y="3323"/>
                    <a:pt x="6557" y="3254"/>
                  </a:cubicBezTo>
                  <a:cubicBezTo>
                    <a:pt x="7920" y="3185"/>
                    <a:pt x="8549" y="3254"/>
                    <a:pt x="9073" y="3392"/>
                  </a:cubicBezTo>
                  <a:cubicBezTo>
                    <a:pt x="9598" y="3531"/>
                    <a:pt x="10017" y="3738"/>
                    <a:pt x="10436" y="3704"/>
                  </a:cubicBezTo>
                  <a:cubicBezTo>
                    <a:pt x="10856" y="3669"/>
                    <a:pt x="11275" y="3392"/>
                    <a:pt x="11223" y="3219"/>
                  </a:cubicBezTo>
                  <a:cubicBezTo>
                    <a:pt x="11170" y="3046"/>
                    <a:pt x="10646" y="2977"/>
                    <a:pt x="9860" y="3185"/>
                  </a:cubicBezTo>
                  <a:cubicBezTo>
                    <a:pt x="9073" y="3392"/>
                    <a:pt x="8025" y="3877"/>
                    <a:pt x="7396" y="4569"/>
                  </a:cubicBezTo>
                  <a:cubicBezTo>
                    <a:pt x="6767" y="5262"/>
                    <a:pt x="6557" y="6162"/>
                    <a:pt x="6819" y="6888"/>
                  </a:cubicBezTo>
                  <a:cubicBezTo>
                    <a:pt x="7081" y="7615"/>
                    <a:pt x="7815" y="8169"/>
                    <a:pt x="8811" y="8446"/>
                  </a:cubicBezTo>
                  <a:cubicBezTo>
                    <a:pt x="9807" y="8723"/>
                    <a:pt x="11066" y="8723"/>
                    <a:pt x="11904" y="8619"/>
                  </a:cubicBezTo>
                  <a:cubicBezTo>
                    <a:pt x="12743" y="8515"/>
                    <a:pt x="13163" y="8308"/>
                    <a:pt x="13634" y="8031"/>
                  </a:cubicBezTo>
                  <a:cubicBezTo>
                    <a:pt x="14106" y="7754"/>
                    <a:pt x="14631" y="7408"/>
                    <a:pt x="14840" y="7477"/>
                  </a:cubicBezTo>
                  <a:cubicBezTo>
                    <a:pt x="15050" y="7546"/>
                    <a:pt x="14945" y="8031"/>
                    <a:pt x="14473" y="9312"/>
                  </a:cubicBezTo>
                  <a:cubicBezTo>
                    <a:pt x="14001" y="10592"/>
                    <a:pt x="13163" y="12669"/>
                    <a:pt x="12534" y="14712"/>
                  </a:cubicBezTo>
                  <a:cubicBezTo>
                    <a:pt x="11904" y="16754"/>
                    <a:pt x="11485" y="18762"/>
                    <a:pt x="11223" y="19973"/>
                  </a:cubicBezTo>
                  <a:cubicBezTo>
                    <a:pt x="10961" y="21185"/>
                    <a:pt x="10856" y="21600"/>
                    <a:pt x="11013" y="21462"/>
                  </a:cubicBezTo>
                  <a:cubicBezTo>
                    <a:pt x="11170" y="21323"/>
                    <a:pt x="11590" y="20631"/>
                    <a:pt x="12219" y="19004"/>
                  </a:cubicBezTo>
                  <a:cubicBezTo>
                    <a:pt x="12848" y="17377"/>
                    <a:pt x="13687" y="14815"/>
                    <a:pt x="14421" y="12254"/>
                  </a:cubicBezTo>
                  <a:cubicBezTo>
                    <a:pt x="15155" y="9692"/>
                    <a:pt x="15784" y="7131"/>
                    <a:pt x="16413" y="5158"/>
                  </a:cubicBezTo>
                  <a:cubicBezTo>
                    <a:pt x="17042" y="3185"/>
                    <a:pt x="17671" y="1800"/>
                    <a:pt x="18248" y="1004"/>
                  </a:cubicBezTo>
                  <a:cubicBezTo>
                    <a:pt x="18825" y="208"/>
                    <a:pt x="19349" y="0"/>
                    <a:pt x="19821" y="0"/>
                  </a:cubicBezTo>
                  <a:cubicBezTo>
                    <a:pt x="20293" y="0"/>
                    <a:pt x="20712" y="208"/>
                    <a:pt x="21027" y="1004"/>
                  </a:cubicBezTo>
                  <a:cubicBezTo>
                    <a:pt x="21341" y="1800"/>
                    <a:pt x="21551" y="3185"/>
                    <a:pt x="21289" y="4327"/>
                  </a:cubicBezTo>
                  <a:cubicBezTo>
                    <a:pt x="21027" y="5469"/>
                    <a:pt x="20293" y="6369"/>
                    <a:pt x="19454" y="6888"/>
                  </a:cubicBezTo>
                  <a:cubicBezTo>
                    <a:pt x="18615" y="7408"/>
                    <a:pt x="17671" y="7546"/>
                    <a:pt x="16728" y="7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881106" y="6062484"/>
              <a:ext cx="221302" cy="36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47" fill="norm" stroke="1" extrusionOk="0">
                  <a:moveTo>
                    <a:pt x="16046" y="1956"/>
                  </a:moveTo>
                  <a:cubicBezTo>
                    <a:pt x="15429" y="1454"/>
                    <a:pt x="14811" y="952"/>
                    <a:pt x="15017" y="575"/>
                  </a:cubicBezTo>
                  <a:cubicBezTo>
                    <a:pt x="15223" y="198"/>
                    <a:pt x="16251" y="-53"/>
                    <a:pt x="17177" y="10"/>
                  </a:cubicBezTo>
                  <a:cubicBezTo>
                    <a:pt x="18103" y="73"/>
                    <a:pt x="18926" y="449"/>
                    <a:pt x="19029" y="1391"/>
                  </a:cubicBezTo>
                  <a:cubicBezTo>
                    <a:pt x="19131" y="2333"/>
                    <a:pt x="18514" y="3840"/>
                    <a:pt x="17794" y="4907"/>
                  </a:cubicBezTo>
                  <a:cubicBezTo>
                    <a:pt x="17074" y="5975"/>
                    <a:pt x="16251" y="6603"/>
                    <a:pt x="15531" y="7168"/>
                  </a:cubicBezTo>
                  <a:cubicBezTo>
                    <a:pt x="14811" y="7733"/>
                    <a:pt x="14194" y="8235"/>
                    <a:pt x="14400" y="8612"/>
                  </a:cubicBezTo>
                  <a:cubicBezTo>
                    <a:pt x="14606" y="8989"/>
                    <a:pt x="15634" y="9240"/>
                    <a:pt x="16663" y="9428"/>
                  </a:cubicBezTo>
                  <a:cubicBezTo>
                    <a:pt x="17691" y="9617"/>
                    <a:pt x="18720" y="9742"/>
                    <a:pt x="19646" y="10182"/>
                  </a:cubicBezTo>
                  <a:cubicBezTo>
                    <a:pt x="20571" y="10621"/>
                    <a:pt x="21394" y="11375"/>
                    <a:pt x="21497" y="12380"/>
                  </a:cubicBezTo>
                  <a:cubicBezTo>
                    <a:pt x="21600" y="13384"/>
                    <a:pt x="20983" y="14640"/>
                    <a:pt x="18617" y="15959"/>
                  </a:cubicBezTo>
                  <a:cubicBezTo>
                    <a:pt x="16251" y="17277"/>
                    <a:pt x="12137" y="18659"/>
                    <a:pt x="8743" y="19600"/>
                  </a:cubicBezTo>
                  <a:cubicBezTo>
                    <a:pt x="5349" y="20542"/>
                    <a:pt x="2674" y="21045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61956" y="6571704"/>
              <a:ext cx="838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9" y="20000"/>
                    <a:pt x="3818" y="18400"/>
                    <a:pt x="5700" y="16400"/>
                  </a:cubicBezTo>
                  <a:cubicBezTo>
                    <a:pt x="7582" y="14400"/>
                    <a:pt x="9436" y="12000"/>
                    <a:pt x="11345" y="9200"/>
                  </a:cubicBezTo>
                  <a:cubicBezTo>
                    <a:pt x="13255" y="6400"/>
                    <a:pt x="15218" y="3200"/>
                    <a:pt x="16936" y="1600"/>
                  </a:cubicBezTo>
                  <a:cubicBezTo>
                    <a:pt x="18655" y="0"/>
                    <a:pt x="201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620756" y="6571704"/>
              <a:ext cx="374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0" y="20084"/>
                    <a:pt x="2441" y="18568"/>
                    <a:pt x="5553" y="15347"/>
                  </a:cubicBezTo>
                  <a:cubicBezTo>
                    <a:pt x="8664" y="12126"/>
                    <a:pt x="13668" y="7200"/>
                    <a:pt x="16658" y="4358"/>
                  </a:cubicBezTo>
                  <a:cubicBezTo>
                    <a:pt x="19647" y="1516"/>
                    <a:pt x="20624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458956" y="6190704"/>
              <a:ext cx="25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1458956" y="639390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2544806" y="6044654"/>
              <a:ext cx="846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771"/>
                    <a:pt x="21600" y="7543"/>
                    <a:pt x="21600" y="11143"/>
                  </a:cubicBezTo>
                  <a:cubicBezTo>
                    <a:pt x="21600" y="14743"/>
                    <a:pt x="1080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2563856" y="6019254"/>
              <a:ext cx="222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514"/>
                    <a:pt x="0" y="15429"/>
                    <a:pt x="514" y="12857"/>
                  </a:cubicBezTo>
                  <a:cubicBezTo>
                    <a:pt x="1029" y="10286"/>
                    <a:pt x="2057" y="8229"/>
                    <a:pt x="5657" y="6171"/>
                  </a:cubicBezTo>
                  <a:cubicBezTo>
                    <a:pt x="9257" y="4114"/>
                    <a:pt x="154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2551156" y="6266904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2752557" y="6260554"/>
              <a:ext cx="268500" cy="17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42" fill="norm" stroke="1" extrusionOk="0">
                  <a:moveTo>
                    <a:pt x="4700" y="10029"/>
                  </a:moveTo>
                  <a:cubicBezTo>
                    <a:pt x="3856" y="9771"/>
                    <a:pt x="3012" y="9514"/>
                    <a:pt x="2253" y="10029"/>
                  </a:cubicBezTo>
                  <a:cubicBezTo>
                    <a:pt x="1493" y="10543"/>
                    <a:pt x="818" y="11829"/>
                    <a:pt x="397" y="13114"/>
                  </a:cubicBezTo>
                  <a:cubicBezTo>
                    <a:pt x="-25" y="14400"/>
                    <a:pt x="-194" y="15686"/>
                    <a:pt x="312" y="17229"/>
                  </a:cubicBezTo>
                  <a:cubicBezTo>
                    <a:pt x="818" y="18771"/>
                    <a:pt x="2000" y="20571"/>
                    <a:pt x="2928" y="21086"/>
                  </a:cubicBezTo>
                  <a:cubicBezTo>
                    <a:pt x="3856" y="21600"/>
                    <a:pt x="4531" y="20829"/>
                    <a:pt x="5122" y="19029"/>
                  </a:cubicBezTo>
                  <a:cubicBezTo>
                    <a:pt x="5712" y="17229"/>
                    <a:pt x="6219" y="14400"/>
                    <a:pt x="6387" y="11957"/>
                  </a:cubicBezTo>
                  <a:cubicBezTo>
                    <a:pt x="6556" y="9514"/>
                    <a:pt x="6387" y="7457"/>
                    <a:pt x="6725" y="6300"/>
                  </a:cubicBezTo>
                  <a:cubicBezTo>
                    <a:pt x="7062" y="5143"/>
                    <a:pt x="7906" y="4886"/>
                    <a:pt x="9087" y="5271"/>
                  </a:cubicBezTo>
                  <a:cubicBezTo>
                    <a:pt x="10269" y="5657"/>
                    <a:pt x="11787" y="6686"/>
                    <a:pt x="13053" y="8357"/>
                  </a:cubicBezTo>
                  <a:cubicBezTo>
                    <a:pt x="14319" y="10029"/>
                    <a:pt x="15331" y="12343"/>
                    <a:pt x="15669" y="14400"/>
                  </a:cubicBezTo>
                  <a:cubicBezTo>
                    <a:pt x="16006" y="16457"/>
                    <a:pt x="15669" y="18257"/>
                    <a:pt x="15331" y="18514"/>
                  </a:cubicBezTo>
                  <a:cubicBezTo>
                    <a:pt x="14994" y="18771"/>
                    <a:pt x="14656" y="17486"/>
                    <a:pt x="14740" y="15043"/>
                  </a:cubicBezTo>
                  <a:cubicBezTo>
                    <a:pt x="14825" y="12600"/>
                    <a:pt x="15331" y="9000"/>
                    <a:pt x="16512" y="6300"/>
                  </a:cubicBezTo>
                  <a:cubicBezTo>
                    <a:pt x="17694" y="3600"/>
                    <a:pt x="19550" y="180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675106" y="6247854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706856" y="616530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840206" y="6311354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0"/>
                    <a:pt x="12000" y="0"/>
                    <a:pt x="15600" y="3600"/>
                  </a:cubicBezTo>
                  <a:cubicBezTo>
                    <a:pt x="19200" y="7200"/>
                    <a:pt x="20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3865606" y="6387554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9200"/>
                    <a:pt x="6000" y="16800"/>
                    <a:pt x="9600" y="13200"/>
                  </a:cubicBezTo>
                  <a:cubicBezTo>
                    <a:pt x="13200" y="9600"/>
                    <a:pt x="174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4176756" y="6203404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4221206" y="6381204"/>
              <a:ext cx="88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4400"/>
                    <a:pt x="3086" y="7200"/>
                    <a:pt x="6686" y="3600"/>
                  </a:cubicBezTo>
                  <a:cubicBezTo>
                    <a:pt x="10286" y="0"/>
                    <a:pt x="159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4481556" y="6368504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720"/>
                    <a:pt x="7200" y="15840"/>
                    <a:pt x="10800" y="12240"/>
                  </a:cubicBezTo>
                  <a:cubicBezTo>
                    <a:pt x="14400" y="8640"/>
                    <a:pt x="180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5002256" y="6152604"/>
              <a:ext cx="1811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600" fill="norm" stroke="1" extrusionOk="0">
                  <a:moveTo>
                    <a:pt x="0" y="0"/>
                  </a:moveTo>
                  <a:cubicBezTo>
                    <a:pt x="9600" y="2645"/>
                    <a:pt x="19200" y="5290"/>
                    <a:pt x="20400" y="8449"/>
                  </a:cubicBezTo>
                  <a:cubicBezTo>
                    <a:pt x="21600" y="11608"/>
                    <a:pt x="14400" y="15282"/>
                    <a:pt x="12000" y="17559"/>
                  </a:cubicBezTo>
                  <a:cubicBezTo>
                    <a:pt x="9600" y="19837"/>
                    <a:pt x="12000" y="20718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4992641" y="6203404"/>
              <a:ext cx="13661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21448" y="0"/>
                  </a:moveTo>
                  <a:cubicBezTo>
                    <a:pt x="16463" y="3716"/>
                    <a:pt x="11479" y="7432"/>
                    <a:pt x="8322" y="9755"/>
                  </a:cubicBezTo>
                  <a:cubicBezTo>
                    <a:pt x="5165" y="12077"/>
                    <a:pt x="3836" y="13006"/>
                    <a:pt x="2506" y="14168"/>
                  </a:cubicBezTo>
                  <a:cubicBezTo>
                    <a:pt x="1177" y="15329"/>
                    <a:pt x="-152" y="16723"/>
                    <a:pt x="14" y="17652"/>
                  </a:cubicBezTo>
                  <a:cubicBezTo>
                    <a:pt x="180" y="18581"/>
                    <a:pt x="1842" y="19045"/>
                    <a:pt x="5497" y="19626"/>
                  </a:cubicBezTo>
                  <a:cubicBezTo>
                    <a:pt x="9153" y="20206"/>
                    <a:pt x="14802" y="20903"/>
                    <a:pt x="204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5173706" y="6457404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5770606" y="6188905"/>
              <a:ext cx="76201" cy="2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21600" y="2435"/>
                  </a:moveTo>
                  <a:cubicBezTo>
                    <a:pt x="19800" y="1677"/>
                    <a:pt x="18000" y="919"/>
                    <a:pt x="15600" y="445"/>
                  </a:cubicBezTo>
                  <a:cubicBezTo>
                    <a:pt x="13200" y="-29"/>
                    <a:pt x="10200" y="-218"/>
                    <a:pt x="6900" y="350"/>
                  </a:cubicBezTo>
                  <a:cubicBezTo>
                    <a:pt x="3600" y="919"/>
                    <a:pt x="0" y="2245"/>
                    <a:pt x="0" y="3761"/>
                  </a:cubicBezTo>
                  <a:cubicBezTo>
                    <a:pt x="0" y="5277"/>
                    <a:pt x="3600" y="6982"/>
                    <a:pt x="8100" y="8782"/>
                  </a:cubicBezTo>
                  <a:cubicBezTo>
                    <a:pt x="12600" y="10582"/>
                    <a:pt x="18000" y="12477"/>
                    <a:pt x="19500" y="14277"/>
                  </a:cubicBezTo>
                  <a:cubicBezTo>
                    <a:pt x="21000" y="16077"/>
                    <a:pt x="18600" y="17782"/>
                    <a:pt x="16200" y="19014"/>
                  </a:cubicBezTo>
                  <a:cubicBezTo>
                    <a:pt x="13800" y="20245"/>
                    <a:pt x="11400" y="21003"/>
                    <a:pt x="8700" y="21193"/>
                  </a:cubicBezTo>
                  <a:cubicBezTo>
                    <a:pt x="6000" y="21382"/>
                    <a:pt x="3000" y="21003"/>
                    <a:pt x="0" y="20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880648" y="6171654"/>
              <a:ext cx="251909" cy="247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51" fill="norm" stroke="1" extrusionOk="0">
                  <a:moveTo>
                    <a:pt x="902" y="11340"/>
                  </a:moveTo>
                  <a:cubicBezTo>
                    <a:pt x="1802" y="11160"/>
                    <a:pt x="2702" y="10980"/>
                    <a:pt x="3512" y="10530"/>
                  </a:cubicBezTo>
                  <a:cubicBezTo>
                    <a:pt x="4322" y="10080"/>
                    <a:pt x="5042" y="9360"/>
                    <a:pt x="5582" y="8550"/>
                  </a:cubicBezTo>
                  <a:cubicBezTo>
                    <a:pt x="6122" y="7740"/>
                    <a:pt x="6482" y="6840"/>
                    <a:pt x="6122" y="6660"/>
                  </a:cubicBezTo>
                  <a:cubicBezTo>
                    <a:pt x="5762" y="6480"/>
                    <a:pt x="4682" y="7020"/>
                    <a:pt x="3512" y="8640"/>
                  </a:cubicBezTo>
                  <a:cubicBezTo>
                    <a:pt x="2342" y="10260"/>
                    <a:pt x="1082" y="12960"/>
                    <a:pt x="452" y="15120"/>
                  </a:cubicBezTo>
                  <a:cubicBezTo>
                    <a:pt x="-178" y="17280"/>
                    <a:pt x="-178" y="18900"/>
                    <a:pt x="632" y="19980"/>
                  </a:cubicBezTo>
                  <a:cubicBezTo>
                    <a:pt x="1442" y="21060"/>
                    <a:pt x="3062" y="21600"/>
                    <a:pt x="5582" y="20250"/>
                  </a:cubicBezTo>
                  <a:cubicBezTo>
                    <a:pt x="8102" y="18900"/>
                    <a:pt x="11522" y="15660"/>
                    <a:pt x="14312" y="11970"/>
                  </a:cubicBezTo>
                  <a:cubicBezTo>
                    <a:pt x="17102" y="8280"/>
                    <a:pt x="19262" y="414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6103721" y="6034397"/>
              <a:ext cx="98686" cy="36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02" fill="norm" stroke="1" extrusionOk="0">
                  <a:moveTo>
                    <a:pt x="10397" y="5506"/>
                  </a:moveTo>
                  <a:cubicBezTo>
                    <a:pt x="12695" y="4250"/>
                    <a:pt x="14993" y="2995"/>
                    <a:pt x="16372" y="1990"/>
                  </a:cubicBezTo>
                  <a:cubicBezTo>
                    <a:pt x="17750" y="985"/>
                    <a:pt x="18210" y="232"/>
                    <a:pt x="17521" y="43"/>
                  </a:cubicBezTo>
                  <a:cubicBezTo>
                    <a:pt x="16831" y="-145"/>
                    <a:pt x="14993" y="232"/>
                    <a:pt x="12236" y="2115"/>
                  </a:cubicBezTo>
                  <a:cubicBezTo>
                    <a:pt x="9478" y="3999"/>
                    <a:pt x="5801" y="7390"/>
                    <a:pt x="3504" y="10467"/>
                  </a:cubicBezTo>
                  <a:cubicBezTo>
                    <a:pt x="1206" y="13543"/>
                    <a:pt x="287" y="16306"/>
                    <a:pt x="57" y="18002"/>
                  </a:cubicBezTo>
                  <a:cubicBezTo>
                    <a:pt x="-173" y="19697"/>
                    <a:pt x="287" y="20325"/>
                    <a:pt x="1665" y="20764"/>
                  </a:cubicBezTo>
                  <a:cubicBezTo>
                    <a:pt x="3044" y="21204"/>
                    <a:pt x="5342" y="21455"/>
                    <a:pt x="8789" y="21392"/>
                  </a:cubicBezTo>
                  <a:cubicBezTo>
                    <a:pt x="12236" y="21329"/>
                    <a:pt x="16831" y="20953"/>
                    <a:pt x="21427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6050006" y="6260554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000"/>
                    <a:pt x="9600" y="10400"/>
                    <a:pt x="13200" y="6800"/>
                  </a:cubicBezTo>
                  <a:cubicBezTo>
                    <a:pt x="16800" y="3200"/>
                    <a:pt x="192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6610166" y="4273004"/>
              <a:ext cx="957491" cy="10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46" fill="norm" stroke="1" extrusionOk="0">
                  <a:moveTo>
                    <a:pt x="3103" y="5400"/>
                  </a:moveTo>
                  <a:cubicBezTo>
                    <a:pt x="4717" y="4500"/>
                    <a:pt x="6331" y="3600"/>
                    <a:pt x="8159" y="2925"/>
                  </a:cubicBezTo>
                  <a:cubicBezTo>
                    <a:pt x="9987" y="2250"/>
                    <a:pt x="12028" y="1800"/>
                    <a:pt x="13974" y="1350"/>
                  </a:cubicBezTo>
                  <a:cubicBezTo>
                    <a:pt x="15921" y="900"/>
                    <a:pt x="17772" y="450"/>
                    <a:pt x="18864" y="225"/>
                  </a:cubicBezTo>
                  <a:cubicBezTo>
                    <a:pt x="19956" y="0"/>
                    <a:pt x="20288" y="0"/>
                    <a:pt x="19600" y="0"/>
                  </a:cubicBezTo>
                  <a:cubicBezTo>
                    <a:pt x="18911" y="0"/>
                    <a:pt x="17202" y="0"/>
                    <a:pt x="15446" y="450"/>
                  </a:cubicBezTo>
                  <a:cubicBezTo>
                    <a:pt x="13690" y="900"/>
                    <a:pt x="11886" y="1800"/>
                    <a:pt x="10153" y="2700"/>
                  </a:cubicBezTo>
                  <a:cubicBezTo>
                    <a:pt x="8420" y="3600"/>
                    <a:pt x="6759" y="4500"/>
                    <a:pt x="5334" y="5400"/>
                  </a:cubicBezTo>
                  <a:cubicBezTo>
                    <a:pt x="3910" y="6300"/>
                    <a:pt x="2723" y="7200"/>
                    <a:pt x="1798" y="8100"/>
                  </a:cubicBezTo>
                  <a:cubicBezTo>
                    <a:pt x="872" y="9000"/>
                    <a:pt x="207" y="9900"/>
                    <a:pt x="41" y="10350"/>
                  </a:cubicBezTo>
                  <a:cubicBezTo>
                    <a:pt x="-125" y="10800"/>
                    <a:pt x="207" y="10800"/>
                    <a:pt x="1228" y="10125"/>
                  </a:cubicBezTo>
                  <a:cubicBezTo>
                    <a:pt x="2249" y="9450"/>
                    <a:pt x="3958" y="8100"/>
                    <a:pt x="5714" y="6750"/>
                  </a:cubicBezTo>
                  <a:cubicBezTo>
                    <a:pt x="7471" y="5400"/>
                    <a:pt x="9275" y="4050"/>
                    <a:pt x="11102" y="2925"/>
                  </a:cubicBezTo>
                  <a:cubicBezTo>
                    <a:pt x="12930" y="1800"/>
                    <a:pt x="14781" y="900"/>
                    <a:pt x="15826" y="450"/>
                  </a:cubicBezTo>
                  <a:cubicBezTo>
                    <a:pt x="16870" y="0"/>
                    <a:pt x="17108" y="0"/>
                    <a:pt x="17440" y="225"/>
                  </a:cubicBezTo>
                  <a:cubicBezTo>
                    <a:pt x="17772" y="450"/>
                    <a:pt x="18199" y="900"/>
                    <a:pt x="18223" y="1575"/>
                  </a:cubicBezTo>
                  <a:cubicBezTo>
                    <a:pt x="18247" y="2250"/>
                    <a:pt x="17867" y="3150"/>
                    <a:pt x="16680" y="4725"/>
                  </a:cubicBezTo>
                  <a:cubicBezTo>
                    <a:pt x="15493" y="6300"/>
                    <a:pt x="13500" y="8550"/>
                    <a:pt x="11672" y="10575"/>
                  </a:cubicBezTo>
                  <a:cubicBezTo>
                    <a:pt x="9844" y="12600"/>
                    <a:pt x="8183" y="14400"/>
                    <a:pt x="6450" y="16200"/>
                  </a:cubicBezTo>
                  <a:cubicBezTo>
                    <a:pt x="4717" y="18000"/>
                    <a:pt x="2913" y="19800"/>
                    <a:pt x="1774" y="20700"/>
                  </a:cubicBezTo>
                  <a:cubicBezTo>
                    <a:pt x="635" y="21600"/>
                    <a:pt x="160" y="21600"/>
                    <a:pt x="89" y="21150"/>
                  </a:cubicBezTo>
                  <a:cubicBezTo>
                    <a:pt x="17" y="20700"/>
                    <a:pt x="350" y="19800"/>
                    <a:pt x="1299" y="17775"/>
                  </a:cubicBezTo>
                  <a:cubicBezTo>
                    <a:pt x="2249" y="15750"/>
                    <a:pt x="3815" y="12600"/>
                    <a:pt x="5406" y="10125"/>
                  </a:cubicBezTo>
                  <a:cubicBezTo>
                    <a:pt x="6996" y="7650"/>
                    <a:pt x="8610" y="5850"/>
                    <a:pt x="10366" y="4050"/>
                  </a:cubicBezTo>
                  <a:cubicBezTo>
                    <a:pt x="12123" y="2250"/>
                    <a:pt x="14022" y="450"/>
                    <a:pt x="15897" y="450"/>
                  </a:cubicBezTo>
                  <a:cubicBezTo>
                    <a:pt x="17772" y="450"/>
                    <a:pt x="19624" y="2250"/>
                    <a:pt x="21475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7015206" y="5446534"/>
              <a:ext cx="742951" cy="2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14" fill="norm" stroke="1" extrusionOk="0">
                  <a:moveTo>
                    <a:pt x="0" y="14776"/>
                  </a:moveTo>
                  <a:cubicBezTo>
                    <a:pt x="1231" y="17861"/>
                    <a:pt x="2462" y="20947"/>
                    <a:pt x="4215" y="19404"/>
                  </a:cubicBezTo>
                  <a:cubicBezTo>
                    <a:pt x="5969" y="17861"/>
                    <a:pt x="8246" y="11690"/>
                    <a:pt x="10677" y="7061"/>
                  </a:cubicBezTo>
                  <a:cubicBezTo>
                    <a:pt x="13108" y="2433"/>
                    <a:pt x="15692" y="-653"/>
                    <a:pt x="17538" y="118"/>
                  </a:cubicBezTo>
                  <a:cubicBezTo>
                    <a:pt x="19385" y="890"/>
                    <a:pt x="20492" y="5518"/>
                    <a:pt x="21600" y="10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7066006" y="5533661"/>
              <a:ext cx="4762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688" y="11918"/>
                    <a:pt x="5376" y="3818"/>
                    <a:pt x="8976" y="1118"/>
                  </a:cubicBezTo>
                  <a:cubicBezTo>
                    <a:pt x="12576" y="-1582"/>
                    <a:pt x="1708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7055549" y="6247854"/>
              <a:ext cx="34065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459" y="0"/>
                  </a:moveTo>
                  <a:cubicBezTo>
                    <a:pt x="20126" y="2682"/>
                    <a:pt x="18792" y="5365"/>
                    <a:pt x="16859" y="8118"/>
                  </a:cubicBezTo>
                  <a:cubicBezTo>
                    <a:pt x="14926" y="10871"/>
                    <a:pt x="12392" y="13694"/>
                    <a:pt x="9992" y="15106"/>
                  </a:cubicBezTo>
                  <a:cubicBezTo>
                    <a:pt x="7592" y="16518"/>
                    <a:pt x="5326" y="16518"/>
                    <a:pt x="3659" y="15953"/>
                  </a:cubicBezTo>
                  <a:cubicBezTo>
                    <a:pt x="1992" y="15388"/>
                    <a:pt x="926" y="14259"/>
                    <a:pt x="392" y="13341"/>
                  </a:cubicBezTo>
                  <a:cubicBezTo>
                    <a:pt x="-141" y="12424"/>
                    <a:pt x="-141" y="11718"/>
                    <a:pt x="459" y="10871"/>
                  </a:cubicBezTo>
                  <a:cubicBezTo>
                    <a:pt x="1059" y="10024"/>
                    <a:pt x="2259" y="9035"/>
                    <a:pt x="3926" y="8259"/>
                  </a:cubicBezTo>
                  <a:cubicBezTo>
                    <a:pt x="5592" y="7482"/>
                    <a:pt x="7726" y="6918"/>
                    <a:pt x="9459" y="7129"/>
                  </a:cubicBezTo>
                  <a:cubicBezTo>
                    <a:pt x="11192" y="7341"/>
                    <a:pt x="12526" y="8329"/>
                    <a:pt x="13792" y="9812"/>
                  </a:cubicBezTo>
                  <a:cubicBezTo>
                    <a:pt x="15059" y="11294"/>
                    <a:pt x="16259" y="13271"/>
                    <a:pt x="16992" y="15318"/>
                  </a:cubicBezTo>
                  <a:cubicBezTo>
                    <a:pt x="17726" y="17365"/>
                    <a:pt x="17992" y="19482"/>
                    <a:pt x="18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7459706" y="6495504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60"/>
                    <a:pt x="7200" y="11520"/>
                    <a:pt x="10800" y="15120"/>
                  </a:cubicBezTo>
                  <a:cubicBezTo>
                    <a:pt x="14400" y="18720"/>
                    <a:pt x="180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7485106" y="6381204"/>
              <a:ext cx="53668" cy="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35" fill="norm" stroke="1" extrusionOk="0">
                  <a:moveTo>
                    <a:pt x="2492" y="11782"/>
                  </a:moveTo>
                  <a:cubicBezTo>
                    <a:pt x="1662" y="15055"/>
                    <a:pt x="831" y="18327"/>
                    <a:pt x="2908" y="19964"/>
                  </a:cubicBezTo>
                  <a:cubicBezTo>
                    <a:pt x="4985" y="21600"/>
                    <a:pt x="9969" y="21600"/>
                    <a:pt x="13708" y="20291"/>
                  </a:cubicBezTo>
                  <a:cubicBezTo>
                    <a:pt x="17446" y="18982"/>
                    <a:pt x="19938" y="16364"/>
                    <a:pt x="20769" y="13418"/>
                  </a:cubicBezTo>
                  <a:cubicBezTo>
                    <a:pt x="21600" y="10473"/>
                    <a:pt x="20769" y="7200"/>
                    <a:pt x="17031" y="4909"/>
                  </a:cubicBezTo>
                  <a:cubicBezTo>
                    <a:pt x="13292" y="2618"/>
                    <a:pt x="6646" y="130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7212056" y="5925708"/>
              <a:ext cx="222251" cy="21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8023" y="5602"/>
                  </a:moveTo>
                  <a:cubicBezTo>
                    <a:pt x="5760" y="10307"/>
                    <a:pt x="3497" y="15012"/>
                    <a:pt x="2057" y="17792"/>
                  </a:cubicBezTo>
                  <a:cubicBezTo>
                    <a:pt x="617" y="20573"/>
                    <a:pt x="0" y="21428"/>
                    <a:pt x="0" y="21321"/>
                  </a:cubicBezTo>
                  <a:cubicBezTo>
                    <a:pt x="0" y="21214"/>
                    <a:pt x="617" y="20145"/>
                    <a:pt x="2469" y="17044"/>
                  </a:cubicBezTo>
                  <a:cubicBezTo>
                    <a:pt x="4320" y="13943"/>
                    <a:pt x="7406" y="8810"/>
                    <a:pt x="9360" y="5816"/>
                  </a:cubicBezTo>
                  <a:cubicBezTo>
                    <a:pt x="11314" y="2822"/>
                    <a:pt x="12137" y="1967"/>
                    <a:pt x="12960" y="1218"/>
                  </a:cubicBezTo>
                  <a:cubicBezTo>
                    <a:pt x="13783" y="470"/>
                    <a:pt x="14606" y="-172"/>
                    <a:pt x="15326" y="42"/>
                  </a:cubicBezTo>
                  <a:cubicBezTo>
                    <a:pt x="16046" y="256"/>
                    <a:pt x="16663" y="1325"/>
                    <a:pt x="17383" y="3678"/>
                  </a:cubicBezTo>
                  <a:cubicBezTo>
                    <a:pt x="18103" y="6030"/>
                    <a:pt x="18926" y="9666"/>
                    <a:pt x="19646" y="12125"/>
                  </a:cubicBezTo>
                  <a:cubicBezTo>
                    <a:pt x="20366" y="14584"/>
                    <a:pt x="20983" y="15868"/>
                    <a:pt x="21600" y="17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7834356" y="6381204"/>
              <a:ext cx="254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7866106" y="6508204"/>
              <a:ext cx="298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15" y="16200"/>
                    <a:pt x="11030" y="10800"/>
                    <a:pt x="14630" y="7200"/>
                  </a:cubicBezTo>
                  <a:cubicBezTo>
                    <a:pt x="18230" y="3600"/>
                    <a:pt x="1991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8444461" y="6241504"/>
              <a:ext cx="32969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21567" y="0"/>
                  </a:moveTo>
                  <a:cubicBezTo>
                    <a:pt x="21152" y="1385"/>
                    <a:pt x="20736" y="2769"/>
                    <a:pt x="19421" y="4915"/>
                  </a:cubicBezTo>
                  <a:cubicBezTo>
                    <a:pt x="18105" y="7062"/>
                    <a:pt x="15890" y="9969"/>
                    <a:pt x="13259" y="12254"/>
                  </a:cubicBezTo>
                  <a:cubicBezTo>
                    <a:pt x="10629" y="14538"/>
                    <a:pt x="7582" y="16200"/>
                    <a:pt x="5713" y="17031"/>
                  </a:cubicBezTo>
                  <a:cubicBezTo>
                    <a:pt x="3844" y="17862"/>
                    <a:pt x="3152" y="17862"/>
                    <a:pt x="2459" y="17723"/>
                  </a:cubicBezTo>
                  <a:cubicBezTo>
                    <a:pt x="1767" y="17585"/>
                    <a:pt x="1075" y="17308"/>
                    <a:pt x="659" y="16823"/>
                  </a:cubicBezTo>
                  <a:cubicBezTo>
                    <a:pt x="244" y="16338"/>
                    <a:pt x="105" y="15646"/>
                    <a:pt x="36" y="14954"/>
                  </a:cubicBezTo>
                  <a:cubicBezTo>
                    <a:pt x="-33" y="14262"/>
                    <a:pt x="-33" y="13569"/>
                    <a:pt x="313" y="12946"/>
                  </a:cubicBezTo>
                  <a:cubicBezTo>
                    <a:pt x="659" y="12323"/>
                    <a:pt x="1352" y="11769"/>
                    <a:pt x="2598" y="11215"/>
                  </a:cubicBezTo>
                  <a:cubicBezTo>
                    <a:pt x="3844" y="10662"/>
                    <a:pt x="5644" y="10108"/>
                    <a:pt x="7375" y="10038"/>
                  </a:cubicBezTo>
                  <a:cubicBezTo>
                    <a:pt x="9105" y="9969"/>
                    <a:pt x="10767" y="10385"/>
                    <a:pt x="12290" y="11838"/>
                  </a:cubicBezTo>
                  <a:cubicBezTo>
                    <a:pt x="13813" y="13292"/>
                    <a:pt x="15198" y="15785"/>
                    <a:pt x="16375" y="17585"/>
                  </a:cubicBezTo>
                  <a:cubicBezTo>
                    <a:pt x="17552" y="19385"/>
                    <a:pt x="18521" y="20492"/>
                    <a:pt x="19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8856706" y="6463754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8844006" y="6412954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9043942" y="6284502"/>
              <a:ext cx="130265" cy="312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10" fill="norm" stroke="1" extrusionOk="0">
                  <a:moveTo>
                    <a:pt x="21440" y="100"/>
                  </a:moveTo>
                  <a:cubicBezTo>
                    <a:pt x="19698" y="-45"/>
                    <a:pt x="17956" y="-190"/>
                    <a:pt x="14995" y="897"/>
                  </a:cubicBezTo>
                  <a:cubicBezTo>
                    <a:pt x="12034" y="1984"/>
                    <a:pt x="7853" y="4304"/>
                    <a:pt x="4892" y="7058"/>
                  </a:cubicBezTo>
                  <a:cubicBezTo>
                    <a:pt x="1930" y="9813"/>
                    <a:pt x="188" y="13002"/>
                    <a:pt x="14" y="15321"/>
                  </a:cubicBezTo>
                  <a:cubicBezTo>
                    <a:pt x="-160" y="17641"/>
                    <a:pt x="1234" y="19091"/>
                    <a:pt x="3846" y="19960"/>
                  </a:cubicBezTo>
                  <a:cubicBezTo>
                    <a:pt x="6459" y="20830"/>
                    <a:pt x="10292" y="21120"/>
                    <a:pt x="14124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9235235" y="6294687"/>
              <a:ext cx="262822" cy="30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102" fill="norm" stroke="1" extrusionOk="0">
                  <a:moveTo>
                    <a:pt x="15115" y="2496"/>
                  </a:moveTo>
                  <a:cubicBezTo>
                    <a:pt x="14772" y="1608"/>
                    <a:pt x="14429" y="721"/>
                    <a:pt x="13657" y="277"/>
                  </a:cubicBezTo>
                  <a:cubicBezTo>
                    <a:pt x="12886" y="-167"/>
                    <a:pt x="11686" y="-167"/>
                    <a:pt x="9972" y="943"/>
                  </a:cubicBezTo>
                  <a:cubicBezTo>
                    <a:pt x="8257" y="2052"/>
                    <a:pt x="6029" y="4271"/>
                    <a:pt x="4143" y="7082"/>
                  </a:cubicBezTo>
                  <a:cubicBezTo>
                    <a:pt x="2257" y="9893"/>
                    <a:pt x="715" y="13296"/>
                    <a:pt x="200" y="15737"/>
                  </a:cubicBezTo>
                  <a:cubicBezTo>
                    <a:pt x="-314" y="18178"/>
                    <a:pt x="200" y="19658"/>
                    <a:pt x="1315" y="20471"/>
                  </a:cubicBezTo>
                  <a:cubicBezTo>
                    <a:pt x="2429" y="21285"/>
                    <a:pt x="4143" y="21433"/>
                    <a:pt x="6629" y="20175"/>
                  </a:cubicBezTo>
                  <a:cubicBezTo>
                    <a:pt x="9115" y="18918"/>
                    <a:pt x="12372" y="16255"/>
                    <a:pt x="14257" y="13666"/>
                  </a:cubicBezTo>
                  <a:cubicBezTo>
                    <a:pt x="16143" y="11077"/>
                    <a:pt x="16657" y="8562"/>
                    <a:pt x="16229" y="6712"/>
                  </a:cubicBezTo>
                  <a:cubicBezTo>
                    <a:pt x="15800" y="4863"/>
                    <a:pt x="14429" y="3680"/>
                    <a:pt x="12886" y="2940"/>
                  </a:cubicBezTo>
                  <a:cubicBezTo>
                    <a:pt x="11343" y="2200"/>
                    <a:pt x="9629" y="1904"/>
                    <a:pt x="8343" y="1756"/>
                  </a:cubicBezTo>
                  <a:cubicBezTo>
                    <a:pt x="7057" y="1608"/>
                    <a:pt x="6200" y="1608"/>
                    <a:pt x="5343" y="1978"/>
                  </a:cubicBezTo>
                  <a:cubicBezTo>
                    <a:pt x="4486" y="2348"/>
                    <a:pt x="3629" y="3088"/>
                    <a:pt x="3115" y="3828"/>
                  </a:cubicBezTo>
                  <a:cubicBezTo>
                    <a:pt x="2600" y="4567"/>
                    <a:pt x="2429" y="5307"/>
                    <a:pt x="2686" y="5973"/>
                  </a:cubicBezTo>
                  <a:cubicBezTo>
                    <a:pt x="2943" y="6638"/>
                    <a:pt x="3629" y="7230"/>
                    <a:pt x="6800" y="7748"/>
                  </a:cubicBezTo>
                  <a:cubicBezTo>
                    <a:pt x="9972" y="8266"/>
                    <a:pt x="15629" y="8710"/>
                    <a:pt x="21286" y="9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9555206" y="6273254"/>
              <a:ext cx="130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6978" y="0"/>
                  </a:moveTo>
                  <a:cubicBezTo>
                    <a:pt x="12295" y="3323"/>
                    <a:pt x="17612" y="6646"/>
                    <a:pt x="19606" y="9415"/>
                  </a:cubicBezTo>
                  <a:cubicBezTo>
                    <a:pt x="21600" y="12185"/>
                    <a:pt x="20271" y="14400"/>
                    <a:pt x="16449" y="16338"/>
                  </a:cubicBezTo>
                  <a:cubicBezTo>
                    <a:pt x="12628" y="18277"/>
                    <a:pt x="6314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9650456" y="6654254"/>
              <a:ext cx="1206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4235"/>
                    <a:pt x="16295" y="8471"/>
                    <a:pt x="12695" y="12071"/>
                  </a:cubicBezTo>
                  <a:cubicBezTo>
                    <a:pt x="9095" y="15671"/>
                    <a:pt x="4547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0195062" y="6315588"/>
              <a:ext cx="141195" cy="30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21189" y="11561"/>
                  </a:moveTo>
                  <a:cubicBezTo>
                    <a:pt x="17695" y="11104"/>
                    <a:pt x="14201" y="10648"/>
                    <a:pt x="11342" y="9735"/>
                  </a:cubicBezTo>
                  <a:cubicBezTo>
                    <a:pt x="8483" y="8823"/>
                    <a:pt x="6260" y="7454"/>
                    <a:pt x="5148" y="6008"/>
                  </a:cubicBezTo>
                  <a:cubicBezTo>
                    <a:pt x="4036" y="4563"/>
                    <a:pt x="4036" y="3042"/>
                    <a:pt x="5942" y="1901"/>
                  </a:cubicBezTo>
                  <a:cubicBezTo>
                    <a:pt x="7848" y="761"/>
                    <a:pt x="11660" y="0"/>
                    <a:pt x="14201" y="0"/>
                  </a:cubicBezTo>
                  <a:cubicBezTo>
                    <a:pt x="16742" y="0"/>
                    <a:pt x="18013" y="761"/>
                    <a:pt x="16742" y="3118"/>
                  </a:cubicBezTo>
                  <a:cubicBezTo>
                    <a:pt x="15471" y="5476"/>
                    <a:pt x="11660" y="9431"/>
                    <a:pt x="9118" y="11789"/>
                  </a:cubicBezTo>
                  <a:cubicBezTo>
                    <a:pt x="6577" y="14146"/>
                    <a:pt x="5307" y="14907"/>
                    <a:pt x="3560" y="15668"/>
                  </a:cubicBezTo>
                  <a:cubicBezTo>
                    <a:pt x="1813" y="16428"/>
                    <a:pt x="-411" y="17189"/>
                    <a:pt x="65" y="17645"/>
                  </a:cubicBezTo>
                  <a:cubicBezTo>
                    <a:pt x="542" y="18101"/>
                    <a:pt x="3718" y="18254"/>
                    <a:pt x="6736" y="18862"/>
                  </a:cubicBezTo>
                  <a:cubicBezTo>
                    <a:pt x="9754" y="19470"/>
                    <a:pt x="12613" y="20535"/>
                    <a:pt x="15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0740919" y="6418081"/>
              <a:ext cx="116038" cy="17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398" fill="norm" stroke="1" extrusionOk="0">
                  <a:moveTo>
                    <a:pt x="21145" y="943"/>
                  </a:moveTo>
                  <a:cubicBezTo>
                    <a:pt x="17288" y="416"/>
                    <a:pt x="13431" y="-111"/>
                    <a:pt x="9959" y="21"/>
                  </a:cubicBezTo>
                  <a:cubicBezTo>
                    <a:pt x="6488" y="152"/>
                    <a:pt x="3402" y="943"/>
                    <a:pt x="2438" y="2787"/>
                  </a:cubicBezTo>
                  <a:cubicBezTo>
                    <a:pt x="1474" y="4630"/>
                    <a:pt x="2631" y="7528"/>
                    <a:pt x="4559" y="9899"/>
                  </a:cubicBezTo>
                  <a:cubicBezTo>
                    <a:pt x="6488" y="12269"/>
                    <a:pt x="9188" y="14113"/>
                    <a:pt x="10924" y="15694"/>
                  </a:cubicBezTo>
                  <a:cubicBezTo>
                    <a:pt x="12659" y="17274"/>
                    <a:pt x="13431" y="18591"/>
                    <a:pt x="12852" y="19513"/>
                  </a:cubicBezTo>
                  <a:cubicBezTo>
                    <a:pt x="12274" y="20435"/>
                    <a:pt x="10345" y="20962"/>
                    <a:pt x="8416" y="21226"/>
                  </a:cubicBezTo>
                  <a:cubicBezTo>
                    <a:pt x="6488" y="21489"/>
                    <a:pt x="4559" y="21489"/>
                    <a:pt x="2824" y="20962"/>
                  </a:cubicBezTo>
                  <a:cubicBezTo>
                    <a:pt x="1088" y="20435"/>
                    <a:pt x="-455" y="19382"/>
                    <a:pt x="124" y="17669"/>
                  </a:cubicBezTo>
                  <a:cubicBezTo>
                    <a:pt x="702" y="15957"/>
                    <a:pt x="3402" y="13587"/>
                    <a:pt x="6102" y="1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10867267" y="6419304"/>
              <a:ext cx="97640" cy="12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99" fill="norm" stroke="1" extrusionOk="0">
                  <a:moveTo>
                    <a:pt x="21200" y="5400"/>
                  </a:moveTo>
                  <a:cubicBezTo>
                    <a:pt x="15685" y="7200"/>
                    <a:pt x="10170" y="9000"/>
                    <a:pt x="6494" y="10800"/>
                  </a:cubicBezTo>
                  <a:cubicBezTo>
                    <a:pt x="2817" y="12600"/>
                    <a:pt x="979" y="14400"/>
                    <a:pt x="289" y="16200"/>
                  </a:cubicBezTo>
                  <a:cubicBezTo>
                    <a:pt x="-400" y="18000"/>
                    <a:pt x="60" y="19800"/>
                    <a:pt x="2587" y="20700"/>
                  </a:cubicBezTo>
                  <a:cubicBezTo>
                    <a:pt x="5115" y="21600"/>
                    <a:pt x="9711" y="21600"/>
                    <a:pt x="13157" y="20880"/>
                  </a:cubicBezTo>
                  <a:cubicBezTo>
                    <a:pt x="16604" y="20160"/>
                    <a:pt x="18902" y="18720"/>
                    <a:pt x="18902" y="15120"/>
                  </a:cubicBezTo>
                  <a:cubicBezTo>
                    <a:pt x="18902" y="11520"/>
                    <a:pt x="16604" y="5760"/>
                    <a:pt x="14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1015706" y="6305004"/>
              <a:ext cx="33953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0" y="2335"/>
                  </a:moveTo>
                  <a:cubicBezTo>
                    <a:pt x="6353" y="1168"/>
                    <a:pt x="12706" y="0"/>
                    <a:pt x="16518" y="0"/>
                  </a:cubicBezTo>
                  <a:cubicBezTo>
                    <a:pt x="20329" y="0"/>
                    <a:pt x="21600" y="1168"/>
                    <a:pt x="19059" y="4086"/>
                  </a:cubicBezTo>
                  <a:cubicBezTo>
                    <a:pt x="16518" y="7005"/>
                    <a:pt x="10165" y="11676"/>
                    <a:pt x="6988" y="14886"/>
                  </a:cubicBezTo>
                  <a:cubicBezTo>
                    <a:pt x="3812" y="18097"/>
                    <a:pt x="3812" y="19849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11085556" y="6451054"/>
              <a:ext cx="101601" cy="7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9" fill="norm" stroke="1" extrusionOk="0">
                  <a:moveTo>
                    <a:pt x="0" y="1662"/>
                  </a:moveTo>
                  <a:cubicBezTo>
                    <a:pt x="450" y="4985"/>
                    <a:pt x="900" y="8308"/>
                    <a:pt x="1125" y="11908"/>
                  </a:cubicBezTo>
                  <a:cubicBezTo>
                    <a:pt x="1350" y="15508"/>
                    <a:pt x="1350" y="19385"/>
                    <a:pt x="2475" y="20492"/>
                  </a:cubicBezTo>
                  <a:cubicBezTo>
                    <a:pt x="3600" y="21600"/>
                    <a:pt x="5850" y="19938"/>
                    <a:pt x="9225" y="16062"/>
                  </a:cubicBezTo>
                  <a:cubicBezTo>
                    <a:pt x="12600" y="12185"/>
                    <a:pt x="17100" y="60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11193506" y="6448973"/>
              <a:ext cx="127001" cy="11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4069"/>
                  </a:moveTo>
                  <a:cubicBezTo>
                    <a:pt x="1800" y="4884"/>
                    <a:pt x="3600" y="5699"/>
                    <a:pt x="5220" y="4884"/>
                  </a:cubicBezTo>
                  <a:cubicBezTo>
                    <a:pt x="6840" y="4069"/>
                    <a:pt x="8280" y="1624"/>
                    <a:pt x="8100" y="605"/>
                  </a:cubicBezTo>
                  <a:cubicBezTo>
                    <a:pt x="7920" y="-414"/>
                    <a:pt x="6120" y="-6"/>
                    <a:pt x="4500" y="809"/>
                  </a:cubicBezTo>
                  <a:cubicBezTo>
                    <a:pt x="2880" y="1624"/>
                    <a:pt x="1440" y="2846"/>
                    <a:pt x="720" y="4477"/>
                  </a:cubicBezTo>
                  <a:cubicBezTo>
                    <a:pt x="0" y="6107"/>
                    <a:pt x="0" y="8144"/>
                    <a:pt x="3600" y="10997"/>
                  </a:cubicBezTo>
                  <a:cubicBezTo>
                    <a:pt x="7200" y="13850"/>
                    <a:pt x="14400" y="17518"/>
                    <a:pt x="21600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10085119" y="6798587"/>
              <a:ext cx="403538" cy="32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02" fill="norm" stroke="1" extrusionOk="0">
                  <a:moveTo>
                    <a:pt x="10310" y="2217"/>
                  </a:moveTo>
                  <a:cubicBezTo>
                    <a:pt x="10085" y="1516"/>
                    <a:pt x="9860" y="815"/>
                    <a:pt x="9467" y="394"/>
                  </a:cubicBezTo>
                  <a:cubicBezTo>
                    <a:pt x="9073" y="-27"/>
                    <a:pt x="8510" y="-167"/>
                    <a:pt x="8004" y="254"/>
                  </a:cubicBezTo>
                  <a:cubicBezTo>
                    <a:pt x="7498" y="675"/>
                    <a:pt x="7048" y="1656"/>
                    <a:pt x="6542" y="3760"/>
                  </a:cubicBezTo>
                  <a:cubicBezTo>
                    <a:pt x="6035" y="5864"/>
                    <a:pt x="5473" y="9090"/>
                    <a:pt x="5192" y="11895"/>
                  </a:cubicBezTo>
                  <a:cubicBezTo>
                    <a:pt x="4910" y="14701"/>
                    <a:pt x="4910" y="17085"/>
                    <a:pt x="4854" y="18628"/>
                  </a:cubicBezTo>
                  <a:cubicBezTo>
                    <a:pt x="4798" y="20171"/>
                    <a:pt x="4685" y="20872"/>
                    <a:pt x="4292" y="21152"/>
                  </a:cubicBezTo>
                  <a:cubicBezTo>
                    <a:pt x="3898" y="21433"/>
                    <a:pt x="3223" y="21293"/>
                    <a:pt x="2717" y="20942"/>
                  </a:cubicBezTo>
                  <a:cubicBezTo>
                    <a:pt x="2210" y="20591"/>
                    <a:pt x="1873" y="20030"/>
                    <a:pt x="1535" y="19469"/>
                  </a:cubicBezTo>
                  <a:cubicBezTo>
                    <a:pt x="1198" y="18908"/>
                    <a:pt x="860" y="18347"/>
                    <a:pt x="523" y="17786"/>
                  </a:cubicBezTo>
                  <a:cubicBezTo>
                    <a:pt x="185" y="17225"/>
                    <a:pt x="-152" y="16664"/>
                    <a:pt x="73" y="16243"/>
                  </a:cubicBezTo>
                  <a:cubicBezTo>
                    <a:pt x="298" y="15823"/>
                    <a:pt x="1085" y="15542"/>
                    <a:pt x="2773" y="15332"/>
                  </a:cubicBezTo>
                  <a:cubicBezTo>
                    <a:pt x="4460" y="15121"/>
                    <a:pt x="7048" y="14981"/>
                    <a:pt x="8679" y="14771"/>
                  </a:cubicBezTo>
                  <a:cubicBezTo>
                    <a:pt x="10310" y="14560"/>
                    <a:pt x="10986" y="14280"/>
                    <a:pt x="11154" y="14420"/>
                  </a:cubicBezTo>
                  <a:cubicBezTo>
                    <a:pt x="11323" y="14560"/>
                    <a:pt x="10986" y="15121"/>
                    <a:pt x="10592" y="15682"/>
                  </a:cubicBezTo>
                  <a:cubicBezTo>
                    <a:pt x="10198" y="16243"/>
                    <a:pt x="9748" y="16804"/>
                    <a:pt x="9467" y="17436"/>
                  </a:cubicBezTo>
                  <a:cubicBezTo>
                    <a:pt x="9185" y="18067"/>
                    <a:pt x="9073" y="18768"/>
                    <a:pt x="9298" y="19189"/>
                  </a:cubicBezTo>
                  <a:cubicBezTo>
                    <a:pt x="9523" y="19610"/>
                    <a:pt x="10085" y="19750"/>
                    <a:pt x="10479" y="19469"/>
                  </a:cubicBezTo>
                  <a:cubicBezTo>
                    <a:pt x="10873" y="19189"/>
                    <a:pt x="11098" y="18488"/>
                    <a:pt x="11267" y="17716"/>
                  </a:cubicBezTo>
                  <a:cubicBezTo>
                    <a:pt x="11435" y="16945"/>
                    <a:pt x="11548" y="16103"/>
                    <a:pt x="11773" y="15402"/>
                  </a:cubicBezTo>
                  <a:cubicBezTo>
                    <a:pt x="11998" y="14701"/>
                    <a:pt x="12336" y="14139"/>
                    <a:pt x="12785" y="13859"/>
                  </a:cubicBezTo>
                  <a:cubicBezTo>
                    <a:pt x="13235" y="13578"/>
                    <a:pt x="13798" y="13578"/>
                    <a:pt x="14417" y="14139"/>
                  </a:cubicBezTo>
                  <a:cubicBezTo>
                    <a:pt x="15036" y="14701"/>
                    <a:pt x="15711" y="15823"/>
                    <a:pt x="16048" y="16734"/>
                  </a:cubicBezTo>
                  <a:cubicBezTo>
                    <a:pt x="16386" y="17646"/>
                    <a:pt x="16386" y="18347"/>
                    <a:pt x="16386" y="19049"/>
                  </a:cubicBezTo>
                  <a:cubicBezTo>
                    <a:pt x="16386" y="19750"/>
                    <a:pt x="16386" y="20451"/>
                    <a:pt x="16104" y="20802"/>
                  </a:cubicBezTo>
                  <a:cubicBezTo>
                    <a:pt x="15823" y="21152"/>
                    <a:pt x="15260" y="21152"/>
                    <a:pt x="14867" y="20802"/>
                  </a:cubicBezTo>
                  <a:cubicBezTo>
                    <a:pt x="14473" y="20451"/>
                    <a:pt x="14248" y="19750"/>
                    <a:pt x="14698" y="18768"/>
                  </a:cubicBezTo>
                  <a:cubicBezTo>
                    <a:pt x="15148" y="17786"/>
                    <a:pt x="16273" y="16524"/>
                    <a:pt x="17510" y="15542"/>
                  </a:cubicBezTo>
                  <a:cubicBezTo>
                    <a:pt x="18748" y="14560"/>
                    <a:pt x="20098" y="13859"/>
                    <a:pt x="21448" y="13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0826489" y="6889033"/>
              <a:ext cx="252718" cy="23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091" fill="norm" stroke="1" extrusionOk="0">
                  <a:moveTo>
                    <a:pt x="14471" y="3994"/>
                  </a:moveTo>
                  <a:cubicBezTo>
                    <a:pt x="14471" y="2668"/>
                    <a:pt x="14471" y="1341"/>
                    <a:pt x="13931" y="583"/>
                  </a:cubicBezTo>
                  <a:cubicBezTo>
                    <a:pt x="13391" y="-175"/>
                    <a:pt x="12311" y="-364"/>
                    <a:pt x="10421" y="1057"/>
                  </a:cubicBezTo>
                  <a:cubicBezTo>
                    <a:pt x="8531" y="2478"/>
                    <a:pt x="5831" y="5510"/>
                    <a:pt x="3941" y="8352"/>
                  </a:cubicBezTo>
                  <a:cubicBezTo>
                    <a:pt x="2051" y="11194"/>
                    <a:pt x="971" y="13847"/>
                    <a:pt x="431" y="15647"/>
                  </a:cubicBezTo>
                  <a:cubicBezTo>
                    <a:pt x="-109" y="17447"/>
                    <a:pt x="-109" y="18394"/>
                    <a:pt x="251" y="19247"/>
                  </a:cubicBezTo>
                  <a:cubicBezTo>
                    <a:pt x="611" y="20099"/>
                    <a:pt x="1331" y="20857"/>
                    <a:pt x="2771" y="21047"/>
                  </a:cubicBezTo>
                  <a:cubicBezTo>
                    <a:pt x="4211" y="21236"/>
                    <a:pt x="6371" y="20857"/>
                    <a:pt x="8711" y="19057"/>
                  </a:cubicBezTo>
                  <a:cubicBezTo>
                    <a:pt x="11051" y="17257"/>
                    <a:pt x="13571" y="14036"/>
                    <a:pt x="15191" y="11478"/>
                  </a:cubicBezTo>
                  <a:cubicBezTo>
                    <a:pt x="16811" y="8920"/>
                    <a:pt x="17531" y="7025"/>
                    <a:pt x="17891" y="5604"/>
                  </a:cubicBezTo>
                  <a:cubicBezTo>
                    <a:pt x="18251" y="4183"/>
                    <a:pt x="18251" y="3236"/>
                    <a:pt x="17891" y="2478"/>
                  </a:cubicBezTo>
                  <a:cubicBezTo>
                    <a:pt x="17531" y="1720"/>
                    <a:pt x="16811" y="1152"/>
                    <a:pt x="15461" y="678"/>
                  </a:cubicBezTo>
                  <a:cubicBezTo>
                    <a:pt x="14111" y="204"/>
                    <a:pt x="12131" y="-175"/>
                    <a:pt x="10601" y="204"/>
                  </a:cubicBezTo>
                  <a:cubicBezTo>
                    <a:pt x="9071" y="583"/>
                    <a:pt x="7991" y="1720"/>
                    <a:pt x="7451" y="2762"/>
                  </a:cubicBezTo>
                  <a:cubicBezTo>
                    <a:pt x="6911" y="3804"/>
                    <a:pt x="6911" y="4752"/>
                    <a:pt x="7991" y="5889"/>
                  </a:cubicBezTo>
                  <a:cubicBezTo>
                    <a:pt x="9071" y="7025"/>
                    <a:pt x="11231" y="8352"/>
                    <a:pt x="13661" y="9204"/>
                  </a:cubicBezTo>
                  <a:cubicBezTo>
                    <a:pt x="16091" y="10057"/>
                    <a:pt x="18791" y="10436"/>
                    <a:pt x="21491" y="1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1155406" y="7092404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9" name="Drawing"/>
          <p:cNvGrpSpPr/>
          <p:nvPr/>
        </p:nvGrpSpPr>
        <p:grpSpPr>
          <a:xfrm>
            <a:off x="806450" y="2010833"/>
            <a:ext cx="10484251" cy="5538954"/>
            <a:chOff x="0" y="0"/>
            <a:chExt cx="10484250" cy="5538953"/>
          </a:xfrm>
        </p:grpSpPr>
        <p:sp>
          <p:nvSpPr>
            <p:cNvPr id="2400" name="Line"/>
            <p:cNvSpPr/>
            <p:nvPr/>
          </p:nvSpPr>
          <p:spPr>
            <a:xfrm>
              <a:off x="0" y="415810"/>
              <a:ext cx="177801" cy="33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4040"/>
                  </a:moveTo>
                  <a:cubicBezTo>
                    <a:pt x="1029" y="4450"/>
                    <a:pt x="2057" y="4861"/>
                    <a:pt x="3986" y="4724"/>
                  </a:cubicBezTo>
                  <a:cubicBezTo>
                    <a:pt x="5914" y="4587"/>
                    <a:pt x="8743" y="3904"/>
                    <a:pt x="10929" y="3220"/>
                  </a:cubicBezTo>
                  <a:cubicBezTo>
                    <a:pt x="13114" y="2536"/>
                    <a:pt x="14657" y="1853"/>
                    <a:pt x="15943" y="1238"/>
                  </a:cubicBezTo>
                  <a:cubicBezTo>
                    <a:pt x="17229" y="623"/>
                    <a:pt x="18257" y="76"/>
                    <a:pt x="17871" y="7"/>
                  </a:cubicBezTo>
                  <a:cubicBezTo>
                    <a:pt x="17486" y="-61"/>
                    <a:pt x="15686" y="349"/>
                    <a:pt x="13757" y="1101"/>
                  </a:cubicBezTo>
                  <a:cubicBezTo>
                    <a:pt x="11829" y="1853"/>
                    <a:pt x="9771" y="2947"/>
                    <a:pt x="8486" y="3972"/>
                  </a:cubicBezTo>
                  <a:cubicBezTo>
                    <a:pt x="7200" y="4997"/>
                    <a:pt x="6686" y="5954"/>
                    <a:pt x="7200" y="6638"/>
                  </a:cubicBezTo>
                  <a:cubicBezTo>
                    <a:pt x="7714" y="7321"/>
                    <a:pt x="9257" y="7731"/>
                    <a:pt x="10800" y="7936"/>
                  </a:cubicBezTo>
                  <a:cubicBezTo>
                    <a:pt x="12343" y="8142"/>
                    <a:pt x="13886" y="8142"/>
                    <a:pt x="15043" y="8415"/>
                  </a:cubicBezTo>
                  <a:cubicBezTo>
                    <a:pt x="16200" y="8688"/>
                    <a:pt x="16971" y="9235"/>
                    <a:pt x="16971" y="9850"/>
                  </a:cubicBezTo>
                  <a:cubicBezTo>
                    <a:pt x="16971" y="10466"/>
                    <a:pt x="16200" y="11149"/>
                    <a:pt x="13629" y="12653"/>
                  </a:cubicBezTo>
                  <a:cubicBezTo>
                    <a:pt x="11057" y="14157"/>
                    <a:pt x="6686" y="16481"/>
                    <a:pt x="4114" y="18053"/>
                  </a:cubicBezTo>
                  <a:cubicBezTo>
                    <a:pt x="1543" y="19625"/>
                    <a:pt x="771" y="20445"/>
                    <a:pt x="1029" y="20924"/>
                  </a:cubicBezTo>
                  <a:cubicBezTo>
                    <a:pt x="1286" y="21402"/>
                    <a:pt x="2571" y="21539"/>
                    <a:pt x="6171" y="21197"/>
                  </a:cubicBezTo>
                  <a:cubicBezTo>
                    <a:pt x="9771" y="20855"/>
                    <a:pt x="15686" y="20035"/>
                    <a:pt x="21600" y="19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208448" y="549162"/>
              <a:ext cx="248753" cy="1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96" fill="norm" stroke="1" extrusionOk="0">
                  <a:moveTo>
                    <a:pt x="639" y="2199"/>
                  </a:moveTo>
                  <a:cubicBezTo>
                    <a:pt x="1183" y="1171"/>
                    <a:pt x="1728" y="142"/>
                    <a:pt x="2454" y="14"/>
                  </a:cubicBezTo>
                  <a:cubicBezTo>
                    <a:pt x="3180" y="-115"/>
                    <a:pt x="4087" y="656"/>
                    <a:pt x="4723" y="2714"/>
                  </a:cubicBezTo>
                  <a:cubicBezTo>
                    <a:pt x="5358" y="4771"/>
                    <a:pt x="5721" y="8114"/>
                    <a:pt x="5449" y="11199"/>
                  </a:cubicBezTo>
                  <a:cubicBezTo>
                    <a:pt x="5176" y="14285"/>
                    <a:pt x="4269" y="17114"/>
                    <a:pt x="3180" y="18914"/>
                  </a:cubicBezTo>
                  <a:cubicBezTo>
                    <a:pt x="2091" y="20714"/>
                    <a:pt x="820" y="21485"/>
                    <a:pt x="276" y="21099"/>
                  </a:cubicBezTo>
                  <a:cubicBezTo>
                    <a:pt x="-269" y="20714"/>
                    <a:pt x="-87" y="19171"/>
                    <a:pt x="1546" y="16085"/>
                  </a:cubicBezTo>
                  <a:cubicBezTo>
                    <a:pt x="3180" y="12999"/>
                    <a:pt x="6265" y="8371"/>
                    <a:pt x="8171" y="5542"/>
                  </a:cubicBezTo>
                  <a:cubicBezTo>
                    <a:pt x="10077" y="2714"/>
                    <a:pt x="10803" y="1685"/>
                    <a:pt x="10803" y="2199"/>
                  </a:cubicBezTo>
                  <a:cubicBezTo>
                    <a:pt x="10803" y="2714"/>
                    <a:pt x="10077" y="4771"/>
                    <a:pt x="9714" y="6699"/>
                  </a:cubicBezTo>
                  <a:cubicBezTo>
                    <a:pt x="9351" y="8628"/>
                    <a:pt x="9351" y="10428"/>
                    <a:pt x="9805" y="11585"/>
                  </a:cubicBezTo>
                  <a:cubicBezTo>
                    <a:pt x="10259" y="12742"/>
                    <a:pt x="11166" y="13256"/>
                    <a:pt x="13163" y="12871"/>
                  </a:cubicBezTo>
                  <a:cubicBezTo>
                    <a:pt x="15160" y="12485"/>
                    <a:pt x="18245" y="11199"/>
                    <a:pt x="21331" y="9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609599" y="389466"/>
              <a:ext cx="38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58"/>
                    <a:pt x="7200" y="8716"/>
                    <a:pt x="10800" y="12316"/>
                  </a:cubicBezTo>
                  <a:cubicBezTo>
                    <a:pt x="14400" y="15916"/>
                    <a:pt x="18000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6350" y="770466"/>
              <a:ext cx="704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5" y="18554"/>
                    <a:pt x="5189" y="15508"/>
                    <a:pt x="7784" y="12600"/>
                  </a:cubicBezTo>
                  <a:cubicBezTo>
                    <a:pt x="10378" y="9692"/>
                    <a:pt x="12973" y="6923"/>
                    <a:pt x="15276" y="4846"/>
                  </a:cubicBezTo>
                  <a:cubicBezTo>
                    <a:pt x="17578" y="2769"/>
                    <a:pt x="19589" y="13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336550" y="821266"/>
              <a:ext cx="419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8" y="17486"/>
                    <a:pt x="7636" y="13371"/>
                    <a:pt x="11236" y="9771"/>
                  </a:cubicBezTo>
                  <a:cubicBezTo>
                    <a:pt x="14836" y="6171"/>
                    <a:pt x="18218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990600" y="465666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1054100" y="58631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1687029" y="243945"/>
              <a:ext cx="148121" cy="41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385" fill="norm" stroke="1" extrusionOk="0">
                  <a:moveTo>
                    <a:pt x="19193" y="1601"/>
                  </a:moveTo>
                  <a:cubicBezTo>
                    <a:pt x="16193" y="949"/>
                    <a:pt x="13193" y="298"/>
                    <a:pt x="10193" y="81"/>
                  </a:cubicBezTo>
                  <a:cubicBezTo>
                    <a:pt x="7193" y="-136"/>
                    <a:pt x="4193" y="81"/>
                    <a:pt x="2243" y="732"/>
                  </a:cubicBezTo>
                  <a:cubicBezTo>
                    <a:pt x="293" y="1384"/>
                    <a:pt x="-607" y="2469"/>
                    <a:pt x="443" y="3392"/>
                  </a:cubicBezTo>
                  <a:cubicBezTo>
                    <a:pt x="1493" y="4314"/>
                    <a:pt x="4493" y="5074"/>
                    <a:pt x="7343" y="5834"/>
                  </a:cubicBezTo>
                  <a:cubicBezTo>
                    <a:pt x="10193" y="6594"/>
                    <a:pt x="12893" y="7353"/>
                    <a:pt x="14393" y="8005"/>
                  </a:cubicBezTo>
                  <a:cubicBezTo>
                    <a:pt x="15893" y="8656"/>
                    <a:pt x="16193" y="9199"/>
                    <a:pt x="16343" y="9796"/>
                  </a:cubicBezTo>
                  <a:cubicBezTo>
                    <a:pt x="16493" y="10393"/>
                    <a:pt x="16493" y="11044"/>
                    <a:pt x="15893" y="11587"/>
                  </a:cubicBezTo>
                  <a:cubicBezTo>
                    <a:pt x="15293" y="12129"/>
                    <a:pt x="14093" y="12563"/>
                    <a:pt x="12743" y="12943"/>
                  </a:cubicBezTo>
                  <a:cubicBezTo>
                    <a:pt x="11393" y="13323"/>
                    <a:pt x="9893" y="13649"/>
                    <a:pt x="8393" y="13866"/>
                  </a:cubicBezTo>
                  <a:cubicBezTo>
                    <a:pt x="6893" y="14083"/>
                    <a:pt x="5393" y="14192"/>
                    <a:pt x="4043" y="14083"/>
                  </a:cubicBezTo>
                  <a:cubicBezTo>
                    <a:pt x="2693" y="13975"/>
                    <a:pt x="1493" y="13649"/>
                    <a:pt x="1493" y="13323"/>
                  </a:cubicBezTo>
                  <a:cubicBezTo>
                    <a:pt x="1493" y="12998"/>
                    <a:pt x="2693" y="12672"/>
                    <a:pt x="4043" y="12509"/>
                  </a:cubicBezTo>
                  <a:cubicBezTo>
                    <a:pt x="5393" y="12346"/>
                    <a:pt x="6893" y="12346"/>
                    <a:pt x="7793" y="12618"/>
                  </a:cubicBezTo>
                  <a:cubicBezTo>
                    <a:pt x="8693" y="12889"/>
                    <a:pt x="8993" y="13432"/>
                    <a:pt x="8393" y="14680"/>
                  </a:cubicBezTo>
                  <a:cubicBezTo>
                    <a:pt x="7793" y="15928"/>
                    <a:pt x="6293" y="17882"/>
                    <a:pt x="5393" y="19130"/>
                  </a:cubicBezTo>
                  <a:cubicBezTo>
                    <a:pt x="4493" y="20379"/>
                    <a:pt x="4193" y="20921"/>
                    <a:pt x="4943" y="21193"/>
                  </a:cubicBezTo>
                  <a:cubicBezTo>
                    <a:pt x="5693" y="21464"/>
                    <a:pt x="7493" y="21464"/>
                    <a:pt x="10343" y="21084"/>
                  </a:cubicBezTo>
                  <a:cubicBezTo>
                    <a:pt x="13193" y="20704"/>
                    <a:pt x="17093" y="19944"/>
                    <a:pt x="20993" y="19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1917700" y="351366"/>
              <a:ext cx="1841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1858"/>
                    <a:pt x="4966" y="3716"/>
                    <a:pt x="8566" y="7316"/>
                  </a:cubicBezTo>
                  <a:cubicBezTo>
                    <a:pt x="12166" y="10916"/>
                    <a:pt x="16883" y="162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962149" y="281516"/>
              <a:ext cx="1651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0"/>
                    <a:pt x="18831" y="0"/>
                    <a:pt x="17169" y="843"/>
                  </a:cubicBezTo>
                  <a:cubicBezTo>
                    <a:pt x="15508" y="1685"/>
                    <a:pt x="13569" y="3370"/>
                    <a:pt x="11077" y="6204"/>
                  </a:cubicBezTo>
                  <a:cubicBezTo>
                    <a:pt x="8585" y="9038"/>
                    <a:pt x="5538" y="13021"/>
                    <a:pt x="3600" y="15779"/>
                  </a:cubicBezTo>
                  <a:cubicBezTo>
                    <a:pt x="1662" y="18536"/>
                    <a:pt x="831" y="200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2178050" y="478366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2324099" y="560916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2584450" y="554566"/>
              <a:ext cx="69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067050" y="275166"/>
              <a:ext cx="2032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2340"/>
                    <a:pt x="8100" y="4680"/>
                    <a:pt x="11700" y="8280"/>
                  </a:cubicBezTo>
                  <a:cubicBezTo>
                    <a:pt x="15300" y="11880"/>
                    <a:pt x="18450" y="167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3121947" y="243416"/>
              <a:ext cx="148304" cy="31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68" fill="norm" stroke="1" extrusionOk="0">
                  <a:moveTo>
                    <a:pt x="21315" y="0"/>
                  </a:moveTo>
                  <a:cubicBezTo>
                    <a:pt x="18273" y="2416"/>
                    <a:pt x="15230" y="4832"/>
                    <a:pt x="12340" y="7389"/>
                  </a:cubicBezTo>
                  <a:cubicBezTo>
                    <a:pt x="9450" y="9947"/>
                    <a:pt x="6712" y="12647"/>
                    <a:pt x="4735" y="14637"/>
                  </a:cubicBezTo>
                  <a:cubicBezTo>
                    <a:pt x="2757" y="16626"/>
                    <a:pt x="1540" y="17905"/>
                    <a:pt x="780" y="18971"/>
                  </a:cubicBezTo>
                  <a:cubicBezTo>
                    <a:pt x="19" y="20037"/>
                    <a:pt x="-285" y="20889"/>
                    <a:pt x="323" y="21245"/>
                  </a:cubicBezTo>
                  <a:cubicBezTo>
                    <a:pt x="932" y="21600"/>
                    <a:pt x="2453" y="21458"/>
                    <a:pt x="3974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3322058" y="483585"/>
              <a:ext cx="125992" cy="10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87" fill="norm" stroke="1" extrusionOk="0">
                  <a:moveTo>
                    <a:pt x="3069" y="1558"/>
                  </a:moveTo>
                  <a:cubicBezTo>
                    <a:pt x="3069" y="5966"/>
                    <a:pt x="3069" y="10375"/>
                    <a:pt x="2529" y="14122"/>
                  </a:cubicBezTo>
                  <a:cubicBezTo>
                    <a:pt x="1989" y="17868"/>
                    <a:pt x="909" y="20954"/>
                    <a:pt x="369" y="21175"/>
                  </a:cubicBezTo>
                  <a:cubicBezTo>
                    <a:pt x="-171" y="21395"/>
                    <a:pt x="-171" y="18750"/>
                    <a:pt x="729" y="15444"/>
                  </a:cubicBezTo>
                  <a:cubicBezTo>
                    <a:pt x="1629" y="12138"/>
                    <a:pt x="3429" y="8171"/>
                    <a:pt x="6489" y="5085"/>
                  </a:cubicBezTo>
                  <a:cubicBezTo>
                    <a:pt x="9549" y="1999"/>
                    <a:pt x="13869" y="-205"/>
                    <a:pt x="16389" y="15"/>
                  </a:cubicBezTo>
                  <a:cubicBezTo>
                    <a:pt x="18909" y="236"/>
                    <a:pt x="19629" y="2881"/>
                    <a:pt x="20169" y="6628"/>
                  </a:cubicBezTo>
                  <a:cubicBezTo>
                    <a:pt x="20709" y="10375"/>
                    <a:pt x="21069" y="15224"/>
                    <a:pt x="21429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3556000" y="181798"/>
              <a:ext cx="99954" cy="48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517" fill="norm" stroke="1" extrusionOk="0">
                  <a:moveTo>
                    <a:pt x="0" y="1039"/>
                  </a:moveTo>
                  <a:cubicBezTo>
                    <a:pt x="1322" y="665"/>
                    <a:pt x="2645" y="291"/>
                    <a:pt x="4849" y="104"/>
                  </a:cubicBezTo>
                  <a:cubicBezTo>
                    <a:pt x="7053" y="-83"/>
                    <a:pt x="10139" y="-83"/>
                    <a:pt x="12563" y="665"/>
                  </a:cubicBezTo>
                  <a:cubicBezTo>
                    <a:pt x="14988" y="1413"/>
                    <a:pt x="16751" y="2909"/>
                    <a:pt x="16090" y="4405"/>
                  </a:cubicBezTo>
                  <a:cubicBezTo>
                    <a:pt x="15429" y="5901"/>
                    <a:pt x="12343" y="7398"/>
                    <a:pt x="10359" y="8379"/>
                  </a:cubicBezTo>
                  <a:cubicBezTo>
                    <a:pt x="8376" y="9361"/>
                    <a:pt x="7494" y="9829"/>
                    <a:pt x="7053" y="10296"/>
                  </a:cubicBezTo>
                  <a:cubicBezTo>
                    <a:pt x="6612" y="10764"/>
                    <a:pt x="6612" y="11231"/>
                    <a:pt x="8816" y="11979"/>
                  </a:cubicBezTo>
                  <a:cubicBezTo>
                    <a:pt x="11020" y="12727"/>
                    <a:pt x="15429" y="13756"/>
                    <a:pt x="18073" y="14785"/>
                  </a:cubicBezTo>
                  <a:cubicBezTo>
                    <a:pt x="20718" y="15813"/>
                    <a:pt x="21600" y="16842"/>
                    <a:pt x="20057" y="17964"/>
                  </a:cubicBezTo>
                  <a:cubicBezTo>
                    <a:pt x="18514" y="19086"/>
                    <a:pt x="14547" y="20301"/>
                    <a:pt x="1058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4002677" y="402166"/>
              <a:ext cx="353423" cy="1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928" fill="norm" stroke="1" extrusionOk="0">
                  <a:moveTo>
                    <a:pt x="1797" y="19326"/>
                  </a:moveTo>
                  <a:cubicBezTo>
                    <a:pt x="1154" y="17811"/>
                    <a:pt x="511" y="16295"/>
                    <a:pt x="189" y="14589"/>
                  </a:cubicBezTo>
                  <a:cubicBezTo>
                    <a:pt x="-132" y="12884"/>
                    <a:pt x="-132" y="10989"/>
                    <a:pt x="897" y="8716"/>
                  </a:cubicBezTo>
                  <a:cubicBezTo>
                    <a:pt x="1925" y="6442"/>
                    <a:pt x="3982" y="3789"/>
                    <a:pt x="5911" y="3789"/>
                  </a:cubicBezTo>
                  <a:cubicBezTo>
                    <a:pt x="7839" y="3789"/>
                    <a:pt x="9639" y="6442"/>
                    <a:pt x="11054" y="9853"/>
                  </a:cubicBezTo>
                  <a:cubicBezTo>
                    <a:pt x="12468" y="13263"/>
                    <a:pt x="13497" y="17432"/>
                    <a:pt x="14332" y="19516"/>
                  </a:cubicBezTo>
                  <a:cubicBezTo>
                    <a:pt x="15168" y="21600"/>
                    <a:pt x="15811" y="21600"/>
                    <a:pt x="16968" y="18000"/>
                  </a:cubicBezTo>
                  <a:cubicBezTo>
                    <a:pt x="18125" y="14400"/>
                    <a:pt x="19797" y="720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4572794" y="151588"/>
              <a:ext cx="190922" cy="430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35" fill="norm" stroke="1" extrusionOk="0">
                  <a:moveTo>
                    <a:pt x="2759" y="6182"/>
                  </a:moveTo>
                  <a:cubicBezTo>
                    <a:pt x="2522" y="9676"/>
                    <a:pt x="2285" y="13170"/>
                    <a:pt x="2047" y="15447"/>
                  </a:cubicBezTo>
                  <a:cubicBezTo>
                    <a:pt x="1810" y="17723"/>
                    <a:pt x="1573" y="18782"/>
                    <a:pt x="1216" y="19735"/>
                  </a:cubicBezTo>
                  <a:cubicBezTo>
                    <a:pt x="860" y="20688"/>
                    <a:pt x="386" y="21535"/>
                    <a:pt x="148" y="21535"/>
                  </a:cubicBezTo>
                  <a:cubicBezTo>
                    <a:pt x="-89" y="21535"/>
                    <a:pt x="-89" y="20688"/>
                    <a:pt x="504" y="18464"/>
                  </a:cubicBezTo>
                  <a:cubicBezTo>
                    <a:pt x="1098" y="16241"/>
                    <a:pt x="2285" y="12641"/>
                    <a:pt x="4302" y="9464"/>
                  </a:cubicBezTo>
                  <a:cubicBezTo>
                    <a:pt x="6320" y="6288"/>
                    <a:pt x="9168" y="3535"/>
                    <a:pt x="11186" y="2000"/>
                  </a:cubicBezTo>
                  <a:cubicBezTo>
                    <a:pt x="13203" y="464"/>
                    <a:pt x="14390" y="147"/>
                    <a:pt x="15696" y="41"/>
                  </a:cubicBezTo>
                  <a:cubicBezTo>
                    <a:pt x="17001" y="-65"/>
                    <a:pt x="18425" y="41"/>
                    <a:pt x="19493" y="306"/>
                  </a:cubicBezTo>
                  <a:cubicBezTo>
                    <a:pt x="20562" y="570"/>
                    <a:pt x="21274" y="994"/>
                    <a:pt x="21392" y="2000"/>
                  </a:cubicBezTo>
                  <a:cubicBezTo>
                    <a:pt x="21511" y="3006"/>
                    <a:pt x="21036" y="4594"/>
                    <a:pt x="19731" y="5970"/>
                  </a:cubicBezTo>
                  <a:cubicBezTo>
                    <a:pt x="18425" y="7347"/>
                    <a:pt x="16289" y="8511"/>
                    <a:pt x="14627" y="9306"/>
                  </a:cubicBezTo>
                  <a:cubicBezTo>
                    <a:pt x="12966" y="10100"/>
                    <a:pt x="11779" y="10523"/>
                    <a:pt x="11542" y="10947"/>
                  </a:cubicBezTo>
                  <a:cubicBezTo>
                    <a:pt x="11304" y="11370"/>
                    <a:pt x="12016" y="11794"/>
                    <a:pt x="13559" y="12323"/>
                  </a:cubicBezTo>
                  <a:cubicBezTo>
                    <a:pt x="15102" y="12853"/>
                    <a:pt x="17476" y="13488"/>
                    <a:pt x="18900" y="14070"/>
                  </a:cubicBezTo>
                  <a:cubicBezTo>
                    <a:pt x="20324" y="14653"/>
                    <a:pt x="20799" y="15182"/>
                    <a:pt x="21036" y="15711"/>
                  </a:cubicBezTo>
                  <a:cubicBezTo>
                    <a:pt x="21274" y="16241"/>
                    <a:pt x="21274" y="16770"/>
                    <a:pt x="20087" y="17406"/>
                  </a:cubicBezTo>
                  <a:cubicBezTo>
                    <a:pt x="18900" y="18041"/>
                    <a:pt x="16526" y="18782"/>
                    <a:pt x="14509" y="19311"/>
                  </a:cubicBezTo>
                  <a:cubicBezTo>
                    <a:pt x="12491" y="19841"/>
                    <a:pt x="10830" y="20159"/>
                    <a:pt x="9049" y="19947"/>
                  </a:cubicBezTo>
                  <a:cubicBezTo>
                    <a:pt x="7269" y="19735"/>
                    <a:pt x="5370" y="18994"/>
                    <a:pt x="3471" y="18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4785581" y="357284"/>
              <a:ext cx="199169" cy="14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459" fill="norm" stroke="1" extrusionOk="0">
                  <a:moveTo>
                    <a:pt x="3621" y="14665"/>
                  </a:moveTo>
                  <a:cubicBezTo>
                    <a:pt x="5646" y="13144"/>
                    <a:pt x="7671" y="11623"/>
                    <a:pt x="9359" y="9950"/>
                  </a:cubicBezTo>
                  <a:cubicBezTo>
                    <a:pt x="11046" y="8277"/>
                    <a:pt x="12396" y="6451"/>
                    <a:pt x="12959" y="4778"/>
                  </a:cubicBezTo>
                  <a:cubicBezTo>
                    <a:pt x="13521" y="3105"/>
                    <a:pt x="13296" y="1584"/>
                    <a:pt x="12059" y="671"/>
                  </a:cubicBezTo>
                  <a:cubicBezTo>
                    <a:pt x="10821" y="-242"/>
                    <a:pt x="8571" y="-546"/>
                    <a:pt x="6321" y="1888"/>
                  </a:cubicBezTo>
                  <a:cubicBezTo>
                    <a:pt x="4071" y="4322"/>
                    <a:pt x="1821" y="9493"/>
                    <a:pt x="696" y="12840"/>
                  </a:cubicBezTo>
                  <a:cubicBezTo>
                    <a:pt x="-429" y="16186"/>
                    <a:pt x="-429" y="17708"/>
                    <a:pt x="2496" y="18924"/>
                  </a:cubicBezTo>
                  <a:cubicBezTo>
                    <a:pt x="5421" y="20141"/>
                    <a:pt x="11271" y="21054"/>
                    <a:pt x="14871" y="19989"/>
                  </a:cubicBezTo>
                  <a:cubicBezTo>
                    <a:pt x="18471" y="18924"/>
                    <a:pt x="19821" y="15882"/>
                    <a:pt x="21171" y="12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4975955" y="329799"/>
              <a:ext cx="288195" cy="17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78" fill="norm" stroke="1" extrusionOk="0">
                  <a:moveTo>
                    <a:pt x="655" y="10459"/>
                  </a:moveTo>
                  <a:cubicBezTo>
                    <a:pt x="498" y="9158"/>
                    <a:pt x="340" y="7856"/>
                    <a:pt x="182" y="6555"/>
                  </a:cubicBezTo>
                  <a:cubicBezTo>
                    <a:pt x="25" y="5254"/>
                    <a:pt x="-133" y="3953"/>
                    <a:pt x="182" y="3562"/>
                  </a:cubicBezTo>
                  <a:cubicBezTo>
                    <a:pt x="498" y="3172"/>
                    <a:pt x="1286" y="3693"/>
                    <a:pt x="2232" y="5254"/>
                  </a:cubicBezTo>
                  <a:cubicBezTo>
                    <a:pt x="3178" y="6816"/>
                    <a:pt x="4282" y="9418"/>
                    <a:pt x="4912" y="12020"/>
                  </a:cubicBezTo>
                  <a:cubicBezTo>
                    <a:pt x="5543" y="14623"/>
                    <a:pt x="5701" y="17225"/>
                    <a:pt x="5306" y="18917"/>
                  </a:cubicBezTo>
                  <a:cubicBezTo>
                    <a:pt x="4912" y="20608"/>
                    <a:pt x="3966" y="21389"/>
                    <a:pt x="3414" y="21129"/>
                  </a:cubicBezTo>
                  <a:cubicBezTo>
                    <a:pt x="2863" y="20869"/>
                    <a:pt x="2705" y="19567"/>
                    <a:pt x="3099" y="16575"/>
                  </a:cubicBezTo>
                  <a:cubicBezTo>
                    <a:pt x="3493" y="13582"/>
                    <a:pt x="4439" y="8897"/>
                    <a:pt x="5622" y="5905"/>
                  </a:cubicBezTo>
                  <a:cubicBezTo>
                    <a:pt x="6804" y="2912"/>
                    <a:pt x="8223" y="1611"/>
                    <a:pt x="9327" y="830"/>
                  </a:cubicBezTo>
                  <a:cubicBezTo>
                    <a:pt x="10431" y="49"/>
                    <a:pt x="11219" y="-211"/>
                    <a:pt x="11849" y="179"/>
                  </a:cubicBezTo>
                  <a:cubicBezTo>
                    <a:pt x="12480" y="570"/>
                    <a:pt x="12953" y="1611"/>
                    <a:pt x="12795" y="4734"/>
                  </a:cubicBezTo>
                  <a:cubicBezTo>
                    <a:pt x="12638" y="7856"/>
                    <a:pt x="11849" y="13061"/>
                    <a:pt x="11140" y="16314"/>
                  </a:cubicBezTo>
                  <a:cubicBezTo>
                    <a:pt x="10431" y="19567"/>
                    <a:pt x="9800" y="20869"/>
                    <a:pt x="9485" y="20869"/>
                  </a:cubicBezTo>
                  <a:cubicBezTo>
                    <a:pt x="9169" y="20869"/>
                    <a:pt x="9169" y="19567"/>
                    <a:pt x="9642" y="17225"/>
                  </a:cubicBezTo>
                  <a:cubicBezTo>
                    <a:pt x="10115" y="14883"/>
                    <a:pt x="11061" y="11500"/>
                    <a:pt x="11928" y="8897"/>
                  </a:cubicBezTo>
                  <a:cubicBezTo>
                    <a:pt x="12795" y="6295"/>
                    <a:pt x="13584" y="4473"/>
                    <a:pt x="14451" y="3432"/>
                  </a:cubicBezTo>
                  <a:cubicBezTo>
                    <a:pt x="15318" y="2391"/>
                    <a:pt x="16264" y="2131"/>
                    <a:pt x="17131" y="2391"/>
                  </a:cubicBezTo>
                  <a:cubicBezTo>
                    <a:pt x="17998" y="2652"/>
                    <a:pt x="18787" y="3432"/>
                    <a:pt x="19496" y="6035"/>
                  </a:cubicBezTo>
                  <a:cubicBezTo>
                    <a:pt x="20206" y="8637"/>
                    <a:pt x="20836" y="13061"/>
                    <a:pt x="21467" y="17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5391150" y="262466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5418931" y="161397"/>
              <a:ext cx="130969" cy="39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74" fill="norm" stroke="1" extrusionOk="0">
                  <a:moveTo>
                    <a:pt x="9900" y="3418"/>
                  </a:moveTo>
                  <a:cubicBezTo>
                    <a:pt x="10928" y="2958"/>
                    <a:pt x="11957" y="2499"/>
                    <a:pt x="13157" y="1809"/>
                  </a:cubicBezTo>
                  <a:cubicBezTo>
                    <a:pt x="14357" y="1120"/>
                    <a:pt x="15728" y="201"/>
                    <a:pt x="15557" y="28"/>
                  </a:cubicBezTo>
                  <a:cubicBezTo>
                    <a:pt x="15385" y="-144"/>
                    <a:pt x="13671" y="430"/>
                    <a:pt x="10757" y="2613"/>
                  </a:cubicBezTo>
                  <a:cubicBezTo>
                    <a:pt x="7843" y="4796"/>
                    <a:pt x="3728" y="8588"/>
                    <a:pt x="1671" y="11518"/>
                  </a:cubicBezTo>
                  <a:cubicBezTo>
                    <a:pt x="-386" y="14447"/>
                    <a:pt x="-386" y="16516"/>
                    <a:pt x="814" y="18067"/>
                  </a:cubicBezTo>
                  <a:cubicBezTo>
                    <a:pt x="2014" y="19618"/>
                    <a:pt x="4414" y="20652"/>
                    <a:pt x="8014" y="21054"/>
                  </a:cubicBezTo>
                  <a:cubicBezTo>
                    <a:pt x="11614" y="21456"/>
                    <a:pt x="16414" y="21226"/>
                    <a:pt x="21214" y="20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5569313" y="195124"/>
              <a:ext cx="140469" cy="49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09" fill="norm" stroke="1" extrusionOk="0">
                  <a:moveTo>
                    <a:pt x="8649" y="11699"/>
                  </a:moveTo>
                  <a:cubicBezTo>
                    <a:pt x="8972" y="11150"/>
                    <a:pt x="9294" y="10600"/>
                    <a:pt x="8811" y="10555"/>
                  </a:cubicBezTo>
                  <a:cubicBezTo>
                    <a:pt x="8327" y="10509"/>
                    <a:pt x="7038" y="10967"/>
                    <a:pt x="5748" y="12339"/>
                  </a:cubicBezTo>
                  <a:cubicBezTo>
                    <a:pt x="4458" y="13712"/>
                    <a:pt x="3169" y="16000"/>
                    <a:pt x="2363" y="17465"/>
                  </a:cubicBezTo>
                  <a:cubicBezTo>
                    <a:pt x="1557" y="18929"/>
                    <a:pt x="1235" y="19570"/>
                    <a:pt x="912" y="20211"/>
                  </a:cubicBezTo>
                  <a:cubicBezTo>
                    <a:pt x="590" y="20851"/>
                    <a:pt x="267" y="21492"/>
                    <a:pt x="106" y="21400"/>
                  </a:cubicBezTo>
                  <a:cubicBezTo>
                    <a:pt x="-55" y="21309"/>
                    <a:pt x="-55" y="20485"/>
                    <a:pt x="267" y="18563"/>
                  </a:cubicBezTo>
                  <a:cubicBezTo>
                    <a:pt x="590" y="16641"/>
                    <a:pt x="1235" y="13621"/>
                    <a:pt x="2363" y="10738"/>
                  </a:cubicBezTo>
                  <a:cubicBezTo>
                    <a:pt x="3491" y="7855"/>
                    <a:pt x="5103" y="5109"/>
                    <a:pt x="6876" y="3324"/>
                  </a:cubicBezTo>
                  <a:cubicBezTo>
                    <a:pt x="8649" y="1539"/>
                    <a:pt x="10584" y="716"/>
                    <a:pt x="12357" y="304"/>
                  </a:cubicBezTo>
                  <a:cubicBezTo>
                    <a:pt x="14130" y="-108"/>
                    <a:pt x="15742" y="-108"/>
                    <a:pt x="17515" y="350"/>
                  </a:cubicBezTo>
                  <a:cubicBezTo>
                    <a:pt x="19288" y="807"/>
                    <a:pt x="21223" y="1723"/>
                    <a:pt x="21384" y="3233"/>
                  </a:cubicBezTo>
                  <a:cubicBezTo>
                    <a:pt x="21545" y="4743"/>
                    <a:pt x="19933" y="6848"/>
                    <a:pt x="17838" y="8175"/>
                  </a:cubicBezTo>
                  <a:cubicBezTo>
                    <a:pt x="15742" y="9502"/>
                    <a:pt x="13163" y="10051"/>
                    <a:pt x="10261" y="10143"/>
                  </a:cubicBezTo>
                  <a:cubicBezTo>
                    <a:pt x="7360" y="10234"/>
                    <a:pt x="4136" y="9868"/>
                    <a:pt x="912" y="9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5759450" y="110066"/>
              <a:ext cx="13390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5891" y="0"/>
                  </a:moveTo>
                  <a:cubicBezTo>
                    <a:pt x="9818" y="1143"/>
                    <a:pt x="13745" y="2286"/>
                    <a:pt x="16691" y="4457"/>
                  </a:cubicBezTo>
                  <a:cubicBezTo>
                    <a:pt x="19636" y="6629"/>
                    <a:pt x="21600" y="9829"/>
                    <a:pt x="20291" y="12686"/>
                  </a:cubicBezTo>
                  <a:cubicBezTo>
                    <a:pt x="18982" y="15543"/>
                    <a:pt x="14400" y="18057"/>
                    <a:pt x="10473" y="19486"/>
                  </a:cubicBezTo>
                  <a:cubicBezTo>
                    <a:pt x="6545" y="20914"/>
                    <a:pt x="3273" y="21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6165850" y="4402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7622905" y="242208"/>
              <a:ext cx="250098" cy="61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02" fill="norm" stroke="1" extrusionOk="0">
                  <a:moveTo>
                    <a:pt x="4651" y="6478"/>
                  </a:moveTo>
                  <a:cubicBezTo>
                    <a:pt x="4288" y="9141"/>
                    <a:pt x="3925" y="11804"/>
                    <a:pt x="3471" y="14097"/>
                  </a:cubicBezTo>
                  <a:cubicBezTo>
                    <a:pt x="3018" y="16390"/>
                    <a:pt x="2473" y="18313"/>
                    <a:pt x="1929" y="19571"/>
                  </a:cubicBezTo>
                  <a:cubicBezTo>
                    <a:pt x="1384" y="20828"/>
                    <a:pt x="840" y="21420"/>
                    <a:pt x="477" y="21494"/>
                  </a:cubicBezTo>
                  <a:cubicBezTo>
                    <a:pt x="114" y="21568"/>
                    <a:pt x="-68" y="21124"/>
                    <a:pt x="23" y="19571"/>
                  </a:cubicBezTo>
                  <a:cubicBezTo>
                    <a:pt x="114" y="18017"/>
                    <a:pt x="477" y="15354"/>
                    <a:pt x="1112" y="13061"/>
                  </a:cubicBezTo>
                  <a:cubicBezTo>
                    <a:pt x="1747" y="10768"/>
                    <a:pt x="2655" y="8845"/>
                    <a:pt x="4288" y="6810"/>
                  </a:cubicBezTo>
                  <a:cubicBezTo>
                    <a:pt x="5922" y="4776"/>
                    <a:pt x="8282" y="2631"/>
                    <a:pt x="9824" y="1447"/>
                  </a:cubicBezTo>
                  <a:cubicBezTo>
                    <a:pt x="11367" y="264"/>
                    <a:pt x="12093" y="42"/>
                    <a:pt x="13455" y="5"/>
                  </a:cubicBezTo>
                  <a:cubicBezTo>
                    <a:pt x="14816" y="-32"/>
                    <a:pt x="16813" y="116"/>
                    <a:pt x="18446" y="819"/>
                  </a:cubicBezTo>
                  <a:cubicBezTo>
                    <a:pt x="20080" y="1521"/>
                    <a:pt x="21350" y="2779"/>
                    <a:pt x="21441" y="4000"/>
                  </a:cubicBezTo>
                  <a:cubicBezTo>
                    <a:pt x="21532" y="5220"/>
                    <a:pt x="20443" y="6404"/>
                    <a:pt x="18446" y="7217"/>
                  </a:cubicBezTo>
                  <a:cubicBezTo>
                    <a:pt x="16450" y="8031"/>
                    <a:pt x="13545" y="8475"/>
                    <a:pt x="10823" y="8401"/>
                  </a:cubicBezTo>
                  <a:cubicBezTo>
                    <a:pt x="8100" y="8327"/>
                    <a:pt x="5559" y="7735"/>
                    <a:pt x="3018" y="7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7729171" y="0"/>
              <a:ext cx="125779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8432" y="6510"/>
                  </a:moveTo>
                  <a:cubicBezTo>
                    <a:pt x="6632" y="9468"/>
                    <a:pt x="4832" y="12427"/>
                    <a:pt x="3392" y="14647"/>
                  </a:cubicBezTo>
                  <a:cubicBezTo>
                    <a:pt x="1952" y="16866"/>
                    <a:pt x="872" y="18345"/>
                    <a:pt x="332" y="18197"/>
                  </a:cubicBezTo>
                  <a:cubicBezTo>
                    <a:pt x="-208" y="18049"/>
                    <a:pt x="-208" y="16274"/>
                    <a:pt x="1232" y="13463"/>
                  </a:cubicBezTo>
                  <a:cubicBezTo>
                    <a:pt x="2672" y="10652"/>
                    <a:pt x="5552" y="6805"/>
                    <a:pt x="8252" y="4142"/>
                  </a:cubicBezTo>
                  <a:cubicBezTo>
                    <a:pt x="10952" y="1479"/>
                    <a:pt x="13472" y="0"/>
                    <a:pt x="15092" y="0"/>
                  </a:cubicBezTo>
                  <a:cubicBezTo>
                    <a:pt x="16712" y="0"/>
                    <a:pt x="17432" y="1479"/>
                    <a:pt x="18332" y="5326"/>
                  </a:cubicBezTo>
                  <a:cubicBezTo>
                    <a:pt x="19232" y="9173"/>
                    <a:pt x="20312" y="15386"/>
                    <a:pt x="213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7893049" y="491066"/>
              <a:ext cx="20225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0" y="21600"/>
                  </a:moveTo>
                  <a:cubicBezTo>
                    <a:pt x="2025" y="15300"/>
                    <a:pt x="4050" y="9000"/>
                    <a:pt x="5400" y="5175"/>
                  </a:cubicBezTo>
                  <a:cubicBezTo>
                    <a:pt x="6750" y="1350"/>
                    <a:pt x="7425" y="0"/>
                    <a:pt x="7987" y="0"/>
                  </a:cubicBezTo>
                  <a:cubicBezTo>
                    <a:pt x="8550" y="0"/>
                    <a:pt x="9000" y="1350"/>
                    <a:pt x="9225" y="2587"/>
                  </a:cubicBezTo>
                  <a:cubicBezTo>
                    <a:pt x="9450" y="3825"/>
                    <a:pt x="9450" y="4950"/>
                    <a:pt x="9563" y="6075"/>
                  </a:cubicBezTo>
                  <a:cubicBezTo>
                    <a:pt x="9675" y="7200"/>
                    <a:pt x="9900" y="8325"/>
                    <a:pt x="10575" y="8662"/>
                  </a:cubicBezTo>
                  <a:cubicBezTo>
                    <a:pt x="11250" y="9000"/>
                    <a:pt x="12375" y="8550"/>
                    <a:pt x="13725" y="7425"/>
                  </a:cubicBezTo>
                  <a:cubicBezTo>
                    <a:pt x="15075" y="6300"/>
                    <a:pt x="16650" y="4500"/>
                    <a:pt x="17775" y="3150"/>
                  </a:cubicBezTo>
                  <a:cubicBezTo>
                    <a:pt x="18900" y="1800"/>
                    <a:pt x="19575" y="900"/>
                    <a:pt x="20250" y="1012"/>
                  </a:cubicBezTo>
                  <a:cubicBezTo>
                    <a:pt x="20925" y="1125"/>
                    <a:pt x="21600" y="2250"/>
                    <a:pt x="21488" y="4275"/>
                  </a:cubicBezTo>
                  <a:cubicBezTo>
                    <a:pt x="21375" y="6300"/>
                    <a:pt x="20475" y="9225"/>
                    <a:pt x="19912" y="11587"/>
                  </a:cubicBezTo>
                  <a:cubicBezTo>
                    <a:pt x="19350" y="13950"/>
                    <a:pt x="19125" y="15750"/>
                    <a:pt x="18900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8144122" y="514350"/>
              <a:ext cx="180303" cy="17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7" fill="norm" stroke="1" extrusionOk="0">
                  <a:moveTo>
                    <a:pt x="4868" y="2541"/>
                  </a:moveTo>
                  <a:cubicBezTo>
                    <a:pt x="3864" y="7115"/>
                    <a:pt x="2859" y="11689"/>
                    <a:pt x="1980" y="15120"/>
                  </a:cubicBezTo>
                  <a:cubicBezTo>
                    <a:pt x="1101" y="18551"/>
                    <a:pt x="347" y="20838"/>
                    <a:pt x="96" y="21219"/>
                  </a:cubicBezTo>
                  <a:cubicBezTo>
                    <a:pt x="-155" y="21600"/>
                    <a:pt x="96" y="20075"/>
                    <a:pt x="724" y="17153"/>
                  </a:cubicBezTo>
                  <a:cubicBezTo>
                    <a:pt x="1352" y="14231"/>
                    <a:pt x="2357" y="9911"/>
                    <a:pt x="3236" y="6988"/>
                  </a:cubicBezTo>
                  <a:cubicBezTo>
                    <a:pt x="4115" y="4066"/>
                    <a:pt x="4868" y="2541"/>
                    <a:pt x="5747" y="2287"/>
                  </a:cubicBezTo>
                  <a:cubicBezTo>
                    <a:pt x="6626" y="2033"/>
                    <a:pt x="7631" y="3049"/>
                    <a:pt x="8761" y="3685"/>
                  </a:cubicBezTo>
                  <a:cubicBezTo>
                    <a:pt x="9892" y="4320"/>
                    <a:pt x="11147" y="4574"/>
                    <a:pt x="12278" y="4320"/>
                  </a:cubicBezTo>
                  <a:cubicBezTo>
                    <a:pt x="13408" y="4066"/>
                    <a:pt x="14412" y="3304"/>
                    <a:pt x="15794" y="2287"/>
                  </a:cubicBezTo>
                  <a:cubicBezTo>
                    <a:pt x="17175" y="1271"/>
                    <a:pt x="18933" y="0"/>
                    <a:pt x="19938" y="0"/>
                  </a:cubicBezTo>
                  <a:cubicBezTo>
                    <a:pt x="20943" y="0"/>
                    <a:pt x="21194" y="1271"/>
                    <a:pt x="21319" y="4193"/>
                  </a:cubicBezTo>
                  <a:cubicBezTo>
                    <a:pt x="21445" y="7115"/>
                    <a:pt x="21445" y="11689"/>
                    <a:pt x="21068" y="14739"/>
                  </a:cubicBezTo>
                  <a:cubicBezTo>
                    <a:pt x="20692" y="17788"/>
                    <a:pt x="19938" y="19313"/>
                    <a:pt x="19185" y="20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8388397" y="517413"/>
              <a:ext cx="133304" cy="18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78" fill="norm" stroke="1" extrusionOk="0">
                  <a:moveTo>
                    <a:pt x="20243" y="2123"/>
                  </a:moveTo>
                  <a:cubicBezTo>
                    <a:pt x="19230" y="1130"/>
                    <a:pt x="18218" y="137"/>
                    <a:pt x="16699" y="13"/>
                  </a:cubicBezTo>
                  <a:cubicBezTo>
                    <a:pt x="15180" y="-111"/>
                    <a:pt x="13155" y="634"/>
                    <a:pt x="10455" y="2744"/>
                  </a:cubicBezTo>
                  <a:cubicBezTo>
                    <a:pt x="7755" y="4855"/>
                    <a:pt x="4380" y="8330"/>
                    <a:pt x="2355" y="11434"/>
                  </a:cubicBezTo>
                  <a:cubicBezTo>
                    <a:pt x="330" y="14537"/>
                    <a:pt x="-345" y="17268"/>
                    <a:pt x="161" y="19006"/>
                  </a:cubicBezTo>
                  <a:cubicBezTo>
                    <a:pt x="667" y="20744"/>
                    <a:pt x="2355" y="21489"/>
                    <a:pt x="6067" y="21365"/>
                  </a:cubicBezTo>
                  <a:cubicBezTo>
                    <a:pt x="9780" y="21241"/>
                    <a:pt x="15518" y="20248"/>
                    <a:pt x="21255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8420100" y="599016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7486"/>
                    <a:pt x="2057" y="13371"/>
                    <a:pt x="5657" y="9771"/>
                  </a:cubicBezTo>
                  <a:cubicBezTo>
                    <a:pt x="9257" y="6171"/>
                    <a:pt x="1542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8794750" y="408516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8820149" y="503766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5429"/>
                    <a:pt x="8826" y="9257"/>
                    <a:pt x="12426" y="5657"/>
                  </a:cubicBezTo>
                  <a:cubicBezTo>
                    <a:pt x="16026" y="2057"/>
                    <a:pt x="1881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9300754" y="152400"/>
              <a:ext cx="111358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600" fill="norm" stroke="1" extrusionOk="0">
                  <a:moveTo>
                    <a:pt x="363" y="6310"/>
                  </a:moveTo>
                  <a:cubicBezTo>
                    <a:pt x="-22" y="4611"/>
                    <a:pt x="-408" y="2912"/>
                    <a:pt x="942" y="1760"/>
                  </a:cubicBezTo>
                  <a:cubicBezTo>
                    <a:pt x="2292" y="607"/>
                    <a:pt x="5378" y="0"/>
                    <a:pt x="8656" y="0"/>
                  </a:cubicBezTo>
                  <a:cubicBezTo>
                    <a:pt x="11935" y="0"/>
                    <a:pt x="15406" y="607"/>
                    <a:pt x="17721" y="1942"/>
                  </a:cubicBezTo>
                  <a:cubicBezTo>
                    <a:pt x="20035" y="3276"/>
                    <a:pt x="21192" y="5339"/>
                    <a:pt x="19456" y="7645"/>
                  </a:cubicBezTo>
                  <a:cubicBezTo>
                    <a:pt x="17721" y="9951"/>
                    <a:pt x="13092" y="12499"/>
                    <a:pt x="9428" y="14319"/>
                  </a:cubicBezTo>
                  <a:cubicBezTo>
                    <a:pt x="5763" y="16139"/>
                    <a:pt x="3063" y="17231"/>
                    <a:pt x="1713" y="18324"/>
                  </a:cubicBezTo>
                  <a:cubicBezTo>
                    <a:pt x="363" y="19416"/>
                    <a:pt x="363" y="20508"/>
                    <a:pt x="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9302749" y="68156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676399" y="1424516"/>
              <a:ext cx="44451" cy="39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0"/>
                  </a:moveTo>
                  <a:cubicBezTo>
                    <a:pt x="3086" y="4297"/>
                    <a:pt x="6171" y="8594"/>
                    <a:pt x="6686" y="11961"/>
                  </a:cubicBezTo>
                  <a:cubicBezTo>
                    <a:pt x="7200" y="15329"/>
                    <a:pt x="5143" y="17768"/>
                    <a:pt x="4114" y="19335"/>
                  </a:cubicBezTo>
                  <a:cubicBezTo>
                    <a:pt x="3086" y="20903"/>
                    <a:pt x="3086" y="21600"/>
                    <a:pt x="4629" y="21542"/>
                  </a:cubicBezTo>
                  <a:cubicBezTo>
                    <a:pt x="6171" y="21484"/>
                    <a:pt x="9257" y="20671"/>
                    <a:pt x="12343" y="19452"/>
                  </a:cubicBezTo>
                  <a:cubicBezTo>
                    <a:pt x="15429" y="18232"/>
                    <a:pt x="18514" y="16606"/>
                    <a:pt x="21600" y="14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1666095" y="1453005"/>
              <a:ext cx="181755" cy="30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32" fill="norm" stroke="1" extrusionOk="0">
                  <a:moveTo>
                    <a:pt x="7912" y="11324"/>
                  </a:moveTo>
                  <a:cubicBezTo>
                    <a:pt x="9898" y="7921"/>
                    <a:pt x="11885" y="4518"/>
                    <a:pt x="13374" y="2521"/>
                  </a:cubicBezTo>
                  <a:cubicBezTo>
                    <a:pt x="14864" y="524"/>
                    <a:pt x="15857" y="-68"/>
                    <a:pt x="16229" y="6"/>
                  </a:cubicBezTo>
                  <a:cubicBezTo>
                    <a:pt x="16602" y="80"/>
                    <a:pt x="16353" y="820"/>
                    <a:pt x="14740" y="2669"/>
                  </a:cubicBezTo>
                  <a:cubicBezTo>
                    <a:pt x="13126" y="4518"/>
                    <a:pt x="10147" y="7477"/>
                    <a:pt x="8036" y="9179"/>
                  </a:cubicBezTo>
                  <a:cubicBezTo>
                    <a:pt x="5926" y="10880"/>
                    <a:pt x="4685" y="11324"/>
                    <a:pt x="3319" y="11842"/>
                  </a:cubicBezTo>
                  <a:cubicBezTo>
                    <a:pt x="1953" y="12359"/>
                    <a:pt x="464" y="12951"/>
                    <a:pt x="91" y="13543"/>
                  </a:cubicBezTo>
                  <a:cubicBezTo>
                    <a:pt x="-281" y="14135"/>
                    <a:pt x="464" y="14727"/>
                    <a:pt x="2698" y="15244"/>
                  </a:cubicBezTo>
                  <a:cubicBezTo>
                    <a:pt x="4933" y="15762"/>
                    <a:pt x="8657" y="16206"/>
                    <a:pt x="12009" y="17242"/>
                  </a:cubicBezTo>
                  <a:cubicBezTo>
                    <a:pt x="15360" y="18277"/>
                    <a:pt x="18340" y="19905"/>
                    <a:pt x="21319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1949449" y="1584208"/>
              <a:ext cx="1333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029" y="10932"/>
                    <a:pt x="2057" y="1332"/>
                    <a:pt x="5657" y="132"/>
                  </a:cubicBezTo>
                  <a:cubicBezTo>
                    <a:pt x="9257" y="-1068"/>
                    <a:pt x="15429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2006599" y="1691216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2419349" y="1444052"/>
              <a:ext cx="25401" cy="28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3776"/>
                  </a:moveTo>
                  <a:cubicBezTo>
                    <a:pt x="0" y="2981"/>
                    <a:pt x="0" y="2187"/>
                    <a:pt x="900" y="1393"/>
                  </a:cubicBezTo>
                  <a:cubicBezTo>
                    <a:pt x="1800" y="599"/>
                    <a:pt x="3600" y="-195"/>
                    <a:pt x="4500" y="43"/>
                  </a:cubicBezTo>
                  <a:cubicBezTo>
                    <a:pt x="5400" y="281"/>
                    <a:pt x="5400" y="1552"/>
                    <a:pt x="5400" y="4411"/>
                  </a:cubicBezTo>
                  <a:cubicBezTo>
                    <a:pt x="5400" y="7270"/>
                    <a:pt x="5400" y="11717"/>
                    <a:pt x="8100" y="14814"/>
                  </a:cubicBezTo>
                  <a:cubicBezTo>
                    <a:pt x="10800" y="17911"/>
                    <a:pt x="16200" y="19658"/>
                    <a:pt x="2160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2584450" y="1754716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4741015" y="1532466"/>
              <a:ext cx="33263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21484" y="0"/>
                  </a:moveTo>
                  <a:cubicBezTo>
                    <a:pt x="20254" y="3600"/>
                    <a:pt x="19023" y="7200"/>
                    <a:pt x="17451" y="10170"/>
                  </a:cubicBezTo>
                  <a:cubicBezTo>
                    <a:pt x="15879" y="13140"/>
                    <a:pt x="13965" y="15480"/>
                    <a:pt x="11573" y="16920"/>
                  </a:cubicBezTo>
                  <a:cubicBezTo>
                    <a:pt x="9180" y="18360"/>
                    <a:pt x="6309" y="18900"/>
                    <a:pt x="4327" y="18540"/>
                  </a:cubicBezTo>
                  <a:cubicBezTo>
                    <a:pt x="2345" y="18180"/>
                    <a:pt x="1251" y="16920"/>
                    <a:pt x="636" y="15840"/>
                  </a:cubicBezTo>
                  <a:cubicBezTo>
                    <a:pt x="21" y="14760"/>
                    <a:pt x="-116" y="13860"/>
                    <a:pt x="89" y="13140"/>
                  </a:cubicBezTo>
                  <a:cubicBezTo>
                    <a:pt x="294" y="12420"/>
                    <a:pt x="841" y="11880"/>
                    <a:pt x="1730" y="11250"/>
                  </a:cubicBezTo>
                  <a:cubicBezTo>
                    <a:pt x="2618" y="10620"/>
                    <a:pt x="3849" y="9900"/>
                    <a:pt x="5421" y="9810"/>
                  </a:cubicBezTo>
                  <a:cubicBezTo>
                    <a:pt x="6993" y="9720"/>
                    <a:pt x="8907" y="10260"/>
                    <a:pt x="10616" y="11520"/>
                  </a:cubicBezTo>
                  <a:cubicBezTo>
                    <a:pt x="12325" y="12780"/>
                    <a:pt x="13828" y="14760"/>
                    <a:pt x="15127" y="16560"/>
                  </a:cubicBezTo>
                  <a:cubicBezTo>
                    <a:pt x="16426" y="18360"/>
                    <a:pt x="17519" y="19980"/>
                    <a:pt x="186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5149849" y="1792816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4878076" y="1254010"/>
              <a:ext cx="240024" cy="26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32" fill="norm" stroke="1" extrusionOk="0">
                  <a:moveTo>
                    <a:pt x="7844" y="8025"/>
                  </a:moveTo>
                  <a:cubicBezTo>
                    <a:pt x="6139" y="11063"/>
                    <a:pt x="4433" y="14100"/>
                    <a:pt x="3391" y="16125"/>
                  </a:cubicBezTo>
                  <a:cubicBezTo>
                    <a:pt x="2349" y="18150"/>
                    <a:pt x="1970" y="19163"/>
                    <a:pt x="1497" y="20006"/>
                  </a:cubicBezTo>
                  <a:cubicBezTo>
                    <a:pt x="1023" y="20850"/>
                    <a:pt x="454" y="21525"/>
                    <a:pt x="170" y="21103"/>
                  </a:cubicBezTo>
                  <a:cubicBezTo>
                    <a:pt x="-114" y="20681"/>
                    <a:pt x="-114" y="19163"/>
                    <a:pt x="739" y="16294"/>
                  </a:cubicBezTo>
                  <a:cubicBezTo>
                    <a:pt x="1591" y="13425"/>
                    <a:pt x="3297" y="9206"/>
                    <a:pt x="4718" y="6422"/>
                  </a:cubicBezTo>
                  <a:cubicBezTo>
                    <a:pt x="6139" y="3637"/>
                    <a:pt x="7275" y="2287"/>
                    <a:pt x="8223" y="1359"/>
                  </a:cubicBezTo>
                  <a:cubicBezTo>
                    <a:pt x="9170" y="431"/>
                    <a:pt x="9928" y="-75"/>
                    <a:pt x="10591" y="9"/>
                  </a:cubicBezTo>
                  <a:cubicBezTo>
                    <a:pt x="11254" y="94"/>
                    <a:pt x="11823" y="769"/>
                    <a:pt x="13339" y="2878"/>
                  </a:cubicBezTo>
                  <a:cubicBezTo>
                    <a:pt x="14854" y="4987"/>
                    <a:pt x="17318" y="8531"/>
                    <a:pt x="18833" y="10641"/>
                  </a:cubicBezTo>
                  <a:cubicBezTo>
                    <a:pt x="20349" y="12750"/>
                    <a:pt x="20918" y="13425"/>
                    <a:pt x="21486" y="14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5651500" y="1646766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5708650" y="1754716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6546850" y="1381299"/>
              <a:ext cx="22501" cy="26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31" fill="norm" stroke="1" extrusionOk="0">
                  <a:moveTo>
                    <a:pt x="0" y="3473"/>
                  </a:moveTo>
                  <a:cubicBezTo>
                    <a:pt x="1964" y="1942"/>
                    <a:pt x="3927" y="411"/>
                    <a:pt x="6873" y="71"/>
                  </a:cubicBezTo>
                  <a:cubicBezTo>
                    <a:pt x="9818" y="-269"/>
                    <a:pt x="13745" y="581"/>
                    <a:pt x="16691" y="3303"/>
                  </a:cubicBezTo>
                  <a:cubicBezTo>
                    <a:pt x="19636" y="6024"/>
                    <a:pt x="21600" y="10616"/>
                    <a:pt x="20618" y="13933"/>
                  </a:cubicBezTo>
                  <a:cubicBezTo>
                    <a:pt x="19636" y="17249"/>
                    <a:pt x="15709" y="19290"/>
                    <a:pt x="11782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6375400" y="1722966"/>
              <a:ext cx="228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21600"/>
                    <a:pt x="9600" y="21600"/>
                    <a:pt x="13200" y="18000"/>
                  </a:cubicBezTo>
                  <a:cubicBezTo>
                    <a:pt x="16800" y="14400"/>
                    <a:pt x="192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6474412" y="1802647"/>
              <a:ext cx="157433" cy="23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012" fill="norm" stroke="1" extrusionOk="0">
                  <a:moveTo>
                    <a:pt x="4611" y="3667"/>
                  </a:moveTo>
                  <a:cubicBezTo>
                    <a:pt x="4326" y="8025"/>
                    <a:pt x="4042" y="12383"/>
                    <a:pt x="3758" y="15036"/>
                  </a:cubicBezTo>
                  <a:cubicBezTo>
                    <a:pt x="3474" y="17688"/>
                    <a:pt x="3190" y="18636"/>
                    <a:pt x="2621" y="19488"/>
                  </a:cubicBezTo>
                  <a:cubicBezTo>
                    <a:pt x="2053" y="20341"/>
                    <a:pt x="1200" y="21099"/>
                    <a:pt x="632" y="21004"/>
                  </a:cubicBezTo>
                  <a:cubicBezTo>
                    <a:pt x="63" y="20910"/>
                    <a:pt x="-221" y="19962"/>
                    <a:pt x="205" y="17310"/>
                  </a:cubicBezTo>
                  <a:cubicBezTo>
                    <a:pt x="632" y="14657"/>
                    <a:pt x="1768" y="10299"/>
                    <a:pt x="3332" y="7173"/>
                  </a:cubicBezTo>
                  <a:cubicBezTo>
                    <a:pt x="4895" y="4046"/>
                    <a:pt x="6884" y="2152"/>
                    <a:pt x="9300" y="1015"/>
                  </a:cubicBezTo>
                  <a:cubicBezTo>
                    <a:pt x="11716" y="-122"/>
                    <a:pt x="14558" y="-501"/>
                    <a:pt x="16690" y="920"/>
                  </a:cubicBezTo>
                  <a:cubicBezTo>
                    <a:pt x="18821" y="2341"/>
                    <a:pt x="20242" y="5562"/>
                    <a:pt x="20811" y="8120"/>
                  </a:cubicBezTo>
                  <a:cubicBezTo>
                    <a:pt x="21379" y="10678"/>
                    <a:pt x="21095" y="12573"/>
                    <a:pt x="20811" y="14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7000788" y="1495890"/>
              <a:ext cx="285108" cy="29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87" fill="norm" stroke="1" extrusionOk="0">
                  <a:moveTo>
                    <a:pt x="20256" y="1765"/>
                  </a:moveTo>
                  <a:cubicBezTo>
                    <a:pt x="20892" y="1139"/>
                    <a:pt x="21527" y="513"/>
                    <a:pt x="21368" y="200"/>
                  </a:cubicBezTo>
                  <a:cubicBezTo>
                    <a:pt x="21209" y="-113"/>
                    <a:pt x="20256" y="-113"/>
                    <a:pt x="17874" y="591"/>
                  </a:cubicBezTo>
                  <a:cubicBezTo>
                    <a:pt x="15492" y="1296"/>
                    <a:pt x="11680" y="2704"/>
                    <a:pt x="9377" y="3565"/>
                  </a:cubicBezTo>
                  <a:cubicBezTo>
                    <a:pt x="7074" y="4426"/>
                    <a:pt x="6280" y="4739"/>
                    <a:pt x="5565" y="5209"/>
                  </a:cubicBezTo>
                  <a:cubicBezTo>
                    <a:pt x="4851" y="5678"/>
                    <a:pt x="4215" y="6304"/>
                    <a:pt x="4930" y="7165"/>
                  </a:cubicBezTo>
                  <a:cubicBezTo>
                    <a:pt x="5645" y="8026"/>
                    <a:pt x="7709" y="9122"/>
                    <a:pt x="9218" y="9748"/>
                  </a:cubicBezTo>
                  <a:cubicBezTo>
                    <a:pt x="10727" y="10374"/>
                    <a:pt x="11680" y="10530"/>
                    <a:pt x="12395" y="10922"/>
                  </a:cubicBezTo>
                  <a:cubicBezTo>
                    <a:pt x="13109" y="11313"/>
                    <a:pt x="13586" y="11939"/>
                    <a:pt x="13427" y="12487"/>
                  </a:cubicBezTo>
                  <a:cubicBezTo>
                    <a:pt x="13268" y="13035"/>
                    <a:pt x="12474" y="13504"/>
                    <a:pt x="10330" y="14522"/>
                  </a:cubicBezTo>
                  <a:cubicBezTo>
                    <a:pt x="8186" y="15539"/>
                    <a:pt x="4692" y="17104"/>
                    <a:pt x="2627" y="18278"/>
                  </a:cubicBezTo>
                  <a:cubicBezTo>
                    <a:pt x="562" y="19452"/>
                    <a:pt x="-73" y="20235"/>
                    <a:pt x="6" y="20704"/>
                  </a:cubicBezTo>
                  <a:cubicBezTo>
                    <a:pt x="86" y="21174"/>
                    <a:pt x="880" y="21330"/>
                    <a:pt x="3501" y="21409"/>
                  </a:cubicBezTo>
                  <a:cubicBezTo>
                    <a:pt x="6121" y="21487"/>
                    <a:pt x="10568" y="21487"/>
                    <a:pt x="15015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7461250" y="1551516"/>
              <a:ext cx="1460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615"/>
                    <a:pt x="10017" y="9231"/>
                    <a:pt x="13148" y="12646"/>
                  </a:cubicBezTo>
                  <a:cubicBezTo>
                    <a:pt x="16278" y="16062"/>
                    <a:pt x="17530" y="18277"/>
                    <a:pt x="18626" y="19569"/>
                  </a:cubicBezTo>
                  <a:cubicBezTo>
                    <a:pt x="19722" y="20862"/>
                    <a:pt x="20661" y="212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7493000" y="1513416"/>
              <a:ext cx="1778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3" y="3830"/>
                    <a:pt x="13886" y="7660"/>
                    <a:pt x="10286" y="11260"/>
                  </a:cubicBezTo>
                  <a:cubicBezTo>
                    <a:pt x="6686" y="14860"/>
                    <a:pt x="3343" y="182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7683500" y="1792816"/>
              <a:ext cx="68842" cy="19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64" fill="norm" stroke="1" extrusionOk="0">
                  <a:moveTo>
                    <a:pt x="15709" y="0"/>
                  </a:moveTo>
                  <a:cubicBezTo>
                    <a:pt x="17673" y="5697"/>
                    <a:pt x="19636" y="11393"/>
                    <a:pt x="20618" y="14835"/>
                  </a:cubicBezTo>
                  <a:cubicBezTo>
                    <a:pt x="21600" y="18277"/>
                    <a:pt x="21600" y="19464"/>
                    <a:pt x="19964" y="20295"/>
                  </a:cubicBezTo>
                  <a:cubicBezTo>
                    <a:pt x="18327" y="21125"/>
                    <a:pt x="15055" y="21600"/>
                    <a:pt x="12109" y="21244"/>
                  </a:cubicBezTo>
                  <a:cubicBezTo>
                    <a:pt x="9164" y="20888"/>
                    <a:pt x="6545" y="19701"/>
                    <a:pt x="4582" y="17921"/>
                  </a:cubicBezTo>
                  <a:cubicBezTo>
                    <a:pt x="2618" y="16141"/>
                    <a:pt x="1309" y="13767"/>
                    <a:pt x="0" y="1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7766050" y="1703916"/>
              <a:ext cx="190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7004050" y="1932516"/>
              <a:ext cx="69345" cy="1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997" fill="norm" stroke="1" extrusionOk="0">
                  <a:moveTo>
                    <a:pt x="9818" y="0"/>
                  </a:moveTo>
                  <a:cubicBezTo>
                    <a:pt x="13091" y="785"/>
                    <a:pt x="16364" y="1571"/>
                    <a:pt x="18327" y="3927"/>
                  </a:cubicBezTo>
                  <a:cubicBezTo>
                    <a:pt x="20291" y="6284"/>
                    <a:pt x="20945" y="10211"/>
                    <a:pt x="21273" y="13156"/>
                  </a:cubicBezTo>
                  <a:cubicBezTo>
                    <a:pt x="21600" y="16102"/>
                    <a:pt x="21600" y="18065"/>
                    <a:pt x="19964" y="19440"/>
                  </a:cubicBezTo>
                  <a:cubicBezTo>
                    <a:pt x="18327" y="20815"/>
                    <a:pt x="15055" y="21600"/>
                    <a:pt x="11455" y="20422"/>
                  </a:cubicBezTo>
                  <a:cubicBezTo>
                    <a:pt x="7855" y="19244"/>
                    <a:pt x="3927" y="16102"/>
                    <a:pt x="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7054850" y="186266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7118350" y="1900766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7111999" y="1945216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7270750" y="1919816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7131314" y="1302765"/>
              <a:ext cx="120387" cy="11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029" fill="norm" stroke="1" extrusionOk="0">
                  <a:moveTo>
                    <a:pt x="1090" y="9458"/>
                  </a:moveTo>
                  <a:cubicBezTo>
                    <a:pt x="711" y="11386"/>
                    <a:pt x="332" y="13315"/>
                    <a:pt x="142" y="15243"/>
                  </a:cubicBezTo>
                  <a:cubicBezTo>
                    <a:pt x="-47" y="17172"/>
                    <a:pt x="-47" y="19100"/>
                    <a:pt x="142" y="18522"/>
                  </a:cubicBezTo>
                  <a:cubicBezTo>
                    <a:pt x="332" y="17943"/>
                    <a:pt x="711" y="14858"/>
                    <a:pt x="1658" y="11772"/>
                  </a:cubicBezTo>
                  <a:cubicBezTo>
                    <a:pt x="2606" y="8686"/>
                    <a:pt x="4121" y="5600"/>
                    <a:pt x="5637" y="3286"/>
                  </a:cubicBezTo>
                  <a:cubicBezTo>
                    <a:pt x="7153" y="972"/>
                    <a:pt x="8669" y="-571"/>
                    <a:pt x="10942" y="200"/>
                  </a:cubicBezTo>
                  <a:cubicBezTo>
                    <a:pt x="13216" y="972"/>
                    <a:pt x="16248" y="4058"/>
                    <a:pt x="18142" y="7915"/>
                  </a:cubicBezTo>
                  <a:cubicBezTo>
                    <a:pt x="20037" y="11772"/>
                    <a:pt x="20795" y="16400"/>
                    <a:pt x="21553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4709330" y="2770716"/>
              <a:ext cx="28177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21458" y="0"/>
                  </a:moveTo>
                  <a:cubicBezTo>
                    <a:pt x="20813" y="1650"/>
                    <a:pt x="20168" y="3300"/>
                    <a:pt x="18476" y="5625"/>
                  </a:cubicBezTo>
                  <a:cubicBezTo>
                    <a:pt x="16783" y="7950"/>
                    <a:pt x="14043" y="10950"/>
                    <a:pt x="11786" y="12825"/>
                  </a:cubicBezTo>
                  <a:cubicBezTo>
                    <a:pt x="9530" y="14700"/>
                    <a:pt x="7757" y="15450"/>
                    <a:pt x="6145" y="15600"/>
                  </a:cubicBezTo>
                  <a:cubicBezTo>
                    <a:pt x="4533" y="15750"/>
                    <a:pt x="3082" y="15300"/>
                    <a:pt x="2034" y="14250"/>
                  </a:cubicBezTo>
                  <a:cubicBezTo>
                    <a:pt x="986" y="13200"/>
                    <a:pt x="342" y="11550"/>
                    <a:pt x="100" y="10350"/>
                  </a:cubicBezTo>
                  <a:cubicBezTo>
                    <a:pt x="-142" y="9150"/>
                    <a:pt x="19" y="8400"/>
                    <a:pt x="986" y="7650"/>
                  </a:cubicBezTo>
                  <a:cubicBezTo>
                    <a:pt x="1954" y="6900"/>
                    <a:pt x="3727" y="6150"/>
                    <a:pt x="5016" y="5775"/>
                  </a:cubicBezTo>
                  <a:cubicBezTo>
                    <a:pt x="6306" y="5400"/>
                    <a:pt x="7112" y="5400"/>
                    <a:pt x="8079" y="5925"/>
                  </a:cubicBezTo>
                  <a:cubicBezTo>
                    <a:pt x="9046" y="6450"/>
                    <a:pt x="10174" y="7500"/>
                    <a:pt x="11867" y="9375"/>
                  </a:cubicBezTo>
                  <a:cubicBezTo>
                    <a:pt x="13559" y="11250"/>
                    <a:pt x="15816" y="13950"/>
                    <a:pt x="17267" y="16125"/>
                  </a:cubicBezTo>
                  <a:cubicBezTo>
                    <a:pt x="18718" y="18300"/>
                    <a:pt x="19362" y="19950"/>
                    <a:pt x="200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5073649" y="3043766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5308600" y="2999316"/>
              <a:ext cx="88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5340349" y="3149039"/>
              <a:ext cx="1460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817" y="12302"/>
                    <a:pt x="5635" y="4448"/>
                    <a:pt x="9235" y="1502"/>
                  </a:cubicBezTo>
                  <a:cubicBezTo>
                    <a:pt x="12835" y="-1443"/>
                    <a:pt x="1721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6087570" y="2772042"/>
              <a:ext cx="262430" cy="43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28" fill="norm" stroke="1" extrusionOk="0">
                  <a:moveTo>
                    <a:pt x="21424" y="865"/>
                  </a:moveTo>
                  <a:cubicBezTo>
                    <a:pt x="20733" y="555"/>
                    <a:pt x="20042" y="245"/>
                    <a:pt x="18746" y="90"/>
                  </a:cubicBezTo>
                  <a:cubicBezTo>
                    <a:pt x="17450" y="-65"/>
                    <a:pt x="15549" y="-65"/>
                    <a:pt x="13389" y="452"/>
                  </a:cubicBezTo>
                  <a:cubicBezTo>
                    <a:pt x="11229" y="968"/>
                    <a:pt x="8810" y="2002"/>
                    <a:pt x="7254" y="3501"/>
                  </a:cubicBezTo>
                  <a:cubicBezTo>
                    <a:pt x="5699" y="4999"/>
                    <a:pt x="5008" y="6963"/>
                    <a:pt x="3971" y="9546"/>
                  </a:cubicBezTo>
                  <a:cubicBezTo>
                    <a:pt x="2934" y="12130"/>
                    <a:pt x="1552" y="15334"/>
                    <a:pt x="774" y="17401"/>
                  </a:cubicBezTo>
                  <a:cubicBezTo>
                    <a:pt x="-3" y="19468"/>
                    <a:pt x="-176" y="20398"/>
                    <a:pt x="170" y="20915"/>
                  </a:cubicBezTo>
                  <a:cubicBezTo>
                    <a:pt x="515" y="21432"/>
                    <a:pt x="1379" y="21535"/>
                    <a:pt x="4230" y="21328"/>
                  </a:cubicBezTo>
                  <a:cubicBezTo>
                    <a:pt x="7082" y="21122"/>
                    <a:pt x="11920" y="20605"/>
                    <a:pt x="16758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6127750" y="3077633"/>
              <a:ext cx="133350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247"/>
                    <a:pt x="0" y="8894"/>
                    <a:pt x="1371" y="5082"/>
                  </a:cubicBezTo>
                  <a:cubicBezTo>
                    <a:pt x="2743" y="1271"/>
                    <a:pt x="5486" y="0"/>
                    <a:pt x="9086" y="0"/>
                  </a:cubicBezTo>
                  <a:cubicBezTo>
                    <a:pt x="12686" y="0"/>
                    <a:pt x="17143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6562989" y="2701717"/>
              <a:ext cx="287666" cy="51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26" fill="norm" stroke="1" extrusionOk="0">
                  <a:moveTo>
                    <a:pt x="20876" y="1545"/>
                  </a:moveTo>
                  <a:cubicBezTo>
                    <a:pt x="21189" y="1019"/>
                    <a:pt x="21502" y="492"/>
                    <a:pt x="21032" y="228"/>
                  </a:cubicBezTo>
                  <a:cubicBezTo>
                    <a:pt x="20563" y="-35"/>
                    <a:pt x="19311" y="-35"/>
                    <a:pt x="17354" y="53"/>
                  </a:cubicBezTo>
                  <a:cubicBezTo>
                    <a:pt x="15398" y="141"/>
                    <a:pt x="12737" y="316"/>
                    <a:pt x="10937" y="492"/>
                  </a:cubicBezTo>
                  <a:cubicBezTo>
                    <a:pt x="9137" y="667"/>
                    <a:pt x="8198" y="843"/>
                    <a:pt x="7493" y="1106"/>
                  </a:cubicBezTo>
                  <a:cubicBezTo>
                    <a:pt x="6789" y="1370"/>
                    <a:pt x="6319" y="1721"/>
                    <a:pt x="6085" y="2906"/>
                  </a:cubicBezTo>
                  <a:cubicBezTo>
                    <a:pt x="5850" y="4092"/>
                    <a:pt x="5850" y="6111"/>
                    <a:pt x="5302" y="8482"/>
                  </a:cubicBezTo>
                  <a:cubicBezTo>
                    <a:pt x="4754" y="10853"/>
                    <a:pt x="3659" y="13575"/>
                    <a:pt x="2719" y="15463"/>
                  </a:cubicBezTo>
                  <a:cubicBezTo>
                    <a:pt x="1780" y="17350"/>
                    <a:pt x="998" y="18404"/>
                    <a:pt x="528" y="19150"/>
                  </a:cubicBezTo>
                  <a:cubicBezTo>
                    <a:pt x="59" y="19897"/>
                    <a:pt x="-98" y="20336"/>
                    <a:pt x="59" y="20731"/>
                  </a:cubicBezTo>
                  <a:cubicBezTo>
                    <a:pt x="215" y="21126"/>
                    <a:pt x="685" y="21477"/>
                    <a:pt x="2406" y="21521"/>
                  </a:cubicBezTo>
                  <a:cubicBezTo>
                    <a:pt x="4128" y="21565"/>
                    <a:pt x="7102" y="21302"/>
                    <a:pt x="9372" y="21038"/>
                  </a:cubicBezTo>
                  <a:cubicBezTo>
                    <a:pt x="11641" y="20775"/>
                    <a:pt x="13206" y="20511"/>
                    <a:pt x="14772" y="20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6890600" y="2816224"/>
              <a:ext cx="178148" cy="42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60" fill="norm" stroke="1" extrusionOk="0">
                  <a:moveTo>
                    <a:pt x="7434" y="7888"/>
                  </a:moveTo>
                  <a:cubicBezTo>
                    <a:pt x="5927" y="10853"/>
                    <a:pt x="4420" y="13818"/>
                    <a:pt x="3415" y="15671"/>
                  </a:cubicBezTo>
                  <a:cubicBezTo>
                    <a:pt x="2411" y="17523"/>
                    <a:pt x="1908" y="18265"/>
                    <a:pt x="1406" y="18953"/>
                  </a:cubicBezTo>
                  <a:cubicBezTo>
                    <a:pt x="904" y="19641"/>
                    <a:pt x="401" y="20276"/>
                    <a:pt x="150" y="20276"/>
                  </a:cubicBezTo>
                  <a:cubicBezTo>
                    <a:pt x="-101" y="20276"/>
                    <a:pt x="-101" y="19641"/>
                    <a:pt x="652" y="17418"/>
                  </a:cubicBezTo>
                  <a:cubicBezTo>
                    <a:pt x="1406" y="15194"/>
                    <a:pt x="2913" y="11382"/>
                    <a:pt x="4797" y="8418"/>
                  </a:cubicBezTo>
                  <a:cubicBezTo>
                    <a:pt x="6680" y="5453"/>
                    <a:pt x="8941" y="3335"/>
                    <a:pt x="10573" y="2065"/>
                  </a:cubicBezTo>
                  <a:cubicBezTo>
                    <a:pt x="12206" y="794"/>
                    <a:pt x="13211" y="371"/>
                    <a:pt x="14341" y="159"/>
                  </a:cubicBezTo>
                  <a:cubicBezTo>
                    <a:pt x="15471" y="-53"/>
                    <a:pt x="16727" y="-53"/>
                    <a:pt x="17857" y="159"/>
                  </a:cubicBezTo>
                  <a:cubicBezTo>
                    <a:pt x="18987" y="371"/>
                    <a:pt x="19992" y="794"/>
                    <a:pt x="20620" y="1641"/>
                  </a:cubicBezTo>
                  <a:cubicBezTo>
                    <a:pt x="21248" y="2488"/>
                    <a:pt x="21499" y="3759"/>
                    <a:pt x="20243" y="5029"/>
                  </a:cubicBezTo>
                  <a:cubicBezTo>
                    <a:pt x="18987" y="6300"/>
                    <a:pt x="16225" y="7571"/>
                    <a:pt x="14215" y="8471"/>
                  </a:cubicBezTo>
                  <a:cubicBezTo>
                    <a:pt x="12206" y="9371"/>
                    <a:pt x="10950" y="9900"/>
                    <a:pt x="11076" y="10376"/>
                  </a:cubicBezTo>
                  <a:cubicBezTo>
                    <a:pt x="11201" y="10853"/>
                    <a:pt x="12708" y="11276"/>
                    <a:pt x="14215" y="11965"/>
                  </a:cubicBezTo>
                  <a:cubicBezTo>
                    <a:pt x="15722" y="12653"/>
                    <a:pt x="17229" y="13606"/>
                    <a:pt x="17606" y="14771"/>
                  </a:cubicBezTo>
                  <a:cubicBezTo>
                    <a:pt x="17983" y="15935"/>
                    <a:pt x="17229" y="17312"/>
                    <a:pt x="15094" y="18476"/>
                  </a:cubicBezTo>
                  <a:cubicBezTo>
                    <a:pt x="12959" y="19641"/>
                    <a:pt x="9443" y="20594"/>
                    <a:pt x="7057" y="21071"/>
                  </a:cubicBezTo>
                  <a:cubicBezTo>
                    <a:pt x="4671" y="21547"/>
                    <a:pt x="3415" y="21547"/>
                    <a:pt x="2662" y="21282"/>
                  </a:cubicBezTo>
                  <a:cubicBezTo>
                    <a:pt x="1908" y="21018"/>
                    <a:pt x="1657" y="20488"/>
                    <a:pt x="1908" y="19906"/>
                  </a:cubicBezTo>
                  <a:cubicBezTo>
                    <a:pt x="2159" y="19323"/>
                    <a:pt x="2913" y="18688"/>
                    <a:pt x="3666" y="18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7117717" y="3013667"/>
              <a:ext cx="121284" cy="16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381" fill="norm" stroke="1" extrusionOk="0">
                  <a:moveTo>
                    <a:pt x="2268" y="8197"/>
                  </a:moveTo>
                  <a:cubicBezTo>
                    <a:pt x="5868" y="7916"/>
                    <a:pt x="9468" y="7636"/>
                    <a:pt x="11808" y="6934"/>
                  </a:cubicBezTo>
                  <a:cubicBezTo>
                    <a:pt x="14148" y="6233"/>
                    <a:pt x="15228" y="5111"/>
                    <a:pt x="15768" y="3849"/>
                  </a:cubicBezTo>
                  <a:cubicBezTo>
                    <a:pt x="16308" y="2586"/>
                    <a:pt x="16308" y="1184"/>
                    <a:pt x="15228" y="482"/>
                  </a:cubicBezTo>
                  <a:cubicBezTo>
                    <a:pt x="14148" y="-219"/>
                    <a:pt x="11988" y="-219"/>
                    <a:pt x="9468" y="903"/>
                  </a:cubicBezTo>
                  <a:cubicBezTo>
                    <a:pt x="6948" y="2025"/>
                    <a:pt x="4068" y="4269"/>
                    <a:pt x="2088" y="7495"/>
                  </a:cubicBezTo>
                  <a:cubicBezTo>
                    <a:pt x="108" y="10721"/>
                    <a:pt x="-972" y="14929"/>
                    <a:pt x="1188" y="17594"/>
                  </a:cubicBezTo>
                  <a:cubicBezTo>
                    <a:pt x="3348" y="20259"/>
                    <a:pt x="8748" y="21381"/>
                    <a:pt x="12528" y="21381"/>
                  </a:cubicBezTo>
                  <a:cubicBezTo>
                    <a:pt x="16308" y="21381"/>
                    <a:pt x="18468" y="20259"/>
                    <a:pt x="20628" y="19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7315200" y="2980266"/>
              <a:ext cx="1143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4000" y="5280"/>
                    <a:pt x="8000" y="8400"/>
                    <a:pt x="10000" y="11400"/>
                  </a:cubicBezTo>
                  <a:cubicBezTo>
                    <a:pt x="12000" y="14400"/>
                    <a:pt x="12000" y="17280"/>
                    <a:pt x="11200" y="19080"/>
                  </a:cubicBezTo>
                  <a:cubicBezTo>
                    <a:pt x="10400" y="20880"/>
                    <a:pt x="8800" y="21600"/>
                    <a:pt x="7200" y="21600"/>
                  </a:cubicBezTo>
                  <a:cubicBezTo>
                    <a:pt x="5600" y="21600"/>
                    <a:pt x="4000" y="20880"/>
                    <a:pt x="3000" y="18720"/>
                  </a:cubicBezTo>
                  <a:cubicBezTo>
                    <a:pt x="2000" y="16560"/>
                    <a:pt x="1600" y="12960"/>
                    <a:pt x="3600" y="9720"/>
                  </a:cubicBezTo>
                  <a:cubicBezTo>
                    <a:pt x="5600" y="6480"/>
                    <a:pt x="10000" y="3600"/>
                    <a:pt x="13400" y="2040"/>
                  </a:cubicBezTo>
                  <a:cubicBezTo>
                    <a:pt x="16800" y="480"/>
                    <a:pt x="19200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7453458" y="2969683"/>
              <a:ext cx="154372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6244" y="1763"/>
                  </a:moveTo>
                  <a:cubicBezTo>
                    <a:pt x="4804" y="7053"/>
                    <a:pt x="3364" y="12343"/>
                    <a:pt x="2356" y="15539"/>
                  </a:cubicBezTo>
                  <a:cubicBezTo>
                    <a:pt x="1348" y="18735"/>
                    <a:pt x="772" y="19837"/>
                    <a:pt x="340" y="19837"/>
                  </a:cubicBezTo>
                  <a:cubicBezTo>
                    <a:pt x="-92" y="19837"/>
                    <a:pt x="-380" y="18735"/>
                    <a:pt x="1204" y="15539"/>
                  </a:cubicBezTo>
                  <a:cubicBezTo>
                    <a:pt x="2788" y="12343"/>
                    <a:pt x="6244" y="7053"/>
                    <a:pt x="8548" y="3967"/>
                  </a:cubicBezTo>
                  <a:cubicBezTo>
                    <a:pt x="10852" y="882"/>
                    <a:pt x="12004" y="0"/>
                    <a:pt x="13732" y="0"/>
                  </a:cubicBezTo>
                  <a:cubicBezTo>
                    <a:pt x="15460" y="0"/>
                    <a:pt x="17764" y="882"/>
                    <a:pt x="19204" y="3637"/>
                  </a:cubicBezTo>
                  <a:cubicBezTo>
                    <a:pt x="20644" y="6392"/>
                    <a:pt x="21220" y="11020"/>
                    <a:pt x="20932" y="14327"/>
                  </a:cubicBezTo>
                  <a:cubicBezTo>
                    <a:pt x="20644" y="17633"/>
                    <a:pt x="19492" y="19616"/>
                    <a:pt x="183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7762193" y="2808335"/>
              <a:ext cx="181657" cy="36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505" fill="norm" stroke="1" extrusionOk="0">
                  <a:moveTo>
                    <a:pt x="20597" y="1139"/>
                  </a:moveTo>
                  <a:cubicBezTo>
                    <a:pt x="19877" y="646"/>
                    <a:pt x="19157" y="152"/>
                    <a:pt x="18077" y="28"/>
                  </a:cubicBezTo>
                  <a:cubicBezTo>
                    <a:pt x="16997" y="-95"/>
                    <a:pt x="15557" y="152"/>
                    <a:pt x="12797" y="1510"/>
                  </a:cubicBezTo>
                  <a:cubicBezTo>
                    <a:pt x="10037" y="2867"/>
                    <a:pt x="5957" y="5336"/>
                    <a:pt x="3197" y="7928"/>
                  </a:cubicBezTo>
                  <a:cubicBezTo>
                    <a:pt x="437" y="10520"/>
                    <a:pt x="-1003" y="13235"/>
                    <a:pt x="797" y="15519"/>
                  </a:cubicBezTo>
                  <a:cubicBezTo>
                    <a:pt x="2597" y="17802"/>
                    <a:pt x="7637" y="19654"/>
                    <a:pt x="12677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7907866" y="2888545"/>
              <a:ext cx="205318" cy="46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7126" y="8379"/>
                  </a:moveTo>
                  <a:cubicBezTo>
                    <a:pt x="5344" y="11619"/>
                    <a:pt x="3563" y="14859"/>
                    <a:pt x="2449" y="16822"/>
                  </a:cubicBezTo>
                  <a:cubicBezTo>
                    <a:pt x="1336" y="18786"/>
                    <a:pt x="891" y="19473"/>
                    <a:pt x="557" y="20160"/>
                  </a:cubicBezTo>
                  <a:cubicBezTo>
                    <a:pt x="223" y="20848"/>
                    <a:pt x="0" y="21535"/>
                    <a:pt x="0" y="21437"/>
                  </a:cubicBezTo>
                  <a:cubicBezTo>
                    <a:pt x="0" y="21339"/>
                    <a:pt x="223" y="20455"/>
                    <a:pt x="1113" y="18491"/>
                  </a:cubicBezTo>
                  <a:cubicBezTo>
                    <a:pt x="2004" y="16528"/>
                    <a:pt x="3563" y="13484"/>
                    <a:pt x="5344" y="10588"/>
                  </a:cubicBezTo>
                  <a:cubicBezTo>
                    <a:pt x="7126" y="7691"/>
                    <a:pt x="9130" y="4942"/>
                    <a:pt x="10577" y="3322"/>
                  </a:cubicBezTo>
                  <a:cubicBezTo>
                    <a:pt x="12025" y="1702"/>
                    <a:pt x="12915" y="1211"/>
                    <a:pt x="13806" y="819"/>
                  </a:cubicBezTo>
                  <a:cubicBezTo>
                    <a:pt x="14697" y="426"/>
                    <a:pt x="15588" y="131"/>
                    <a:pt x="16590" y="33"/>
                  </a:cubicBezTo>
                  <a:cubicBezTo>
                    <a:pt x="17592" y="-65"/>
                    <a:pt x="18705" y="33"/>
                    <a:pt x="19707" y="671"/>
                  </a:cubicBezTo>
                  <a:cubicBezTo>
                    <a:pt x="20709" y="1310"/>
                    <a:pt x="21600" y="2488"/>
                    <a:pt x="21600" y="3813"/>
                  </a:cubicBezTo>
                  <a:cubicBezTo>
                    <a:pt x="21600" y="5139"/>
                    <a:pt x="20709" y="6611"/>
                    <a:pt x="19262" y="7593"/>
                  </a:cubicBezTo>
                  <a:cubicBezTo>
                    <a:pt x="17814" y="8575"/>
                    <a:pt x="15810" y="9066"/>
                    <a:pt x="13695" y="8919"/>
                  </a:cubicBezTo>
                  <a:cubicBezTo>
                    <a:pt x="11579" y="8771"/>
                    <a:pt x="9353" y="7986"/>
                    <a:pt x="7126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8147050" y="2789766"/>
              <a:ext cx="136311" cy="38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51" fill="norm" stroke="1" extrusionOk="0">
                  <a:moveTo>
                    <a:pt x="7855" y="0"/>
                  </a:moveTo>
                  <a:cubicBezTo>
                    <a:pt x="9491" y="119"/>
                    <a:pt x="11127" y="239"/>
                    <a:pt x="13091" y="1313"/>
                  </a:cubicBezTo>
                  <a:cubicBezTo>
                    <a:pt x="15055" y="2387"/>
                    <a:pt x="17345" y="4415"/>
                    <a:pt x="18982" y="7280"/>
                  </a:cubicBezTo>
                  <a:cubicBezTo>
                    <a:pt x="20618" y="10144"/>
                    <a:pt x="21600" y="13843"/>
                    <a:pt x="20782" y="16290"/>
                  </a:cubicBezTo>
                  <a:cubicBezTo>
                    <a:pt x="19964" y="18736"/>
                    <a:pt x="17345" y="19929"/>
                    <a:pt x="14236" y="20645"/>
                  </a:cubicBezTo>
                  <a:cubicBezTo>
                    <a:pt x="11127" y="21361"/>
                    <a:pt x="7527" y="21600"/>
                    <a:pt x="5073" y="21361"/>
                  </a:cubicBezTo>
                  <a:cubicBezTo>
                    <a:pt x="2618" y="21123"/>
                    <a:pt x="1309" y="20407"/>
                    <a:pt x="0" y="19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8337550" y="2673055"/>
              <a:ext cx="207900" cy="53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56" fill="norm" stroke="1" extrusionOk="0">
                  <a:moveTo>
                    <a:pt x="0" y="2659"/>
                  </a:moveTo>
                  <a:cubicBezTo>
                    <a:pt x="1527" y="2061"/>
                    <a:pt x="3055" y="1464"/>
                    <a:pt x="6109" y="994"/>
                  </a:cubicBezTo>
                  <a:cubicBezTo>
                    <a:pt x="9164" y="525"/>
                    <a:pt x="13745" y="183"/>
                    <a:pt x="16582" y="55"/>
                  </a:cubicBezTo>
                  <a:cubicBezTo>
                    <a:pt x="19418" y="-73"/>
                    <a:pt x="20509" y="12"/>
                    <a:pt x="21055" y="439"/>
                  </a:cubicBezTo>
                  <a:cubicBezTo>
                    <a:pt x="21600" y="866"/>
                    <a:pt x="21600" y="1635"/>
                    <a:pt x="20727" y="3086"/>
                  </a:cubicBezTo>
                  <a:cubicBezTo>
                    <a:pt x="19855" y="4537"/>
                    <a:pt x="18109" y="6672"/>
                    <a:pt x="17018" y="8635"/>
                  </a:cubicBezTo>
                  <a:cubicBezTo>
                    <a:pt x="15927" y="10599"/>
                    <a:pt x="15491" y="12392"/>
                    <a:pt x="14836" y="14227"/>
                  </a:cubicBezTo>
                  <a:cubicBezTo>
                    <a:pt x="14182" y="16063"/>
                    <a:pt x="13309" y="17941"/>
                    <a:pt x="12873" y="19136"/>
                  </a:cubicBezTo>
                  <a:cubicBezTo>
                    <a:pt x="12436" y="20332"/>
                    <a:pt x="12436" y="20844"/>
                    <a:pt x="11891" y="21143"/>
                  </a:cubicBezTo>
                  <a:cubicBezTo>
                    <a:pt x="11345" y="21442"/>
                    <a:pt x="10255" y="21527"/>
                    <a:pt x="8291" y="21399"/>
                  </a:cubicBezTo>
                  <a:cubicBezTo>
                    <a:pt x="6327" y="21271"/>
                    <a:pt x="3491" y="20929"/>
                    <a:pt x="655" y="20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8864600" y="2936522"/>
              <a:ext cx="273050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516" y="12126"/>
                    <a:pt x="7033" y="4168"/>
                    <a:pt x="10633" y="1326"/>
                  </a:cubicBezTo>
                  <a:cubicBezTo>
                    <a:pt x="14233" y="-1516"/>
                    <a:pt x="17916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8889746" y="3081866"/>
              <a:ext cx="279654" cy="3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50" fill="norm" stroke="1" extrusionOk="0">
                  <a:moveTo>
                    <a:pt x="2455" y="3600"/>
                  </a:moveTo>
                  <a:cubicBezTo>
                    <a:pt x="1319" y="9600"/>
                    <a:pt x="182" y="15600"/>
                    <a:pt x="19" y="18600"/>
                  </a:cubicBezTo>
                  <a:cubicBezTo>
                    <a:pt x="-143" y="21600"/>
                    <a:pt x="669" y="21600"/>
                    <a:pt x="3998" y="18600"/>
                  </a:cubicBezTo>
                  <a:cubicBezTo>
                    <a:pt x="7328" y="15600"/>
                    <a:pt x="13174" y="9600"/>
                    <a:pt x="16504" y="6000"/>
                  </a:cubicBezTo>
                  <a:cubicBezTo>
                    <a:pt x="19833" y="2400"/>
                    <a:pt x="20645" y="1200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9658349" y="2836952"/>
              <a:ext cx="196851" cy="54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3484" y="6171"/>
                  </a:moveTo>
                  <a:cubicBezTo>
                    <a:pt x="2787" y="8097"/>
                    <a:pt x="2090" y="10022"/>
                    <a:pt x="1742" y="12408"/>
                  </a:cubicBezTo>
                  <a:cubicBezTo>
                    <a:pt x="1394" y="14794"/>
                    <a:pt x="1394" y="17641"/>
                    <a:pt x="1161" y="19315"/>
                  </a:cubicBezTo>
                  <a:cubicBezTo>
                    <a:pt x="929" y="20990"/>
                    <a:pt x="465" y="21492"/>
                    <a:pt x="232" y="21366"/>
                  </a:cubicBezTo>
                  <a:cubicBezTo>
                    <a:pt x="0" y="21241"/>
                    <a:pt x="0" y="20487"/>
                    <a:pt x="0" y="18311"/>
                  </a:cubicBezTo>
                  <a:cubicBezTo>
                    <a:pt x="0" y="16134"/>
                    <a:pt x="0" y="12534"/>
                    <a:pt x="348" y="9729"/>
                  </a:cubicBezTo>
                  <a:cubicBezTo>
                    <a:pt x="697" y="6925"/>
                    <a:pt x="1394" y="4915"/>
                    <a:pt x="2671" y="3408"/>
                  </a:cubicBezTo>
                  <a:cubicBezTo>
                    <a:pt x="3948" y="1901"/>
                    <a:pt x="5806" y="897"/>
                    <a:pt x="7897" y="394"/>
                  </a:cubicBezTo>
                  <a:cubicBezTo>
                    <a:pt x="9987" y="-108"/>
                    <a:pt x="12310" y="-108"/>
                    <a:pt x="14400" y="269"/>
                  </a:cubicBezTo>
                  <a:cubicBezTo>
                    <a:pt x="16490" y="645"/>
                    <a:pt x="18348" y="1399"/>
                    <a:pt x="19626" y="2236"/>
                  </a:cubicBezTo>
                  <a:cubicBezTo>
                    <a:pt x="20903" y="3073"/>
                    <a:pt x="21600" y="3994"/>
                    <a:pt x="21600" y="4706"/>
                  </a:cubicBezTo>
                  <a:cubicBezTo>
                    <a:pt x="21600" y="5418"/>
                    <a:pt x="20903" y="5920"/>
                    <a:pt x="18581" y="6339"/>
                  </a:cubicBezTo>
                  <a:cubicBezTo>
                    <a:pt x="16258" y="6757"/>
                    <a:pt x="12310" y="7092"/>
                    <a:pt x="9639" y="7259"/>
                  </a:cubicBezTo>
                  <a:cubicBezTo>
                    <a:pt x="6968" y="7427"/>
                    <a:pt x="5574" y="7427"/>
                    <a:pt x="4297" y="7427"/>
                  </a:cubicBezTo>
                  <a:cubicBezTo>
                    <a:pt x="3019" y="7427"/>
                    <a:pt x="1858" y="7427"/>
                    <a:pt x="1394" y="7511"/>
                  </a:cubicBezTo>
                  <a:cubicBezTo>
                    <a:pt x="929" y="7594"/>
                    <a:pt x="1161" y="7762"/>
                    <a:pt x="1394" y="7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9982200" y="315171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5921734" y="907725"/>
              <a:ext cx="2224372" cy="143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44" fill="norm" stroke="1" extrusionOk="0">
                  <a:moveTo>
                    <a:pt x="13874" y="3562"/>
                  </a:moveTo>
                  <a:cubicBezTo>
                    <a:pt x="13874" y="3213"/>
                    <a:pt x="13874" y="2864"/>
                    <a:pt x="13740" y="2562"/>
                  </a:cubicBezTo>
                  <a:cubicBezTo>
                    <a:pt x="13607" y="2260"/>
                    <a:pt x="13340" y="2006"/>
                    <a:pt x="12920" y="1752"/>
                  </a:cubicBezTo>
                  <a:cubicBezTo>
                    <a:pt x="12499" y="1498"/>
                    <a:pt x="11925" y="1244"/>
                    <a:pt x="11310" y="1085"/>
                  </a:cubicBezTo>
                  <a:cubicBezTo>
                    <a:pt x="10694" y="926"/>
                    <a:pt x="10038" y="862"/>
                    <a:pt x="9392" y="894"/>
                  </a:cubicBezTo>
                  <a:cubicBezTo>
                    <a:pt x="8745" y="926"/>
                    <a:pt x="8110" y="1053"/>
                    <a:pt x="7474" y="1291"/>
                  </a:cubicBezTo>
                  <a:cubicBezTo>
                    <a:pt x="6838" y="1529"/>
                    <a:pt x="6202" y="1879"/>
                    <a:pt x="5525" y="2324"/>
                  </a:cubicBezTo>
                  <a:cubicBezTo>
                    <a:pt x="4848" y="2768"/>
                    <a:pt x="4130" y="3308"/>
                    <a:pt x="3443" y="3928"/>
                  </a:cubicBezTo>
                  <a:cubicBezTo>
                    <a:pt x="2756" y="4547"/>
                    <a:pt x="2099" y="5246"/>
                    <a:pt x="1597" y="5961"/>
                  </a:cubicBezTo>
                  <a:cubicBezTo>
                    <a:pt x="1094" y="6675"/>
                    <a:pt x="745" y="7406"/>
                    <a:pt x="489" y="8295"/>
                  </a:cubicBezTo>
                  <a:cubicBezTo>
                    <a:pt x="233" y="9185"/>
                    <a:pt x="69" y="10233"/>
                    <a:pt x="17" y="11122"/>
                  </a:cubicBezTo>
                  <a:cubicBezTo>
                    <a:pt x="-34" y="12012"/>
                    <a:pt x="28" y="12742"/>
                    <a:pt x="243" y="13505"/>
                  </a:cubicBezTo>
                  <a:cubicBezTo>
                    <a:pt x="458" y="14267"/>
                    <a:pt x="828" y="15061"/>
                    <a:pt x="1187" y="15776"/>
                  </a:cubicBezTo>
                  <a:cubicBezTo>
                    <a:pt x="1545" y="16491"/>
                    <a:pt x="1894" y="17126"/>
                    <a:pt x="2387" y="17714"/>
                  </a:cubicBezTo>
                  <a:cubicBezTo>
                    <a:pt x="2879" y="18301"/>
                    <a:pt x="3515" y="18841"/>
                    <a:pt x="4202" y="19191"/>
                  </a:cubicBezTo>
                  <a:cubicBezTo>
                    <a:pt x="4889" y="19540"/>
                    <a:pt x="5628" y="19699"/>
                    <a:pt x="6407" y="19858"/>
                  </a:cubicBezTo>
                  <a:cubicBezTo>
                    <a:pt x="7187" y="20017"/>
                    <a:pt x="8007" y="20175"/>
                    <a:pt x="8787" y="20366"/>
                  </a:cubicBezTo>
                  <a:cubicBezTo>
                    <a:pt x="9566" y="20557"/>
                    <a:pt x="10304" y="20779"/>
                    <a:pt x="11063" y="20985"/>
                  </a:cubicBezTo>
                  <a:cubicBezTo>
                    <a:pt x="11822" y="21192"/>
                    <a:pt x="12602" y="21382"/>
                    <a:pt x="13371" y="21478"/>
                  </a:cubicBezTo>
                  <a:cubicBezTo>
                    <a:pt x="14140" y="21573"/>
                    <a:pt x="14899" y="21573"/>
                    <a:pt x="15699" y="21430"/>
                  </a:cubicBezTo>
                  <a:cubicBezTo>
                    <a:pt x="16499" y="21287"/>
                    <a:pt x="17340" y="21001"/>
                    <a:pt x="18099" y="20620"/>
                  </a:cubicBezTo>
                  <a:cubicBezTo>
                    <a:pt x="18858" y="20239"/>
                    <a:pt x="19535" y="19762"/>
                    <a:pt x="20069" y="19095"/>
                  </a:cubicBezTo>
                  <a:cubicBezTo>
                    <a:pt x="20602" y="18428"/>
                    <a:pt x="20992" y="17571"/>
                    <a:pt x="21228" y="16554"/>
                  </a:cubicBezTo>
                  <a:cubicBezTo>
                    <a:pt x="21463" y="15538"/>
                    <a:pt x="21545" y="14362"/>
                    <a:pt x="21556" y="13139"/>
                  </a:cubicBezTo>
                  <a:cubicBezTo>
                    <a:pt x="21566" y="11917"/>
                    <a:pt x="21504" y="10646"/>
                    <a:pt x="21392" y="9391"/>
                  </a:cubicBezTo>
                  <a:cubicBezTo>
                    <a:pt x="21279" y="8137"/>
                    <a:pt x="21115" y="6898"/>
                    <a:pt x="20807" y="5802"/>
                  </a:cubicBezTo>
                  <a:cubicBezTo>
                    <a:pt x="20499" y="4706"/>
                    <a:pt x="20048" y="3753"/>
                    <a:pt x="19463" y="2975"/>
                  </a:cubicBezTo>
                  <a:cubicBezTo>
                    <a:pt x="18879" y="2197"/>
                    <a:pt x="18161" y="1593"/>
                    <a:pt x="17453" y="1164"/>
                  </a:cubicBezTo>
                  <a:cubicBezTo>
                    <a:pt x="16745" y="735"/>
                    <a:pt x="16048" y="481"/>
                    <a:pt x="15340" y="291"/>
                  </a:cubicBezTo>
                  <a:cubicBezTo>
                    <a:pt x="14633" y="100"/>
                    <a:pt x="13915" y="-27"/>
                    <a:pt x="13094" y="5"/>
                  </a:cubicBezTo>
                  <a:cubicBezTo>
                    <a:pt x="12274" y="37"/>
                    <a:pt x="11351" y="227"/>
                    <a:pt x="10612" y="545"/>
                  </a:cubicBezTo>
                  <a:cubicBezTo>
                    <a:pt x="9874" y="862"/>
                    <a:pt x="9320" y="1307"/>
                    <a:pt x="8766" y="1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9387754" y="2507709"/>
              <a:ext cx="1096497" cy="1043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03" fill="norm" stroke="1" extrusionOk="0">
                  <a:moveTo>
                    <a:pt x="14104" y="1888"/>
                  </a:moveTo>
                  <a:cubicBezTo>
                    <a:pt x="14311" y="1626"/>
                    <a:pt x="14518" y="1364"/>
                    <a:pt x="14683" y="1124"/>
                  </a:cubicBezTo>
                  <a:cubicBezTo>
                    <a:pt x="14849" y="884"/>
                    <a:pt x="14973" y="666"/>
                    <a:pt x="14911" y="513"/>
                  </a:cubicBezTo>
                  <a:cubicBezTo>
                    <a:pt x="14849" y="360"/>
                    <a:pt x="14601" y="273"/>
                    <a:pt x="13835" y="164"/>
                  </a:cubicBezTo>
                  <a:cubicBezTo>
                    <a:pt x="13070" y="55"/>
                    <a:pt x="11787" y="-76"/>
                    <a:pt x="10566" y="55"/>
                  </a:cubicBezTo>
                  <a:cubicBezTo>
                    <a:pt x="9345" y="186"/>
                    <a:pt x="8187" y="579"/>
                    <a:pt x="6945" y="1277"/>
                  </a:cubicBezTo>
                  <a:cubicBezTo>
                    <a:pt x="5704" y="1975"/>
                    <a:pt x="4380" y="2979"/>
                    <a:pt x="3263" y="4048"/>
                  </a:cubicBezTo>
                  <a:cubicBezTo>
                    <a:pt x="2145" y="5117"/>
                    <a:pt x="1235" y="6251"/>
                    <a:pt x="677" y="7582"/>
                  </a:cubicBezTo>
                  <a:cubicBezTo>
                    <a:pt x="118" y="8913"/>
                    <a:pt x="-89" y="10440"/>
                    <a:pt x="35" y="11946"/>
                  </a:cubicBezTo>
                  <a:cubicBezTo>
                    <a:pt x="159" y="13451"/>
                    <a:pt x="614" y="14935"/>
                    <a:pt x="1318" y="16091"/>
                  </a:cubicBezTo>
                  <a:cubicBezTo>
                    <a:pt x="2021" y="17248"/>
                    <a:pt x="2973" y="18077"/>
                    <a:pt x="4235" y="18840"/>
                  </a:cubicBezTo>
                  <a:cubicBezTo>
                    <a:pt x="5497" y="19604"/>
                    <a:pt x="7070" y="20302"/>
                    <a:pt x="8663" y="20782"/>
                  </a:cubicBezTo>
                  <a:cubicBezTo>
                    <a:pt x="10256" y="21262"/>
                    <a:pt x="11870" y="21524"/>
                    <a:pt x="13359" y="21502"/>
                  </a:cubicBezTo>
                  <a:cubicBezTo>
                    <a:pt x="14849" y="21480"/>
                    <a:pt x="16214" y="21175"/>
                    <a:pt x="17394" y="20433"/>
                  </a:cubicBezTo>
                  <a:cubicBezTo>
                    <a:pt x="18573" y="19691"/>
                    <a:pt x="19566" y="18513"/>
                    <a:pt x="20249" y="17051"/>
                  </a:cubicBezTo>
                  <a:cubicBezTo>
                    <a:pt x="20932" y="15589"/>
                    <a:pt x="21304" y="13844"/>
                    <a:pt x="21408" y="12142"/>
                  </a:cubicBezTo>
                  <a:cubicBezTo>
                    <a:pt x="21511" y="10440"/>
                    <a:pt x="21345" y="8782"/>
                    <a:pt x="20704" y="7255"/>
                  </a:cubicBezTo>
                  <a:cubicBezTo>
                    <a:pt x="20063" y="5728"/>
                    <a:pt x="18945" y="4331"/>
                    <a:pt x="17787" y="3371"/>
                  </a:cubicBezTo>
                  <a:cubicBezTo>
                    <a:pt x="16628" y="2411"/>
                    <a:pt x="15428" y="1888"/>
                    <a:pt x="13835" y="1560"/>
                  </a:cubicBezTo>
                  <a:cubicBezTo>
                    <a:pt x="12242" y="1233"/>
                    <a:pt x="10256" y="1102"/>
                    <a:pt x="8952" y="1059"/>
                  </a:cubicBezTo>
                  <a:cubicBezTo>
                    <a:pt x="7649" y="1015"/>
                    <a:pt x="7028" y="1059"/>
                    <a:pt x="6408" y="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3676650" y="4110566"/>
              <a:ext cx="317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185"/>
                    <a:pt x="15840" y="6369"/>
                    <a:pt x="12240" y="9969"/>
                  </a:cubicBezTo>
                  <a:cubicBezTo>
                    <a:pt x="8640" y="13569"/>
                    <a:pt x="4320" y="175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3479800" y="4491566"/>
              <a:ext cx="349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1" y="14400"/>
                    <a:pt x="6022" y="7200"/>
                    <a:pt x="9622" y="3600"/>
                  </a:cubicBezTo>
                  <a:cubicBezTo>
                    <a:pt x="13222" y="0"/>
                    <a:pt x="1741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3588327" y="4582423"/>
              <a:ext cx="226330" cy="19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82" fill="norm" stroke="1" extrusionOk="0">
                  <a:moveTo>
                    <a:pt x="2945" y="4565"/>
                  </a:moveTo>
                  <a:cubicBezTo>
                    <a:pt x="2145" y="9112"/>
                    <a:pt x="1345" y="13659"/>
                    <a:pt x="845" y="16729"/>
                  </a:cubicBezTo>
                  <a:cubicBezTo>
                    <a:pt x="345" y="19798"/>
                    <a:pt x="145" y="21390"/>
                    <a:pt x="45" y="21276"/>
                  </a:cubicBezTo>
                  <a:cubicBezTo>
                    <a:pt x="-55" y="21163"/>
                    <a:pt x="-55" y="19344"/>
                    <a:pt x="745" y="16388"/>
                  </a:cubicBezTo>
                  <a:cubicBezTo>
                    <a:pt x="1545" y="13432"/>
                    <a:pt x="3145" y="9339"/>
                    <a:pt x="6345" y="6043"/>
                  </a:cubicBezTo>
                  <a:cubicBezTo>
                    <a:pt x="9545" y="2746"/>
                    <a:pt x="14345" y="245"/>
                    <a:pt x="17245" y="17"/>
                  </a:cubicBezTo>
                  <a:cubicBezTo>
                    <a:pt x="20145" y="-210"/>
                    <a:pt x="21145" y="1836"/>
                    <a:pt x="21345" y="4906"/>
                  </a:cubicBezTo>
                  <a:cubicBezTo>
                    <a:pt x="21545" y="7975"/>
                    <a:pt x="20945" y="12068"/>
                    <a:pt x="20645" y="14910"/>
                  </a:cubicBezTo>
                  <a:cubicBezTo>
                    <a:pt x="20345" y="17752"/>
                    <a:pt x="20345" y="19344"/>
                    <a:pt x="20345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4180067" y="4259702"/>
              <a:ext cx="352180" cy="31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90" fill="norm" stroke="1" extrusionOk="0">
                  <a:moveTo>
                    <a:pt x="20859" y="1529"/>
                  </a:moveTo>
                  <a:cubicBezTo>
                    <a:pt x="21113" y="804"/>
                    <a:pt x="21367" y="79"/>
                    <a:pt x="20795" y="6"/>
                  </a:cubicBezTo>
                  <a:cubicBezTo>
                    <a:pt x="20223" y="-66"/>
                    <a:pt x="18826" y="514"/>
                    <a:pt x="16475" y="1529"/>
                  </a:cubicBezTo>
                  <a:cubicBezTo>
                    <a:pt x="14125" y="2543"/>
                    <a:pt x="10821" y="3993"/>
                    <a:pt x="8407" y="5008"/>
                  </a:cubicBezTo>
                  <a:cubicBezTo>
                    <a:pt x="5993" y="6023"/>
                    <a:pt x="4468" y="6602"/>
                    <a:pt x="3198" y="7255"/>
                  </a:cubicBezTo>
                  <a:cubicBezTo>
                    <a:pt x="1927" y="7907"/>
                    <a:pt x="911" y="8632"/>
                    <a:pt x="783" y="9139"/>
                  </a:cubicBezTo>
                  <a:cubicBezTo>
                    <a:pt x="656" y="9647"/>
                    <a:pt x="1419" y="9937"/>
                    <a:pt x="3261" y="10444"/>
                  </a:cubicBezTo>
                  <a:cubicBezTo>
                    <a:pt x="5103" y="10951"/>
                    <a:pt x="8026" y="11676"/>
                    <a:pt x="9678" y="12401"/>
                  </a:cubicBezTo>
                  <a:cubicBezTo>
                    <a:pt x="11329" y="13126"/>
                    <a:pt x="11711" y="13851"/>
                    <a:pt x="11711" y="14503"/>
                  </a:cubicBezTo>
                  <a:cubicBezTo>
                    <a:pt x="11711" y="15155"/>
                    <a:pt x="11329" y="15735"/>
                    <a:pt x="9805" y="16678"/>
                  </a:cubicBezTo>
                  <a:cubicBezTo>
                    <a:pt x="8280" y="17620"/>
                    <a:pt x="5612" y="18925"/>
                    <a:pt x="3960" y="19649"/>
                  </a:cubicBezTo>
                  <a:cubicBezTo>
                    <a:pt x="2308" y="20374"/>
                    <a:pt x="1673" y="20519"/>
                    <a:pt x="1038" y="20737"/>
                  </a:cubicBezTo>
                  <a:cubicBezTo>
                    <a:pt x="402" y="20954"/>
                    <a:pt x="-233" y="21244"/>
                    <a:pt x="85" y="21389"/>
                  </a:cubicBezTo>
                  <a:cubicBezTo>
                    <a:pt x="402" y="21534"/>
                    <a:pt x="1673" y="21534"/>
                    <a:pt x="4913" y="21317"/>
                  </a:cubicBezTo>
                  <a:cubicBezTo>
                    <a:pt x="8153" y="21099"/>
                    <a:pt x="13362" y="20664"/>
                    <a:pt x="18572" y="20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4514850" y="4332816"/>
              <a:ext cx="3111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4"/>
                  </a:moveTo>
                  <a:cubicBezTo>
                    <a:pt x="588" y="527"/>
                    <a:pt x="1176" y="0"/>
                    <a:pt x="1910" y="0"/>
                  </a:cubicBezTo>
                  <a:cubicBezTo>
                    <a:pt x="2645" y="0"/>
                    <a:pt x="3527" y="527"/>
                    <a:pt x="5510" y="2546"/>
                  </a:cubicBezTo>
                  <a:cubicBezTo>
                    <a:pt x="7494" y="4566"/>
                    <a:pt x="10580" y="8078"/>
                    <a:pt x="13445" y="11502"/>
                  </a:cubicBezTo>
                  <a:cubicBezTo>
                    <a:pt x="16310" y="14927"/>
                    <a:pt x="18955" y="182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4578349" y="4307416"/>
              <a:ext cx="266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766"/>
                    <a:pt x="16457" y="1532"/>
                    <a:pt x="13457" y="3677"/>
                  </a:cubicBezTo>
                  <a:cubicBezTo>
                    <a:pt x="10457" y="5821"/>
                    <a:pt x="7029" y="9345"/>
                    <a:pt x="4714" y="12562"/>
                  </a:cubicBezTo>
                  <a:cubicBezTo>
                    <a:pt x="2400" y="15779"/>
                    <a:pt x="1200" y="186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4813300" y="4548716"/>
              <a:ext cx="125992" cy="25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55" fill="norm" stroke="1" extrusionOk="0">
                  <a:moveTo>
                    <a:pt x="16200" y="0"/>
                  </a:moveTo>
                  <a:cubicBezTo>
                    <a:pt x="18000" y="4680"/>
                    <a:pt x="19800" y="9360"/>
                    <a:pt x="20700" y="12600"/>
                  </a:cubicBezTo>
                  <a:cubicBezTo>
                    <a:pt x="21600" y="15840"/>
                    <a:pt x="21600" y="17640"/>
                    <a:pt x="21060" y="18990"/>
                  </a:cubicBezTo>
                  <a:cubicBezTo>
                    <a:pt x="20520" y="20340"/>
                    <a:pt x="19440" y="21240"/>
                    <a:pt x="16380" y="21420"/>
                  </a:cubicBezTo>
                  <a:cubicBezTo>
                    <a:pt x="13320" y="21600"/>
                    <a:pt x="8280" y="21060"/>
                    <a:pt x="5220" y="20340"/>
                  </a:cubicBezTo>
                  <a:cubicBezTo>
                    <a:pt x="2160" y="19620"/>
                    <a:pt x="1080" y="18720"/>
                    <a:pt x="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4914900" y="443441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5422900" y="4593166"/>
              <a:ext cx="215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5448299" y="4701116"/>
              <a:ext cx="209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6150947" y="4524600"/>
              <a:ext cx="292416" cy="50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76" fill="norm" stroke="1" extrusionOk="0">
                  <a:moveTo>
                    <a:pt x="8492" y="3979"/>
                  </a:moveTo>
                  <a:cubicBezTo>
                    <a:pt x="7566" y="6757"/>
                    <a:pt x="6641" y="9536"/>
                    <a:pt x="5638" y="12180"/>
                  </a:cubicBezTo>
                  <a:cubicBezTo>
                    <a:pt x="4635" y="14824"/>
                    <a:pt x="3555" y="17333"/>
                    <a:pt x="2629" y="18946"/>
                  </a:cubicBezTo>
                  <a:cubicBezTo>
                    <a:pt x="1703" y="20560"/>
                    <a:pt x="932" y="21277"/>
                    <a:pt x="469" y="21366"/>
                  </a:cubicBezTo>
                  <a:cubicBezTo>
                    <a:pt x="6" y="21456"/>
                    <a:pt x="-148" y="20918"/>
                    <a:pt x="161" y="19081"/>
                  </a:cubicBezTo>
                  <a:cubicBezTo>
                    <a:pt x="469" y="17244"/>
                    <a:pt x="1241" y="14107"/>
                    <a:pt x="2321" y="11149"/>
                  </a:cubicBezTo>
                  <a:cubicBezTo>
                    <a:pt x="3401" y="8191"/>
                    <a:pt x="4789" y="5413"/>
                    <a:pt x="6023" y="3620"/>
                  </a:cubicBezTo>
                  <a:cubicBezTo>
                    <a:pt x="7258" y="1828"/>
                    <a:pt x="8338" y="1021"/>
                    <a:pt x="9726" y="528"/>
                  </a:cubicBezTo>
                  <a:cubicBezTo>
                    <a:pt x="11115" y="35"/>
                    <a:pt x="12812" y="-144"/>
                    <a:pt x="14586" y="125"/>
                  </a:cubicBezTo>
                  <a:cubicBezTo>
                    <a:pt x="16361" y="394"/>
                    <a:pt x="18212" y="1111"/>
                    <a:pt x="19369" y="1693"/>
                  </a:cubicBezTo>
                  <a:cubicBezTo>
                    <a:pt x="20526" y="2276"/>
                    <a:pt x="20989" y="2724"/>
                    <a:pt x="21221" y="3172"/>
                  </a:cubicBezTo>
                  <a:cubicBezTo>
                    <a:pt x="21452" y="3620"/>
                    <a:pt x="21452" y="4068"/>
                    <a:pt x="18829" y="5054"/>
                  </a:cubicBezTo>
                  <a:cubicBezTo>
                    <a:pt x="16206" y="6040"/>
                    <a:pt x="10961" y="7564"/>
                    <a:pt x="7566" y="8595"/>
                  </a:cubicBezTo>
                  <a:cubicBezTo>
                    <a:pt x="4172" y="9625"/>
                    <a:pt x="2629" y="10163"/>
                    <a:pt x="1086" y="1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6232435" y="4253353"/>
              <a:ext cx="174715" cy="13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83" fill="norm" stroke="1" extrusionOk="0">
                  <a:moveTo>
                    <a:pt x="11332" y="6700"/>
                  </a:moveTo>
                  <a:cubicBezTo>
                    <a:pt x="8469" y="10472"/>
                    <a:pt x="5606" y="14243"/>
                    <a:pt x="3524" y="16986"/>
                  </a:cubicBezTo>
                  <a:cubicBezTo>
                    <a:pt x="1442" y="19729"/>
                    <a:pt x="141" y="21443"/>
                    <a:pt x="11" y="21272"/>
                  </a:cubicBezTo>
                  <a:cubicBezTo>
                    <a:pt x="-119" y="21100"/>
                    <a:pt x="922" y="19043"/>
                    <a:pt x="2483" y="15614"/>
                  </a:cubicBezTo>
                  <a:cubicBezTo>
                    <a:pt x="4045" y="12186"/>
                    <a:pt x="6127" y="7386"/>
                    <a:pt x="7688" y="4300"/>
                  </a:cubicBezTo>
                  <a:cubicBezTo>
                    <a:pt x="9250" y="1214"/>
                    <a:pt x="10291" y="-157"/>
                    <a:pt x="11332" y="14"/>
                  </a:cubicBezTo>
                  <a:cubicBezTo>
                    <a:pt x="12373" y="186"/>
                    <a:pt x="13414" y="1900"/>
                    <a:pt x="14324" y="4472"/>
                  </a:cubicBezTo>
                  <a:cubicBezTo>
                    <a:pt x="15235" y="7043"/>
                    <a:pt x="16016" y="10472"/>
                    <a:pt x="17187" y="13043"/>
                  </a:cubicBezTo>
                  <a:cubicBezTo>
                    <a:pt x="18358" y="15614"/>
                    <a:pt x="19920" y="17329"/>
                    <a:pt x="21481" y="1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6367828" y="4809455"/>
              <a:ext cx="158883" cy="17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88" fill="norm" stroke="1" extrusionOk="0">
                  <a:moveTo>
                    <a:pt x="5280" y="6273"/>
                  </a:moveTo>
                  <a:cubicBezTo>
                    <a:pt x="4143" y="8908"/>
                    <a:pt x="3006" y="11542"/>
                    <a:pt x="2012" y="13781"/>
                  </a:cubicBezTo>
                  <a:cubicBezTo>
                    <a:pt x="1017" y="16020"/>
                    <a:pt x="164" y="17864"/>
                    <a:pt x="22" y="17732"/>
                  </a:cubicBezTo>
                  <a:cubicBezTo>
                    <a:pt x="-120" y="17600"/>
                    <a:pt x="448" y="15493"/>
                    <a:pt x="1159" y="12859"/>
                  </a:cubicBezTo>
                  <a:cubicBezTo>
                    <a:pt x="1869" y="10225"/>
                    <a:pt x="2722" y="7064"/>
                    <a:pt x="3291" y="4693"/>
                  </a:cubicBezTo>
                  <a:cubicBezTo>
                    <a:pt x="3859" y="2322"/>
                    <a:pt x="4143" y="742"/>
                    <a:pt x="4996" y="215"/>
                  </a:cubicBezTo>
                  <a:cubicBezTo>
                    <a:pt x="5848" y="-312"/>
                    <a:pt x="7269" y="215"/>
                    <a:pt x="8548" y="873"/>
                  </a:cubicBezTo>
                  <a:cubicBezTo>
                    <a:pt x="9827" y="1532"/>
                    <a:pt x="10964" y="2322"/>
                    <a:pt x="12243" y="2586"/>
                  </a:cubicBezTo>
                  <a:cubicBezTo>
                    <a:pt x="13522" y="2849"/>
                    <a:pt x="14943" y="2586"/>
                    <a:pt x="16506" y="2190"/>
                  </a:cubicBezTo>
                  <a:cubicBezTo>
                    <a:pt x="18069" y="1795"/>
                    <a:pt x="19775" y="1268"/>
                    <a:pt x="20627" y="2190"/>
                  </a:cubicBezTo>
                  <a:cubicBezTo>
                    <a:pt x="21480" y="3112"/>
                    <a:pt x="21480" y="5483"/>
                    <a:pt x="21054" y="8908"/>
                  </a:cubicBezTo>
                  <a:cubicBezTo>
                    <a:pt x="20627" y="12332"/>
                    <a:pt x="19775" y="16810"/>
                    <a:pt x="18922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6610350" y="4831203"/>
              <a:ext cx="155857" cy="1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71" fill="norm" stroke="1" extrusionOk="0">
                  <a:moveTo>
                    <a:pt x="1751" y="1274"/>
                  </a:moveTo>
                  <a:cubicBezTo>
                    <a:pt x="1168" y="6042"/>
                    <a:pt x="584" y="10811"/>
                    <a:pt x="292" y="13897"/>
                  </a:cubicBezTo>
                  <a:cubicBezTo>
                    <a:pt x="0" y="16983"/>
                    <a:pt x="0" y="18385"/>
                    <a:pt x="0" y="17965"/>
                  </a:cubicBezTo>
                  <a:cubicBezTo>
                    <a:pt x="0" y="17544"/>
                    <a:pt x="0" y="15300"/>
                    <a:pt x="584" y="12354"/>
                  </a:cubicBezTo>
                  <a:cubicBezTo>
                    <a:pt x="1168" y="9409"/>
                    <a:pt x="2335" y="5762"/>
                    <a:pt x="3357" y="3377"/>
                  </a:cubicBezTo>
                  <a:cubicBezTo>
                    <a:pt x="4378" y="993"/>
                    <a:pt x="5254" y="-129"/>
                    <a:pt x="5838" y="11"/>
                  </a:cubicBezTo>
                  <a:cubicBezTo>
                    <a:pt x="6422" y="152"/>
                    <a:pt x="6714" y="1554"/>
                    <a:pt x="7151" y="2957"/>
                  </a:cubicBezTo>
                  <a:cubicBezTo>
                    <a:pt x="7589" y="4359"/>
                    <a:pt x="8173" y="5762"/>
                    <a:pt x="9195" y="6603"/>
                  </a:cubicBezTo>
                  <a:cubicBezTo>
                    <a:pt x="10216" y="7445"/>
                    <a:pt x="11676" y="7726"/>
                    <a:pt x="12989" y="7445"/>
                  </a:cubicBezTo>
                  <a:cubicBezTo>
                    <a:pt x="14303" y="7165"/>
                    <a:pt x="15470" y="6323"/>
                    <a:pt x="16638" y="5201"/>
                  </a:cubicBezTo>
                  <a:cubicBezTo>
                    <a:pt x="17805" y="4079"/>
                    <a:pt x="18973" y="2676"/>
                    <a:pt x="19849" y="2676"/>
                  </a:cubicBezTo>
                  <a:cubicBezTo>
                    <a:pt x="20724" y="2676"/>
                    <a:pt x="21308" y="4079"/>
                    <a:pt x="21454" y="7445"/>
                  </a:cubicBezTo>
                  <a:cubicBezTo>
                    <a:pt x="21600" y="10811"/>
                    <a:pt x="21308" y="16141"/>
                    <a:pt x="21016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6868980" y="4816970"/>
              <a:ext cx="147771" cy="15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89" fill="norm" stroke="1" extrusionOk="0">
                  <a:moveTo>
                    <a:pt x="18501" y="4109"/>
                  </a:moveTo>
                  <a:cubicBezTo>
                    <a:pt x="18805" y="2669"/>
                    <a:pt x="19109" y="1229"/>
                    <a:pt x="18197" y="509"/>
                  </a:cubicBezTo>
                  <a:cubicBezTo>
                    <a:pt x="17284" y="-211"/>
                    <a:pt x="15154" y="-211"/>
                    <a:pt x="12569" y="797"/>
                  </a:cubicBezTo>
                  <a:cubicBezTo>
                    <a:pt x="9983" y="1805"/>
                    <a:pt x="6940" y="3821"/>
                    <a:pt x="4659" y="6269"/>
                  </a:cubicBezTo>
                  <a:cubicBezTo>
                    <a:pt x="2377" y="8717"/>
                    <a:pt x="856" y="11597"/>
                    <a:pt x="247" y="13757"/>
                  </a:cubicBezTo>
                  <a:cubicBezTo>
                    <a:pt x="-361" y="15917"/>
                    <a:pt x="-57" y="17357"/>
                    <a:pt x="3594" y="18509"/>
                  </a:cubicBezTo>
                  <a:cubicBezTo>
                    <a:pt x="7245" y="19661"/>
                    <a:pt x="14242" y="20525"/>
                    <a:pt x="21239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6883400" y="4929716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2624402" y="3641392"/>
              <a:ext cx="5107151" cy="1897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88" fill="norm" stroke="1" extrusionOk="0">
                  <a:moveTo>
                    <a:pt x="16668" y="4471"/>
                  </a:moveTo>
                  <a:cubicBezTo>
                    <a:pt x="16435" y="4086"/>
                    <a:pt x="16203" y="3700"/>
                    <a:pt x="15913" y="3399"/>
                  </a:cubicBezTo>
                  <a:cubicBezTo>
                    <a:pt x="15622" y="3098"/>
                    <a:pt x="15274" y="2882"/>
                    <a:pt x="14930" y="2689"/>
                  </a:cubicBezTo>
                  <a:cubicBezTo>
                    <a:pt x="14586" y="2496"/>
                    <a:pt x="14246" y="2328"/>
                    <a:pt x="13897" y="2159"/>
                  </a:cubicBezTo>
                  <a:cubicBezTo>
                    <a:pt x="13549" y="1991"/>
                    <a:pt x="13191" y="1822"/>
                    <a:pt x="12852" y="1666"/>
                  </a:cubicBezTo>
                  <a:cubicBezTo>
                    <a:pt x="12512" y="1509"/>
                    <a:pt x="12191" y="1365"/>
                    <a:pt x="11846" y="1220"/>
                  </a:cubicBezTo>
                  <a:cubicBezTo>
                    <a:pt x="11502" y="1076"/>
                    <a:pt x="11136" y="931"/>
                    <a:pt x="10801" y="811"/>
                  </a:cubicBezTo>
                  <a:cubicBezTo>
                    <a:pt x="10466" y="690"/>
                    <a:pt x="10162" y="594"/>
                    <a:pt x="9845" y="510"/>
                  </a:cubicBezTo>
                  <a:cubicBezTo>
                    <a:pt x="9527" y="425"/>
                    <a:pt x="9197" y="353"/>
                    <a:pt x="8866" y="293"/>
                  </a:cubicBezTo>
                  <a:cubicBezTo>
                    <a:pt x="8535" y="233"/>
                    <a:pt x="8205" y="185"/>
                    <a:pt x="7883" y="136"/>
                  </a:cubicBezTo>
                  <a:cubicBezTo>
                    <a:pt x="7561" y="88"/>
                    <a:pt x="7249" y="40"/>
                    <a:pt x="6896" y="16"/>
                  </a:cubicBezTo>
                  <a:cubicBezTo>
                    <a:pt x="6543" y="-8"/>
                    <a:pt x="6149" y="-8"/>
                    <a:pt x="5765" y="40"/>
                  </a:cubicBezTo>
                  <a:cubicBezTo>
                    <a:pt x="5381" y="88"/>
                    <a:pt x="5005" y="185"/>
                    <a:pt x="4643" y="329"/>
                  </a:cubicBezTo>
                  <a:cubicBezTo>
                    <a:pt x="4282" y="474"/>
                    <a:pt x="3933" y="666"/>
                    <a:pt x="3593" y="907"/>
                  </a:cubicBezTo>
                  <a:cubicBezTo>
                    <a:pt x="3254" y="1148"/>
                    <a:pt x="2923" y="1437"/>
                    <a:pt x="2610" y="1762"/>
                  </a:cubicBezTo>
                  <a:cubicBezTo>
                    <a:pt x="2298" y="2087"/>
                    <a:pt x="2003" y="2448"/>
                    <a:pt x="1712" y="2906"/>
                  </a:cubicBezTo>
                  <a:cubicBezTo>
                    <a:pt x="1422" y="3363"/>
                    <a:pt x="1136" y="3917"/>
                    <a:pt x="886" y="4555"/>
                  </a:cubicBezTo>
                  <a:cubicBezTo>
                    <a:pt x="635" y="5193"/>
                    <a:pt x="421" y="5916"/>
                    <a:pt x="273" y="6614"/>
                  </a:cubicBezTo>
                  <a:cubicBezTo>
                    <a:pt x="126" y="7312"/>
                    <a:pt x="46" y="7987"/>
                    <a:pt x="14" y="8721"/>
                  </a:cubicBezTo>
                  <a:cubicBezTo>
                    <a:pt x="-17" y="9456"/>
                    <a:pt x="1" y="10250"/>
                    <a:pt x="81" y="10997"/>
                  </a:cubicBezTo>
                  <a:cubicBezTo>
                    <a:pt x="162" y="11743"/>
                    <a:pt x="305" y="12441"/>
                    <a:pt x="483" y="13044"/>
                  </a:cubicBezTo>
                  <a:cubicBezTo>
                    <a:pt x="662" y="13646"/>
                    <a:pt x="877" y="14151"/>
                    <a:pt x="1127" y="14645"/>
                  </a:cubicBezTo>
                  <a:cubicBezTo>
                    <a:pt x="1377" y="15138"/>
                    <a:pt x="1663" y="15620"/>
                    <a:pt x="1949" y="16017"/>
                  </a:cubicBezTo>
                  <a:cubicBezTo>
                    <a:pt x="2235" y="16415"/>
                    <a:pt x="2521" y="16728"/>
                    <a:pt x="2838" y="17029"/>
                  </a:cubicBezTo>
                  <a:cubicBezTo>
                    <a:pt x="3156" y="17330"/>
                    <a:pt x="3504" y="17619"/>
                    <a:pt x="3826" y="17860"/>
                  </a:cubicBezTo>
                  <a:cubicBezTo>
                    <a:pt x="4148" y="18100"/>
                    <a:pt x="4442" y="18293"/>
                    <a:pt x="4751" y="18498"/>
                  </a:cubicBezTo>
                  <a:cubicBezTo>
                    <a:pt x="5059" y="18702"/>
                    <a:pt x="5381" y="18919"/>
                    <a:pt x="5702" y="19112"/>
                  </a:cubicBezTo>
                  <a:cubicBezTo>
                    <a:pt x="6024" y="19304"/>
                    <a:pt x="6346" y="19473"/>
                    <a:pt x="6659" y="19629"/>
                  </a:cubicBezTo>
                  <a:cubicBezTo>
                    <a:pt x="6971" y="19786"/>
                    <a:pt x="7275" y="19930"/>
                    <a:pt x="7593" y="20087"/>
                  </a:cubicBezTo>
                  <a:cubicBezTo>
                    <a:pt x="7910" y="20244"/>
                    <a:pt x="8241" y="20412"/>
                    <a:pt x="8571" y="20569"/>
                  </a:cubicBezTo>
                  <a:cubicBezTo>
                    <a:pt x="8902" y="20725"/>
                    <a:pt x="9232" y="20870"/>
                    <a:pt x="9572" y="20990"/>
                  </a:cubicBezTo>
                  <a:cubicBezTo>
                    <a:pt x="9912" y="21110"/>
                    <a:pt x="10260" y="21207"/>
                    <a:pt x="10618" y="21291"/>
                  </a:cubicBezTo>
                  <a:cubicBezTo>
                    <a:pt x="10975" y="21375"/>
                    <a:pt x="11342" y="21448"/>
                    <a:pt x="11712" y="21496"/>
                  </a:cubicBezTo>
                  <a:cubicBezTo>
                    <a:pt x="12083" y="21544"/>
                    <a:pt x="12459" y="21568"/>
                    <a:pt x="12825" y="21580"/>
                  </a:cubicBezTo>
                  <a:cubicBezTo>
                    <a:pt x="13191" y="21592"/>
                    <a:pt x="13549" y="21592"/>
                    <a:pt x="13906" y="21568"/>
                  </a:cubicBezTo>
                  <a:cubicBezTo>
                    <a:pt x="14264" y="21544"/>
                    <a:pt x="14621" y="21496"/>
                    <a:pt x="14961" y="21423"/>
                  </a:cubicBezTo>
                  <a:cubicBezTo>
                    <a:pt x="15301" y="21351"/>
                    <a:pt x="15622" y="21255"/>
                    <a:pt x="15931" y="21134"/>
                  </a:cubicBezTo>
                  <a:cubicBezTo>
                    <a:pt x="16239" y="21014"/>
                    <a:pt x="16534" y="20870"/>
                    <a:pt x="16860" y="20689"/>
                  </a:cubicBezTo>
                  <a:cubicBezTo>
                    <a:pt x="17186" y="20508"/>
                    <a:pt x="17544" y="20292"/>
                    <a:pt x="17879" y="20075"/>
                  </a:cubicBezTo>
                  <a:cubicBezTo>
                    <a:pt x="18214" y="19858"/>
                    <a:pt x="18527" y="19641"/>
                    <a:pt x="18830" y="19389"/>
                  </a:cubicBezTo>
                  <a:cubicBezTo>
                    <a:pt x="19134" y="19136"/>
                    <a:pt x="19429" y="18847"/>
                    <a:pt x="19729" y="18498"/>
                  </a:cubicBezTo>
                  <a:cubicBezTo>
                    <a:pt x="20028" y="18149"/>
                    <a:pt x="20332" y="17739"/>
                    <a:pt x="20591" y="17209"/>
                  </a:cubicBezTo>
                  <a:cubicBezTo>
                    <a:pt x="20850" y="16680"/>
                    <a:pt x="21065" y="16029"/>
                    <a:pt x="21226" y="15343"/>
                  </a:cubicBezTo>
                  <a:cubicBezTo>
                    <a:pt x="21386" y="14657"/>
                    <a:pt x="21494" y="13934"/>
                    <a:pt x="21538" y="13128"/>
                  </a:cubicBezTo>
                  <a:cubicBezTo>
                    <a:pt x="21583" y="12321"/>
                    <a:pt x="21565" y="11430"/>
                    <a:pt x="21489" y="10599"/>
                  </a:cubicBezTo>
                  <a:cubicBezTo>
                    <a:pt x="21413" y="9769"/>
                    <a:pt x="21279" y="8998"/>
                    <a:pt x="21096" y="8324"/>
                  </a:cubicBezTo>
                  <a:cubicBezTo>
                    <a:pt x="20913" y="7650"/>
                    <a:pt x="20680" y="7072"/>
                    <a:pt x="20412" y="6530"/>
                  </a:cubicBezTo>
                  <a:cubicBezTo>
                    <a:pt x="20144" y="5988"/>
                    <a:pt x="19840" y="5482"/>
                    <a:pt x="19528" y="5049"/>
                  </a:cubicBezTo>
                  <a:cubicBezTo>
                    <a:pt x="19215" y="4615"/>
                    <a:pt x="18893" y="4254"/>
                    <a:pt x="18576" y="3977"/>
                  </a:cubicBezTo>
                  <a:cubicBezTo>
                    <a:pt x="18259" y="3700"/>
                    <a:pt x="17946" y="3508"/>
                    <a:pt x="17637" y="3387"/>
                  </a:cubicBezTo>
                  <a:cubicBezTo>
                    <a:pt x="17329" y="3267"/>
                    <a:pt x="17025" y="3219"/>
                    <a:pt x="16686" y="3219"/>
                  </a:cubicBezTo>
                  <a:cubicBezTo>
                    <a:pt x="16346" y="3219"/>
                    <a:pt x="15971" y="3267"/>
                    <a:pt x="15636" y="3375"/>
                  </a:cubicBezTo>
                  <a:cubicBezTo>
                    <a:pt x="15301" y="3484"/>
                    <a:pt x="15006" y="3652"/>
                    <a:pt x="14711" y="3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