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4" Type="http://schemas.openxmlformats.org/officeDocument/2006/relationships/image" Target="../media/image15.png"/><Relationship Id="rId15" Type="http://schemas.openxmlformats.org/officeDocument/2006/relationships/image" Target="../media/image16.png"/><Relationship Id="rId16" Type="http://schemas.openxmlformats.org/officeDocument/2006/relationships/image" Target="../media/image17.png"/><Relationship Id="rId17" Type="http://schemas.openxmlformats.org/officeDocument/2006/relationships/image" Target="../media/image18.png"/><Relationship Id="rId18" Type="http://schemas.openxmlformats.org/officeDocument/2006/relationships/image" Target="../media/image19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0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image" Target="../media/image24.png"/><Relationship Id="rId5" Type="http://schemas.openxmlformats.org/officeDocument/2006/relationships/image" Target="../media/image25.png"/><Relationship Id="rId6" Type="http://schemas.openxmlformats.org/officeDocument/2006/relationships/image" Target="../media/image26.png"/><Relationship Id="rId7" Type="http://schemas.openxmlformats.org/officeDocument/2006/relationships/image" Target="../media/image27.png"/><Relationship Id="rId8" Type="http://schemas.openxmlformats.org/officeDocument/2006/relationships/image" Target="../media/image28.png"/><Relationship Id="rId9" Type="http://schemas.openxmlformats.org/officeDocument/2006/relationships/image" Target="../media/image29.png"/><Relationship Id="rId10" Type="http://schemas.openxmlformats.org/officeDocument/2006/relationships/image" Target="../media/image30.png"/><Relationship Id="rId11" Type="http://schemas.openxmlformats.org/officeDocument/2006/relationships/image" Target="../media/image31.png"/><Relationship Id="rId12" Type="http://schemas.openxmlformats.org/officeDocument/2006/relationships/image" Target="../media/image32.png"/><Relationship Id="rId13" Type="http://schemas.openxmlformats.org/officeDocument/2006/relationships/image" Target="../media/image33.png"/><Relationship Id="rId14" Type="http://schemas.openxmlformats.org/officeDocument/2006/relationships/image" Target="../media/image34.png"/><Relationship Id="rId15" Type="http://schemas.openxmlformats.org/officeDocument/2006/relationships/image" Target="../media/image35.png"/><Relationship Id="rId16" Type="http://schemas.openxmlformats.org/officeDocument/2006/relationships/image" Target="../media/image36.png"/><Relationship Id="rId17" Type="http://schemas.openxmlformats.org/officeDocument/2006/relationships/image" Target="../media/image37.png"/><Relationship Id="rId18" Type="http://schemas.openxmlformats.org/officeDocument/2006/relationships/image" Target="../media/image38.png"/><Relationship Id="rId19" Type="http://schemas.openxmlformats.org/officeDocument/2006/relationships/image" Target="../media/image39.png"/><Relationship Id="rId20" Type="http://schemas.openxmlformats.org/officeDocument/2006/relationships/image" Target="../media/image40.png"/><Relationship Id="rId21" Type="http://schemas.openxmlformats.org/officeDocument/2006/relationships/image" Target="../media/image41.png"/><Relationship Id="rId22" Type="http://schemas.openxmlformats.org/officeDocument/2006/relationships/image" Target="../media/image42.png"/><Relationship Id="rId23" Type="http://schemas.openxmlformats.org/officeDocument/2006/relationships/image" Target="../media/image43.png"/><Relationship Id="rId24" Type="http://schemas.openxmlformats.org/officeDocument/2006/relationships/image" Target="../media/image44.png"/><Relationship Id="rId25" Type="http://schemas.openxmlformats.org/officeDocument/2006/relationships/image" Target="../media/image45.png"/><Relationship Id="rId26" Type="http://schemas.openxmlformats.org/officeDocument/2006/relationships/image" Target="../media/image46.png"/><Relationship Id="rId27" Type="http://schemas.openxmlformats.org/officeDocument/2006/relationships/image" Target="../media/image47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8.png"/><Relationship Id="rId3" Type="http://schemas.openxmlformats.org/officeDocument/2006/relationships/image" Target="../media/image49.png"/><Relationship Id="rId4" Type="http://schemas.openxmlformats.org/officeDocument/2006/relationships/image" Target="../media/image50.png"/><Relationship Id="rId5" Type="http://schemas.openxmlformats.org/officeDocument/2006/relationships/image" Target="../media/image51.png"/><Relationship Id="rId6" Type="http://schemas.openxmlformats.org/officeDocument/2006/relationships/image" Target="../media/image52.png"/><Relationship Id="rId7" Type="http://schemas.openxmlformats.org/officeDocument/2006/relationships/image" Target="../media/image53.png"/><Relationship Id="rId8" Type="http://schemas.openxmlformats.org/officeDocument/2006/relationships/image" Target="../media/image54.png"/><Relationship Id="rId9" Type="http://schemas.openxmlformats.org/officeDocument/2006/relationships/image" Target="../media/image55.png"/><Relationship Id="rId10" Type="http://schemas.openxmlformats.org/officeDocument/2006/relationships/image" Target="../media/image56.png"/><Relationship Id="rId11" Type="http://schemas.openxmlformats.org/officeDocument/2006/relationships/image" Target="../media/image57.png"/><Relationship Id="rId12" Type="http://schemas.openxmlformats.org/officeDocument/2006/relationships/image" Target="../media/image58.png"/><Relationship Id="rId13" Type="http://schemas.openxmlformats.org/officeDocument/2006/relationships/image" Target="../media/image59.png"/><Relationship Id="rId14" Type="http://schemas.openxmlformats.org/officeDocument/2006/relationships/image" Target="../media/image60.png"/><Relationship Id="rId15" Type="http://schemas.openxmlformats.org/officeDocument/2006/relationships/image" Target="../media/image61.png"/><Relationship Id="rId16" Type="http://schemas.openxmlformats.org/officeDocument/2006/relationships/image" Target="../media/image62.png"/><Relationship Id="rId17" Type="http://schemas.openxmlformats.org/officeDocument/2006/relationships/image" Target="../media/image63.png"/><Relationship Id="rId18" Type="http://schemas.openxmlformats.org/officeDocument/2006/relationships/image" Target="../media/image64.png"/><Relationship Id="rId19" Type="http://schemas.openxmlformats.org/officeDocument/2006/relationships/image" Target="../media/image65.png"/><Relationship Id="rId20" Type="http://schemas.openxmlformats.org/officeDocument/2006/relationships/image" Target="../media/image66.png"/><Relationship Id="rId21" Type="http://schemas.openxmlformats.org/officeDocument/2006/relationships/image" Target="../media/image67.png"/><Relationship Id="rId22" Type="http://schemas.openxmlformats.org/officeDocument/2006/relationships/image" Target="../media/image68.png"/><Relationship Id="rId23" Type="http://schemas.openxmlformats.org/officeDocument/2006/relationships/image" Target="../media/image69.png"/><Relationship Id="rId24" Type="http://schemas.openxmlformats.org/officeDocument/2006/relationships/image" Target="../media/image70.png"/><Relationship Id="rId25" Type="http://schemas.openxmlformats.org/officeDocument/2006/relationships/image" Target="../media/image71.png"/><Relationship Id="rId26" Type="http://schemas.openxmlformats.org/officeDocument/2006/relationships/image" Target="../media/image72.png"/><Relationship Id="rId27" Type="http://schemas.openxmlformats.org/officeDocument/2006/relationships/image" Target="../media/image73.png"/><Relationship Id="rId28" Type="http://schemas.openxmlformats.org/officeDocument/2006/relationships/image" Target="../media/image74.png"/><Relationship Id="rId29" Type="http://schemas.openxmlformats.org/officeDocument/2006/relationships/image" Target="../media/image75.png"/><Relationship Id="rId30" Type="http://schemas.openxmlformats.org/officeDocument/2006/relationships/image" Target="../media/image76.png"/><Relationship Id="rId31" Type="http://schemas.openxmlformats.org/officeDocument/2006/relationships/image" Target="../media/image77.png"/><Relationship Id="rId32" Type="http://schemas.openxmlformats.org/officeDocument/2006/relationships/image" Target="../media/image78.png"/><Relationship Id="rId33" Type="http://schemas.openxmlformats.org/officeDocument/2006/relationships/image" Target="../media/image79.png"/><Relationship Id="rId34" Type="http://schemas.openxmlformats.org/officeDocument/2006/relationships/image" Target="../media/image80.png"/><Relationship Id="rId35" Type="http://schemas.openxmlformats.org/officeDocument/2006/relationships/image" Target="../media/image81.png"/><Relationship Id="rId36" Type="http://schemas.openxmlformats.org/officeDocument/2006/relationships/image" Target="../media/image82.png"/><Relationship Id="rId37" Type="http://schemas.openxmlformats.org/officeDocument/2006/relationships/image" Target="../media/image83.png"/><Relationship Id="rId38" Type="http://schemas.openxmlformats.org/officeDocument/2006/relationships/image" Target="../media/image84.png"/><Relationship Id="rId39" Type="http://schemas.openxmlformats.org/officeDocument/2006/relationships/image" Target="../media/image85.png"/><Relationship Id="rId40" Type="http://schemas.openxmlformats.org/officeDocument/2006/relationships/image" Target="../media/image86.png"/><Relationship Id="rId41" Type="http://schemas.openxmlformats.org/officeDocument/2006/relationships/image" Target="../media/image87.png"/><Relationship Id="rId42" Type="http://schemas.openxmlformats.org/officeDocument/2006/relationships/image" Target="../media/image88.png"/><Relationship Id="rId43" Type="http://schemas.openxmlformats.org/officeDocument/2006/relationships/image" Target="../media/image89.png"/><Relationship Id="rId44" Type="http://schemas.openxmlformats.org/officeDocument/2006/relationships/image" Target="../media/image90.png"/><Relationship Id="rId45" Type="http://schemas.openxmlformats.org/officeDocument/2006/relationships/image" Target="../media/image91.png"/><Relationship Id="rId46" Type="http://schemas.openxmlformats.org/officeDocument/2006/relationships/image" Target="../media/image92.png"/><Relationship Id="rId47" Type="http://schemas.openxmlformats.org/officeDocument/2006/relationships/image" Target="../media/image93.png"/><Relationship Id="rId48" Type="http://schemas.openxmlformats.org/officeDocument/2006/relationships/image" Target="../media/image94.png"/><Relationship Id="rId49" Type="http://schemas.openxmlformats.org/officeDocument/2006/relationships/image" Target="../media/image95.png"/><Relationship Id="rId50" Type="http://schemas.openxmlformats.org/officeDocument/2006/relationships/image" Target="../media/image96.png"/><Relationship Id="rId51" Type="http://schemas.openxmlformats.org/officeDocument/2006/relationships/image" Target="../media/image97.png"/><Relationship Id="rId52" Type="http://schemas.openxmlformats.org/officeDocument/2006/relationships/image" Target="../media/image98.png"/><Relationship Id="rId53" Type="http://schemas.openxmlformats.org/officeDocument/2006/relationships/image" Target="../media/image99.png"/><Relationship Id="rId54" Type="http://schemas.openxmlformats.org/officeDocument/2006/relationships/image" Target="../media/image100.png"/><Relationship Id="rId55" Type="http://schemas.openxmlformats.org/officeDocument/2006/relationships/image" Target="../media/image101.png"/><Relationship Id="rId56" Type="http://schemas.openxmlformats.org/officeDocument/2006/relationships/image" Target="../media/image102.png"/><Relationship Id="rId57" Type="http://schemas.openxmlformats.org/officeDocument/2006/relationships/image" Target="../media/image103.png"/><Relationship Id="rId58" Type="http://schemas.openxmlformats.org/officeDocument/2006/relationships/image" Target="../media/image104.png"/><Relationship Id="rId59" Type="http://schemas.openxmlformats.org/officeDocument/2006/relationships/image" Target="../media/image105.png"/><Relationship Id="rId60" Type="http://schemas.openxmlformats.org/officeDocument/2006/relationships/image" Target="../media/image106.png"/><Relationship Id="rId61" Type="http://schemas.openxmlformats.org/officeDocument/2006/relationships/image" Target="../media/image107.png"/><Relationship Id="rId62" Type="http://schemas.openxmlformats.org/officeDocument/2006/relationships/image" Target="../media/image108.png"/><Relationship Id="rId63" Type="http://schemas.openxmlformats.org/officeDocument/2006/relationships/image" Target="../media/image109.png"/><Relationship Id="rId64" Type="http://schemas.openxmlformats.org/officeDocument/2006/relationships/image" Target="../media/image110.png"/><Relationship Id="rId65" Type="http://schemas.openxmlformats.org/officeDocument/2006/relationships/image" Target="../media/image111.png"/><Relationship Id="rId66" Type="http://schemas.openxmlformats.org/officeDocument/2006/relationships/image" Target="../media/image112.png"/><Relationship Id="rId67" Type="http://schemas.openxmlformats.org/officeDocument/2006/relationships/image" Target="../media/image113.png"/><Relationship Id="rId68" Type="http://schemas.openxmlformats.org/officeDocument/2006/relationships/image" Target="../media/image114.png"/><Relationship Id="rId69" Type="http://schemas.openxmlformats.org/officeDocument/2006/relationships/image" Target="../media/image115.png"/><Relationship Id="rId70" Type="http://schemas.openxmlformats.org/officeDocument/2006/relationships/image" Target="../media/image116.png"/><Relationship Id="rId71" Type="http://schemas.openxmlformats.org/officeDocument/2006/relationships/image" Target="../media/image117.png"/><Relationship Id="rId72" Type="http://schemas.openxmlformats.org/officeDocument/2006/relationships/image" Target="../media/image118.png"/><Relationship Id="rId73" Type="http://schemas.openxmlformats.org/officeDocument/2006/relationships/image" Target="../media/image119.png"/><Relationship Id="rId74" Type="http://schemas.openxmlformats.org/officeDocument/2006/relationships/image" Target="../media/image120.png"/><Relationship Id="rId75" Type="http://schemas.openxmlformats.org/officeDocument/2006/relationships/image" Target="../media/image121.png"/><Relationship Id="rId76" Type="http://schemas.openxmlformats.org/officeDocument/2006/relationships/image" Target="../media/image122.png"/><Relationship Id="rId77" Type="http://schemas.openxmlformats.org/officeDocument/2006/relationships/image" Target="../media/image123.png"/><Relationship Id="rId78" Type="http://schemas.openxmlformats.org/officeDocument/2006/relationships/image" Target="../media/image124.png"/><Relationship Id="rId79" Type="http://schemas.openxmlformats.org/officeDocument/2006/relationships/image" Target="../media/image125.png"/><Relationship Id="rId80" Type="http://schemas.openxmlformats.org/officeDocument/2006/relationships/image" Target="../media/image126.png"/><Relationship Id="rId81" Type="http://schemas.openxmlformats.org/officeDocument/2006/relationships/image" Target="../media/image127.png"/><Relationship Id="rId82" Type="http://schemas.openxmlformats.org/officeDocument/2006/relationships/image" Target="../media/image128.png"/><Relationship Id="rId83" Type="http://schemas.openxmlformats.org/officeDocument/2006/relationships/image" Target="../media/image129.png"/><Relationship Id="rId84" Type="http://schemas.openxmlformats.org/officeDocument/2006/relationships/image" Target="../media/image130.png"/><Relationship Id="rId85" Type="http://schemas.openxmlformats.org/officeDocument/2006/relationships/image" Target="../media/image131.png"/><Relationship Id="rId86" Type="http://schemas.openxmlformats.org/officeDocument/2006/relationships/image" Target="../media/image132.png"/><Relationship Id="rId87" Type="http://schemas.openxmlformats.org/officeDocument/2006/relationships/image" Target="../media/image133.png"/><Relationship Id="rId88" Type="http://schemas.openxmlformats.org/officeDocument/2006/relationships/image" Target="../media/image134.png"/><Relationship Id="rId89" Type="http://schemas.openxmlformats.org/officeDocument/2006/relationships/image" Target="../media/image135.png"/><Relationship Id="rId90" Type="http://schemas.openxmlformats.org/officeDocument/2006/relationships/image" Target="../media/image136.png"/><Relationship Id="rId91" Type="http://schemas.openxmlformats.org/officeDocument/2006/relationships/image" Target="../media/image137.png"/><Relationship Id="rId92" Type="http://schemas.openxmlformats.org/officeDocument/2006/relationships/image" Target="../media/image138.png"/><Relationship Id="rId93" Type="http://schemas.openxmlformats.org/officeDocument/2006/relationships/image" Target="../media/image139.png"/><Relationship Id="rId94" Type="http://schemas.openxmlformats.org/officeDocument/2006/relationships/image" Target="../media/image140.png"/><Relationship Id="rId95" Type="http://schemas.openxmlformats.org/officeDocument/2006/relationships/image" Target="../media/image141.png"/><Relationship Id="rId96" Type="http://schemas.openxmlformats.org/officeDocument/2006/relationships/image" Target="../media/image142.png"/><Relationship Id="rId97" Type="http://schemas.openxmlformats.org/officeDocument/2006/relationships/image" Target="../media/image143.png"/><Relationship Id="rId98" Type="http://schemas.openxmlformats.org/officeDocument/2006/relationships/image" Target="../media/image144.png"/><Relationship Id="rId99" Type="http://schemas.openxmlformats.org/officeDocument/2006/relationships/image" Target="../media/image145.png"/><Relationship Id="rId100" Type="http://schemas.openxmlformats.org/officeDocument/2006/relationships/image" Target="../media/image146.png"/><Relationship Id="rId101" Type="http://schemas.openxmlformats.org/officeDocument/2006/relationships/image" Target="../media/image147.png"/><Relationship Id="rId102" Type="http://schemas.openxmlformats.org/officeDocument/2006/relationships/image" Target="../media/image148.png"/><Relationship Id="rId103" Type="http://schemas.openxmlformats.org/officeDocument/2006/relationships/image" Target="../media/image149.png"/><Relationship Id="rId104" Type="http://schemas.openxmlformats.org/officeDocument/2006/relationships/image" Target="../media/image150.png"/><Relationship Id="rId105" Type="http://schemas.openxmlformats.org/officeDocument/2006/relationships/image" Target="../media/image151.png"/><Relationship Id="rId106" Type="http://schemas.openxmlformats.org/officeDocument/2006/relationships/image" Target="../media/image152.png"/><Relationship Id="rId107" Type="http://schemas.openxmlformats.org/officeDocument/2006/relationships/image" Target="../media/image153.png"/><Relationship Id="rId108" Type="http://schemas.openxmlformats.org/officeDocument/2006/relationships/image" Target="../media/image154.png"/><Relationship Id="rId109" Type="http://schemas.openxmlformats.org/officeDocument/2006/relationships/image" Target="../media/image155.png"/><Relationship Id="rId110" Type="http://schemas.openxmlformats.org/officeDocument/2006/relationships/image" Target="../media/image156.png"/><Relationship Id="rId111" Type="http://schemas.openxmlformats.org/officeDocument/2006/relationships/image" Target="../media/image157.png"/><Relationship Id="rId112" Type="http://schemas.openxmlformats.org/officeDocument/2006/relationships/image" Target="../media/image158.png"/><Relationship Id="rId113" Type="http://schemas.openxmlformats.org/officeDocument/2006/relationships/image" Target="../media/image159.png"/><Relationship Id="rId114" Type="http://schemas.openxmlformats.org/officeDocument/2006/relationships/image" Target="../media/image160.png"/><Relationship Id="rId115" Type="http://schemas.openxmlformats.org/officeDocument/2006/relationships/image" Target="../media/image161.png"/><Relationship Id="rId116" Type="http://schemas.openxmlformats.org/officeDocument/2006/relationships/image" Target="../media/image162.png"/><Relationship Id="rId117" Type="http://schemas.openxmlformats.org/officeDocument/2006/relationships/image" Target="../media/image163.png"/><Relationship Id="rId118" Type="http://schemas.openxmlformats.org/officeDocument/2006/relationships/image" Target="../media/image164.png"/><Relationship Id="rId119" Type="http://schemas.openxmlformats.org/officeDocument/2006/relationships/image" Target="../media/image165.png"/><Relationship Id="rId120" Type="http://schemas.openxmlformats.org/officeDocument/2006/relationships/image" Target="../media/image166.png"/><Relationship Id="rId121" Type="http://schemas.openxmlformats.org/officeDocument/2006/relationships/image" Target="../media/image167.png"/><Relationship Id="rId122" Type="http://schemas.openxmlformats.org/officeDocument/2006/relationships/image" Target="../media/image168.png"/><Relationship Id="rId123" Type="http://schemas.openxmlformats.org/officeDocument/2006/relationships/image" Target="../media/image169.png"/><Relationship Id="rId124" Type="http://schemas.openxmlformats.org/officeDocument/2006/relationships/image" Target="../media/image170.png"/><Relationship Id="rId125" Type="http://schemas.openxmlformats.org/officeDocument/2006/relationships/image" Target="../media/image171.png"/><Relationship Id="rId126" Type="http://schemas.openxmlformats.org/officeDocument/2006/relationships/image" Target="../media/image172.png"/><Relationship Id="rId127" Type="http://schemas.openxmlformats.org/officeDocument/2006/relationships/image" Target="../media/image173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Drawing"/>
          <p:cNvGrpSpPr/>
          <p:nvPr/>
        </p:nvGrpSpPr>
        <p:grpSpPr>
          <a:xfrm>
            <a:off x="330199" y="1187449"/>
            <a:ext cx="7499351" cy="4180741"/>
            <a:chOff x="0" y="0"/>
            <a:chExt cx="7499349" cy="4180739"/>
          </a:xfrm>
        </p:grpSpPr>
        <p:sp>
          <p:nvSpPr>
            <p:cNvPr id="119" name="Line"/>
            <p:cNvSpPr/>
            <p:nvPr/>
          </p:nvSpPr>
          <p:spPr>
            <a:xfrm>
              <a:off x="1825428" y="479142"/>
              <a:ext cx="346272" cy="28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6" h="21253" fill="norm" stroke="1" extrusionOk="0">
                  <a:moveTo>
                    <a:pt x="2958" y="9861"/>
                  </a:moveTo>
                  <a:cubicBezTo>
                    <a:pt x="1911" y="9381"/>
                    <a:pt x="863" y="8901"/>
                    <a:pt x="340" y="8181"/>
                  </a:cubicBezTo>
                  <a:cubicBezTo>
                    <a:pt x="-184" y="7461"/>
                    <a:pt x="-184" y="6501"/>
                    <a:pt x="929" y="5061"/>
                  </a:cubicBezTo>
                  <a:cubicBezTo>
                    <a:pt x="2041" y="3621"/>
                    <a:pt x="4267" y="1701"/>
                    <a:pt x="5772" y="741"/>
                  </a:cubicBezTo>
                  <a:cubicBezTo>
                    <a:pt x="7278" y="-219"/>
                    <a:pt x="8063" y="-219"/>
                    <a:pt x="8587" y="581"/>
                  </a:cubicBezTo>
                  <a:cubicBezTo>
                    <a:pt x="9111" y="1381"/>
                    <a:pt x="9372" y="2981"/>
                    <a:pt x="8521" y="6101"/>
                  </a:cubicBezTo>
                  <a:cubicBezTo>
                    <a:pt x="7671" y="9221"/>
                    <a:pt x="5707" y="13861"/>
                    <a:pt x="4529" y="16501"/>
                  </a:cubicBezTo>
                  <a:cubicBezTo>
                    <a:pt x="3351" y="19141"/>
                    <a:pt x="2958" y="19781"/>
                    <a:pt x="3023" y="20341"/>
                  </a:cubicBezTo>
                  <a:cubicBezTo>
                    <a:pt x="3089" y="20901"/>
                    <a:pt x="3612" y="21381"/>
                    <a:pt x="4660" y="21221"/>
                  </a:cubicBezTo>
                  <a:cubicBezTo>
                    <a:pt x="5707" y="21061"/>
                    <a:pt x="7278" y="20261"/>
                    <a:pt x="10158" y="18981"/>
                  </a:cubicBezTo>
                  <a:cubicBezTo>
                    <a:pt x="13038" y="17701"/>
                    <a:pt x="17227" y="15941"/>
                    <a:pt x="21416" y="141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" name="Line"/>
            <p:cNvSpPr/>
            <p:nvPr/>
          </p:nvSpPr>
          <p:spPr>
            <a:xfrm>
              <a:off x="2241549" y="241300"/>
              <a:ext cx="139701" cy="647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09" y="988"/>
                    <a:pt x="17018" y="1976"/>
                    <a:pt x="14564" y="3882"/>
                  </a:cubicBezTo>
                  <a:cubicBezTo>
                    <a:pt x="12109" y="5788"/>
                    <a:pt x="9491" y="8612"/>
                    <a:pt x="7036" y="11294"/>
                  </a:cubicBezTo>
                  <a:cubicBezTo>
                    <a:pt x="4582" y="13976"/>
                    <a:pt x="2291" y="16518"/>
                    <a:pt x="1145" y="18212"/>
                  </a:cubicBezTo>
                  <a:cubicBezTo>
                    <a:pt x="0" y="19906"/>
                    <a:pt x="0" y="2075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" name="Line"/>
            <p:cNvSpPr/>
            <p:nvPr/>
          </p:nvSpPr>
          <p:spPr>
            <a:xfrm>
              <a:off x="2447836" y="407408"/>
              <a:ext cx="181064" cy="3245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66" fill="norm" stroke="1" extrusionOk="0">
                  <a:moveTo>
                    <a:pt x="2648" y="2442"/>
                  </a:moveTo>
                  <a:cubicBezTo>
                    <a:pt x="1392" y="2024"/>
                    <a:pt x="136" y="1606"/>
                    <a:pt x="11" y="1188"/>
                  </a:cubicBezTo>
                  <a:cubicBezTo>
                    <a:pt x="-115" y="770"/>
                    <a:pt x="890" y="352"/>
                    <a:pt x="2648" y="143"/>
                  </a:cubicBezTo>
                  <a:cubicBezTo>
                    <a:pt x="4406" y="-66"/>
                    <a:pt x="6918" y="-66"/>
                    <a:pt x="8676" y="282"/>
                  </a:cubicBezTo>
                  <a:cubicBezTo>
                    <a:pt x="10434" y="631"/>
                    <a:pt x="11438" y="1328"/>
                    <a:pt x="11564" y="2930"/>
                  </a:cubicBezTo>
                  <a:cubicBezTo>
                    <a:pt x="11690" y="4533"/>
                    <a:pt x="10936" y="7041"/>
                    <a:pt x="9052" y="9898"/>
                  </a:cubicBezTo>
                  <a:cubicBezTo>
                    <a:pt x="7169" y="12755"/>
                    <a:pt x="4155" y="15960"/>
                    <a:pt x="2522" y="17980"/>
                  </a:cubicBezTo>
                  <a:cubicBezTo>
                    <a:pt x="890" y="20001"/>
                    <a:pt x="638" y="20837"/>
                    <a:pt x="1141" y="21186"/>
                  </a:cubicBezTo>
                  <a:cubicBezTo>
                    <a:pt x="1643" y="21534"/>
                    <a:pt x="2899" y="21395"/>
                    <a:pt x="6415" y="20628"/>
                  </a:cubicBezTo>
                  <a:cubicBezTo>
                    <a:pt x="9932" y="19862"/>
                    <a:pt x="15708" y="18468"/>
                    <a:pt x="21485" y="170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" name="Line"/>
            <p:cNvSpPr/>
            <p:nvPr/>
          </p:nvSpPr>
          <p:spPr>
            <a:xfrm>
              <a:off x="2788155" y="354468"/>
              <a:ext cx="145545" cy="528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560" fill="norm" stroke="1" extrusionOk="0">
                  <a:moveTo>
                    <a:pt x="7438" y="824"/>
                  </a:moveTo>
                  <a:cubicBezTo>
                    <a:pt x="6186" y="392"/>
                    <a:pt x="4934" y="-40"/>
                    <a:pt x="4151" y="3"/>
                  </a:cubicBezTo>
                  <a:cubicBezTo>
                    <a:pt x="3368" y="46"/>
                    <a:pt x="3055" y="565"/>
                    <a:pt x="2586" y="1990"/>
                  </a:cubicBezTo>
                  <a:cubicBezTo>
                    <a:pt x="2116" y="3416"/>
                    <a:pt x="1490" y="5749"/>
                    <a:pt x="1021" y="7131"/>
                  </a:cubicBezTo>
                  <a:cubicBezTo>
                    <a:pt x="551" y="8514"/>
                    <a:pt x="238" y="8946"/>
                    <a:pt x="82" y="9378"/>
                  </a:cubicBezTo>
                  <a:cubicBezTo>
                    <a:pt x="-75" y="9810"/>
                    <a:pt x="-75" y="10242"/>
                    <a:pt x="708" y="10371"/>
                  </a:cubicBezTo>
                  <a:cubicBezTo>
                    <a:pt x="1490" y="10501"/>
                    <a:pt x="3055" y="10328"/>
                    <a:pt x="4934" y="10069"/>
                  </a:cubicBezTo>
                  <a:cubicBezTo>
                    <a:pt x="6812" y="9810"/>
                    <a:pt x="9003" y="9464"/>
                    <a:pt x="11038" y="9291"/>
                  </a:cubicBezTo>
                  <a:cubicBezTo>
                    <a:pt x="13073" y="9118"/>
                    <a:pt x="14951" y="9118"/>
                    <a:pt x="16047" y="9334"/>
                  </a:cubicBezTo>
                  <a:cubicBezTo>
                    <a:pt x="17142" y="9550"/>
                    <a:pt x="17455" y="9982"/>
                    <a:pt x="17925" y="11494"/>
                  </a:cubicBezTo>
                  <a:cubicBezTo>
                    <a:pt x="18395" y="13006"/>
                    <a:pt x="19021" y="15598"/>
                    <a:pt x="19647" y="17456"/>
                  </a:cubicBezTo>
                  <a:cubicBezTo>
                    <a:pt x="20273" y="19314"/>
                    <a:pt x="20899" y="20437"/>
                    <a:pt x="21525" y="215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" name="Line"/>
            <p:cNvSpPr/>
            <p:nvPr/>
          </p:nvSpPr>
          <p:spPr>
            <a:xfrm>
              <a:off x="4421321" y="518182"/>
              <a:ext cx="315779" cy="2614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342" fill="norm" stroke="1" extrusionOk="0">
                  <a:moveTo>
                    <a:pt x="3771" y="2798"/>
                  </a:moveTo>
                  <a:cubicBezTo>
                    <a:pt x="3771" y="1934"/>
                    <a:pt x="3771" y="1070"/>
                    <a:pt x="4275" y="551"/>
                  </a:cubicBezTo>
                  <a:cubicBezTo>
                    <a:pt x="4779" y="33"/>
                    <a:pt x="5787" y="-140"/>
                    <a:pt x="6579" y="119"/>
                  </a:cubicBezTo>
                  <a:cubicBezTo>
                    <a:pt x="7371" y="378"/>
                    <a:pt x="7947" y="1070"/>
                    <a:pt x="7803" y="3316"/>
                  </a:cubicBezTo>
                  <a:cubicBezTo>
                    <a:pt x="7659" y="5562"/>
                    <a:pt x="6795" y="9364"/>
                    <a:pt x="5499" y="12215"/>
                  </a:cubicBezTo>
                  <a:cubicBezTo>
                    <a:pt x="4203" y="15066"/>
                    <a:pt x="2475" y="16967"/>
                    <a:pt x="1395" y="18350"/>
                  </a:cubicBezTo>
                  <a:cubicBezTo>
                    <a:pt x="315" y="19732"/>
                    <a:pt x="-117" y="20596"/>
                    <a:pt x="27" y="21028"/>
                  </a:cubicBezTo>
                  <a:cubicBezTo>
                    <a:pt x="171" y="21460"/>
                    <a:pt x="891" y="21460"/>
                    <a:pt x="3267" y="20942"/>
                  </a:cubicBezTo>
                  <a:cubicBezTo>
                    <a:pt x="5643" y="20423"/>
                    <a:pt x="9675" y="19386"/>
                    <a:pt x="12987" y="18522"/>
                  </a:cubicBezTo>
                  <a:cubicBezTo>
                    <a:pt x="16299" y="17658"/>
                    <a:pt x="18891" y="16967"/>
                    <a:pt x="21483" y="162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" name="Line"/>
            <p:cNvSpPr/>
            <p:nvPr/>
          </p:nvSpPr>
          <p:spPr>
            <a:xfrm>
              <a:off x="4833672" y="330199"/>
              <a:ext cx="138378" cy="561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531" fill="norm" stroke="1" extrusionOk="0">
                  <a:moveTo>
                    <a:pt x="21395" y="0"/>
                  </a:moveTo>
                  <a:cubicBezTo>
                    <a:pt x="18450" y="1543"/>
                    <a:pt x="15504" y="3086"/>
                    <a:pt x="12722" y="5359"/>
                  </a:cubicBezTo>
                  <a:cubicBezTo>
                    <a:pt x="9940" y="7633"/>
                    <a:pt x="7322" y="10638"/>
                    <a:pt x="5195" y="13277"/>
                  </a:cubicBezTo>
                  <a:cubicBezTo>
                    <a:pt x="3068" y="15916"/>
                    <a:pt x="1431" y="18189"/>
                    <a:pt x="613" y="19570"/>
                  </a:cubicBezTo>
                  <a:cubicBezTo>
                    <a:pt x="-205" y="20950"/>
                    <a:pt x="-205" y="21438"/>
                    <a:pt x="613" y="21519"/>
                  </a:cubicBezTo>
                  <a:cubicBezTo>
                    <a:pt x="1431" y="21600"/>
                    <a:pt x="3068" y="21275"/>
                    <a:pt x="4704" y="209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" name="Line"/>
            <p:cNvSpPr/>
            <p:nvPr/>
          </p:nvSpPr>
          <p:spPr>
            <a:xfrm>
              <a:off x="4977837" y="515296"/>
              <a:ext cx="279964" cy="31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1353" fill="norm" stroke="1" extrusionOk="0">
                  <a:moveTo>
                    <a:pt x="531" y="5552"/>
                  </a:moveTo>
                  <a:cubicBezTo>
                    <a:pt x="206" y="4112"/>
                    <a:pt x="-119" y="2672"/>
                    <a:pt x="43" y="1664"/>
                  </a:cubicBezTo>
                  <a:cubicBezTo>
                    <a:pt x="206" y="656"/>
                    <a:pt x="855" y="80"/>
                    <a:pt x="2317" y="8"/>
                  </a:cubicBezTo>
                  <a:cubicBezTo>
                    <a:pt x="3779" y="-64"/>
                    <a:pt x="6052" y="368"/>
                    <a:pt x="7433" y="1592"/>
                  </a:cubicBezTo>
                  <a:cubicBezTo>
                    <a:pt x="8813" y="2816"/>
                    <a:pt x="9301" y="4832"/>
                    <a:pt x="8245" y="7784"/>
                  </a:cubicBezTo>
                  <a:cubicBezTo>
                    <a:pt x="7189" y="10736"/>
                    <a:pt x="4591" y="14624"/>
                    <a:pt x="3129" y="17072"/>
                  </a:cubicBezTo>
                  <a:cubicBezTo>
                    <a:pt x="1667" y="19520"/>
                    <a:pt x="1343" y="20528"/>
                    <a:pt x="1586" y="21032"/>
                  </a:cubicBezTo>
                  <a:cubicBezTo>
                    <a:pt x="1830" y="21536"/>
                    <a:pt x="2642" y="21536"/>
                    <a:pt x="6052" y="20384"/>
                  </a:cubicBezTo>
                  <a:cubicBezTo>
                    <a:pt x="9463" y="19232"/>
                    <a:pt x="15472" y="16928"/>
                    <a:pt x="21481" y="146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" name="Line"/>
            <p:cNvSpPr/>
            <p:nvPr/>
          </p:nvSpPr>
          <p:spPr>
            <a:xfrm>
              <a:off x="5314949" y="482600"/>
              <a:ext cx="177801" cy="3419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0" fill="norm" stroke="1" extrusionOk="0">
                  <a:moveTo>
                    <a:pt x="21600" y="0"/>
                  </a:moveTo>
                  <a:cubicBezTo>
                    <a:pt x="18771" y="933"/>
                    <a:pt x="15943" y="1867"/>
                    <a:pt x="12986" y="4067"/>
                  </a:cubicBezTo>
                  <a:cubicBezTo>
                    <a:pt x="10029" y="6267"/>
                    <a:pt x="6943" y="9733"/>
                    <a:pt x="5143" y="12733"/>
                  </a:cubicBezTo>
                  <a:cubicBezTo>
                    <a:pt x="3343" y="15733"/>
                    <a:pt x="2829" y="18267"/>
                    <a:pt x="3343" y="19733"/>
                  </a:cubicBezTo>
                  <a:cubicBezTo>
                    <a:pt x="3857" y="21200"/>
                    <a:pt x="5400" y="21600"/>
                    <a:pt x="7586" y="21533"/>
                  </a:cubicBezTo>
                  <a:cubicBezTo>
                    <a:pt x="9771" y="21467"/>
                    <a:pt x="12600" y="20933"/>
                    <a:pt x="14657" y="20400"/>
                  </a:cubicBezTo>
                  <a:cubicBezTo>
                    <a:pt x="16714" y="19867"/>
                    <a:pt x="18000" y="19333"/>
                    <a:pt x="18771" y="18533"/>
                  </a:cubicBezTo>
                  <a:cubicBezTo>
                    <a:pt x="19543" y="17733"/>
                    <a:pt x="19800" y="16667"/>
                    <a:pt x="17357" y="15867"/>
                  </a:cubicBezTo>
                  <a:cubicBezTo>
                    <a:pt x="14914" y="15067"/>
                    <a:pt x="9771" y="14533"/>
                    <a:pt x="6429" y="14333"/>
                  </a:cubicBezTo>
                  <a:cubicBezTo>
                    <a:pt x="3086" y="14133"/>
                    <a:pt x="1543" y="14267"/>
                    <a:pt x="0" y="14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" name="Line"/>
            <p:cNvSpPr/>
            <p:nvPr/>
          </p:nvSpPr>
          <p:spPr>
            <a:xfrm>
              <a:off x="1818476" y="1759058"/>
              <a:ext cx="232840" cy="3859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405" fill="norm" stroke="1" extrusionOk="0">
                  <a:moveTo>
                    <a:pt x="2676" y="3164"/>
                  </a:moveTo>
                  <a:cubicBezTo>
                    <a:pt x="1519" y="3164"/>
                    <a:pt x="362" y="3164"/>
                    <a:pt x="72" y="2870"/>
                  </a:cubicBezTo>
                  <a:cubicBezTo>
                    <a:pt x="-217" y="2577"/>
                    <a:pt x="362" y="1990"/>
                    <a:pt x="1712" y="1403"/>
                  </a:cubicBezTo>
                  <a:cubicBezTo>
                    <a:pt x="3062" y="816"/>
                    <a:pt x="5183" y="229"/>
                    <a:pt x="6726" y="53"/>
                  </a:cubicBezTo>
                  <a:cubicBezTo>
                    <a:pt x="8269" y="-123"/>
                    <a:pt x="9233" y="112"/>
                    <a:pt x="9715" y="1227"/>
                  </a:cubicBezTo>
                  <a:cubicBezTo>
                    <a:pt x="10197" y="2342"/>
                    <a:pt x="10197" y="4338"/>
                    <a:pt x="9908" y="5570"/>
                  </a:cubicBezTo>
                  <a:cubicBezTo>
                    <a:pt x="9619" y="6803"/>
                    <a:pt x="9040" y="7273"/>
                    <a:pt x="8172" y="7801"/>
                  </a:cubicBezTo>
                  <a:cubicBezTo>
                    <a:pt x="7304" y="8329"/>
                    <a:pt x="6147" y="8916"/>
                    <a:pt x="6051" y="9327"/>
                  </a:cubicBezTo>
                  <a:cubicBezTo>
                    <a:pt x="5954" y="9738"/>
                    <a:pt x="6919" y="9973"/>
                    <a:pt x="9137" y="10501"/>
                  </a:cubicBezTo>
                  <a:cubicBezTo>
                    <a:pt x="11354" y="11029"/>
                    <a:pt x="14826" y="11851"/>
                    <a:pt x="17237" y="12849"/>
                  </a:cubicBezTo>
                  <a:cubicBezTo>
                    <a:pt x="19647" y="13847"/>
                    <a:pt x="20997" y="15020"/>
                    <a:pt x="21190" y="16253"/>
                  </a:cubicBezTo>
                  <a:cubicBezTo>
                    <a:pt x="21383" y="17486"/>
                    <a:pt x="20419" y="18777"/>
                    <a:pt x="18394" y="19657"/>
                  </a:cubicBezTo>
                  <a:cubicBezTo>
                    <a:pt x="16369" y="20538"/>
                    <a:pt x="13283" y="21007"/>
                    <a:pt x="11258" y="21242"/>
                  </a:cubicBezTo>
                  <a:cubicBezTo>
                    <a:pt x="9233" y="21477"/>
                    <a:pt x="8269" y="21477"/>
                    <a:pt x="8172" y="21125"/>
                  </a:cubicBezTo>
                  <a:cubicBezTo>
                    <a:pt x="8076" y="20773"/>
                    <a:pt x="8847" y="20068"/>
                    <a:pt x="9619" y="19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" name="Line"/>
            <p:cNvSpPr/>
            <p:nvPr/>
          </p:nvSpPr>
          <p:spPr>
            <a:xfrm>
              <a:off x="2216149" y="1608444"/>
              <a:ext cx="93135" cy="673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20618" y="1155"/>
                  </a:moveTo>
                  <a:cubicBezTo>
                    <a:pt x="21109" y="615"/>
                    <a:pt x="21600" y="75"/>
                    <a:pt x="21600" y="8"/>
                  </a:cubicBezTo>
                  <a:cubicBezTo>
                    <a:pt x="21600" y="-60"/>
                    <a:pt x="21109" y="345"/>
                    <a:pt x="20127" y="1628"/>
                  </a:cubicBezTo>
                  <a:cubicBezTo>
                    <a:pt x="19145" y="2910"/>
                    <a:pt x="17673" y="5070"/>
                    <a:pt x="15955" y="7264"/>
                  </a:cubicBezTo>
                  <a:cubicBezTo>
                    <a:pt x="14236" y="9458"/>
                    <a:pt x="12273" y="11685"/>
                    <a:pt x="9818" y="13913"/>
                  </a:cubicBezTo>
                  <a:cubicBezTo>
                    <a:pt x="7364" y="16140"/>
                    <a:pt x="4418" y="18368"/>
                    <a:pt x="2700" y="19684"/>
                  </a:cubicBezTo>
                  <a:cubicBezTo>
                    <a:pt x="982" y="21000"/>
                    <a:pt x="491" y="21405"/>
                    <a:pt x="245" y="21473"/>
                  </a:cubicBezTo>
                  <a:cubicBezTo>
                    <a:pt x="0" y="21540"/>
                    <a:pt x="0" y="21270"/>
                    <a:pt x="0" y="21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9" name="Line"/>
            <p:cNvSpPr/>
            <p:nvPr/>
          </p:nvSpPr>
          <p:spPr>
            <a:xfrm>
              <a:off x="2412999" y="1863537"/>
              <a:ext cx="419101" cy="3375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63" fill="norm" stroke="1" extrusionOk="0">
                  <a:moveTo>
                    <a:pt x="0" y="4212"/>
                  </a:moveTo>
                  <a:cubicBezTo>
                    <a:pt x="0" y="3545"/>
                    <a:pt x="0" y="2879"/>
                    <a:pt x="491" y="2079"/>
                  </a:cubicBezTo>
                  <a:cubicBezTo>
                    <a:pt x="982" y="1279"/>
                    <a:pt x="1964" y="345"/>
                    <a:pt x="3000" y="79"/>
                  </a:cubicBezTo>
                  <a:cubicBezTo>
                    <a:pt x="4036" y="-188"/>
                    <a:pt x="5127" y="212"/>
                    <a:pt x="5727" y="1479"/>
                  </a:cubicBezTo>
                  <a:cubicBezTo>
                    <a:pt x="6327" y="2745"/>
                    <a:pt x="6436" y="4879"/>
                    <a:pt x="6000" y="7345"/>
                  </a:cubicBezTo>
                  <a:cubicBezTo>
                    <a:pt x="5564" y="9812"/>
                    <a:pt x="4582" y="12612"/>
                    <a:pt x="3818" y="14679"/>
                  </a:cubicBezTo>
                  <a:cubicBezTo>
                    <a:pt x="3055" y="16745"/>
                    <a:pt x="2509" y="18079"/>
                    <a:pt x="2236" y="19145"/>
                  </a:cubicBezTo>
                  <a:cubicBezTo>
                    <a:pt x="1964" y="20212"/>
                    <a:pt x="1964" y="21012"/>
                    <a:pt x="2345" y="21212"/>
                  </a:cubicBezTo>
                  <a:cubicBezTo>
                    <a:pt x="2727" y="21412"/>
                    <a:pt x="3491" y="21012"/>
                    <a:pt x="5618" y="20279"/>
                  </a:cubicBezTo>
                  <a:cubicBezTo>
                    <a:pt x="7745" y="19545"/>
                    <a:pt x="11236" y="18479"/>
                    <a:pt x="14127" y="17812"/>
                  </a:cubicBezTo>
                  <a:cubicBezTo>
                    <a:pt x="17018" y="17145"/>
                    <a:pt x="19309" y="16879"/>
                    <a:pt x="21600" y="166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0" name="Line"/>
            <p:cNvSpPr/>
            <p:nvPr/>
          </p:nvSpPr>
          <p:spPr>
            <a:xfrm>
              <a:off x="4546600" y="1838589"/>
              <a:ext cx="171430" cy="3159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7" h="21352" fill="norm" stroke="1" extrusionOk="0">
                  <a:moveTo>
                    <a:pt x="0" y="2343"/>
                  </a:moveTo>
                  <a:cubicBezTo>
                    <a:pt x="0" y="1628"/>
                    <a:pt x="0" y="912"/>
                    <a:pt x="781" y="483"/>
                  </a:cubicBezTo>
                  <a:cubicBezTo>
                    <a:pt x="1561" y="54"/>
                    <a:pt x="3123" y="-89"/>
                    <a:pt x="5205" y="54"/>
                  </a:cubicBezTo>
                  <a:cubicBezTo>
                    <a:pt x="7287" y="197"/>
                    <a:pt x="9889" y="626"/>
                    <a:pt x="11581" y="1485"/>
                  </a:cubicBezTo>
                  <a:cubicBezTo>
                    <a:pt x="13272" y="2343"/>
                    <a:pt x="14053" y="3630"/>
                    <a:pt x="13533" y="4989"/>
                  </a:cubicBezTo>
                  <a:cubicBezTo>
                    <a:pt x="13012" y="6348"/>
                    <a:pt x="11190" y="7779"/>
                    <a:pt x="9759" y="8708"/>
                  </a:cubicBezTo>
                  <a:cubicBezTo>
                    <a:pt x="8328" y="9638"/>
                    <a:pt x="7287" y="10067"/>
                    <a:pt x="7417" y="10282"/>
                  </a:cubicBezTo>
                  <a:cubicBezTo>
                    <a:pt x="7547" y="10496"/>
                    <a:pt x="8848" y="10496"/>
                    <a:pt x="11320" y="10997"/>
                  </a:cubicBezTo>
                  <a:cubicBezTo>
                    <a:pt x="13793" y="11498"/>
                    <a:pt x="17436" y="12499"/>
                    <a:pt x="19388" y="13715"/>
                  </a:cubicBezTo>
                  <a:cubicBezTo>
                    <a:pt x="21340" y="14931"/>
                    <a:pt x="21600" y="16361"/>
                    <a:pt x="20169" y="17720"/>
                  </a:cubicBezTo>
                  <a:cubicBezTo>
                    <a:pt x="18737" y="19079"/>
                    <a:pt x="15614" y="20367"/>
                    <a:pt x="13012" y="20939"/>
                  </a:cubicBezTo>
                  <a:cubicBezTo>
                    <a:pt x="10410" y="21511"/>
                    <a:pt x="8328" y="21368"/>
                    <a:pt x="6246" y="212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1" name="Line"/>
            <p:cNvSpPr/>
            <p:nvPr/>
          </p:nvSpPr>
          <p:spPr>
            <a:xfrm>
              <a:off x="4889500" y="1643519"/>
              <a:ext cx="218703" cy="490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557" fill="norm" stroke="1" extrusionOk="0">
                  <a:moveTo>
                    <a:pt x="18069" y="4519"/>
                  </a:moveTo>
                  <a:cubicBezTo>
                    <a:pt x="18692" y="3309"/>
                    <a:pt x="19315" y="2098"/>
                    <a:pt x="19938" y="1260"/>
                  </a:cubicBezTo>
                  <a:cubicBezTo>
                    <a:pt x="20562" y="423"/>
                    <a:pt x="21185" y="-43"/>
                    <a:pt x="21392" y="4"/>
                  </a:cubicBezTo>
                  <a:cubicBezTo>
                    <a:pt x="21600" y="50"/>
                    <a:pt x="21392" y="609"/>
                    <a:pt x="19835" y="2145"/>
                  </a:cubicBezTo>
                  <a:cubicBezTo>
                    <a:pt x="18277" y="3681"/>
                    <a:pt x="15369" y="6195"/>
                    <a:pt x="12150" y="9174"/>
                  </a:cubicBezTo>
                  <a:cubicBezTo>
                    <a:pt x="8931" y="12154"/>
                    <a:pt x="5400" y="15598"/>
                    <a:pt x="3323" y="17740"/>
                  </a:cubicBezTo>
                  <a:cubicBezTo>
                    <a:pt x="1246" y="19881"/>
                    <a:pt x="623" y="20719"/>
                    <a:pt x="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2" name="Line"/>
            <p:cNvSpPr/>
            <p:nvPr/>
          </p:nvSpPr>
          <p:spPr>
            <a:xfrm>
              <a:off x="5144822" y="1689100"/>
              <a:ext cx="227279" cy="472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507" fill="norm" stroke="1" extrusionOk="0">
                  <a:moveTo>
                    <a:pt x="14875" y="0"/>
                  </a:moveTo>
                  <a:cubicBezTo>
                    <a:pt x="13275" y="579"/>
                    <a:pt x="11675" y="1157"/>
                    <a:pt x="9675" y="3037"/>
                  </a:cubicBezTo>
                  <a:cubicBezTo>
                    <a:pt x="7675" y="4918"/>
                    <a:pt x="5275" y="8100"/>
                    <a:pt x="3575" y="11138"/>
                  </a:cubicBezTo>
                  <a:cubicBezTo>
                    <a:pt x="1875" y="14175"/>
                    <a:pt x="875" y="17068"/>
                    <a:pt x="375" y="18755"/>
                  </a:cubicBezTo>
                  <a:cubicBezTo>
                    <a:pt x="-125" y="20443"/>
                    <a:pt x="-125" y="20925"/>
                    <a:pt x="375" y="21214"/>
                  </a:cubicBezTo>
                  <a:cubicBezTo>
                    <a:pt x="875" y="21504"/>
                    <a:pt x="1875" y="21600"/>
                    <a:pt x="4375" y="21407"/>
                  </a:cubicBezTo>
                  <a:cubicBezTo>
                    <a:pt x="6875" y="21214"/>
                    <a:pt x="10875" y="20732"/>
                    <a:pt x="13975" y="20057"/>
                  </a:cubicBezTo>
                  <a:cubicBezTo>
                    <a:pt x="17075" y="19382"/>
                    <a:pt x="19275" y="18514"/>
                    <a:pt x="21475" y="17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3" name="Line"/>
            <p:cNvSpPr/>
            <p:nvPr/>
          </p:nvSpPr>
          <p:spPr>
            <a:xfrm>
              <a:off x="5346699" y="2000250"/>
              <a:ext cx="12701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3857"/>
                    <a:pt x="14400" y="7714"/>
                    <a:pt x="10800" y="11314"/>
                  </a:cubicBezTo>
                  <a:cubicBezTo>
                    <a:pt x="7200" y="14914"/>
                    <a:pt x="3600" y="182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4" name="Line"/>
            <p:cNvSpPr/>
            <p:nvPr/>
          </p:nvSpPr>
          <p:spPr>
            <a:xfrm>
              <a:off x="1809749" y="3010846"/>
              <a:ext cx="236463" cy="362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366" fill="norm" stroke="1" extrusionOk="0">
                  <a:moveTo>
                    <a:pt x="0" y="4064"/>
                  </a:moveTo>
                  <a:cubicBezTo>
                    <a:pt x="1137" y="2816"/>
                    <a:pt x="2274" y="1567"/>
                    <a:pt x="3789" y="818"/>
                  </a:cubicBezTo>
                  <a:cubicBezTo>
                    <a:pt x="5305" y="69"/>
                    <a:pt x="7200" y="-181"/>
                    <a:pt x="8905" y="131"/>
                  </a:cubicBezTo>
                  <a:cubicBezTo>
                    <a:pt x="10611" y="443"/>
                    <a:pt x="12126" y="1317"/>
                    <a:pt x="12884" y="2129"/>
                  </a:cubicBezTo>
                  <a:cubicBezTo>
                    <a:pt x="13642" y="2940"/>
                    <a:pt x="13642" y="3690"/>
                    <a:pt x="13358" y="4314"/>
                  </a:cubicBezTo>
                  <a:cubicBezTo>
                    <a:pt x="13074" y="4938"/>
                    <a:pt x="12505" y="5437"/>
                    <a:pt x="11463" y="6249"/>
                  </a:cubicBezTo>
                  <a:cubicBezTo>
                    <a:pt x="10421" y="7061"/>
                    <a:pt x="8905" y="8184"/>
                    <a:pt x="8716" y="8871"/>
                  </a:cubicBezTo>
                  <a:cubicBezTo>
                    <a:pt x="8526" y="9558"/>
                    <a:pt x="9663" y="9807"/>
                    <a:pt x="11842" y="10307"/>
                  </a:cubicBezTo>
                  <a:cubicBezTo>
                    <a:pt x="14021" y="10806"/>
                    <a:pt x="17242" y="11555"/>
                    <a:pt x="19137" y="12679"/>
                  </a:cubicBezTo>
                  <a:cubicBezTo>
                    <a:pt x="21032" y="13803"/>
                    <a:pt x="21600" y="15301"/>
                    <a:pt x="20842" y="16737"/>
                  </a:cubicBezTo>
                  <a:cubicBezTo>
                    <a:pt x="20084" y="18173"/>
                    <a:pt x="18000" y="19546"/>
                    <a:pt x="15916" y="20358"/>
                  </a:cubicBezTo>
                  <a:cubicBezTo>
                    <a:pt x="13832" y="21169"/>
                    <a:pt x="11747" y="21419"/>
                    <a:pt x="10326" y="21357"/>
                  </a:cubicBezTo>
                  <a:cubicBezTo>
                    <a:pt x="8905" y="21294"/>
                    <a:pt x="8147" y="20920"/>
                    <a:pt x="8242" y="19921"/>
                  </a:cubicBezTo>
                  <a:cubicBezTo>
                    <a:pt x="8337" y="18922"/>
                    <a:pt x="9284" y="17299"/>
                    <a:pt x="10232" y="156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5" name="Line"/>
            <p:cNvSpPr/>
            <p:nvPr/>
          </p:nvSpPr>
          <p:spPr>
            <a:xfrm>
              <a:off x="2124322" y="2870200"/>
              <a:ext cx="206128" cy="638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567" fill="norm" stroke="1" extrusionOk="0">
                  <a:moveTo>
                    <a:pt x="21464" y="0"/>
                  </a:moveTo>
                  <a:cubicBezTo>
                    <a:pt x="19701" y="1073"/>
                    <a:pt x="17937" y="2146"/>
                    <a:pt x="16174" y="3970"/>
                  </a:cubicBezTo>
                  <a:cubicBezTo>
                    <a:pt x="14411" y="5793"/>
                    <a:pt x="12648" y="8368"/>
                    <a:pt x="10444" y="10836"/>
                  </a:cubicBezTo>
                  <a:cubicBezTo>
                    <a:pt x="8240" y="13303"/>
                    <a:pt x="5595" y="15664"/>
                    <a:pt x="3831" y="17309"/>
                  </a:cubicBezTo>
                  <a:cubicBezTo>
                    <a:pt x="2068" y="18954"/>
                    <a:pt x="1186" y="19883"/>
                    <a:pt x="635" y="20527"/>
                  </a:cubicBezTo>
                  <a:cubicBezTo>
                    <a:pt x="84" y="21171"/>
                    <a:pt x="-136" y="21528"/>
                    <a:pt x="84" y="21564"/>
                  </a:cubicBezTo>
                  <a:cubicBezTo>
                    <a:pt x="305" y="21600"/>
                    <a:pt x="966" y="21314"/>
                    <a:pt x="1627" y="20956"/>
                  </a:cubicBezTo>
                  <a:cubicBezTo>
                    <a:pt x="2288" y="20599"/>
                    <a:pt x="2950" y="20170"/>
                    <a:pt x="3611" y="197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6" name="Line"/>
            <p:cNvSpPr/>
            <p:nvPr/>
          </p:nvSpPr>
          <p:spPr>
            <a:xfrm>
              <a:off x="2378762" y="3028707"/>
              <a:ext cx="154888" cy="4193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96" fill="norm" stroke="1" extrusionOk="0">
                  <a:moveTo>
                    <a:pt x="11727" y="5196"/>
                  </a:moveTo>
                  <a:cubicBezTo>
                    <a:pt x="11727" y="4116"/>
                    <a:pt x="11727" y="3036"/>
                    <a:pt x="10997" y="2172"/>
                  </a:cubicBezTo>
                  <a:cubicBezTo>
                    <a:pt x="10267" y="1308"/>
                    <a:pt x="8808" y="660"/>
                    <a:pt x="7348" y="282"/>
                  </a:cubicBezTo>
                  <a:cubicBezTo>
                    <a:pt x="5889" y="-96"/>
                    <a:pt x="4429" y="-204"/>
                    <a:pt x="3116" y="660"/>
                  </a:cubicBezTo>
                  <a:cubicBezTo>
                    <a:pt x="1802" y="1524"/>
                    <a:pt x="635" y="3360"/>
                    <a:pt x="197" y="4548"/>
                  </a:cubicBezTo>
                  <a:cubicBezTo>
                    <a:pt x="-241" y="5736"/>
                    <a:pt x="51" y="6276"/>
                    <a:pt x="1073" y="6600"/>
                  </a:cubicBezTo>
                  <a:cubicBezTo>
                    <a:pt x="2094" y="6924"/>
                    <a:pt x="3845" y="7032"/>
                    <a:pt x="6181" y="6654"/>
                  </a:cubicBezTo>
                  <a:cubicBezTo>
                    <a:pt x="8516" y="6276"/>
                    <a:pt x="11435" y="5412"/>
                    <a:pt x="13624" y="4440"/>
                  </a:cubicBezTo>
                  <a:cubicBezTo>
                    <a:pt x="15813" y="3468"/>
                    <a:pt x="17273" y="2388"/>
                    <a:pt x="18002" y="2172"/>
                  </a:cubicBezTo>
                  <a:cubicBezTo>
                    <a:pt x="18732" y="1956"/>
                    <a:pt x="18732" y="2604"/>
                    <a:pt x="18878" y="4926"/>
                  </a:cubicBezTo>
                  <a:cubicBezTo>
                    <a:pt x="19024" y="7248"/>
                    <a:pt x="19316" y="11244"/>
                    <a:pt x="19754" y="14268"/>
                  </a:cubicBezTo>
                  <a:cubicBezTo>
                    <a:pt x="20191" y="17292"/>
                    <a:pt x="20775" y="19344"/>
                    <a:pt x="21359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7" name="Line"/>
            <p:cNvSpPr/>
            <p:nvPr/>
          </p:nvSpPr>
          <p:spPr>
            <a:xfrm>
              <a:off x="4516172" y="3054879"/>
              <a:ext cx="167042" cy="370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462" fill="norm" stroke="1" extrusionOk="0">
                  <a:moveTo>
                    <a:pt x="3881" y="3283"/>
                  </a:moveTo>
                  <a:cubicBezTo>
                    <a:pt x="2531" y="3037"/>
                    <a:pt x="1181" y="2792"/>
                    <a:pt x="506" y="2362"/>
                  </a:cubicBezTo>
                  <a:cubicBezTo>
                    <a:pt x="-169" y="1933"/>
                    <a:pt x="-169" y="1319"/>
                    <a:pt x="506" y="889"/>
                  </a:cubicBezTo>
                  <a:cubicBezTo>
                    <a:pt x="1181" y="460"/>
                    <a:pt x="2531" y="214"/>
                    <a:pt x="4556" y="92"/>
                  </a:cubicBezTo>
                  <a:cubicBezTo>
                    <a:pt x="6581" y="-31"/>
                    <a:pt x="9281" y="-31"/>
                    <a:pt x="11306" y="92"/>
                  </a:cubicBezTo>
                  <a:cubicBezTo>
                    <a:pt x="13331" y="214"/>
                    <a:pt x="14681" y="460"/>
                    <a:pt x="14816" y="1626"/>
                  </a:cubicBezTo>
                  <a:cubicBezTo>
                    <a:pt x="14951" y="2792"/>
                    <a:pt x="13871" y="4878"/>
                    <a:pt x="12926" y="6167"/>
                  </a:cubicBezTo>
                  <a:cubicBezTo>
                    <a:pt x="11981" y="7455"/>
                    <a:pt x="11171" y="7946"/>
                    <a:pt x="10091" y="8437"/>
                  </a:cubicBezTo>
                  <a:cubicBezTo>
                    <a:pt x="9011" y="8928"/>
                    <a:pt x="7661" y="9419"/>
                    <a:pt x="7661" y="9787"/>
                  </a:cubicBezTo>
                  <a:cubicBezTo>
                    <a:pt x="7661" y="10155"/>
                    <a:pt x="9011" y="10401"/>
                    <a:pt x="11171" y="10892"/>
                  </a:cubicBezTo>
                  <a:cubicBezTo>
                    <a:pt x="13331" y="11383"/>
                    <a:pt x="16301" y="12119"/>
                    <a:pt x="18326" y="12794"/>
                  </a:cubicBezTo>
                  <a:cubicBezTo>
                    <a:pt x="20351" y="13469"/>
                    <a:pt x="21431" y="14083"/>
                    <a:pt x="21296" y="15310"/>
                  </a:cubicBezTo>
                  <a:cubicBezTo>
                    <a:pt x="21161" y="16537"/>
                    <a:pt x="19811" y="18378"/>
                    <a:pt x="17651" y="19544"/>
                  </a:cubicBezTo>
                  <a:cubicBezTo>
                    <a:pt x="15491" y="20710"/>
                    <a:pt x="12521" y="21201"/>
                    <a:pt x="10361" y="21385"/>
                  </a:cubicBezTo>
                  <a:cubicBezTo>
                    <a:pt x="8201" y="21569"/>
                    <a:pt x="6851" y="21446"/>
                    <a:pt x="5906" y="20771"/>
                  </a:cubicBezTo>
                  <a:cubicBezTo>
                    <a:pt x="4961" y="20096"/>
                    <a:pt x="4421" y="18869"/>
                    <a:pt x="5906" y="17335"/>
                  </a:cubicBezTo>
                  <a:cubicBezTo>
                    <a:pt x="7391" y="15801"/>
                    <a:pt x="10901" y="13960"/>
                    <a:pt x="14411" y="121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8" name="Line"/>
            <p:cNvSpPr/>
            <p:nvPr/>
          </p:nvSpPr>
          <p:spPr>
            <a:xfrm>
              <a:off x="4802319" y="2911385"/>
              <a:ext cx="194189" cy="682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569" fill="norm" stroke="1" extrusionOk="0">
                  <a:moveTo>
                    <a:pt x="20017" y="504"/>
                  </a:moveTo>
                  <a:cubicBezTo>
                    <a:pt x="20714" y="236"/>
                    <a:pt x="21411" y="-31"/>
                    <a:pt x="21295" y="2"/>
                  </a:cubicBezTo>
                  <a:cubicBezTo>
                    <a:pt x="21179" y="36"/>
                    <a:pt x="20250" y="370"/>
                    <a:pt x="18043" y="1674"/>
                  </a:cubicBezTo>
                  <a:cubicBezTo>
                    <a:pt x="15837" y="2978"/>
                    <a:pt x="12353" y="5252"/>
                    <a:pt x="9334" y="7559"/>
                  </a:cubicBezTo>
                  <a:cubicBezTo>
                    <a:pt x="6314" y="9866"/>
                    <a:pt x="3759" y="12207"/>
                    <a:pt x="2134" y="14280"/>
                  </a:cubicBezTo>
                  <a:cubicBezTo>
                    <a:pt x="508" y="16353"/>
                    <a:pt x="-189" y="18158"/>
                    <a:pt x="43" y="19329"/>
                  </a:cubicBezTo>
                  <a:cubicBezTo>
                    <a:pt x="276" y="20499"/>
                    <a:pt x="1437" y="21034"/>
                    <a:pt x="2598" y="215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39" name="Line"/>
            <p:cNvSpPr/>
            <p:nvPr/>
          </p:nvSpPr>
          <p:spPr>
            <a:xfrm>
              <a:off x="5071215" y="3073400"/>
              <a:ext cx="53235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4" h="21600" fill="norm" stroke="1" extrusionOk="0">
                  <a:moveTo>
                    <a:pt x="20894" y="0"/>
                  </a:moveTo>
                  <a:cubicBezTo>
                    <a:pt x="14248" y="3976"/>
                    <a:pt x="7602" y="7952"/>
                    <a:pt x="3863" y="11337"/>
                  </a:cubicBezTo>
                  <a:cubicBezTo>
                    <a:pt x="125" y="14722"/>
                    <a:pt x="-706" y="17516"/>
                    <a:pt x="540" y="19128"/>
                  </a:cubicBezTo>
                  <a:cubicBezTo>
                    <a:pt x="1786" y="20740"/>
                    <a:pt x="5109" y="21170"/>
                    <a:pt x="84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0" name="Line"/>
            <p:cNvSpPr/>
            <p:nvPr/>
          </p:nvSpPr>
          <p:spPr>
            <a:xfrm>
              <a:off x="5264149" y="3143250"/>
              <a:ext cx="31751" cy="438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840" y="313"/>
                    <a:pt x="10080" y="626"/>
                    <a:pt x="7200" y="1930"/>
                  </a:cubicBezTo>
                  <a:cubicBezTo>
                    <a:pt x="4320" y="3235"/>
                    <a:pt x="4320" y="5530"/>
                    <a:pt x="3600" y="8974"/>
                  </a:cubicBezTo>
                  <a:cubicBezTo>
                    <a:pt x="2880" y="12417"/>
                    <a:pt x="1440" y="1700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41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058186" y="2568334"/>
              <a:ext cx="1774767" cy="1612406"/>
            </a:xfrm>
            <a:prstGeom prst="rect">
              <a:avLst/>
            </a:prstGeom>
            <a:effectLst/>
          </p:spPr>
        </p:pic>
        <p:pic>
          <p:nvPicPr>
            <p:cNvPr id="143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4393939" y="1299326"/>
              <a:ext cx="1205728" cy="1296779"/>
            </a:xfrm>
            <a:prstGeom prst="rect">
              <a:avLst/>
            </a:prstGeom>
            <a:effectLst/>
          </p:spPr>
        </p:pic>
        <p:sp>
          <p:nvSpPr>
            <p:cNvPr id="145" name="Line"/>
            <p:cNvSpPr/>
            <p:nvPr/>
          </p:nvSpPr>
          <p:spPr>
            <a:xfrm>
              <a:off x="203200" y="0"/>
              <a:ext cx="5958417" cy="2644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87" fill="norm" stroke="1" extrusionOk="0">
                  <a:moveTo>
                    <a:pt x="21431" y="0"/>
                  </a:moveTo>
                  <a:cubicBezTo>
                    <a:pt x="21470" y="0"/>
                    <a:pt x="21508" y="0"/>
                    <a:pt x="21535" y="104"/>
                  </a:cubicBezTo>
                  <a:cubicBezTo>
                    <a:pt x="21562" y="207"/>
                    <a:pt x="21577" y="415"/>
                    <a:pt x="21577" y="847"/>
                  </a:cubicBezTo>
                  <a:cubicBezTo>
                    <a:pt x="21577" y="1279"/>
                    <a:pt x="21562" y="1935"/>
                    <a:pt x="21558" y="2609"/>
                  </a:cubicBezTo>
                  <a:cubicBezTo>
                    <a:pt x="21554" y="3283"/>
                    <a:pt x="21562" y="3974"/>
                    <a:pt x="21573" y="4640"/>
                  </a:cubicBezTo>
                  <a:cubicBezTo>
                    <a:pt x="21585" y="5305"/>
                    <a:pt x="21600" y="5944"/>
                    <a:pt x="21600" y="6610"/>
                  </a:cubicBezTo>
                  <a:cubicBezTo>
                    <a:pt x="21600" y="7275"/>
                    <a:pt x="21585" y="7966"/>
                    <a:pt x="21550" y="8588"/>
                  </a:cubicBezTo>
                  <a:cubicBezTo>
                    <a:pt x="21516" y="9210"/>
                    <a:pt x="21462" y="9763"/>
                    <a:pt x="21385" y="10161"/>
                  </a:cubicBezTo>
                  <a:cubicBezTo>
                    <a:pt x="21308" y="10558"/>
                    <a:pt x="21209" y="10800"/>
                    <a:pt x="21032" y="11007"/>
                  </a:cubicBezTo>
                  <a:cubicBezTo>
                    <a:pt x="20856" y="11215"/>
                    <a:pt x="20602" y="11388"/>
                    <a:pt x="20353" y="11491"/>
                  </a:cubicBezTo>
                  <a:cubicBezTo>
                    <a:pt x="20104" y="11595"/>
                    <a:pt x="19858" y="11629"/>
                    <a:pt x="19601" y="11673"/>
                  </a:cubicBezTo>
                  <a:cubicBezTo>
                    <a:pt x="19344" y="11716"/>
                    <a:pt x="19076" y="11768"/>
                    <a:pt x="18788" y="11811"/>
                  </a:cubicBezTo>
                  <a:cubicBezTo>
                    <a:pt x="18500" y="11854"/>
                    <a:pt x="18193" y="11889"/>
                    <a:pt x="17913" y="11915"/>
                  </a:cubicBezTo>
                  <a:cubicBezTo>
                    <a:pt x="17633" y="11940"/>
                    <a:pt x="17380" y="11958"/>
                    <a:pt x="17123" y="11966"/>
                  </a:cubicBezTo>
                  <a:cubicBezTo>
                    <a:pt x="16866" y="11975"/>
                    <a:pt x="16605" y="11975"/>
                    <a:pt x="16340" y="11975"/>
                  </a:cubicBezTo>
                  <a:cubicBezTo>
                    <a:pt x="16075" y="11975"/>
                    <a:pt x="15807" y="11975"/>
                    <a:pt x="15531" y="11975"/>
                  </a:cubicBezTo>
                  <a:cubicBezTo>
                    <a:pt x="15254" y="11975"/>
                    <a:pt x="14970" y="11975"/>
                    <a:pt x="14690" y="11975"/>
                  </a:cubicBezTo>
                  <a:cubicBezTo>
                    <a:pt x="14410" y="11975"/>
                    <a:pt x="14134" y="11975"/>
                    <a:pt x="13827" y="11975"/>
                  </a:cubicBezTo>
                  <a:cubicBezTo>
                    <a:pt x="13520" y="11975"/>
                    <a:pt x="13183" y="11975"/>
                    <a:pt x="12860" y="11975"/>
                  </a:cubicBezTo>
                  <a:cubicBezTo>
                    <a:pt x="12538" y="11975"/>
                    <a:pt x="12231" y="11975"/>
                    <a:pt x="11959" y="11915"/>
                  </a:cubicBezTo>
                  <a:cubicBezTo>
                    <a:pt x="11686" y="11854"/>
                    <a:pt x="11448" y="11733"/>
                    <a:pt x="11314" y="11673"/>
                  </a:cubicBezTo>
                  <a:cubicBezTo>
                    <a:pt x="11180" y="11612"/>
                    <a:pt x="11149" y="11612"/>
                    <a:pt x="11168" y="11897"/>
                  </a:cubicBezTo>
                  <a:cubicBezTo>
                    <a:pt x="11187" y="12182"/>
                    <a:pt x="11257" y="12753"/>
                    <a:pt x="11299" y="13357"/>
                  </a:cubicBezTo>
                  <a:cubicBezTo>
                    <a:pt x="11341" y="13962"/>
                    <a:pt x="11356" y="14602"/>
                    <a:pt x="11368" y="15241"/>
                  </a:cubicBezTo>
                  <a:cubicBezTo>
                    <a:pt x="11379" y="15880"/>
                    <a:pt x="11387" y="16520"/>
                    <a:pt x="11399" y="17116"/>
                  </a:cubicBezTo>
                  <a:cubicBezTo>
                    <a:pt x="11410" y="17712"/>
                    <a:pt x="11425" y="18265"/>
                    <a:pt x="11425" y="18706"/>
                  </a:cubicBezTo>
                  <a:cubicBezTo>
                    <a:pt x="11425" y="19146"/>
                    <a:pt x="11410" y="19475"/>
                    <a:pt x="11368" y="19691"/>
                  </a:cubicBezTo>
                  <a:cubicBezTo>
                    <a:pt x="11326" y="19907"/>
                    <a:pt x="11257" y="20010"/>
                    <a:pt x="11092" y="20079"/>
                  </a:cubicBezTo>
                  <a:cubicBezTo>
                    <a:pt x="10927" y="20148"/>
                    <a:pt x="10666" y="20183"/>
                    <a:pt x="10382" y="20200"/>
                  </a:cubicBezTo>
                  <a:cubicBezTo>
                    <a:pt x="10098" y="20218"/>
                    <a:pt x="9791" y="20218"/>
                    <a:pt x="9499" y="20218"/>
                  </a:cubicBezTo>
                  <a:cubicBezTo>
                    <a:pt x="9208" y="20218"/>
                    <a:pt x="8932" y="20218"/>
                    <a:pt x="8632" y="20226"/>
                  </a:cubicBezTo>
                  <a:cubicBezTo>
                    <a:pt x="8333" y="20235"/>
                    <a:pt x="8011" y="20252"/>
                    <a:pt x="7700" y="20278"/>
                  </a:cubicBezTo>
                  <a:cubicBezTo>
                    <a:pt x="7389" y="20304"/>
                    <a:pt x="7090" y="20339"/>
                    <a:pt x="6783" y="20382"/>
                  </a:cubicBezTo>
                  <a:cubicBezTo>
                    <a:pt x="6476" y="20425"/>
                    <a:pt x="6162" y="20477"/>
                    <a:pt x="5893" y="20537"/>
                  </a:cubicBezTo>
                  <a:cubicBezTo>
                    <a:pt x="5624" y="20598"/>
                    <a:pt x="5402" y="20667"/>
                    <a:pt x="5172" y="20727"/>
                  </a:cubicBezTo>
                  <a:cubicBezTo>
                    <a:pt x="4942" y="20788"/>
                    <a:pt x="4704" y="20840"/>
                    <a:pt x="4466" y="20909"/>
                  </a:cubicBezTo>
                  <a:cubicBezTo>
                    <a:pt x="4228" y="20978"/>
                    <a:pt x="3990" y="21064"/>
                    <a:pt x="3702" y="21151"/>
                  </a:cubicBezTo>
                  <a:cubicBezTo>
                    <a:pt x="3415" y="21237"/>
                    <a:pt x="3077" y="21324"/>
                    <a:pt x="2770" y="21393"/>
                  </a:cubicBezTo>
                  <a:cubicBezTo>
                    <a:pt x="2463" y="21462"/>
                    <a:pt x="2187" y="21514"/>
                    <a:pt x="1903" y="21548"/>
                  </a:cubicBezTo>
                  <a:cubicBezTo>
                    <a:pt x="1619" y="21583"/>
                    <a:pt x="1327" y="21600"/>
                    <a:pt x="1044" y="21574"/>
                  </a:cubicBezTo>
                  <a:cubicBezTo>
                    <a:pt x="760" y="21548"/>
                    <a:pt x="483" y="21479"/>
                    <a:pt x="311" y="21436"/>
                  </a:cubicBezTo>
                  <a:cubicBezTo>
                    <a:pt x="138" y="21393"/>
                    <a:pt x="69" y="21375"/>
                    <a:pt x="0" y="213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6" name="Line"/>
            <p:cNvSpPr/>
            <p:nvPr/>
          </p:nvSpPr>
          <p:spPr>
            <a:xfrm>
              <a:off x="831850" y="1619250"/>
              <a:ext cx="50800" cy="1009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947"/>
                    <a:pt x="0" y="3894"/>
                    <a:pt x="450" y="5638"/>
                  </a:cubicBezTo>
                  <a:cubicBezTo>
                    <a:pt x="900" y="7381"/>
                    <a:pt x="1800" y="8921"/>
                    <a:pt x="4050" y="10664"/>
                  </a:cubicBezTo>
                  <a:cubicBezTo>
                    <a:pt x="6300" y="12408"/>
                    <a:pt x="9900" y="14355"/>
                    <a:pt x="13050" y="16211"/>
                  </a:cubicBezTo>
                  <a:cubicBezTo>
                    <a:pt x="16200" y="18068"/>
                    <a:pt x="18900" y="1983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7" name="Line"/>
            <p:cNvSpPr/>
            <p:nvPr/>
          </p:nvSpPr>
          <p:spPr>
            <a:xfrm>
              <a:off x="614752" y="1620192"/>
              <a:ext cx="362199" cy="265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5" h="21524" fill="norm" stroke="1" extrusionOk="0">
                  <a:moveTo>
                    <a:pt x="15053" y="953"/>
                  </a:moveTo>
                  <a:cubicBezTo>
                    <a:pt x="14429" y="438"/>
                    <a:pt x="13805" y="-76"/>
                    <a:pt x="13243" y="10"/>
                  </a:cubicBezTo>
                  <a:cubicBezTo>
                    <a:pt x="12681" y="95"/>
                    <a:pt x="12182" y="781"/>
                    <a:pt x="10996" y="3267"/>
                  </a:cubicBezTo>
                  <a:cubicBezTo>
                    <a:pt x="9809" y="5753"/>
                    <a:pt x="7937" y="10038"/>
                    <a:pt x="6313" y="13295"/>
                  </a:cubicBezTo>
                  <a:cubicBezTo>
                    <a:pt x="4690" y="16553"/>
                    <a:pt x="3317" y="18781"/>
                    <a:pt x="2318" y="19981"/>
                  </a:cubicBezTo>
                  <a:cubicBezTo>
                    <a:pt x="1319" y="21181"/>
                    <a:pt x="695" y="21353"/>
                    <a:pt x="320" y="20924"/>
                  </a:cubicBezTo>
                  <a:cubicBezTo>
                    <a:pt x="-54" y="20495"/>
                    <a:pt x="-179" y="19467"/>
                    <a:pt x="383" y="17153"/>
                  </a:cubicBezTo>
                  <a:cubicBezTo>
                    <a:pt x="945" y="14838"/>
                    <a:pt x="2193" y="11238"/>
                    <a:pt x="4191" y="8667"/>
                  </a:cubicBezTo>
                  <a:cubicBezTo>
                    <a:pt x="6189" y="6095"/>
                    <a:pt x="8935" y="4553"/>
                    <a:pt x="11807" y="4553"/>
                  </a:cubicBezTo>
                  <a:cubicBezTo>
                    <a:pt x="14679" y="4553"/>
                    <a:pt x="17675" y="6095"/>
                    <a:pt x="19361" y="8238"/>
                  </a:cubicBezTo>
                  <a:cubicBezTo>
                    <a:pt x="21046" y="10381"/>
                    <a:pt x="21421" y="13124"/>
                    <a:pt x="21359" y="15438"/>
                  </a:cubicBezTo>
                  <a:cubicBezTo>
                    <a:pt x="21296" y="17753"/>
                    <a:pt x="20797" y="19638"/>
                    <a:pt x="20297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8" name="Line"/>
            <p:cNvSpPr/>
            <p:nvPr/>
          </p:nvSpPr>
          <p:spPr>
            <a:xfrm>
              <a:off x="0" y="886577"/>
              <a:ext cx="425450" cy="4798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5" fill="norm" stroke="1" extrusionOk="0">
                  <a:moveTo>
                    <a:pt x="0" y="14603"/>
                  </a:moveTo>
                  <a:cubicBezTo>
                    <a:pt x="967" y="15172"/>
                    <a:pt x="1934" y="15740"/>
                    <a:pt x="2687" y="16735"/>
                  </a:cubicBezTo>
                  <a:cubicBezTo>
                    <a:pt x="3439" y="17730"/>
                    <a:pt x="3976" y="19151"/>
                    <a:pt x="4245" y="20098"/>
                  </a:cubicBezTo>
                  <a:cubicBezTo>
                    <a:pt x="4513" y="21045"/>
                    <a:pt x="4513" y="21519"/>
                    <a:pt x="4352" y="21472"/>
                  </a:cubicBezTo>
                  <a:cubicBezTo>
                    <a:pt x="4191" y="21424"/>
                    <a:pt x="3869" y="20856"/>
                    <a:pt x="3546" y="18724"/>
                  </a:cubicBezTo>
                  <a:cubicBezTo>
                    <a:pt x="3224" y="16593"/>
                    <a:pt x="2901" y="12898"/>
                    <a:pt x="2740" y="10198"/>
                  </a:cubicBezTo>
                  <a:cubicBezTo>
                    <a:pt x="2579" y="7498"/>
                    <a:pt x="2579" y="5793"/>
                    <a:pt x="2579" y="4703"/>
                  </a:cubicBezTo>
                  <a:cubicBezTo>
                    <a:pt x="2579" y="3614"/>
                    <a:pt x="2579" y="3140"/>
                    <a:pt x="2740" y="2666"/>
                  </a:cubicBezTo>
                  <a:cubicBezTo>
                    <a:pt x="2901" y="2193"/>
                    <a:pt x="3224" y="1719"/>
                    <a:pt x="3654" y="1719"/>
                  </a:cubicBezTo>
                  <a:cubicBezTo>
                    <a:pt x="4084" y="1719"/>
                    <a:pt x="4621" y="2193"/>
                    <a:pt x="5319" y="3614"/>
                  </a:cubicBezTo>
                  <a:cubicBezTo>
                    <a:pt x="6018" y="5035"/>
                    <a:pt x="6878" y="7403"/>
                    <a:pt x="7361" y="8824"/>
                  </a:cubicBezTo>
                  <a:cubicBezTo>
                    <a:pt x="7845" y="10245"/>
                    <a:pt x="7952" y="10719"/>
                    <a:pt x="8167" y="10766"/>
                  </a:cubicBezTo>
                  <a:cubicBezTo>
                    <a:pt x="8382" y="10814"/>
                    <a:pt x="8704" y="10435"/>
                    <a:pt x="8919" y="8777"/>
                  </a:cubicBezTo>
                  <a:cubicBezTo>
                    <a:pt x="9134" y="7119"/>
                    <a:pt x="9242" y="4182"/>
                    <a:pt x="9403" y="2430"/>
                  </a:cubicBezTo>
                  <a:cubicBezTo>
                    <a:pt x="9564" y="677"/>
                    <a:pt x="9779" y="108"/>
                    <a:pt x="10101" y="14"/>
                  </a:cubicBezTo>
                  <a:cubicBezTo>
                    <a:pt x="10424" y="-81"/>
                    <a:pt x="10854" y="298"/>
                    <a:pt x="11928" y="1719"/>
                  </a:cubicBezTo>
                  <a:cubicBezTo>
                    <a:pt x="13003" y="3140"/>
                    <a:pt x="14722" y="5603"/>
                    <a:pt x="16442" y="8587"/>
                  </a:cubicBezTo>
                  <a:cubicBezTo>
                    <a:pt x="18161" y="11572"/>
                    <a:pt x="19881" y="15077"/>
                    <a:pt x="21600" y="18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49" name="Line"/>
            <p:cNvSpPr/>
            <p:nvPr/>
          </p:nvSpPr>
          <p:spPr>
            <a:xfrm>
              <a:off x="539750" y="869950"/>
              <a:ext cx="19050" cy="533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2143"/>
                    <a:pt x="4800" y="4286"/>
                    <a:pt x="8400" y="7243"/>
                  </a:cubicBezTo>
                  <a:cubicBezTo>
                    <a:pt x="12000" y="10200"/>
                    <a:pt x="16800" y="13971"/>
                    <a:pt x="19200" y="16500"/>
                  </a:cubicBezTo>
                  <a:cubicBezTo>
                    <a:pt x="21600" y="19029"/>
                    <a:pt x="21600" y="203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0" name="Line"/>
            <p:cNvSpPr/>
            <p:nvPr/>
          </p:nvSpPr>
          <p:spPr>
            <a:xfrm>
              <a:off x="6270373" y="2969683"/>
              <a:ext cx="409828" cy="4764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514" fill="norm" stroke="1" extrusionOk="0">
                  <a:moveTo>
                    <a:pt x="6193" y="12138"/>
                  </a:moveTo>
                  <a:cubicBezTo>
                    <a:pt x="5748" y="11851"/>
                    <a:pt x="5302" y="11565"/>
                    <a:pt x="4746" y="11087"/>
                  </a:cubicBezTo>
                  <a:cubicBezTo>
                    <a:pt x="4189" y="10609"/>
                    <a:pt x="3521" y="9940"/>
                    <a:pt x="3298" y="10035"/>
                  </a:cubicBezTo>
                  <a:cubicBezTo>
                    <a:pt x="3076" y="10131"/>
                    <a:pt x="3298" y="10991"/>
                    <a:pt x="3744" y="12759"/>
                  </a:cubicBezTo>
                  <a:cubicBezTo>
                    <a:pt x="4189" y="14527"/>
                    <a:pt x="4857" y="17204"/>
                    <a:pt x="5191" y="18924"/>
                  </a:cubicBezTo>
                  <a:cubicBezTo>
                    <a:pt x="5525" y="20644"/>
                    <a:pt x="5525" y="21409"/>
                    <a:pt x="5469" y="21504"/>
                  </a:cubicBezTo>
                  <a:cubicBezTo>
                    <a:pt x="5414" y="21600"/>
                    <a:pt x="5302" y="21027"/>
                    <a:pt x="4801" y="19067"/>
                  </a:cubicBezTo>
                  <a:cubicBezTo>
                    <a:pt x="4300" y="17108"/>
                    <a:pt x="3410" y="13763"/>
                    <a:pt x="2574" y="10513"/>
                  </a:cubicBezTo>
                  <a:cubicBezTo>
                    <a:pt x="1739" y="7264"/>
                    <a:pt x="960" y="4110"/>
                    <a:pt x="515" y="2294"/>
                  </a:cubicBezTo>
                  <a:cubicBezTo>
                    <a:pt x="69" y="478"/>
                    <a:pt x="-42" y="0"/>
                    <a:pt x="14" y="0"/>
                  </a:cubicBezTo>
                  <a:cubicBezTo>
                    <a:pt x="69" y="0"/>
                    <a:pt x="292" y="478"/>
                    <a:pt x="1127" y="1434"/>
                  </a:cubicBezTo>
                  <a:cubicBezTo>
                    <a:pt x="1962" y="2389"/>
                    <a:pt x="3410" y="3823"/>
                    <a:pt x="4412" y="4635"/>
                  </a:cubicBezTo>
                  <a:cubicBezTo>
                    <a:pt x="5414" y="5448"/>
                    <a:pt x="5970" y="5639"/>
                    <a:pt x="6583" y="5782"/>
                  </a:cubicBezTo>
                  <a:cubicBezTo>
                    <a:pt x="7195" y="5926"/>
                    <a:pt x="7863" y="6021"/>
                    <a:pt x="8364" y="5878"/>
                  </a:cubicBezTo>
                  <a:cubicBezTo>
                    <a:pt x="8865" y="5735"/>
                    <a:pt x="9199" y="5352"/>
                    <a:pt x="9422" y="4683"/>
                  </a:cubicBezTo>
                  <a:cubicBezTo>
                    <a:pt x="9645" y="4014"/>
                    <a:pt x="9756" y="3058"/>
                    <a:pt x="9923" y="2198"/>
                  </a:cubicBezTo>
                  <a:cubicBezTo>
                    <a:pt x="10090" y="1338"/>
                    <a:pt x="10313" y="573"/>
                    <a:pt x="10702" y="430"/>
                  </a:cubicBezTo>
                  <a:cubicBezTo>
                    <a:pt x="11092" y="287"/>
                    <a:pt x="11649" y="765"/>
                    <a:pt x="12706" y="2437"/>
                  </a:cubicBezTo>
                  <a:cubicBezTo>
                    <a:pt x="13764" y="4110"/>
                    <a:pt x="15323" y="6977"/>
                    <a:pt x="16436" y="9032"/>
                  </a:cubicBezTo>
                  <a:cubicBezTo>
                    <a:pt x="17550" y="11087"/>
                    <a:pt x="18218" y="12329"/>
                    <a:pt x="18719" y="13189"/>
                  </a:cubicBezTo>
                  <a:cubicBezTo>
                    <a:pt x="19220" y="14050"/>
                    <a:pt x="19554" y="14527"/>
                    <a:pt x="19999" y="14719"/>
                  </a:cubicBezTo>
                  <a:cubicBezTo>
                    <a:pt x="20445" y="14910"/>
                    <a:pt x="21001" y="14814"/>
                    <a:pt x="21558" y="14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1" name="Line"/>
            <p:cNvSpPr/>
            <p:nvPr/>
          </p:nvSpPr>
          <p:spPr>
            <a:xfrm>
              <a:off x="6686549" y="2882900"/>
              <a:ext cx="1460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17" y="2951"/>
                    <a:pt x="5635" y="5902"/>
                    <a:pt x="8765" y="9266"/>
                  </a:cubicBezTo>
                  <a:cubicBezTo>
                    <a:pt x="11896" y="12630"/>
                    <a:pt x="15339" y="16407"/>
                    <a:pt x="17530" y="18531"/>
                  </a:cubicBezTo>
                  <a:cubicBezTo>
                    <a:pt x="19722" y="20656"/>
                    <a:pt x="20661" y="2112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2" name="Line"/>
            <p:cNvSpPr/>
            <p:nvPr/>
          </p:nvSpPr>
          <p:spPr>
            <a:xfrm>
              <a:off x="5861776" y="1682478"/>
              <a:ext cx="253274" cy="51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8" h="21523" fill="norm" stroke="1" extrusionOk="0">
                  <a:moveTo>
                    <a:pt x="7498" y="21523"/>
                  </a:moveTo>
                  <a:cubicBezTo>
                    <a:pt x="6418" y="20815"/>
                    <a:pt x="5338" y="20107"/>
                    <a:pt x="4438" y="18779"/>
                  </a:cubicBezTo>
                  <a:cubicBezTo>
                    <a:pt x="3538" y="17451"/>
                    <a:pt x="2818" y="15503"/>
                    <a:pt x="2098" y="12671"/>
                  </a:cubicBezTo>
                  <a:cubicBezTo>
                    <a:pt x="1378" y="9838"/>
                    <a:pt x="658" y="6120"/>
                    <a:pt x="298" y="3995"/>
                  </a:cubicBezTo>
                  <a:cubicBezTo>
                    <a:pt x="-62" y="1871"/>
                    <a:pt x="-62" y="1339"/>
                    <a:pt x="118" y="853"/>
                  </a:cubicBezTo>
                  <a:cubicBezTo>
                    <a:pt x="298" y="366"/>
                    <a:pt x="658" y="-77"/>
                    <a:pt x="1378" y="12"/>
                  </a:cubicBezTo>
                  <a:cubicBezTo>
                    <a:pt x="2098" y="100"/>
                    <a:pt x="3178" y="720"/>
                    <a:pt x="4618" y="2490"/>
                  </a:cubicBezTo>
                  <a:cubicBezTo>
                    <a:pt x="6058" y="4261"/>
                    <a:pt x="7858" y="7182"/>
                    <a:pt x="9748" y="9926"/>
                  </a:cubicBezTo>
                  <a:cubicBezTo>
                    <a:pt x="11638" y="12671"/>
                    <a:pt x="13618" y="15238"/>
                    <a:pt x="15598" y="17097"/>
                  </a:cubicBezTo>
                  <a:cubicBezTo>
                    <a:pt x="17578" y="18956"/>
                    <a:pt x="19558" y="20107"/>
                    <a:pt x="21538" y="21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3" name="Line"/>
            <p:cNvSpPr/>
            <p:nvPr/>
          </p:nvSpPr>
          <p:spPr>
            <a:xfrm>
              <a:off x="5911849" y="1930400"/>
              <a:ext cx="1206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84" y="15709"/>
                    <a:pt x="11368" y="9818"/>
                    <a:pt x="14968" y="6218"/>
                  </a:cubicBezTo>
                  <a:cubicBezTo>
                    <a:pt x="18568" y="2618"/>
                    <a:pt x="20084" y="130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4" name="Line"/>
            <p:cNvSpPr/>
            <p:nvPr/>
          </p:nvSpPr>
          <p:spPr>
            <a:xfrm>
              <a:off x="6097708" y="1667499"/>
              <a:ext cx="264980" cy="358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2" h="21499" fill="norm" stroke="1" extrusionOk="0">
                  <a:moveTo>
                    <a:pt x="1874" y="2821"/>
                  </a:moveTo>
                  <a:cubicBezTo>
                    <a:pt x="1037" y="2440"/>
                    <a:pt x="200" y="2059"/>
                    <a:pt x="32" y="1614"/>
                  </a:cubicBezTo>
                  <a:cubicBezTo>
                    <a:pt x="-135" y="1170"/>
                    <a:pt x="367" y="661"/>
                    <a:pt x="1121" y="344"/>
                  </a:cubicBezTo>
                  <a:cubicBezTo>
                    <a:pt x="1874" y="26"/>
                    <a:pt x="2879" y="-101"/>
                    <a:pt x="4218" y="90"/>
                  </a:cubicBezTo>
                  <a:cubicBezTo>
                    <a:pt x="5558" y="280"/>
                    <a:pt x="7232" y="788"/>
                    <a:pt x="8070" y="1424"/>
                  </a:cubicBezTo>
                  <a:cubicBezTo>
                    <a:pt x="8907" y="2059"/>
                    <a:pt x="8907" y="2821"/>
                    <a:pt x="8739" y="3520"/>
                  </a:cubicBezTo>
                  <a:cubicBezTo>
                    <a:pt x="8572" y="4219"/>
                    <a:pt x="8237" y="4854"/>
                    <a:pt x="8070" y="5490"/>
                  </a:cubicBezTo>
                  <a:cubicBezTo>
                    <a:pt x="7902" y="6125"/>
                    <a:pt x="7902" y="6760"/>
                    <a:pt x="8321" y="7141"/>
                  </a:cubicBezTo>
                  <a:cubicBezTo>
                    <a:pt x="8739" y="7523"/>
                    <a:pt x="9577" y="7650"/>
                    <a:pt x="11502" y="8031"/>
                  </a:cubicBezTo>
                  <a:cubicBezTo>
                    <a:pt x="13428" y="8412"/>
                    <a:pt x="16442" y="9047"/>
                    <a:pt x="18451" y="10000"/>
                  </a:cubicBezTo>
                  <a:cubicBezTo>
                    <a:pt x="20460" y="10953"/>
                    <a:pt x="21465" y="12224"/>
                    <a:pt x="20712" y="14003"/>
                  </a:cubicBezTo>
                  <a:cubicBezTo>
                    <a:pt x="19958" y="15781"/>
                    <a:pt x="17446" y="18068"/>
                    <a:pt x="15018" y="19403"/>
                  </a:cubicBezTo>
                  <a:cubicBezTo>
                    <a:pt x="12591" y="20737"/>
                    <a:pt x="10246" y="21118"/>
                    <a:pt x="7902" y="214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5" name="Line"/>
            <p:cNvSpPr/>
            <p:nvPr/>
          </p:nvSpPr>
          <p:spPr>
            <a:xfrm>
              <a:off x="6818577" y="1324705"/>
              <a:ext cx="680773" cy="564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410" fill="norm" stroke="1" extrusionOk="0">
                  <a:moveTo>
                    <a:pt x="4455" y="15028"/>
                  </a:moveTo>
                  <a:cubicBezTo>
                    <a:pt x="3720" y="14305"/>
                    <a:pt x="2984" y="13583"/>
                    <a:pt x="2449" y="13221"/>
                  </a:cubicBezTo>
                  <a:cubicBezTo>
                    <a:pt x="1914" y="12860"/>
                    <a:pt x="1580" y="12860"/>
                    <a:pt x="1212" y="13904"/>
                  </a:cubicBezTo>
                  <a:cubicBezTo>
                    <a:pt x="844" y="14948"/>
                    <a:pt x="443" y="17035"/>
                    <a:pt x="410" y="18481"/>
                  </a:cubicBezTo>
                  <a:cubicBezTo>
                    <a:pt x="376" y="19926"/>
                    <a:pt x="710" y="20729"/>
                    <a:pt x="1045" y="21131"/>
                  </a:cubicBezTo>
                  <a:cubicBezTo>
                    <a:pt x="1379" y="21532"/>
                    <a:pt x="1714" y="21532"/>
                    <a:pt x="2115" y="20930"/>
                  </a:cubicBezTo>
                  <a:cubicBezTo>
                    <a:pt x="2516" y="20328"/>
                    <a:pt x="2984" y="19123"/>
                    <a:pt x="3151" y="17156"/>
                  </a:cubicBezTo>
                  <a:cubicBezTo>
                    <a:pt x="3319" y="15189"/>
                    <a:pt x="3185" y="12458"/>
                    <a:pt x="2850" y="9768"/>
                  </a:cubicBezTo>
                  <a:cubicBezTo>
                    <a:pt x="2516" y="7078"/>
                    <a:pt x="1981" y="4429"/>
                    <a:pt x="1613" y="2903"/>
                  </a:cubicBezTo>
                  <a:cubicBezTo>
                    <a:pt x="1245" y="1377"/>
                    <a:pt x="1045" y="976"/>
                    <a:pt x="811" y="615"/>
                  </a:cubicBezTo>
                  <a:cubicBezTo>
                    <a:pt x="577" y="253"/>
                    <a:pt x="309" y="-68"/>
                    <a:pt x="142" y="12"/>
                  </a:cubicBezTo>
                  <a:cubicBezTo>
                    <a:pt x="-25" y="93"/>
                    <a:pt x="-92" y="574"/>
                    <a:pt x="209" y="2301"/>
                  </a:cubicBezTo>
                  <a:cubicBezTo>
                    <a:pt x="510" y="4027"/>
                    <a:pt x="1179" y="6998"/>
                    <a:pt x="2048" y="9447"/>
                  </a:cubicBezTo>
                  <a:cubicBezTo>
                    <a:pt x="2917" y="11896"/>
                    <a:pt x="3987" y="13823"/>
                    <a:pt x="4689" y="14907"/>
                  </a:cubicBezTo>
                  <a:cubicBezTo>
                    <a:pt x="5392" y="15991"/>
                    <a:pt x="5726" y="16232"/>
                    <a:pt x="5993" y="16112"/>
                  </a:cubicBezTo>
                  <a:cubicBezTo>
                    <a:pt x="6261" y="15991"/>
                    <a:pt x="6462" y="15510"/>
                    <a:pt x="6562" y="14667"/>
                  </a:cubicBezTo>
                  <a:cubicBezTo>
                    <a:pt x="6662" y="13823"/>
                    <a:pt x="6662" y="12619"/>
                    <a:pt x="6595" y="11736"/>
                  </a:cubicBezTo>
                  <a:cubicBezTo>
                    <a:pt x="6528" y="10852"/>
                    <a:pt x="6395" y="10290"/>
                    <a:pt x="6361" y="10371"/>
                  </a:cubicBezTo>
                  <a:cubicBezTo>
                    <a:pt x="6328" y="10451"/>
                    <a:pt x="6395" y="11174"/>
                    <a:pt x="6562" y="11977"/>
                  </a:cubicBezTo>
                  <a:cubicBezTo>
                    <a:pt x="6729" y="12780"/>
                    <a:pt x="6997" y="13663"/>
                    <a:pt x="7231" y="14265"/>
                  </a:cubicBezTo>
                  <a:cubicBezTo>
                    <a:pt x="7465" y="14867"/>
                    <a:pt x="7665" y="15189"/>
                    <a:pt x="7933" y="15349"/>
                  </a:cubicBezTo>
                  <a:cubicBezTo>
                    <a:pt x="8200" y="15510"/>
                    <a:pt x="8535" y="15510"/>
                    <a:pt x="8802" y="14948"/>
                  </a:cubicBezTo>
                  <a:cubicBezTo>
                    <a:pt x="9070" y="14386"/>
                    <a:pt x="9270" y="13261"/>
                    <a:pt x="9371" y="12218"/>
                  </a:cubicBezTo>
                  <a:cubicBezTo>
                    <a:pt x="9471" y="11174"/>
                    <a:pt x="9471" y="10210"/>
                    <a:pt x="9471" y="9528"/>
                  </a:cubicBezTo>
                  <a:cubicBezTo>
                    <a:pt x="9471" y="8845"/>
                    <a:pt x="9471" y="8444"/>
                    <a:pt x="9504" y="8444"/>
                  </a:cubicBezTo>
                  <a:cubicBezTo>
                    <a:pt x="9538" y="8444"/>
                    <a:pt x="9605" y="8845"/>
                    <a:pt x="9906" y="9608"/>
                  </a:cubicBezTo>
                  <a:cubicBezTo>
                    <a:pt x="10206" y="10371"/>
                    <a:pt x="10741" y="11495"/>
                    <a:pt x="11143" y="12177"/>
                  </a:cubicBezTo>
                  <a:cubicBezTo>
                    <a:pt x="11544" y="12860"/>
                    <a:pt x="11811" y="13101"/>
                    <a:pt x="12112" y="13221"/>
                  </a:cubicBezTo>
                  <a:cubicBezTo>
                    <a:pt x="12413" y="13342"/>
                    <a:pt x="12748" y="13342"/>
                    <a:pt x="13115" y="12900"/>
                  </a:cubicBezTo>
                  <a:cubicBezTo>
                    <a:pt x="13483" y="12458"/>
                    <a:pt x="13884" y="11575"/>
                    <a:pt x="14185" y="10371"/>
                  </a:cubicBezTo>
                  <a:cubicBezTo>
                    <a:pt x="14486" y="9166"/>
                    <a:pt x="14687" y="7641"/>
                    <a:pt x="14787" y="6557"/>
                  </a:cubicBezTo>
                  <a:cubicBezTo>
                    <a:pt x="14888" y="5473"/>
                    <a:pt x="14888" y="4830"/>
                    <a:pt x="14720" y="4509"/>
                  </a:cubicBezTo>
                  <a:cubicBezTo>
                    <a:pt x="14553" y="4188"/>
                    <a:pt x="14219" y="4188"/>
                    <a:pt x="13918" y="4710"/>
                  </a:cubicBezTo>
                  <a:cubicBezTo>
                    <a:pt x="13617" y="5232"/>
                    <a:pt x="13349" y="6275"/>
                    <a:pt x="13349" y="7360"/>
                  </a:cubicBezTo>
                  <a:cubicBezTo>
                    <a:pt x="13349" y="8444"/>
                    <a:pt x="13617" y="9568"/>
                    <a:pt x="14286" y="10250"/>
                  </a:cubicBezTo>
                  <a:cubicBezTo>
                    <a:pt x="14954" y="10933"/>
                    <a:pt x="16024" y="11174"/>
                    <a:pt x="17295" y="10852"/>
                  </a:cubicBezTo>
                  <a:cubicBezTo>
                    <a:pt x="18566" y="10531"/>
                    <a:pt x="20037" y="9648"/>
                    <a:pt x="21508" y="8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9" name="Drawing"/>
          <p:cNvGrpSpPr/>
          <p:nvPr/>
        </p:nvGrpSpPr>
        <p:grpSpPr>
          <a:xfrm>
            <a:off x="1749192" y="1441034"/>
            <a:ext cx="11128609" cy="6743587"/>
            <a:chOff x="0" y="0"/>
            <a:chExt cx="11128607" cy="6743586"/>
          </a:xfrm>
        </p:grpSpPr>
        <p:sp>
          <p:nvSpPr>
            <p:cNvPr id="1596" name="Line"/>
            <p:cNvSpPr/>
            <p:nvPr/>
          </p:nvSpPr>
          <p:spPr>
            <a:xfrm>
              <a:off x="131112" y="122010"/>
              <a:ext cx="234246" cy="4932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420" fill="norm" stroke="1" extrusionOk="0">
                  <a:moveTo>
                    <a:pt x="21343" y="2992"/>
                  </a:moveTo>
                  <a:cubicBezTo>
                    <a:pt x="19800" y="2165"/>
                    <a:pt x="18257" y="1338"/>
                    <a:pt x="16618" y="786"/>
                  </a:cubicBezTo>
                  <a:cubicBezTo>
                    <a:pt x="14979" y="235"/>
                    <a:pt x="13243" y="-41"/>
                    <a:pt x="11218" y="5"/>
                  </a:cubicBezTo>
                  <a:cubicBezTo>
                    <a:pt x="9193" y="51"/>
                    <a:pt x="6879" y="419"/>
                    <a:pt x="4854" y="1246"/>
                  </a:cubicBezTo>
                  <a:cubicBezTo>
                    <a:pt x="2829" y="2073"/>
                    <a:pt x="1093" y="3360"/>
                    <a:pt x="611" y="4785"/>
                  </a:cubicBezTo>
                  <a:cubicBezTo>
                    <a:pt x="129" y="6209"/>
                    <a:pt x="900" y="7772"/>
                    <a:pt x="2829" y="9059"/>
                  </a:cubicBezTo>
                  <a:cubicBezTo>
                    <a:pt x="4757" y="10345"/>
                    <a:pt x="7843" y="11356"/>
                    <a:pt x="9675" y="12551"/>
                  </a:cubicBezTo>
                  <a:cubicBezTo>
                    <a:pt x="11507" y="13746"/>
                    <a:pt x="12086" y="15125"/>
                    <a:pt x="10832" y="16596"/>
                  </a:cubicBezTo>
                  <a:cubicBezTo>
                    <a:pt x="9579" y="18066"/>
                    <a:pt x="6493" y="19629"/>
                    <a:pt x="4275" y="20502"/>
                  </a:cubicBezTo>
                  <a:cubicBezTo>
                    <a:pt x="2057" y="21375"/>
                    <a:pt x="707" y="21559"/>
                    <a:pt x="225" y="21329"/>
                  </a:cubicBezTo>
                  <a:cubicBezTo>
                    <a:pt x="-257" y="21099"/>
                    <a:pt x="129" y="20456"/>
                    <a:pt x="514" y="198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7" name="Line"/>
            <p:cNvSpPr/>
            <p:nvPr/>
          </p:nvSpPr>
          <p:spPr>
            <a:xfrm>
              <a:off x="403457" y="540165"/>
              <a:ext cx="254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235"/>
                    <a:pt x="0" y="8471"/>
                    <a:pt x="3600" y="12071"/>
                  </a:cubicBezTo>
                  <a:cubicBezTo>
                    <a:pt x="7200" y="15671"/>
                    <a:pt x="14400" y="1863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8" name="Line"/>
            <p:cNvSpPr/>
            <p:nvPr/>
          </p:nvSpPr>
          <p:spPr>
            <a:xfrm>
              <a:off x="617774" y="362365"/>
              <a:ext cx="585784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600" fill="norm" stroke="1" extrusionOk="0">
                  <a:moveTo>
                    <a:pt x="1452" y="21600"/>
                  </a:moveTo>
                  <a:cubicBezTo>
                    <a:pt x="1065" y="20000"/>
                    <a:pt x="678" y="18400"/>
                    <a:pt x="368" y="16800"/>
                  </a:cubicBezTo>
                  <a:cubicBezTo>
                    <a:pt x="58" y="15200"/>
                    <a:pt x="-174" y="13600"/>
                    <a:pt x="174" y="12000"/>
                  </a:cubicBezTo>
                  <a:cubicBezTo>
                    <a:pt x="523" y="10400"/>
                    <a:pt x="1452" y="8800"/>
                    <a:pt x="3232" y="8000"/>
                  </a:cubicBezTo>
                  <a:cubicBezTo>
                    <a:pt x="5013" y="7200"/>
                    <a:pt x="7645" y="7200"/>
                    <a:pt x="10394" y="6800"/>
                  </a:cubicBezTo>
                  <a:cubicBezTo>
                    <a:pt x="13142" y="6400"/>
                    <a:pt x="16007" y="5600"/>
                    <a:pt x="17865" y="4400"/>
                  </a:cubicBezTo>
                  <a:cubicBezTo>
                    <a:pt x="19723" y="3200"/>
                    <a:pt x="20574" y="1600"/>
                    <a:pt x="214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9" name="Line"/>
            <p:cNvSpPr/>
            <p:nvPr/>
          </p:nvSpPr>
          <p:spPr>
            <a:xfrm>
              <a:off x="1103809" y="229015"/>
              <a:ext cx="141855" cy="342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5" h="21600" fill="norm" stroke="1" extrusionOk="0">
                  <a:moveTo>
                    <a:pt x="6938" y="0"/>
                  </a:moveTo>
                  <a:cubicBezTo>
                    <a:pt x="3938" y="133"/>
                    <a:pt x="938" y="267"/>
                    <a:pt x="188" y="467"/>
                  </a:cubicBezTo>
                  <a:cubicBezTo>
                    <a:pt x="-562" y="667"/>
                    <a:pt x="938" y="933"/>
                    <a:pt x="4688" y="2133"/>
                  </a:cubicBezTo>
                  <a:cubicBezTo>
                    <a:pt x="8438" y="3333"/>
                    <a:pt x="14438" y="5467"/>
                    <a:pt x="17588" y="7400"/>
                  </a:cubicBezTo>
                  <a:cubicBezTo>
                    <a:pt x="20738" y="9333"/>
                    <a:pt x="21038" y="11067"/>
                    <a:pt x="17888" y="13400"/>
                  </a:cubicBezTo>
                  <a:cubicBezTo>
                    <a:pt x="14738" y="15733"/>
                    <a:pt x="8138" y="18667"/>
                    <a:pt x="153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0" name="Line"/>
            <p:cNvSpPr/>
            <p:nvPr/>
          </p:nvSpPr>
          <p:spPr>
            <a:xfrm>
              <a:off x="1606075" y="0"/>
              <a:ext cx="251533" cy="746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3" h="21462" fill="norm" stroke="1" extrusionOk="0">
                  <a:moveTo>
                    <a:pt x="17464" y="2567"/>
                  </a:moveTo>
                  <a:cubicBezTo>
                    <a:pt x="15501" y="1715"/>
                    <a:pt x="13537" y="864"/>
                    <a:pt x="11573" y="407"/>
                  </a:cubicBezTo>
                  <a:cubicBezTo>
                    <a:pt x="9610" y="-49"/>
                    <a:pt x="7646" y="-110"/>
                    <a:pt x="5772" y="164"/>
                  </a:cubicBezTo>
                  <a:cubicBezTo>
                    <a:pt x="3897" y="438"/>
                    <a:pt x="2112" y="1046"/>
                    <a:pt x="1041" y="1867"/>
                  </a:cubicBezTo>
                  <a:cubicBezTo>
                    <a:pt x="-30" y="2689"/>
                    <a:pt x="-387" y="3723"/>
                    <a:pt x="506" y="4818"/>
                  </a:cubicBezTo>
                  <a:cubicBezTo>
                    <a:pt x="1398" y="5914"/>
                    <a:pt x="3540" y="7070"/>
                    <a:pt x="5147" y="8043"/>
                  </a:cubicBezTo>
                  <a:cubicBezTo>
                    <a:pt x="6753" y="9017"/>
                    <a:pt x="7825" y="9808"/>
                    <a:pt x="8092" y="10507"/>
                  </a:cubicBezTo>
                  <a:cubicBezTo>
                    <a:pt x="8360" y="11207"/>
                    <a:pt x="7825" y="11816"/>
                    <a:pt x="7200" y="12211"/>
                  </a:cubicBezTo>
                  <a:cubicBezTo>
                    <a:pt x="6575" y="12607"/>
                    <a:pt x="5861" y="12789"/>
                    <a:pt x="5058" y="12820"/>
                  </a:cubicBezTo>
                  <a:cubicBezTo>
                    <a:pt x="4254" y="12850"/>
                    <a:pt x="3362" y="12728"/>
                    <a:pt x="3362" y="12728"/>
                  </a:cubicBezTo>
                  <a:cubicBezTo>
                    <a:pt x="3362" y="12728"/>
                    <a:pt x="4254" y="12850"/>
                    <a:pt x="5058" y="13276"/>
                  </a:cubicBezTo>
                  <a:cubicBezTo>
                    <a:pt x="5861" y="13702"/>
                    <a:pt x="6575" y="14432"/>
                    <a:pt x="6664" y="15527"/>
                  </a:cubicBezTo>
                  <a:cubicBezTo>
                    <a:pt x="6753" y="16622"/>
                    <a:pt x="6218" y="18083"/>
                    <a:pt x="5950" y="19026"/>
                  </a:cubicBezTo>
                  <a:cubicBezTo>
                    <a:pt x="5682" y="19969"/>
                    <a:pt x="5682" y="20395"/>
                    <a:pt x="5861" y="20760"/>
                  </a:cubicBezTo>
                  <a:cubicBezTo>
                    <a:pt x="6039" y="21125"/>
                    <a:pt x="6396" y="21429"/>
                    <a:pt x="8092" y="21460"/>
                  </a:cubicBezTo>
                  <a:cubicBezTo>
                    <a:pt x="9788" y="21490"/>
                    <a:pt x="12823" y="21247"/>
                    <a:pt x="15233" y="21003"/>
                  </a:cubicBezTo>
                  <a:cubicBezTo>
                    <a:pt x="17643" y="20760"/>
                    <a:pt x="19428" y="20516"/>
                    <a:pt x="21213" y="202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1" name="Line"/>
            <p:cNvSpPr/>
            <p:nvPr/>
          </p:nvSpPr>
          <p:spPr>
            <a:xfrm>
              <a:off x="2004602" y="268867"/>
              <a:ext cx="341956" cy="32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423" fill="norm" stroke="1" extrusionOk="0">
                  <a:moveTo>
                    <a:pt x="1140" y="3695"/>
                  </a:moveTo>
                  <a:cubicBezTo>
                    <a:pt x="607" y="2989"/>
                    <a:pt x="73" y="2283"/>
                    <a:pt x="7" y="1648"/>
                  </a:cubicBezTo>
                  <a:cubicBezTo>
                    <a:pt x="-60" y="1012"/>
                    <a:pt x="340" y="448"/>
                    <a:pt x="1273" y="165"/>
                  </a:cubicBezTo>
                  <a:cubicBezTo>
                    <a:pt x="2207" y="-117"/>
                    <a:pt x="3673" y="-117"/>
                    <a:pt x="5273" y="801"/>
                  </a:cubicBezTo>
                  <a:cubicBezTo>
                    <a:pt x="6873" y="1718"/>
                    <a:pt x="8607" y="3554"/>
                    <a:pt x="9407" y="6024"/>
                  </a:cubicBezTo>
                  <a:cubicBezTo>
                    <a:pt x="10207" y="8495"/>
                    <a:pt x="10073" y="11601"/>
                    <a:pt x="9207" y="14142"/>
                  </a:cubicBezTo>
                  <a:cubicBezTo>
                    <a:pt x="8340" y="16683"/>
                    <a:pt x="6740" y="18659"/>
                    <a:pt x="5607" y="19789"/>
                  </a:cubicBezTo>
                  <a:cubicBezTo>
                    <a:pt x="4473" y="20918"/>
                    <a:pt x="3807" y="21201"/>
                    <a:pt x="3140" y="21342"/>
                  </a:cubicBezTo>
                  <a:cubicBezTo>
                    <a:pt x="2473" y="21483"/>
                    <a:pt x="1807" y="21483"/>
                    <a:pt x="1407" y="20989"/>
                  </a:cubicBezTo>
                  <a:cubicBezTo>
                    <a:pt x="1007" y="20495"/>
                    <a:pt x="873" y="19507"/>
                    <a:pt x="1807" y="17954"/>
                  </a:cubicBezTo>
                  <a:cubicBezTo>
                    <a:pt x="2740" y="16401"/>
                    <a:pt x="4740" y="14283"/>
                    <a:pt x="7207" y="11954"/>
                  </a:cubicBezTo>
                  <a:cubicBezTo>
                    <a:pt x="9673" y="9624"/>
                    <a:pt x="12607" y="7083"/>
                    <a:pt x="14273" y="5389"/>
                  </a:cubicBezTo>
                  <a:cubicBezTo>
                    <a:pt x="15940" y="3695"/>
                    <a:pt x="16340" y="2848"/>
                    <a:pt x="16207" y="2636"/>
                  </a:cubicBezTo>
                  <a:cubicBezTo>
                    <a:pt x="16073" y="2424"/>
                    <a:pt x="15407" y="2848"/>
                    <a:pt x="14540" y="4189"/>
                  </a:cubicBezTo>
                  <a:cubicBezTo>
                    <a:pt x="13673" y="5530"/>
                    <a:pt x="12607" y="7789"/>
                    <a:pt x="12207" y="9907"/>
                  </a:cubicBezTo>
                  <a:cubicBezTo>
                    <a:pt x="11807" y="12024"/>
                    <a:pt x="12073" y="14001"/>
                    <a:pt x="13740" y="15342"/>
                  </a:cubicBezTo>
                  <a:cubicBezTo>
                    <a:pt x="15407" y="16683"/>
                    <a:pt x="18473" y="17389"/>
                    <a:pt x="21540" y="180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2" name="Line"/>
            <p:cNvSpPr/>
            <p:nvPr/>
          </p:nvSpPr>
          <p:spPr>
            <a:xfrm>
              <a:off x="2397357" y="552865"/>
              <a:ext cx="444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86" y="6092"/>
                    <a:pt x="6171" y="12185"/>
                    <a:pt x="9771" y="15785"/>
                  </a:cubicBezTo>
                  <a:cubicBezTo>
                    <a:pt x="13371" y="19385"/>
                    <a:pt x="17486" y="2049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3" name="Line"/>
            <p:cNvSpPr/>
            <p:nvPr/>
          </p:nvSpPr>
          <p:spPr>
            <a:xfrm>
              <a:off x="2397357" y="32165"/>
              <a:ext cx="44451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5354"/>
                    <a:pt x="10286" y="10708"/>
                    <a:pt x="13886" y="14308"/>
                  </a:cubicBezTo>
                  <a:cubicBezTo>
                    <a:pt x="17486" y="17908"/>
                    <a:pt x="19543" y="197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4" name="Line"/>
            <p:cNvSpPr/>
            <p:nvPr/>
          </p:nvSpPr>
          <p:spPr>
            <a:xfrm>
              <a:off x="2784707" y="641765"/>
              <a:ext cx="952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800" y="5400"/>
                    <a:pt x="12000" y="10800"/>
                    <a:pt x="8400" y="14400"/>
                  </a:cubicBezTo>
                  <a:cubicBezTo>
                    <a:pt x="4800" y="18000"/>
                    <a:pt x="24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5" name="Line"/>
            <p:cNvSpPr/>
            <p:nvPr/>
          </p:nvSpPr>
          <p:spPr>
            <a:xfrm>
              <a:off x="3364674" y="324265"/>
              <a:ext cx="309034" cy="2996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83" fill="norm" stroke="1" extrusionOk="0">
                  <a:moveTo>
                    <a:pt x="1175" y="4985"/>
                  </a:moveTo>
                  <a:cubicBezTo>
                    <a:pt x="588" y="4078"/>
                    <a:pt x="0" y="3172"/>
                    <a:pt x="0" y="2417"/>
                  </a:cubicBezTo>
                  <a:cubicBezTo>
                    <a:pt x="0" y="1662"/>
                    <a:pt x="588" y="1057"/>
                    <a:pt x="1984" y="755"/>
                  </a:cubicBezTo>
                  <a:cubicBezTo>
                    <a:pt x="3380" y="453"/>
                    <a:pt x="5584" y="453"/>
                    <a:pt x="7273" y="1964"/>
                  </a:cubicBezTo>
                  <a:cubicBezTo>
                    <a:pt x="8963" y="3474"/>
                    <a:pt x="10139" y="6495"/>
                    <a:pt x="9771" y="9592"/>
                  </a:cubicBezTo>
                  <a:cubicBezTo>
                    <a:pt x="9404" y="12688"/>
                    <a:pt x="7494" y="15860"/>
                    <a:pt x="6024" y="17824"/>
                  </a:cubicBezTo>
                  <a:cubicBezTo>
                    <a:pt x="4555" y="19787"/>
                    <a:pt x="3526" y="20543"/>
                    <a:pt x="2571" y="20996"/>
                  </a:cubicBezTo>
                  <a:cubicBezTo>
                    <a:pt x="1616" y="21449"/>
                    <a:pt x="735" y="21600"/>
                    <a:pt x="294" y="20920"/>
                  </a:cubicBezTo>
                  <a:cubicBezTo>
                    <a:pt x="-147" y="20241"/>
                    <a:pt x="-147" y="18730"/>
                    <a:pt x="1543" y="16313"/>
                  </a:cubicBezTo>
                  <a:cubicBezTo>
                    <a:pt x="3233" y="13897"/>
                    <a:pt x="6612" y="10573"/>
                    <a:pt x="9404" y="7855"/>
                  </a:cubicBezTo>
                  <a:cubicBezTo>
                    <a:pt x="12196" y="5136"/>
                    <a:pt x="14400" y="3021"/>
                    <a:pt x="15796" y="1737"/>
                  </a:cubicBezTo>
                  <a:cubicBezTo>
                    <a:pt x="17192" y="453"/>
                    <a:pt x="17780" y="0"/>
                    <a:pt x="17780" y="0"/>
                  </a:cubicBezTo>
                  <a:cubicBezTo>
                    <a:pt x="17780" y="0"/>
                    <a:pt x="17192" y="453"/>
                    <a:pt x="16163" y="2190"/>
                  </a:cubicBezTo>
                  <a:cubicBezTo>
                    <a:pt x="15135" y="3927"/>
                    <a:pt x="13665" y="6948"/>
                    <a:pt x="13004" y="9743"/>
                  </a:cubicBezTo>
                  <a:cubicBezTo>
                    <a:pt x="12343" y="12537"/>
                    <a:pt x="12490" y="15105"/>
                    <a:pt x="14033" y="16917"/>
                  </a:cubicBezTo>
                  <a:cubicBezTo>
                    <a:pt x="15575" y="18730"/>
                    <a:pt x="18514" y="19787"/>
                    <a:pt x="21453" y="208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6" name="Line"/>
            <p:cNvSpPr/>
            <p:nvPr/>
          </p:nvSpPr>
          <p:spPr>
            <a:xfrm>
              <a:off x="3781657" y="610015"/>
              <a:ext cx="1270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7" name="Line"/>
            <p:cNvSpPr/>
            <p:nvPr/>
          </p:nvSpPr>
          <p:spPr>
            <a:xfrm>
              <a:off x="3704205" y="592674"/>
              <a:ext cx="261603" cy="1873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242" fill="norm" stroke="1" extrusionOk="0">
                  <a:moveTo>
                    <a:pt x="1658" y="8446"/>
                  </a:moveTo>
                  <a:cubicBezTo>
                    <a:pt x="1139" y="7486"/>
                    <a:pt x="621" y="6526"/>
                    <a:pt x="275" y="5326"/>
                  </a:cubicBezTo>
                  <a:cubicBezTo>
                    <a:pt x="-70" y="4126"/>
                    <a:pt x="-243" y="2686"/>
                    <a:pt x="707" y="1606"/>
                  </a:cubicBezTo>
                  <a:cubicBezTo>
                    <a:pt x="1658" y="526"/>
                    <a:pt x="3731" y="-194"/>
                    <a:pt x="5027" y="46"/>
                  </a:cubicBezTo>
                  <a:cubicBezTo>
                    <a:pt x="6323" y="286"/>
                    <a:pt x="6842" y="1486"/>
                    <a:pt x="6842" y="4006"/>
                  </a:cubicBezTo>
                  <a:cubicBezTo>
                    <a:pt x="6842" y="6526"/>
                    <a:pt x="6323" y="10366"/>
                    <a:pt x="5805" y="12886"/>
                  </a:cubicBezTo>
                  <a:cubicBezTo>
                    <a:pt x="5287" y="15406"/>
                    <a:pt x="4768" y="16606"/>
                    <a:pt x="4336" y="17806"/>
                  </a:cubicBezTo>
                  <a:cubicBezTo>
                    <a:pt x="3904" y="19006"/>
                    <a:pt x="3559" y="20206"/>
                    <a:pt x="3818" y="20806"/>
                  </a:cubicBezTo>
                  <a:cubicBezTo>
                    <a:pt x="4077" y="21406"/>
                    <a:pt x="4941" y="21406"/>
                    <a:pt x="7447" y="20686"/>
                  </a:cubicBezTo>
                  <a:cubicBezTo>
                    <a:pt x="9952" y="19966"/>
                    <a:pt x="14099" y="18526"/>
                    <a:pt x="16691" y="17566"/>
                  </a:cubicBezTo>
                  <a:cubicBezTo>
                    <a:pt x="19283" y="16606"/>
                    <a:pt x="20320" y="16126"/>
                    <a:pt x="21357" y="156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8" name="Line"/>
            <p:cNvSpPr/>
            <p:nvPr/>
          </p:nvSpPr>
          <p:spPr>
            <a:xfrm>
              <a:off x="3762607" y="92405"/>
              <a:ext cx="76201" cy="200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5" fill="norm" stroke="1" extrusionOk="0">
                  <a:moveTo>
                    <a:pt x="0" y="2396"/>
                  </a:moveTo>
                  <a:cubicBezTo>
                    <a:pt x="0" y="1259"/>
                    <a:pt x="0" y="122"/>
                    <a:pt x="900" y="9"/>
                  </a:cubicBezTo>
                  <a:cubicBezTo>
                    <a:pt x="1800" y="-105"/>
                    <a:pt x="3600" y="804"/>
                    <a:pt x="7200" y="4556"/>
                  </a:cubicBezTo>
                  <a:cubicBezTo>
                    <a:pt x="10800" y="8308"/>
                    <a:pt x="16200" y="14901"/>
                    <a:pt x="21600" y="214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9" name="Line"/>
            <p:cNvSpPr/>
            <p:nvPr/>
          </p:nvSpPr>
          <p:spPr>
            <a:xfrm>
              <a:off x="4092807" y="679865"/>
              <a:ext cx="1206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0" name="Line"/>
            <p:cNvSpPr/>
            <p:nvPr/>
          </p:nvSpPr>
          <p:spPr>
            <a:xfrm>
              <a:off x="4659419" y="370985"/>
              <a:ext cx="277939" cy="2580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412" fill="norm" stroke="1" extrusionOk="0">
                  <a:moveTo>
                    <a:pt x="375" y="2446"/>
                  </a:moveTo>
                  <a:cubicBezTo>
                    <a:pt x="50" y="1568"/>
                    <a:pt x="-275" y="690"/>
                    <a:pt x="375" y="251"/>
                  </a:cubicBezTo>
                  <a:cubicBezTo>
                    <a:pt x="1024" y="-188"/>
                    <a:pt x="2648" y="-188"/>
                    <a:pt x="4760" y="1392"/>
                  </a:cubicBezTo>
                  <a:cubicBezTo>
                    <a:pt x="6871" y="2973"/>
                    <a:pt x="9469" y="6134"/>
                    <a:pt x="10200" y="9383"/>
                  </a:cubicBezTo>
                  <a:cubicBezTo>
                    <a:pt x="10931" y="12632"/>
                    <a:pt x="9794" y="15968"/>
                    <a:pt x="8657" y="17988"/>
                  </a:cubicBezTo>
                  <a:cubicBezTo>
                    <a:pt x="7520" y="20007"/>
                    <a:pt x="6384" y="20710"/>
                    <a:pt x="5247" y="20973"/>
                  </a:cubicBezTo>
                  <a:cubicBezTo>
                    <a:pt x="4110" y="21236"/>
                    <a:pt x="2973" y="21061"/>
                    <a:pt x="2323" y="20446"/>
                  </a:cubicBezTo>
                  <a:cubicBezTo>
                    <a:pt x="1674" y="19832"/>
                    <a:pt x="1511" y="18778"/>
                    <a:pt x="2811" y="16671"/>
                  </a:cubicBezTo>
                  <a:cubicBezTo>
                    <a:pt x="4110" y="14563"/>
                    <a:pt x="6871" y="11402"/>
                    <a:pt x="8657" y="9471"/>
                  </a:cubicBezTo>
                  <a:cubicBezTo>
                    <a:pt x="10444" y="7539"/>
                    <a:pt x="11256" y="6836"/>
                    <a:pt x="12799" y="5695"/>
                  </a:cubicBezTo>
                  <a:cubicBezTo>
                    <a:pt x="14342" y="4553"/>
                    <a:pt x="16615" y="2973"/>
                    <a:pt x="17427" y="2534"/>
                  </a:cubicBezTo>
                  <a:cubicBezTo>
                    <a:pt x="18239" y="2095"/>
                    <a:pt x="17590" y="2797"/>
                    <a:pt x="16696" y="5080"/>
                  </a:cubicBezTo>
                  <a:cubicBezTo>
                    <a:pt x="15803" y="7363"/>
                    <a:pt x="14666" y="11227"/>
                    <a:pt x="15397" y="14212"/>
                  </a:cubicBezTo>
                  <a:cubicBezTo>
                    <a:pt x="16128" y="17197"/>
                    <a:pt x="18727" y="19305"/>
                    <a:pt x="21325" y="21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1" name="Line"/>
            <p:cNvSpPr/>
            <p:nvPr/>
          </p:nvSpPr>
          <p:spPr>
            <a:xfrm>
              <a:off x="4994507" y="588378"/>
              <a:ext cx="115764" cy="1830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5" h="20754" fill="norm" stroke="1" extrusionOk="0">
                  <a:moveTo>
                    <a:pt x="5786" y="2453"/>
                  </a:moveTo>
                  <a:cubicBezTo>
                    <a:pt x="4629" y="1493"/>
                    <a:pt x="3471" y="533"/>
                    <a:pt x="3857" y="173"/>
                  </a:cubicBezTo>
                  <a:cubicBezTo>
                    <a:pt x="4243" y="-187"/>
                    <a:pt x="6171" y="53"/>
                    <a:pt x="7907" y="533"/>
                  </a:cubicBezTo>
                  <a:cubicBezTo>
                    <a:pt x="9643" y="1013"/>
                    <a:pt x="11186" y="1733"/>
                    <a:pt x="12150" y="2693"/>
                  </a:cubicBezTo>
                  <a:cubicBezTo>
                    <a:pt x="13114" y="3653"/>
                    <a:pt x="13500" y="4853"/>
                    <a:pt x="14079" y="6653"/>
                  </a:cubicBezTo>
                  <a:cubicBezTo>
                    <a:pt x="14657" y="8453"/>
                    <a:pt x="15429" y="10853"/>
                    <a:pt x="16586" y="12413"/>
                  </a:cubicBezTo>
                  <a:cubicBezTo>
                    <a:pt x="17743" y="13973"/>
                    <a:pt x="19286" y="14693"/>
                    <a:pt x="20250" y="15653"/>
                  </a:cubicBezTo>
                  <a:cubicBezTo>
                    <a:pt x="21214" y="16613"/>
                    <a:pt x="21600" y="17813"/>
                    <a:pt x="20057" y="19013"/>
                  </a:cubicBezTo>
                  <a:cubicBezTo>
                    <a:pt x="18514" y="20213"/>
                    <a:pt x="15043" y="21413"/>
                    <a:pt x="11379" y="20333"/>
                  </a:cubicBezTo>
                  <a:cubicBezTo>
                    <a:pt x="7714" y="19253"/>
                    <a:pt x="3857" y="15893"/>
                    <a:pt x="1929" y="13613"/>
                  </a:cubicBezTo>
                  <a:cubicBezTo>
                    <a:pt x="0" y="11333"/>
                    <a:pt x="0" y="10133"/>
                    <a:pt x="0" y="89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2" name="Line"/>
            <p:cNvSpPr/>
            <p:nvPr/>
          </p:nvSpPr>
          <p:spPr>
            <a:xfrm>
              <a:off x="5077057" y="102015"/>
              <a:ext cx="698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309" y="2645"/>
                    <a:pt x="2618" y="5290"/>
                    <a:pt x="6218" y="8890"/>
                  </a:cubicBezTo>
                  <a:cubicBezTo>
                    <a:pt x="9818" y="12490"/>
                    <a:pt x="15709" y="170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3" name="Line"/>
            <p:cNvSpPr/>
            <p:nvPr/>
          </p:nvSpPr>
          <p:spPr>
            <a:xfrm>
              <a:off x="5165957" y="692565"/>
              <a:ext cx="825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4" name="Line"/>
            <p:cNvSpPr/>
            <p:nvPr/>
          </p:nvSpPr>
          <p:spPr>
            <a:xfrm>
              <a:off x="5765187" y="402455"/>
              <a:ext cx="251671" cy="266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2" h="21270" fill="norm" stroke="1" extrusionOk="0">
                  <a:moveTo>
                    <a:pt x="882" y="1866"/>
                  </a:moveTo>
                  <a:cubicBezTo>
                    <a:pt x="342" y="1191"/>
                    <a:pt x="-198" y="516"/>
                    <a:pt x="72" y="178"/>
                  </a:cubicBezTo>
                  <a:cubicBezTo>
                    <a:pt x="342" y="-159"/>
                    <a:pt x="1422" y="-159"/>
                    <a:pt x="3672" y="1444"/>
                  </a:cubicBezTo>
                  <a:cubicBezTo>
                    <a:pt x="5922" y="3047"/>
                    <a:pt x="9342" y="6253"/>
                    <a:pt x="10962" y="9122"/>
                  </a:cubicBezTo>
                  <a:cubicBezTo>
                    <a:pt x="12582" y="11991"/>
                    <a:pt x="12402" y="14522"/>
                    <a:pt x="11502" y="16463"/>
                  </a:cubicBezTo>
                  <a:cubicBezTo>
                    <a:pt x="10602" y="18404"/>
                    <a:pt x="8982" y="19753"/>
                    <a:pt x="7722" y="20513"/>
                  </a:cubicBezTo>
                  <a:cubicBezTo>
                    <a:pt x="6462" y="21272"/>
                    <a:pt x="5562" y="21441"/>
                    <a:pt x="4932" y="21103"/>
                  </a:cubicBezTo>
                  <a:cubicBezTo>
                    <a:pt x="4302" y="20766"/>
                    <a:pt x="3942" y="19922"/>
                    <a:pt x="4302" y="18150"/>
                  </a:cubicBezTo>
                  <a:cubicBezTo>
                    <a:pt x="4662" y="16379"/>
                    <a:pt x="5742" y="13679"/>
                    <a:pt x="7362" y="11316"/>
                  </a:cubicBezTo>
                  <a:cubicBezTo>
                    <a:pt x="8982" y="8953"/>
                    <a:pt x="11142" y="6928"/>
                    <a:pt x="12852" y="5241"/>
                  </a:cubicBezTo>
                  <a:cubicBezTo>
                    <a:pt x="14562" y="3553"/>
                    <a:pt x="15822" y="2203"/>
                    <a:pt x="16092" y="1866"/>
                  </a:cubicBezTo>
                  <a:cubicBezTo>
                    <a:pt x="16362" y="1528"/>
                    <a:pt x="15642" y="2203"/>
                    <a:pt x="14742" y="4144"/>
                  </a:cubicBezTo>
                  <a:cubicBezTo>
                    <a:pt x="13842" y="6085"/>
                    <a:pt x="12762" y="9291"/>
                    <a:pt x="12852" y="12075"/>
                  </a:cubicBezTo>
                  <a:cubicBezTo>
                    <a:pt x="12942" y="14860"/>
                    <a:pt x="14202" y="17222"/>
                    <a:pt x="15822" y="18404"/>
                  </a:cubicBezTo>
                  <a:cubicBezTo>
                    <a:pt x="17442" y="19585"/>
                    <a:pt x="19422" y="19585"/>
                    <a:pt x="21402" y="195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5" name="Line"/>
            <p:cNvSpPr/>
            <p:nvPr/>
          </p:nvSpPr>
          <p:spPr>
            <a:xfrm>
              <a:off x="6057872" y="565565"/>
              <a:ext cx="91779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6" h="21600" fill="norm" stroke="1" extrusionOk="0">
                  <a:moveTo>
                    <a:pt x="8160" y="0"/>
                  </a:moveTo>
                  <a:cubicBezTo>
                    <a:pt x="5706" y="389"/>
                    <a:pt x="3251" y="778"/>
                    <a:pt x="1779" y="1849"/>
                  </a:cubicBezTo>
                  <a:cubicBezTo>
                    <a:pt x="306" y="2919"/>
                    <a:pt x="-185" y="4670"/>
                    <a:pt x="60" y="6032"/>
                  </a:cubicBezTo>
                  <a:cubicBezTo>
                    <a:pt x="306" y="7395"/>
                    <a:pt x="1288" y="8368"/>
                    <a:pt x="3251" y="8854"/>
                  </a:cubicBezTo>
                  <a:cubicBezTo>
                    <a:pt x="5215" y="9341"/>
                    <a:pt x="8160" y="9341"/>
                    <a:pt x="11351" y="9146"/>
                  </a:cubicBezTo>
                  <a:cubicBezTo>
                    <a:pt x="14542" y="8951"/>
                    <a:pt x="17979" y="8562"/>
                    <a:pt x="19697" y="8951"/>
                  </a:cubicBezTo>
                  <a:cubicBezTo>
                    <a:pt x="21415" y="9341"/>
                    <a:pt x="21415" y="10508"/>
                    <a:pt x="21170" y="12746"/>
                  </a:cubicBezTo>
                  <a:cubicBezTo>
                    <a:pt x="20924" y="14984"/>
                    <a:pt x="20433" y="18292"/>
                    <a:pt x="1994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6" name="Line"/>
            <p:cNvSpPr/>
            <p:nvPr/>
          </p:nvSpPr>
          <p:spPr>
            <a:xfrm>
              <a:off x="6162907" y="114715"/>
              <a:ext cx="508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457"/>
                    <a:pt x="3600" y="8914"/>
                    <a:pt x="7200" y="12514"/>
                  </a:cubicBezTo>
                  <a:cubicBezTo>
                    <a:pt x="10800" y="16114"/>
                    <a:pt x="16200" y="1885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7" name="Line"/>
            <p:cNvSpPr/>
            <p:nvPr/>
          </p:nvSpPr>
          <p:spPr>
            <a:xfrm>
              <a:off x="6201007" y="781465"/>
              <a:ext cx="1397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8" name="Line"/>
            <p:cNvSpPr/>
            <p:nvPr/>
          </p:nvSpPr>
          <p:spPr>
            <a:xfrm>
              <a:off x="6899507" y="819565"/>
              <a:ext cx="1460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57" y="17600"/>
                    <a:pt x="7513" y="13600"/>
                    <a:pt x="11113" y="10000"/>
                  </a:cubicBezTo>
                  <a:cubicBezTo>
                    <a:pt x="14713" y="6400"/>
                    <a:pt x="18157" y="3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9" name="Line"/>
            <p:cNvSpPr/>
            <p:nvPr/>
          </p:nvSpPr>
          <p:spPr>
            <a:xfrm>
              <a:off x="7591657" y="762415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0" name="Line"/>
            <p:cNvSpPr/>
            <p:nvPr/>
          </p:nvSpPr>
          <p:spPr>
            <a:xfrm>
              <a:off x="7788507" y="813215"/>
              <a:ext cx="1016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1" name="Line"/>
            <p:cNvSpPr/>
            <p:nvPr/>
          </p:nvSpPr>
          <p:spPr>
            <a:xfrm>
              <a:off x="8360801" y="494783"/>
              <a:ext cx="310357" cy="342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200" fill="norm" stroke="1" extrusionOk="0">
                  <a:moveTo>
                    <a:pt x="827" y="3985"/>
                  </a:moveTo>
                  <a:cubicBezTo>
                    <a:pt x="533" y="3331"/>
                    <a:pt x="239" y="2676"/>
                    <a:pt x="92" y="2021"/>
                  </a:cubicBezTo>
                  <a:cubicBezTo>
                    <a:pt x="-55" y="1367"/>
                    <a:pt x="-55" y="712"/>
                    <a:pt x="312" y="320"/>
                  </a:cubicBezTo>
                  <a:cubicBezTo>
                    <a:pt x="680" y="-73"/>
                    <a:pt x="1414" y="-204"/>
                    <a:pt x="3031" y="516"/>
                  </a:cubicBezTo>
                  <a:cubicBezTo>
                    <a:pt x="4647" y="1236"/>
                    <a:pt x="7145" y="2807"/>
                    <a:pt x="8541" y="5360"/>
                  </a:cubicBezTo>
                  <a:cubicBezTo>
                    <a:pt x="9937" y="7912"/>
                    <a:pt x="10231" y="11447"/>
                    <a:pt x="9423" y="14196"/>
                  </a:cubicBezTo>
                  <a:cubicBezTo>
                    <a:pt x="8614" y="16945"/>
                    <a:pt x="6704" y="18909"/>
                    <a:pt x="5235" y="20021"/>
                  </a:cubicBezTo>
                  <a:cubicBezTo>
                    <a:pt x="3765" y="21134"/>
                    <a:pt x="2737" y="21396"/>
                    <a:pt x="2149" y="21069"/>
                  </a:cubicBezTo>
                  <a:cubicBezTo>
                    <a:pt x="1561" y="20741"/>
                    <a:pt x="1414" y="19825"/>
                    <a:pt x="2296" y="17992"/>
                  </a:cubicBezTo>
                  <a:cubicBezTo>
                    <a:pt x="3178" y="16160"/>
                    <a:pt x="5088" y="13411"/>
                    <a:pt x="7586" y="10792"/>
                  </a:cubicBezTo>
                  <a:cubicBezTo>
                    <a:pt x="10084" y="8174"/>
                    <a:pt x="13169" y="5687"/>
                    <a:pt x="14933" y="4181"/>
                  </a:cubicBezTo>
                  <a:cubicBezTo>
                    <a:pt x="16696" y="2676"/>
                    <a:pt x="17137" y="2152"/>
                    <a:pt x="17578" y="1563"/>
                  </a:cubicBezTo>
                  <a:cubicBezTo>
                    <a:pt x="18018" y="974"/>
                    <a:pt x="18459" y="320"/>
                    <a:pt x="18239" y="189"/>
                  </a:cubicBezTo>
                  <a:cubicBezTo>
                    <a:pt x="18018" y="58"/>
                    <a:pt x="17137" y="451"/>
                    <a:pt x="16182" y="1825"/>
                  </a:cubicBezTo>
                  <a:cubicBezTo>
                    <a:pt x="15227" y="3200"/>
                    <a:pt x="14198" y="5556"/>
                    <a:pt x="15080" y="8240"/>
                  </a:cubicBezTo>
                  <a:cubicBezTo>
                    <a:pt x="15961" y="10923"/>
                    <a:pt x="18753" y="13934"/>
                    <a:pt x="21545" y="169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2" name="Line"/>
            <p:cNvSpPr/>
            <p:nvPr/>
          </p:nvSpPr>
          <p:spPr>
            <a:xfrm>
              <a:off x="8741984" y="749715"/>
              <a:ext cx="139287" cy="146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330" fill="norm" stroke="1" extrusionOk="0">
                  <a:moveTo>
                    <a:pt x="5654" y="0"/>
                  </a:moveTo>
                  <a:cubicBezTo>
                    <a:pt x="4364" y="2777"/>
                    <a:pt x="3075" y="5554"/>
                    <a:pt x="2430" y="8331"/>
                  </a:cubicBezTo>
                  <a:cubicBezTo>
                    <a:pt x="1785" y="11109"/>
                    <a:pt x="1785" y="13886"/>
                    <a:pt x="1463" y="16354"/>
                  </a:cubicBezTo>
                  <a:cubicBezTo>
                    <a:pt x="1141" y="18823"/>
                    <a:pt x="496" y="20983"/>
                    <a:pt x="173" y="21291"/>
                  </a:cubicBezTo>
                  <a:cubicBezTo>
                    <a:pt x="-149" y="21600"/>
                    <a:pt x="-149" y="20057"/>
                    <a:pt x="1302" y="16817"/>
                  </a:cubicBezTo>
                  <a:cubicBezTo>
                    <a:pt x="2752" y="13577"/>
                    <a:pt x="5654" y="8640"/>
                    <a:pt x="8717" y="6171"/>
                  </a:cubicBezTo>
                  <a:cubicBezTo>
                    <a:pt x="11779" y="3703"/>
                    <a:pt x="15003" y="3703"/>
                    <a:pt x="17260" y="5400"/>
                  </a:cubicBezTo>
                  <a:cubicBezTo>
                    <a:pt x="19517" y="7097"/>
                    <a:pt x="20806" y="10491"/>
                    <a:pt x="21129" y="13423"/>
                  </a:cubicBezTo>
                  <a:cubicBezTo>
                    <a:pt x="21451" y="16354"/>
                    <a:pt x="20806" y="18823"/>
                    <a:pt x="20161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3" name="Line"/>
            <p:cNvSpPr/>
            <p:nvPr/>
          </p:nvSpPr>
          <p:spPr>
            <a:xfrm>
              <a:off x="8900120" y="248065"/>
              <a:ext cx="3138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411"/>
                    <a:pt x="-1582" y="6821"/>
                    <a:pt x="1118" y="10421"/>
                  </a:cubicBezTo>
                  <a:cubicBezTo>
                    <a:pt x="3818" y="14021"/>
                    <a:pt x="11918" y="17811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4" name="Line"/>
            <p:cNvSpPr/>
            <p:nvPr/>
          </p:nvSpPr>
          <p:spPr>
            <a:xfrm>
              <a:off x="9052157" y="119184"/>
              <a:ext cx="159261" cy="803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6" h="21413" fill="norm" stroke="1" extrusionOk="0">
                  <a:moveTo>
                    <a:pt x="0" y="1065"/>
                  </a:moveTo>
                  <a:cubicBezTo>
                    <a:pt x="554" y="727"/>
                    <a:pt x="1108" y="388"/>
                    <a:pt x="2077" y="191"/>
                  </a:cubicBezTo>
                  <a:cubicBezTo>
                    <a:pt x="3046" y="-7"/>
                    <a:pt x="4431" y="-63"/>
                    <a:pt x="6508" y="78"/>
                  </a:cubicBezTo>
                  <a:cubicBezTo>
                    <a:pt x="8585" y="219"/>
                    <a:pt x="11354" y="557"/>
                    <a:pt x="13431" y="1403"/>
                  </a:cubicBezTo>
                  <a:cubicBezTo>
                    <a:pt x="15508" y="2249"/>
                    <a:pt x="16892" y="3603"/>
                    <a:pt x="15923" y="5013"/>
                  </a:cubicBezTo>
                  <a:cubicBezTo>
                    <a:pt x="14954" y="6423"/>
                    <a:pt x="11631" y="7889"/>
                    <a:pt x="9692" y="9101"/>
                  </a:cubicBezTo>
                  <a:cubicBezTo>
                    <a:pt x="7754" y="10314"/>
                    <a:pt x="7200" y="11273"/>
                    <a:pt x="9138" y="12542"/>
                  </a:cubicBezTo>
                  <a:cubicBezTo>
                    <a:pt x="11077" y="13811"/>
                    <a:pt x="15508" y="15390"/>
                    <a:pt x="18138" y="16630"/>
                  </a:cubicBezTo>
                  <a:cubicBezTo>
                    <a:pt x="20769" y="17871"/>
                    <a:pt x="21600" y="18774"/>
                    <a:pt x="20077" y="19563"/>
                  </a:cubicBezTo>
                  <a:cubicBezTo>
                    <a:pt x="18554" y="20353"/>
                    <a:pt x="14677" y="21029"/>
                    <a:pt x="11215" y="21283"/>
                  </a:cubicBezTo>
                  <a:cubicBezTo>
                    <a:pt x="7754" y="21537"/>
                    <a:pt x="4708" y="21368"/>
                    <a:pt x="1662" y="211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5" name="Line"/>
            <p:cNvSpPr/>
            <p:nvPr/>
          </p:nvSpPr>
          <p:spPr>
            <a:xfrm>
              <a:off x="32956" y="1467089"/>
              <a:ext cx="238812" cy="49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429" fill="norm" stroke="1" extrusionOk="0">
                  <a:moveTo>
                    <a:pt x="20863" y="5749"/>
                  </a:moveTo>
                  <a:cubicBezTo>
                    <a:pt x="21049" y="4473"/>
                    <a:pt x="21235" y="3197"/>
                    <a:pt x="20211" y="2103"/>
                  </a:cubicBezTo>
                  <a:cubicBezTo>
                    <a:pt x="19187" y="1010"/>
                    <a:pt x="16952" y="98"/>
                    <a:pt x="14066" y="7"/>
                  </a:cubicBezTo>
                  <a:cubicBezTo>
                    <a:pt x="11180" y="-84"/>
                    <a:pt x="7642" y="645"/>
                    <a:pt x="5035" y="2103"/>
                  </a:cubicBezTo>
                  <a:cubicBezTo>
                    <a:pt x="2428" y="3562"/>
                    <a:pt x="752" y="5749"/>
                    <a:pt x="194" y="7253"/>
                  </a:cubicBezTo>
                  <a:cubicBezTo>
                    <a:pt x="-365" y="8757"/>
                    <a:pt x="194" y="9577"/>
                    <a:pt x="3080" y="10670"/>
                  </a:cubicBezTo>
                  <a:cubicBezTo>
                    <a:pt x="5966" y="11764"/>
                    <a:pt x="11180" y="13131"/>
                    <a:pt x="14438" y="14225"/>
                  </a:cubicBezTo>
                  <a:cubicBezTo>
                    <a:pt x="17697" y="15319"/>
                    <a:pt x="19001" y="16139"/>
                    <a:pt x="19001" y="17096"/>
                  </a:cubicBezTo>
                  <a:cubicBezTo>
                    <a:pt x="19001" y="18053"/>
                    <a:pt x="17697" y="19146"/>
                    <a:pt x="15369" y="19921"/>
                  </a:cubicBezTo>
                  <a:cubicBezTo>
                    <a:pt x="13042" y="20696"/>
                    <a:pt x="9690" y="21151"/>
                    <a:pt x="7549" y="21334"/>
                  </a:cubicBezTo>
                  <a:cubicBezTo>
                    <a:pt x="5407" y="21516"/>
                    <a:pt x="4476" y="21425"/>
                    <a:pt x="3825" y="21151"/>
                  </a:cubicBezTo>
                  <a:cubicBezTo>
                    <a:pt x="3173" y="20878"/>
                    <a:pt x="2801" y="20422"/>
                    <a:pt x="3359" y="20058"/>
                  </a:cubicBezTo>
                  <a:cubicBezTo>
                    <a:pt x="3918" y="19693"/>
                    <a:pt x="5407" y="19420"/>
                    <a:pt x="6897" y="19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6" name="Line"/>
            <p:cNvSpPr/>
            <p:nvPr/>
          </p:nvSpPr>
          <p:spPr>
            <a:xfrm>
              <a:off x="315880" y="1855121"/>
              <a:ext cx="360628" cy="239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07" fill="norm" stroke="1" extrusionOk="0">
                  <a:moveTo>
                    <a:pt x="1816" y="3934"/>
                  </a:moveTo>
                  <a:cubicBezTo>
                    <a:pt x="1184" y="3555"/>
                    <a:pt x="553" y="3176"/>
                    <a:pt x="237" y="2513"/>
                  </a:cubicBezTo>
                  <a:cubicBezTo>
                    <a:pt x="-79" y="1850"/>
                    <a:pt x="-79" y="902"/>
                    <a:pt x="237" y="429"/>
                  </a:cubicBezTo>
                  <a:cubicBezTo>
                    <a:pt x="553" y="-45"/>
                    <a:pt x="1184" y="-45"/>
                    <a:pt x="2195" y="50"/>
                  </a:cubicBezTo>
                  <a:cubicBezTo>
                    <a:pt x="3205" y="144"/>
                    <a:pt x="4595" y="334"/>
                    <a:pt x="5479" y="1850"/>
                  </a:cubicBezTo>
                  <a:cubicBezTo>
                    <a:pt x="6363" y="3366"/>
                    <a:pt x="6742" y="6208"/>
                    <a:pt x="6489" y="8860"/>
                  </a:cubicBezTo>
                  <a:cubicBezTo>
                    <a:pt x="6237" y="11513"/>
                    <a:pt x="5353" y="13976"/>
                    <a:pt x="4721" y="15587"/>
                  </a:cubicBezTo>
                  <a:cubicBezTo>
                    <a:pt x="4089" y="17197"/>
                    <a:pt x="3710" y="17955"/>
                    <a:pt x="3521" y="18808"/>
                  </a:cubicBezTo>
                  <a:cubicBezTo>
                    <a:pt x="3332" y="19660"/>
                    <a:pt x="3332" y="20608"/>
                    <a:pt x="3710" y="21081"/>
                  </a:cubicBezTo>
                  <a:cubicBezTo>
                    <a:pt x="4089" y="21555"/>
                    <a:pt x="4847" y="21555"/>
                    <a:pt x="7058" y="20797"/>
                  </a:cubicBezTo>
                  <a:cubicBezTo>
                    <a:pt x="9268" y="20039"/>
                    <a:pt x="12932" y="18523"/>
                    <a:pt x="15584" y="17671"/>
                  </a:cubicBezTo>
                  <a:cubicBezTo>
                    <a:pt x="18237" y="16818"/>
                    <a:pt x="19879" y="16629"/>
                    <a:pt x="21521" y="16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7" name="Line"/>
            <p:cNvSpPr/>
            <p:nvPr/>
          </p:nvSpPr>
          <p:spPr>
            <a:xfrm>
              <a:off x="1023640" y="1740893"/>
              <a:ext cx="473278" cy="22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545" fill="norm" stroke="1" extrusionOk="0">
                  <a:moveTo>
                    <a:pt x="2389" y="7818"/>
                  </a:moveTo>
                  <a:cubicBezTo>
                    <a:pt x="1912" y="7818"/>
                    <a:pt x="1434" y="7818"/>
                    <a:pt x="956" y="8121"/>
                  </a:cubicBezTo>
                  <a:cubicBezTo>
                    <a:pt x="478" y="8424"/>
                    <a:pt x="0" y="9029"/>
                    <a:pt x="0" y="9433"/>
                  </a:cubicBezTo>
                  <a:cubicBezTo>
                    <a:pt x="0" y="9837"/>
                    <a:pt x="478" y="10038"/>
                    <a:pt x="2485" y="10038"/>
                  </a:cubicBezTo>
                  <a:cubicBezTo>
                    <a:pt x="4492" y="10038"/>
                    <a:pt x="8028" y="9837"/>
                    <a:pt x="10896" y="9534"/>
                  </a:cubicBezTo>
                  <a:cubicBezTo>
                    <a:pt x="13763" y="9231"/>
                    <a:pt x="15961" y="8827"/>
                    <a:pt x="17251" y="8323"/>
                  </a:cubicBezTo>
                  <a:cubicBezTo>
                    <a:pt x="18542" y="7818"/>
                    <a:pt x="18924" y="7212"/>
                    <a:pt x="18972" y="6405"/>
                  </a:cubicBezTo>
                  <a:cubicBezTo>
                    <a:pt x="19019" y="5597"/>
                    <a:pt x="18733" y="4588"/>
                    <a:pt x="17681" y="3579"/>
                  </a:cubicBezTo>
                  <a:cubicBezTo>
                    <a:pt x="16630" y="2569"/>
                    <a:pt x="14814" y="1560"/>
                    <a:pt x="13572" y="954"/>
                  </a:cubicBezTo>
                  <a:cubicBezTo>
                    <a:pt x="12329" y="349"/>
                    <a:pt x="11660" y="147"/>
                    <a:pt x="11612" y="46"/>
                  </a:cubicBezTo>
                  <a:cubicBezTo>
                    <a:pt x="11565" y="-55"/>
                    <a:pt x="12138" y="-55"/>
                    <a:pt x="13811" y="752"/>
                  </a:cubicBezTo>
                  <a:cubicBezTo>
                    <a:pt x="15483" y="1560"/>
                    <a:pt x="18255" y="3175"/>
                    <a:pt x="19784" y="5093"/>
                  </a:cubicBezTo>
                  <a:cubicBezTo>
                    <a:pt x="21313" y="7010"/>
                    <a:pt x="21600" y="9231"/>
                    <a:pt x="21218" y="11754"/>
                  </a:cubicBezTo>
                  <a:cubicBezTo>
                    <a:pt x="20835" y="14278"/>
                    <a:pt x="19784" y="17104"/>
                    <a:pt x="19019" y="18921"/>
                  </a:cubicBezTo>
                  <a:cubicBezTo>
                    <a:pt x="18255" y="20738"/>
                    <a:pt x="17777" y="21545"/>
                    <a:pt x="17729" y="21545"/>
                  </a:cubicBezTo>
                  <a:cubicBezTo>
                    <a:pt x="17681" y="21545"/>
                    <a:pt x="18064" y="20738"/>
                    <a:pt x="18446" y="199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8" name="Line"/>
            <p:cNvSpPr/>
            <p:nvPr/>
          </p:nvSpPr>
          <p:spPr>
            <a:xfrm>
              <a:off x="1690831" y="1498776"/>
              <a:ext cx="173127" cy="603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2" h="21458" fill="norm" stroke="1" extrusionOk="0">
                  <a:moveTo>
                    <a:pt x="21032" y="2492"/>
                  </a:moveTo>
                  <a:cubicBezTo>
                    <a:pt x="17175" y="1589"/>
                    <a:pt x="13318" y="686"/>
                    <a:pt x="9975" y="272"/>
                  </a:cubicBezTo>
                  <a:cubicBezTo>
                    <a:pt x="6632" y="-142"/>
                    <a:pt x="3803" y="-67"/>
                    <a:pt x="2003" y="385"/>
                  </a:cubicBezTo>
                  <a:cubicBezTo>
                    <a:pt x="203" y="836"/>
                    <a:pt x="-568" y="1664"/>
                    <a:pt x="461" y="2868"/>
                  </a:cubicBezTo>
                  <a:cubicBezTo>
                    <a:pt x="1489" y="4073"/>
                    <a:pt x="4318" y="5653"/>
                    <a:pt x="6375" y="7158"/>
                  </a:cubicBezTo>
                  <a:cubicBezTo>
                    <a:pt x="8432" y="8664"/>
                    <a:pt x="9718" y="10094"/>
                    <a:pt x="9846" y="11185"/>
                  </a:cubicBezTo>
                  <a:cubicBezTo>
                    <a:pt x="9975" y="12276"/>
                    <a:pt x="8946" y="13029"/>
                    <a:pt x="8175" y="14007"/>
                  </a:cubicBezTo>
                  <a:cubicBezTo>
                    <a:pt x="7403" y="14986"/>
                    <a:pt x="6889" y="16190"/>
                    <a:pt x="6375" y="17243"/>
                  </a:cubicBezTo>
                  <a:cubicBezTo>
                    <a:pt x="5861" y="18297"/>
                    <a:pt x="5346" y="19200"/>
                    <a:pt x="5475" y="19802"/>
                  </a:cubicBezTo>
                  <a:cubicBezTo>
                    <a:pt x="5603" y="20404"/>
                    <a:pt x="6375" y="20705"/>
                    <a:pt x="8046" y="20931"/>
                  </a:cubicBezTo>
                  <a:cubicBezTo>
                    <a:pt x="9718" y="21157"/>
                    <a:pt x="12289" y="21307"/>
                    <a:pt x="14861" y="214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9" name="Line"/>
            <p:cNvSpPr/>
            <p:nvPr/>
          </p:nvSpPr>
          <p:spPr>
            <a:xfrm>
              <a:off x="2048107" y="1750858"/>
              <a:ext cx="298451" cy="289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9" fill="norm" stroke="1" extrusionOk="0">
                  <a:moveTo>
                    <a:pt x="0" y="2977"/>
                  </a:moveTo>
                  <a:cubicBezTo>
                    <a:pt x="0" y="2038"/>
                    <a:pt x="0" y="1099"/>
                    <a:pt x="460" y="551"/>
                  </a:cubicBezTo>
                  <a:cubicBezTo>
                    <a:pt x="919" y="4"/>
                    <a:pt x="1838" y="-153"/>
                    <a:pt x="3294" y="160"/>
                  </a:cubicBezTo>
                  <a:cubicBezTo>
                    <a:pt x="4749" y="473"/>
                    <a:pt x="6740" y="1256"/>
                    <a:pt x="8119" y="3212"/>
                  </a:cubicBezTo>
                  <a:cubicBezTo>
                    <a:pt x="9498" y="5169"/>
                    <a:pt x="10264" y="8299"/>
                    <a:pt x="9651" y="11430"/>
                  </a:cubicBezTo>
                  <a:cubicBezTo>
                    <a:pt x="9038" y="14560"/>
                    <a:pt x="7047" y="17690"/>
                    <a:pt x="5668" y="19412"/>
                  </a:cubicBezTo>
                  <a:cubicBezTo>
                    <a:pt x="4289" y="21134"/>
                    <a:pt x="3523" y="21447"/>
                    <a:pt x="2834" y="21369"/>
                  </a:cubicBezTo>
                  <a:cubicBezTo>
                    <a:pt x="2145" y="21290"/>
                    <a:pt x="1532" y="20821"/>
                    <a:pt x="1455" y="19647"/>
                  </a:cubicBezTo>
                  <a:cubicBezTo>
                    <a:pt x="1379" y="18473"/>
                    <a:pt x="1838" y="16595"/>
                    <a:pt x="3753" y="14090"/>
                  </a:cubicBezTo>
                  <a:cubicBezTo>
                    <a:pt x="5668" y="11586"/>
                    <a:pt x="9038" y="8456"/>
                    <a:pt x="11489" y="6421"/>
                  </a:cubicBezTo>
                  <a:cubicBezTo>
                    <a:pt x="13940" y="4386"/>
                    <a:pt x="15472" y="3447"/>
                    <a:pt x="16545" y="2743"/>
                  </a:cubicBezTo>
                  <a:cubicBezTo>
                    <a:pt x="17617" y="2038"/>
                    <a:pt x="18230" y="1569"/>
                    <a:pt x="18153" y="1725"/>
                  </a:cubicBezTo>
                  <a:cubicBezTo>
                    <a:pt x="18077" y="1882"/>
                    <a:pt x="17311" y="2664"/>
                    <a:pt x="16238" y="4230"/>
                  </a:cubicBezTo>
                  <a:cubicBezTo>
                    <a:pt x="15166" y="5795"/>
                    <a:pt x="13787" y="8143"/>
                    <a:pt x="13557" y="10412"/>
                  </a:cubicBezTo>
                  <a:cubicBezTo>
                    <a:pt x="13328" y="12682"/>
                    <a:pt x="14247" y="14873"/>
                    <a:pt x="15779" y="16360"/>
                  </a:cubicBezTo>
                  <a:cubicBezTo>
                    <a:pt x="17311" y="17847"/>
                    <a:pt x="19455" y="18630"/>
                    <a:pt x="21600" y="194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0" name="Line"/>
            <p:cNvSpPr/>
            <p:nvPr/>
          </p:nvSpPr>
          <p:spPr>
            <a:xfrm>
              <a:off x="2411758" y="2019715"/>
              <a:ext cx="23700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9353" y="0"/>
                  </a:moveTo>
                  <a:cubicBezTo>
                    <a:pt x="3953" y="4255"/>
                    <a:pt x="-1447" y="8509"/>
                    <a:pt x="353" y="12109"/>
                  </a:cubicBezTo>
                  <a:cubicBezTo>
                    <a:pt x="2153" y="15709"/>
                    <a:pt x="11153" y="18655"/>
                    <a:pt x="201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1" name="Line"/>
            <p:cNvSpPr/>
            <p:nvPr/>
          </p:nvSpPr>
          <p:spPr>
            <a:xfrm>
              <a:off x="2378307" y="1524415"/>
              <a:ext cx="177801" cy="202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1350"/>
                  </a:moveTo>
                  <a:cubicBezTo>
                    <a:pt x="1029" y="675"/>
                    <a:pt x="2057" y="0"/>
                    <a:pt x="3214" y="0"/>
                  </a:cubicBezTo>
                  <a:cubicBezTo>
                    <a:pt x="4371" y="0"/>
                    <a:pt x="5657" y="675"/>
                    <a:pt x="6686" y="2475"/>
                  </a:cubicBezTo>
                  <a:cubicBezTo>
                    <a:pt x="7714" y="4275"/>
                    <a:pt x="8486" y="7200"/>
                    <a:pt x="8100" y="9675"/>
                  </a:cubicBezTo>
                  <a:cubicBezTo>
                    <a:pt x="7714" y="12150"/>
                    <a:pt x="6171" y="14175"/>
                    <a:pt x="5014" y="16088"/>
                  </a:cubicBezTo>
                  <a:cubicBezTo>
                    <a:pt x="3857" y="18000"/>
                    <a:pt x="3086" y="19800"/>
                    <a:pt x="3729" y="20700"/>
                  </a:cubicBezTo>
                  <a:cubicBezTo>
                    <a:pt x="4371" y="21600"/>
                    <a:pt x="6429" y="21600"/>
                    <a:pt x="9643" y="21488"/>
                  </a:cubicBezTo>
                  <a:cubicBezTo>
                    <a:pt x="12857" y="21375"/>
                    <a:pt x="17229" y="21150"/>
                    <a:pt x="21600" y="209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2" name="Line"/>
            <p:cNvSpPr/>
            <p:nvPr/>
          </p:nvSpPr>
          <p:spPr>
            <a:xfrm>
              <a:off x="2562457" y="2013365"/>
              <a:ext cx="82551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169" y="6000"/>
                    <a:pt x="12738" y="12000"/>
                    <a:pt x="9138" y="15600"/>
                  </a:cubicBezTo>
                  <a:cubicBezTo>
                    <a:pt x="5538" y="19200"/>
                    <a:pt x="2769" y="20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3" name="Line"/>
            <p:cNvSpPr/>
            <p:nvPr/>
          </p:nvSpPr>
          <p:spPr>
            <a:xfrm>
              <a:off x="3070457" y="1841206"/>
              <a:ext cx="279401" cy="311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59" fill="norm" stroke="1" extrusionOk="0">
                  <a:moveTo>
                    <a:pt x="0" y="2223"/>
                  </a:moveTo>
                  <a:cubicBezTo>
                    <a:pt x="327" y="1499"/>
                    <a:pt x="655" y="774"/>
                    <a:pt x="1309" y="339"/>
                  </a:cubicBezTo>
                  <a:cubicBezTo>
                    <a:pt x="1964" y="-96"/>
                    <a:pt x="2945" y="-241"/>
                    <a:pt x="4664" y="701"/>
                  </a:cubicBezTo>
                  <a:cubicBezTo>
                    <a:pt x="6382" y="1644"/>
                    <a:pt x="8836" y="3673"/>
                    <a:pt x="9900" y="6427"/>
                  </a:cubicBezTo>
                  <a:cubicBezTo>
                    <a:pt x="10964" y="9182"/>
                    <a:pt x="10636" y="12661"/>
                    <a:pt x="9573" y="15053"/>
                  </a:cubicBezTo>
                  <a:cubicBezTo>
                    <a:pt x="8509" y="17445"/>
                    <a:pt x="6709" y="18750"/>
                    <a:pt x="5400" y="19329"/>
                  </a:cubicBezTo>
                  <a:cubicBezTo>
                    <a:pt x="4091" y="19909"/>
                    <a:pt x="3273" y="19764"/>
                    <a:pt x="2782" y="19329"/>
                  </a:cubicBezTo>
                  <a:cubicBezTo>
                    <a:pt x="2291" y="18895"/>
                    <a:pt x="2127" y="18170"/>
                    <a:pt x="3436" y="16648"/>
                  </a:cubicBezTo>
                  <a:cubicBezTo>
                    <a:pt x="4745" y="15125"/>
                    <a:pt x="7527" y="12806"/>
                    <a:pt x="10555" y="10704"/>
                  </a:cubicBezTo>
                  <a:cubicBezTo>
                    <a:pt x="13582" y="8602"/>
                    <a:pt x="16855" y="6717"/>
                    <a:pt x="18818" y="5558"/>
                  </a:cubicBezTo>
                  <a:cubicBezTo>
                    <a:pt x="20782" y="4398"/>
                    <a:pt x="21436" y="3963"/>
                    <a:pt x="21355" y="3818"/>
                  </a:cubicBezTo>
                  <a:cubicBezTo>
                    <a:pt x="21273" y="3673"/>
                    <a:pt x="20455" y="3818"/>
                    <a:pt x="18982" y="4833"/>
                  </a:cubicBezTo>
                  <a:cubicBezTo>
                    <a:pt x="17509" y="5848"/>
                    <a:pt x="15382" y="7732"/>
                    <a:pt x="14727" y="9979"/>
                  </a:cubicBezTo>
                  <a:cubicBezTo>
                    <a:pt x="14073" y="12226"/>
                    <a:pt x="14891" y="14836"/>
                    <a:pt x="16282" y="16793"/>
                  </a:cubicBezTo>
                  <a:cubicBezTo>
                    <a:pt x="17673" y="18750"/>
                    <a:pt x="19636" y="20054"/>
                    <a:pt x="21600" y="213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4" name="Line"/>
            <p:cNvSpPr/>
            <p:nvPr/>
          </p:nvSpPr>
          <p:spPr>
            <a:xfrm>
              <a:off x="3394307" y="2141889"/>
              <a:ext cx="177801" cy="12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55" fill="norm" stroke="1" extrusionOk="0">
                  <a:moveTo>
                    <a:pt x="0" y="3994"/>
                  </a:moveTo>
                  <a:cubicBezTo>
                    <a:pt x="771" y="2578"/>
                    <a:pt x="1543" y="1161"/>
                    <a:pt x="2571" y="453"/>
                  </a:cubicBezTo>
                  <a:cubicBezTo>
                    <a:pt x="3600" y="-255"/>
                    <a:pt x="4886" y="-255"/>
                    <a:pt x="5914" y="1338"/>
                  </a:cubicBezTo>
                  <a:cubicBezTo>
                    <a:pt x="6943" y="2932"/>
                    <a:pt x="7714" y="6119"/>
                    <a:pt x="7714" y="8597"/>
                  </a:cubicBezTo>
                  <a:cubicBezTo>
                    <a:pt x="7714" y="11076"/>
                    <a:pt x="6943" y="12847"/>
                    <a:pt x="6043" y="14617"/>
                  </a:cubicBezTo>
                  <a:cubicBezTo>
                    <a:pt x="5143" y="16388"/>
                    <a:pt x="4114" y="18158"/>
                    <a:pt x="4243" y="19397"/>
                  </a:cubicBezTo>
                  <a:cubicBezTo>
                    <a:pt x="4371" y="20637"/>
                    <a:pt x="5657" y="21345"/>
                    <a:pt x="8743" y="20460"/>
                  </a:cubicBezTo>
                  <a:cubicBezTo>
                    <a:pt x="11829" y="19575"/>
                    <a:pt x="16714" y="17096"/>
                    <a:pt x="21600" y="146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5" name="Line"/>
            <p:cNvSpPr/>
            <p:nvPr/>
          </p:nvSpPr>
          <p:spPr>
            <a:xfrm>
              <a:off x="3457807" y="1744276"/>
              <a:ext cx="203201" cy="180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1" fill="norm" stroke="1" extrusionOk="0">
                  <a:moveTo>
                    <a:pt x="0" y="2544"/>
                  </a:moveTo>
                  <a:cubicBezTo>
                    <a:pt x="675" y="1539"/>
                    <a:pt x="1350" y="534"/>
                    <a:pt x="2250" y="158"/>
                  </a:cubicBezTo>
                  <a:cubicBezTo>
                    <a:pt x="3150" y="-219"/>
                    <a:pt x="4275" y="32"/>
                    <a:pt x="6075" y="1414"/>
                  </a:cubicBezTo>
                  <a:cubicBezTo>
                    <a:pt x="7875" y="2795"/>
                    <a:pt x="10350" y="5307"/>
                    <a:pt x="11250" y="7693"/>
                  </a:cubicBezTo>
                  <a:cubicBezTo>
                    <a:pt x="12150" y="10079"/>
                    <a:pt x="11475" y="12339"/>
                    <a:pt x="10687" y="13846"/>
                  </a:cubicBezTo>
                  <a:cubicBezTo>
                    <a:pt x="9900" y="15353"/>
                    <a:pt x="9000" y="16107"/>
                    <a:pt x="7987" y="17111"/>
                  </a:cubicBezTo>
                  <a:cubicBezTo>
                    <a:pt x="6975" y="18116"/>
                    <a:pt x="5850" y="19372"/>
                    <a:pt x="6075" y="20000"/>
                  </a:cubicBezTo>
                  <a:cubicBezTo>
                    <a:pt x="6300" y="20628"/>
                    <a:pt x="7875" y="20628"/>
                    <a:pt x="10687" y="20753"/>
                  </a:cubicBezTo>
                  <a:cubicBezTo>
                    <a:pt x="13500" y="20879"/>
                    <a:pt x="17550" y="21130"/>
                    <a:pt x="21600" y="213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6" name="Line"/>
            <p:cNvSpPr/>
            <p:nvPr/>
          </p:nvSpPr>
          <p:spPr>
            <a:xfrm>
              <a:off x="3743557" y="2191165"/>
              <a:ext cx="571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7" name="Line"/>
            <p:cNvSpPr/>
            <p:nvPr/>
          </p:nvSpPr>
          <p:spPr>
            <a:xfrm>
              <a:off x="4181707" y="2245638"/>
              <a:ext cx="3302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20157"/>
                  </a:moveTo>
                  <a:cubicBezTo>
                    <a:pt x="4708" y="12302"/>
                    <a:pt x="9415" y="4448"/>
                    <a:pt x="13015" y="1502"/>
                  </a:cubicBezTo>
                  <a:cubicBezTo>
                    <a:pt x="16615" y="-1443"/>
                    <a:pt x="19108" y="521"/>
                    <a:pt x="21600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8" name="Line"/>
            <p:cNvSpPr/>
            <p:nvPr/>
          </p:nvSpPr>
          <p:spPr>
            <a:xfrm>
              <a:off x="5743807" y="2242907"/>
              <a:ext cx="3683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13332"/>
                  </a:moveTo>
                  <a:cubicBezTo>
                    <a:pt x="4097" y="6132"/>
                    <a:pt x="8193" y="-1068"/>
                    <a:pt x="11793" y="132"/>
                  </a:cubicBezTo>
                  <a:cubicBezTo>
                    <a:pt x="15393" y="1332"/>
                    <a:pt x="18497" y="10932"/>
                    <a:pt x="21600" y="205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9" name="Line"/>
            <p:cNvSpPr/>
            <p:nvPr/>
          </p:nvSpPr>
          <p:spPr>
            <a:xfrm>
              <a:off x="7077307" y="2362615"/>
              <a:ext cx="1460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0" name="Line"/>
            <p:cNvSpPr/>
            <p:nvPr/>
          </p:nvSpPr>
          <p:spPr>
            <a:xfrm>
              <a:off x="7528004" y="2028194"/>
              <a:ext cx="289165" cy="315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9" h="21164" fill="norm" stroke="1" extrusionOk="0">
                  <a:moveTo>
                    <a:pt x="1409" y="6678"/>
                  </a:moveTo>
                  <a:cubicBezTo>
                    <a:pt x="1099" y="5541"/>
                    <a:pt x="788" y="4404"/>
                    <a:pt x="1099" y="3197"/>
                  </a:cubicBezTo>
                  <a:cubicBezTo>
                    <a:pt x="1409" y="1989"/>
                    <a:pt x="2342" y="710"/>
                    <a:pt x="3818" y="212"/>
                  </a:cubicBezTo>
                  <a:cubicBezTo>
                    <a:pt x="5294" y="-285"/>
                    <a:pt x="7314" y="-1"/>
                    <a:pt x="8868" y="2060"/>
                  </a:cubicBezTo>
                  <a:cubicBezTo>
                    <a:pt x="10422" y="4120"/>
                    <a:pt x="11510" y="7957"/>
                    <a:pt x="10422" y="11368"/>
                  </a:cubicBezTo>
                  <a:cubicBezTo>
                    <a:pt x="9335" y="14778"/>
                    <a:pt x="6071" y="17762"/>
                    <a:pt x="3973" y="19397"/>
                  </a:cubicBezTo>
                  <a:cubicBezTo>
                    <a:pt x="1876" y="21031"/>
                    <a:pt x="943" y="21315"/>
                    <a:pt x="399" y="21102"/>
                  </a:cubicBezTo>
                  <a:cubicBezTo>
                    <a:pt x="-145" y="20889"/>
                    <a:pt x="-300" y="20178"/>
                    <a:pt x="1021" y="18544"/>
                  </a:cubicBezTo>
                  <a:cubicBezTo>
                    <a:pt x="2342" y="16910"/>
                    <a:pt x="5139" y="14352"/>
                    <a:pt x="8558" y="11794"/>
                  </a:cubicBezTo>
                  <a:cubicBezTo>
                    <a:pt x="11976" y="9236"/>
                    <a:pt x="16017" y="6678"/>
                    <a:pt x="18347" y="5115"/>
                  </a:cubicBezTo>
                  <a:cubicBezTo>
                    <a:pt x="20678" y="3552"/>
                    <a:pt x="21300" y="2983"/>
                    <a:pt x="21222" y="2841"/>
                  </a:cubicBezTo>
                  <a:cubicBezTo>
                    <a:pt x="21145" y="2699"/>
                    <a:pt x="20368" y="2983"/>
                    <a:pt x="19124" y="4191"/>
                  </a:cubicBezTo>
                  <a:cubicBezTo>
                    <a:pt x="17881" y="5399"/>
                    <a:pt x="16172" y="7531"/>
                    <a:pt x="15939" y="9876"/>
                  </a:cubicBezTo>
                  <a:cubicBezTo>
                    <a:pt x="15706" y="12220"/>
                    <a:pt x="16949" y="14778"/>
                    <a:pt x="17959" y="16270"/>
                  </a:cubicBezTo>
                  <a:cubicBezTo>
                    <a:pt x="18969" y="17762"/>
                    <a:pt x="19746" y="18189"/>
                    <a:pt x="20523" y="186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1" name="Line"/>
            <p:cNvSpPr/>
            <p:nvPr/>
          </p:nvSpPr>
          <p:spPr>
            <a:xfrm>
              <a:off x="7858891" y="2288133"/>
              <a:ext cx="125223" cy="106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8" h="21256" fill="norm" stroke="1" extrusionOk="0">
                  <a:moveTo>
                    <a:pt x="3098" y="4738"/>
                  </a:moveTo>
                  <a:cubicBezTo>
                    <a:pt x="2390" y="6856"/>
                    <a:pt x="1681" y="8974"/>
                    <a:pt x="1150" y="11938"/>
                  </a:cubicBezTo>
                  <a:cubicBezTo>
                    <a:pt x="619" y="14903"/>
                    <a:pt x="265" y="18715"/>
                    <a:pt x="88" y="19350"/>
                  </a:cubicBezTo>
                  <a:cubicBezTo>
                    <a:pt x="-89" y="19985"/>
                    <a:pt x="-89" y="17444"/>
                    <a:pt x="973" y="14056"/>
                  </a:cubicBezTo>
                  <a:cubicBezTo>
                    <a:pt x="2036" y="10668"/>
                    <a:pt x="4160" y="6432"/>
                    <a:pt x="6285" y="3680"/>
                  </a:cubicBezTo>
                  <a:cubicBezTo>
                    <a:pt x="8409" y="927"/>
                    <a:pt x="10534" y="-344"/>
                    <a:pt x="13190" y="80"/>
                  </a:cubicBezTo>
                  <a:cubicBezTo>
                    <a:pt x="15845" y="503"/>
                    <a:pt x="19032" y="2621"/>
                    <a:pt x="20272" y="6432"/>
                  </a:cubicBezTo>
                  <a:cubicBezTo>
                    <a:pt x="21511" y="10244"/>
                    <a:pt x="20803" y="15750"/>
                    <a:pt x="20095" y="212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2" name="Line"/>
            <p:cNvSpPr/>
            <p:nvPr/>
          </p:nvSpPr>
          <p:spPr>
            <a:xfrm>
              <a:off x="7940907" y="1845444"/>
              <a:ext cx="177801" cy="1733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4" fill="norm" stroke="1" extrusionOk="0">
                  <a:moveTo>
                    <a:pt x="0" y="5812"/>
                  </a:moveTo>
                  <a:cubicBezTo>
                    <a:pt x="0" y="4510"/>
                    <a:pt x="0" y="3209"/>
                    <a:pt x="643" y="2168"/>
                  </a:cubicBezTo>
                  <a:cubicBezTo>
                    <a:pt x="1286" y="1127"/>
                    <a:pt x="2571" y="346"/>
                    <a:pt x="3857" y="86"/>
                  </a:cubicBezTo>
                  <a:cubicBezTo>
                    <a:pt x="5143" y="-174"/>
                    <a:pt x="6429" y="86"/>
                    <a:pt x="7329" y="1778"/>
                  </a:cubicBezTo>
                  <a:cubicBezTo>
                    <a:pt x="8229" y="3469"/>
                    <a:pt x="8743" y="6592"/>
                    <a:pt x="7843" y="9585"/>
                  </a:cubicBezTo>
                  <a:cubicBezTo>
                    <a:pt x="6943" y="12578"/>
                    <a:pt x="4629" y="15440"/>
                    <a:pt x="3086" y="17392"/>
                  </a:cubicBezTo>
                  <a:cubicBezTo>
                    <a:pt x="1543" y="19344"/>
                    <a:pt x="771" y="20385"/>
                    <a:pt x="1286" y="20906"/>
                  </a:cubicBezTo>
                  <a:cubicBezTo>
                    <a:pt x="1800" y="21426"/>
                    <a:pt x="3600" y="21426"/>
                    <a:pt x="7200" y="21036"/>
                  </a:cubicBezTo>
                  <a:cubicBezTo>
                    <a:pt x="10800" y="20645"/>
                    <a:pt x="16200" y="19865"/>
                    <a:pt x="21600" y="19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3" name="Line"/>
            <p:cNvSpPr/>
            <p:nvPr/>
          </p:nvSpPr>
          <p:spPr>
            <a:xfrm>
              <a:off x="8093307" y="1765165"/>
              <a:ext cx="207746" cy="639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381" fill="norm" stroke="1" extrusionOk="0">
                  <a:moveTo>
                    <a:pt x="14256" y="1718"/>
                  </a:moveTo>
                  <a:cubicBezTo>
                    <a:pt x="13608" y="1081"/>
                    <a:pt x="12960" y="444"/>
                    <a:pt x="13284" y="160"/>
                  </a:cubicBezTo>
                  <a:cubicBezTo>
                    <a:pt x="13608" y="-123"/>
                    <a:pt x="14904" y="-52"/>
                    <a:pt x="16632" y="550"/>
                  </a:cubicBezTo>
                  <a:cubicBezTo>
                    <a:pt x="18360" y="1152"/>
                    <a:pt x="20520" y="2285"/>
                    <a:pt x="21060" y="3595"/>
                  </a:cubicBezTo>
                  <a:cubicBezTo>
                    <a:pt x="21600" y="4905"/>
                    <a:pt x="20520" y="6392"/>
                    <a:pt x="18792" y="7738"/>
                  </a:cubicBezTo>
                  <a:cubicBezTo>
                    <a:pt x="17064" y="9084"/>
                    <a:pt x="14688" y="10287"/>
                    <a:pt x="14040" y="11244"/>
                  </a:cubicBezTo>
                  <a:cubicBezTo>
                    <a:pt x="13392" y="12200"/>
                    <a:pt x="14472" y="12908"/>
                    <a:pt x="15876" y="13864"/>
                  </a:cubicBezTo>
                  <a:cubicBezTo>
                    <a:pt x="17280" y="14820"/>
                    <a:pt x="19008" y="16024"/>
                    <a:pt x="19116" y="17122"/>
                  </a:cubicBezTo>
                  <a:cubicBezTo>
                    <a:pt x="19224" y="18219"/>
                    <a:pt x="17712" y="19211"/>
                    <a:pt x="14688" y="19954"/>
                  </a:cubicBezTo>
                  <a:cubicBezTo>
                    <a:pt x="11664" y="20698"/>
                    <a:pt x="7128" y="21194"/>
                    <a:pt x="4428" y="21335"/>
                  </a:cubicBezTo>
                  <a:cubicBezTo>
                    <a:pt x="1728" y="21477"/>
                    <a:pt x="864" y="21265"/>
                    <a:pt x="0" y="210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4" name="Line"/>
            <p:cNvSpPr/>
            <p:nvPr/>
          </p:nvSpPr>
          <p:spPr>
            <a:xfrm>
              <a:off x="114478" y="2572165"/>
              <a:ext cx="9848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2" h="21600" fill="norm" stroke="1" extrusionOk="0">
                  <a:moveTo>
                    <a:pt x="7595" y="0"/>
                  </a:moveTo>
                  <a:cubicBezTo>
                    <a:pt x="3918" y="0"/>
                    <a:pt x="242" y="0"/>
                    <a:pt x="12" y="245"/>
                  </a:cubicBezTo>
                  <a:cubicBezTo>
                    <a:pt x="-218" y="491"/>
                    <a:pt x="2999" y="982"/>
                    <a:pt x="6216" y="2945"/>
                  </a:cubicBezTo>
                  <a:cubicBezTo>
                    <a:pt x="9433" y="4909"/>
                    <a:pt x="12650" y="8345"/>
                    <a:pt x="15178" y="11700"/>
                  </a:cubicBezTo>
                  <a:cubicBezTo>
                    <a:pt x="17705" y="15055"/>
                    <a:pt x="19544" y="18327"/>
                    <a:pt x="213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5" name="Line"/>
            <p:cNvSpPr/>
            <p:nvPr/>
          </p:nvSpPr>
          <p:spPr>
            <a:xfrm>
              <a:off x="225657" y="3232565"/>
              <a:ext cx="127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6" name="Line"/>
            <p:cNvSpPr/>
            <p:nvPr/>
          </p:nvSpPr>
          <p:spPr>
            <a:xfrm>
              <a:off x="333607" y="3543715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7" name="Line"/>
            <p:cNvSpPr/>
            <p:nvPr/>
          </p:nvSpPr>
          <p:spPr>
            <a:xfrm>
              <a:off x="0" y="4040012"/>
              <a:ext cx="206608" cy="4836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0" h="21457" fill="norm" stroke="1" extrusionOk="0">
                  <a:moveTo>
                    <a:pt x="20470" y="4182"/>
                  </a:moveTo>
                  <a:cubicBezTo>
                    <a:pt x="19840" y="3149"/>
                    <a:pt x="19211" y="2116"/>
                    <a:pt x="17219" y="1318"/>
                  </a:cubicBezTo>
                  <a:cubicBezTo>
                    <a:pt x="15227" y="519"/>
                    <a:pt x="11872" y="-44"/>
                    <a:pt x="8936" y="3"/>
                  </a:cubicBezTo>
                  <a:cubicBezTo>
                    <a:pt x="6000" y="50"/>
                    <a:pt x="3483" y="707"/>
                    <a:pt x="1806" y="1975"/>
                  </a:cubicBezTo>
                  <a:cubicBezTo>
                    <a:pt x="128" y="3243"/>
                    <a:pt x="-711" y="5121"/>
                    <a:pt x="757" y="6999"/>
                  </a:cubicBezTo>
                  <a:cubicBezTo>
                    <a:pt x="2225" y="8878"/>
                    <a:pt x="6000" y="10756"/>
                    <a:pt x="9670" y="12587"/>
                  </a:cubicBezTo>
                  <a:cubicBezTo>
                    <a:pt x="13339" y="14419"/>
                    <a:pt x="16905" y="16203"/>
                    <a:pt x="18792" y="17424"/>
                  </a:cubicBezTo>
                  <a:cubicBezTo>
                    <a:pt x="20679" y="18645"/>
                    <a:pt x="20889" y="19302"/>
                    <a:pt x="19421" y="19913"/>
                  </a:cubicBezTo>
                  <a:cubicBezTo>
                    <a:pt x="17953" y="20523"/>
                    <a:pt x="14807" y="21086"/>
                    <a:pt x="11872" y="21321"/>
                  </a:cubicBezTo>
                  <a:cubicBezTo>
                    <a:pt x="8936" y="21556"/>
                    <a:pt x="6209" y="21462"/>
                    <a:pt x="4322" y="21227"/>
                  </a:cubicBezTo>
                  <a:cubicBezTo>
                    <a:pt x="2435" y="20993"/>
                    <a:pt x="1386" y="20617"/>
                    <a:pt x="757" y="20194"/>
                  </a:cubicBezTo>
                  <a:cubicBezTo>
                    <a:pt x="128" y="19772"/>
                    <a:pt x="-82" y="19302"/>
                    <a:pt x="652" y="19020"/>
                  </a:cubicBezTo>
                  <a:cubicBezTo>
                    <a:pt x="1386" y="18739"/>
                    <a:pt x="3064" y="18645"/>
                    <a:pt x="4741" y="18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8" name="Line"/>
            <p:cNvSpPr/>
            <p:nvPr/>
          </p:nvSpPr>
          <p:spPr>
            <a:xfrm>
              <a:off x="349664" y="4443334"/>
              <a:ext cx="237944" cy="141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8" h="21277" fill="norm" stroke="1" extrusionOk="0">
                  <a:moveTo>
                    <a:pt x="844" y="5077"/>
                  </a:moveTo>
                  <a:cubicBezTo>
                    <a:pt x="653" y="8889"/>
                    <a:pt x="461" y="12701"/>
                    <a:pt x="270" y="15401"/>
                  </a:cubicBezTo>
                  <a:cubicBezTo>
                    <a:pt x="79" y="18101"/>
                    <a:pt x="-112" y="19689"/>
                    <a:pt x="79" y="19212"/>
                  </a:cubicBezTo>
                  <a:cubicBezTo>
                    <a:pt x="270" y="18736"/>
                    <a:pt x="844" y="16195"/>
                    <a:pt x="1417" y="13336"/>
                  </a:cubicBezTo>
                  <a:cubicBezTo>
                    <a:pt x="1991" y="10477"/>
                    <a:pt x="2564" y="7301"/>
                    <a:pt x="3138" y="5077"/>
                  </a:cubicBezTo>
                  <a:cubicBezTo>
                    <a:pt x="3711" y="2853"/>
                    <a:pt x="4284" y="1583"/>
                    <a:pt x="4762" y="1742"/>
                  </a:cubicBezTo>
                  <a:cubicBezTo>
                    <a:pt x="5240" y="1901"/>
                    <a:pt x="5623" y="3489"/>
                    <a:pt x="6005" y="5077"/>
                  </a:cubicBezTo>
                  <a:cubicBezTo>
                    <a:pt x="6387" y="6665"/>
                    <a:pt x="6769" y="8253"/>
                    <a:pt x="7152" y="10318"/>
                  </a:cubicBezTo>
                  <a:cubicBezTo>
                    <a:pt x="7534" y="12383"/>
                    <a:pt x="7916" y="14924"/>
                    <a:pt x="8203" y="15401"/>
                  </a:cubicBezTo>
                  <a:cubicBezTo>
                    <a:pt x="8490" y="15877"/>
                    <a:pt x="8681" y="14289"/>
                    <a:pt x="9350" y="11906"/>
                  </a:cubicBezTo>
                  <a:cubicBezTo>
                    <a:pt x="10019" y="9524"/>
                    <a:pt x="11166" y="6348"/>
                    <a:pt x="12217" y="4283"/>
                  </a:cubicBezTo>
                  <a:cubicBezTo>
                    <a:pt x="13269" y="2218"/>
                    <a:pt x="14224" y="1265"/>
                    <a:pt x="15180" y="630"/>
                  </a:cubicBezTo>
                  <a:cubicBezTo>
                    <a:pt x="16136" y="-5"/>
                    <a:pt x="17092" y="-323"/>
                    <a:pt x="17761" y="471"/>
                  </a:cubicBezTo>
                  <a:cubicBezTo>
                    <a:pt x="18430" y="1265"/>
                    <a:pt x="18812" y="3171"/>
                    <a:pt x="19385" y="6824"/>
                  </a:cubicBezTo>
                  <a:cubicBezTo>
                    <a:pt x="19959" y="10477"/>
                    <a:pt x="20723" y="15877"/>
                    <a:pt x="21488" y="212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9" name="Line"/>
            <p:cNvSpPr/>
            <p:nvPr/>
          </p:nvSpPr>
          <p:spPr>
            <a:xfrm>
              <a:off x="847957" y="4318415"/>
              <a:ext cx="768623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291" fill="norm" stroke="1" extrusionOk="0">
                  <a:moveTo>
                    <a:pt x="0" y="16200"/>
                  </a:moveTo>
                  <a:cubicBezTo>
                    <a:pt x="1187" y="18900"/>
                    <a:pt x="2374" y="21600"/>
                    <a:pt x="4035" y="21262"/>
                  </a:cubicBezTo>
                  <a:cubicBezTo>
                    <a:pt x="5697" y="20925"/>
                    <a:pt x="7833" y="17550"/>
                    <a:pt x="9969" y="14850"/>
                  </a:cubicBezTo>
                  <a:cubicBezTo>
                    <a:pt x="12105" y="12150"/>
                    <a:pt x="14242" y="10125"/>
                    <a:pt x="16022" y="8775"/>
                  </a:cubicBezTo>
                  <a:cubicBezTo>
                    <a:pt x="17802" y="7425"/>
                    <a:pt x="19226" y="6750"/>
                    <a:pt x="20146" y="6412"/>
                  </a:cubicBezTo>
                  <a:cubicBezTo>
                    <a:pt x="21066" y="6075"/>
                    <a:pt x="21481" y="6075"/>
                    <a:pt x="21541" y="5062"/>
                  </a:cubicBezTo>
                  <a:cubicBezTo>
                    <a:pt x="21600" y="4050"/>
                    <a:pt x="21303" y="2025"/>
                    <a:pt x="2100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0" name="Line"/>
            <p:cNvSpPr/>
            <p:nvPr/>
          </p:nvSpPr>
          <p:spPr>
            <a:xfrm>
              <a:off x="1439503" y="4241652"/>
              <a:ext cx="128638" cy="260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11" h="21472" fill="norm" stroke="1" extrusionOk="0">
                  <a:moveTo>
                    <a:pt x="3891" y="569"/>
                  </a:moveTo>
                  <a:cubicBezTo>
                    <a:pt x="1866" y="220"/>
                    <a:pt x="-159" y="-128"/>
                    <a:pt x="10" y="46"/>
                  </a:cubicBezTo>
                  <a:cubicBezTo>
                    <a:pt x="179" y="220"/>
                    <a:pt x="2541" y="917"/>
                    <a:pt x="6254" y="2224"/>
                  </a:cubicBezTo>
                  <a:cubicBezTo>
                    <a:pt x="9966" y="3530"/>
                    <a:pt x="15029" y="5446"/>
                    <a:pt x="17897" y="7449"/>
                  </a:cubicBezTo>
                  <a:cubicBezTo>
                    <a:pt x="20766" y="9453"/>
                    <a:pt x="21441" y="11543"/>
                    <a:pt x="19078" y="13895"/>
                  </a:cubicBezTo>
                  <a:cubicBezTo>
                    <a:pt x="16716" y="16246"/>
                    <a:pt x="11316" y="18859"/>
                    <a:pt x="5916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1" name="Line"/>
            <p:cNvSpPr/>
            <p:nvPr/>
          </p:nvSpPr>
          <p:spPr>
            <a:xfrm>
              <a:off x="2041757" y="3918365"/>
              <a:ext cx="1" cy="508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2" name="Line"/>
            <p:cNvSpPr/>
            <p:nvPr/>
          </p:nvSpPr>
          <p:spPr>
            <a:xfrm>
              <a:off x="1834399" y="3852684"/>
              <a:ext cx="239109" cy="624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8" h="21385" fill="norm" stroke="1" extrusionOk="0">
                  <a:moveTo>
                    <a:pt x="18401" y="1597"/>
                  </a:moveTo>
                  <a:cubicBezTo>
                    <a:pt x="18401" y="1162"/>
                    <a:pt x="18401" y="727"/>
                    <a:pt x="16898" y="401"/>
                  </a:cubicBezTo>
                  <a:cubicBezTo>
                    <a:pt x="15395" y="74"/>
                    <a:pt x="12390" y="-143"/>
                    <a:pt x="9385" y="111"/>
                  </a:cubicBezTo>
                  <a:cubicBezTo>
                    <a:pt x="6380" y="364"/>
                    <a:pt x="3375" y="1089"/>
                    <a:pt x="1684" y="1669"/>
                  </a:cubicBezTo>
                  <a:cubicBezTo>
                    <a:pt x="-6" y="2249"/>
                    <a:pt x="-382" y="2684"/>
                    <a:pt x="369" y="3300"/>
                  </a:cubicBezTo>
                  <a:cubicBezTo>
                    <a:pt x="1121" y="3916"/>
                    <a:pt x="2999" y="4713"/>
                    <a:pt x="5159" y="5583"/>
                  </a:cubicBezTo>
                  <a:cubicBezTo>
                    <a:pt x="7319" y="6453"/>
                    <a:pt x="9761" y="7395"/>
                    <a:pt x="11075" y="8301"/>
                  </a:cubicBezTo>
                  <a:cubicBezTo>
                    <a:pt x="12390" y="9207"/>
                    <a:pt x="12578" y="10077"/>
                    <a:pt x="11733" y="10802"/>
                  </a:cubicBezTo>
                  <a:cubicBezTo>
                    <a:pt x="10888" y="11527"/>
                    <a:pt x="9009" y="12107"/>
                    <a:pt x="7225" y="12360"/>
                  </a:cubicBezTo>
                  <a:cubicBezTo>
                    <a:pt x="5441" y="12614"/>
                    <a:pt x="3750" y="12542"/>
                    <a:pt x="3468" y="12469"/>
                  </a:cubicBezTo>
                  <a:cubicBezTo>
                    <a:pt x="3187" y="12397"/>
                    <a:pt x="4314" y="12324"/>
                    <a:pt x="5253" y="12397"/>
                  </a:cubicBezTo>
                  <a:cubicBezTo>
                    <a:pt x="6192" y="12469"/>
                    <a:pt x="6943" y="12687"/>
                    <a:pt x="7507" y="13230"/>
                  </a:cubicBezTo>
                  <a:cubicBezTo>
                    <a:pt x="8070" y="13774"/>
                    <a:pt x="8446" y="14644"/>
                    <a:pt x="8070" y="15622"/>
                  </a:cubicBezTo>
                  <a:cubicBezTo>
                    <a:pt x="7695" y="16601"/>
                    <a:pt x="6568" y="17688"/>
                    <a:pt x="5722" y="18449"/>
                  </a:cubicBezTo>
                  <a:cubicBezTo>
                    <a:pt x="4877" y="19210"/>
                    <a:pt x="4314" y="19645"/>
                    <a:pt x="3938" y="20044"/>
                  </a:cubicBezTo>
                  <a:cubicBezTo>
                    <a:pt x="3562" y="20442"/>
                    <a:pt x="3375" y="20805"/>
                    <a:pt x="3750" y="21058"/>
                  </a:cubicBezTo>
                  <a:cubicBezTo>
                    <a:pt x="4126" y="21312"/>
                    <a:pt x="5065" y="21457"/>
                    <a:pt x="8070" y="21348"/>
                  </a:cubicBezTo>
                  <a:cubicBezTo>
                    <a:pt x="11075" y="21240"/>
                    <a:pt x="16147" y="20877"/>
                    <a:pt x="21218" y="20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3" name="Line"/>
            <p:cNvSpPr/>
            <p:nvPr/>
          </p:nvSpPr>
          <p:spPr>
            <a:xfrm>
              <a:off x="2200507" y="4114084"/>
              <a:ext cx="233233" cy="2487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35" fill="norm" stroke="1" extrusionOk="0">
                  <a:moveTo>
                    <a:pt x="0" y="3364"/>
                  </a:moveTo>
                  <a:cubicBezTo>
                    <a:pt x="389" y="2456"/>
                    <a:pt x="778" y="1549"/>
                    <a:pt x="1459" y="1095"/>
                  </a:cubicBezTo>
                  <a:cubicBezTo>
                    <a:pt x="2141" y="641"/>
                    <a:pt x="3114" y="641"/>
                    <a:pt x="5059" y="1367"/>
                  </a:cubicBezTo>
                  <a:cubicBezTo>
                    <a:pt x="7005" y="2093"/>
                    <a:pt x="9924" y="3545"/>
                    <a:pt x="11092" y="6449"/>
                  </a:cubicBezTo>
                  <a:cubicBezTo>
                    <a:pt x="12259" y="9354"/>
                    <a:pt x="11676" y="13710"/>
                    <a:pt x="10897" y="16342"/>
                  </a:cubicBezTo>
                  <a:cubicBezTo>
                    <a:pt x="10119" y="18974"/>
                    <a:pt x="9146" y="19881"/>
                    <a:pt x="8173" y="20517"/>
                  </a:cubicBezTo>
                  <a:cubicBezTo>
                    <a:pt x="7200" y="21152"/>
                    <a:pt x="6227" y="21515"/>
                    <a:pt x="5643" y="21243"/>
                  </a:cubicBezTo>
                  <a:cubicBezTo>
                    <a:pt x="5059" y="20970"/>
                    <a:pt x="4865" y="20063"/>
                    <a:pt x="6422" y="17703"/>
                  </a:cubicBezTo>
                  <a:cubicBezTo>
                    <a:pt x="7978" y="15344"/>
                    <a:pt x="11286" y="11532"/>
                    <a:pt x="13914" y="8628"/>
                  </a:cubicBezTo>
                  <a:cubicBezTo>
                    <a:pt x="16541" y="5723"/>
                    <a:pt x="18486" y="3727"/>
                    <a:pt x="19751" y="2275"/>
                  </a:cubicBezTo>
                  <a:cubicBezTo>
                    <a:pt x="21016" y="823"/>
                    <a:pt x="21600" y="-85"/>
                    <a:pt x="21405" y="6"/>
                  </a:cubicBezTo>
                  <a:cubicBezTo>
                    <a:pt x="21211" y="97"/>
                    <a:pt x="20238" y="1186"/>
                    <a:pt x="19070" y="3636"/>
                  </a:cubicBezTo>
                  <a:cubicBezTo>
                    <a:pt x="17903" y="6086"/>
                    <a:pt x="16541" y="9898"/>
                    <a:pt x="16832" y="12802"/>
                  </a:cubicBezTo>
                  <a:cubicBezTo>
                    <a:pt x="17124" y="15707"/>
                    <a:pt x="19070" y="17703"/>
                    <a:pt x="21016" y="19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4" name="Line"/>
            <p:cNvSpPr/>
            <p:nvPr/>
          </p:nvSpPr>
          <p:spPr>
            <a:xfrm>
              <a:off x="2559464" y="4305715"/>
              <a:ext cx="15694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5684"/>
                    <a:pt x="-1582" y="11368"/>
                    <a:pt x="1118" y="14968"/>
                  </a:cubicBezTo>
                  <a:cubicBezTo>
                    <a:pt x="3818" y="18568"/>
                    <a:pt x="11918" y="20084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5" name="Line"/>
            <p:cNvSpPr/>
            <p:nvPr/>
          </p:nvSpPr>
          <p:spPr>
            <a:xfrm>
              <a:off x="2619607" y="3896870"/>
              <a:ext cx="184151" cy="167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2" fill="norm" stroke="1" extrusionOk="0">
                  <a:moveTo>
                    <a:pt x="0" y="1932"/>
                  </a:moveTo>
                  <a:cubicBezTo>
                    <a:pt x="745" y="852"/>
                    <a:pt x="1490" y="-228"/>
                    <a:pt x="2110" y="42"/>
                  </a:cubicBezTo>
                  <a:cubicBezTo>
                    <a:pt x="2731" y="312"/>
                    <a:pt x="3228" y="1932"/>
                    <a:pt x="3476" y="4092"/>
                  </a:cubicBezTo>
                  <a:cubicBezTo>
                    <a:pt x="3724" y="6252"/>
                    <a:pt x="3724" y="8952"/>
                    <a:pt x="3724" y="10977"/>
                  </a:cubicBezTo>
                  <a:cubicBezTo>
                    <a:pt x="3724" y="13002"/>
                    <a:pt x="3724" y="14352"/>
                    <a:pt x="3600" y="14082"/>
                  </a:cubicBezTo>
                  <a:cubicBezTo>
                    <a:pt x="3476" y="13812"/>
                    <a:pt x="3228" y="11922"/>
                    <a:pt x="3600" y="9762"/>
                  </a:cubicBezTo>
                  <a:cubicBezTo>
                    <a:pt x="3972" y="7602"/>
                    <a:pt x="4966" y="5172"/>
                    <a:pt x="6083" y="3822"/>
                  </a:cubicBezTo>
                  <a:cubicBezTo>
                    <a:pt x="7200" y="2472"/>
                    <a:pt x="8441" y="2202"/>
                    <a:pt x="9310" y="2742"/>
                  </a:cubicBezTo>
                  <a:cubicBezTo>
                    <a:pt x="10179" y="3282"/>
                    <a:pt x="10676" y="4632"/>
                    <a:pt x="11048" y="6117"/>
                  </a:cubicBezTo>
                  <a:cubicBezTo>
                    <a:pt x="11421" y="7602"/>
                    <a:pt x="11669" y="9222"/>
                    <a:pt x="11917" y="9222"/>
                  </a:cubicBezTo>
                  <a:cubicBezTo>
                    <a:pt x="12166" y="9222"/>
                    <a:pt x="12414" y="7602"/>
                    <a:pt x="13159" y="6522"/>
                  </a:cubicBezTo>
                  <a:cubicBezTo>
                    <a:pt x="13903" y="5442"/>
                    <a:pt x="15145" y="4902"/>
                    <a:pt x="16386" y="4767"/>
                  </a:cubicBezTo>
                  <a:cubicBezTo>
                    <a:pt x="17628" y="4632"/>
                    <a:pt x="18869" y="4902"/>
                    <a:pt x="19738" y="5712"/>
                  </a:cubicBezTo>
                  <a:cubicBezTo>
                    <a:pt x="20607" y="6522"/>
                    <a:pt x="21103" y="7872"/>
                    <a:pt x="21352" y="10572"/>
                  </a:cubicBezTo>
                  <a:cubicBezTo>
                    <a:pt x="21600" y="13272"/>
                    <a:pt x="21600" y="17322"/>
                    <a:pt x="21600" y="21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6" name="Line"/>
            <p:cNvSpPr/>
            <p:nvPr/>
          </p:nvSpPr>
          <p:spPr>
            <a:xfrm>
              <a:off x="2733907" y="4400965"/>
              <a:ext cx="17780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7" name="Line"/>
            <p:cNvSpPr/>
            <p:nvPr/>
          </p:nvSpPr>
          <p:spPr>
            <a:xfrm>
              <a:off x="3231607" y="4082252"/>
              <a:ext cx="315101" cy="34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027" fill="norm" stroke="1" extrusionOk="0">
                  <a:moveTo>
                    <a:pt x="1997" y="7446"/>
                  </a:moveTo>
                  <a:cubicBezTo>
                    <a:pt x="1133" y="6282"/>
                    <a:pt x="269" y="5118"/>
                    <a:pt x="53" y="3954"/>
                  </a:cubicBezTo>
                  <a:cubicBezTo>
                    <a:pt x="-163" y="2790"/>
                    <a:pt x="269" y="1626"/>
                    <a:pt x="1637" y="785"/>
                  </a:cubicBezTo>
                  <a:cubicBezTo>
                    <a:pt x="3005" y="-56"/>
                    <a:pt x="5309" y="-573"/>
                    <a:pt x="7181" y="1108"/>
                  </a:cubicBezTo>
                  <a:cubicBezTo>
                    <a:pt x="9053" y="2790"/>
                    <a:pt x="10493" y="6670"/>
                    <a:pt x="10349" y="9968"/>
                  </a:cubicBezTo>
                  <a:cubicBezTo>
                    <a:pt x="10205" y="13267"/>
                    <a:pt x="8477" y="15983"/>
                    <a:pt x="7181" y="17599"/>
                  </a:cubicBezTo>
                  <a:cubicBezTo>
                    <a:pt x="5885" y="19216"/>
                    <a:pt x="5021" y="19734"/>
                    <a:pt x="4229" y="20057"/>
                  </a:cubicBezTo>
                  <a:cubicBezTo>
                    <a:pt x="3437" y="20380"/>
                    <a:pt x="2717" y="20510"/>
                    <a:pt x="2285" y="20122"/>
                  </a:cubicBezTo>
                  <a:cubicBezTo>
                    <a:pt x="1853" y="19734"/>
                    <a:pt x="1709" y="18828"/>
                    <a:pt x="2933" y="17276"/>
                  </a:cubicBezTo>
                  <a:cubicBezTo>
                    <a:pt x="4157" y="15724"/>
                    <a:pt x="6749" y="13525"/>
                    <a:pt x="9485" y="11262"/>
                  </a:cubicBezTo>
                  <a:cubicBezTo>
                    <a:pt x="12221" y="8998"/>
                    <a:pt x="15101" y="6670"/>
                    <a:pt x="16757" y="5183"/>
                  </a:cubicBezTo>
                  <a:cubicBezTo>
                    <a:pt x="18413" y="3695"/>
                    <a:pt x="18845" y="3049"/>
                    <a:pt x="18773" y="2984"/>
                  </a:cubicBezTo>
                  <a:cubicBezTo>
                    <a:pt x="18701" y="2919"/>
                    <a:pt x="18125" y="3437"/>
                    <a:pt x="17261" y="5118"/>
                  </a:cubicBezTo>
                  <a:cubicBezTo>
                    <a:pt x="16397" y="6799"/>
                    <a:pt x="15245" y="9645"/>
                    <a:pt x="15173" y="12167"/>
                  </a:cubicBezTo>
                  <a:cubicBezTo>
                    <a:pt x="15101" y="14689"/>
                    <a:pt x="16109" y="16888"/>
                    <a:pt x="17333" y="18311"/>
                  </a:cubicBezTo>
                  <a:cubicBezTo>
                    <a:pt x="18557" y="19734"/>
                    <a:pt x="19997" y="20380"/>
                    <a:pt x="21437" y="210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8" name="Line"/>
            <p:cNvSpPr/>
            <p:nvPr/>
          </p:nvSpPr>
          <p:spPr>
            <a:xfrm>
              <a:off x="3596307" y="4379799"/>
              <a:ext cx="185351" cy="148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039" fill="norm" stroke="1" extrusionOk="0">
                  <a:moveTo>
                    <a:pt x="1612" y="3900"/>
                  </a:moveTo>
                  <a:cubicBezTo>
                    <a:pt x="1367" y="2400"/>
                    <a:pt x="1121" y="900"/>
                    <a:pt x="2103" y="300"/>
                  </a:cubicBezTo>
                  <a:cubicBezTo>
                    <a:pt x="3085" y="-300"/>
                    <a:pt x="5294" y="0"/>
                    <a:pt x="6399" y="1200"/>
                  </a:cubicBezTo>
                  <a:cubicBezTo>
                    <a:pt x="7503" y="2400"/>
                    <a:pt x="7503" y="4500"/>
                    <a:pt x="6521" y="6900"/>
                  </a:cubicBezTo>
                  <a:cubicBezTo>
                    <a:pt x="5539" y="9300"/>
                    <a:pt x="3576" y="12000"/>
                    <a:pt x="2226" y="13950"/>
                  </a:cubicBezTo>
                  <a:cubicBezTo>
                    <a:pt x="876" y="15900"/>
                    <a:pt x="139" y="17100"/>
                    <a:pt x="17" y="18450"/>
                  </a:cubicBezTo>
                  <a:cubicBezTo>
                    <a:pt x="-106" y="19800"/>
                    <a:pt x="385" y="21300"/>
                    <a:pt x="4067" y="21000"/>
                  </a:cubicBezTo>
                  <a:cubicBezTo>
                    <a:pt x="7749" y="20700"/>
                    <a:pt x="14621" y="18600"/>
                    <a:pt x="21494" y="16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9" name="Line"/>
            <p:cNvSpPr/>
            <p:nvPr/>
          </p:nvSpPr>
          <p:spPr>
            <a:xfrm>
              <a:off x="3686407" y="3905665"/>
              <a:ext cx="18415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45" y="3484"/>
                    <a:pt x="1490" y="6968"/>
                    <a:pt x="1862" y="8129"/>
                  </a:cubicBezTo>
                  <a:cubicBezTo>
                    <a:pt x="2234" y="9290"/>
                    <a:pt x="2234" y="8129"/>
                    <a:pt x="2731" y="7200"/>
                  </a:cubicBezTo>
                  <a:cubicBezTo>
                    <a:pt x="3228" y="6271"/>
                    <a:pt x="4221" y="5574"/>
                    <a:pt x="4717" y="5806"/>
                  </a:cubicBezTo>
                  <a:cubicBezTo>
                    <a:pt x="5214" y="6039"/>
                    <a:pt x="5214" y="7200"/>
                    <a:pt x="5338" y="8361"/>
                  </a:cubicBezTo>
                  <a:cubicBezTo>
                    <a:pt x="5462" y="9523"/>
                    <a:pt x="5710" y="10684"/>
                    <a:pt x="6207" y="11729"/>
                  </a:cubicBezTo>
                  <a:cubicBezTo>
                    <a:pt x="6703" y="12774"/>
                    <a:pt x="7448" y="13703"/>
                    <a:pt x="8069" y="13587"/>
                  </a:cubicBezTo>
                  <a:cubicBezTo>
                    <a:pt x="8690" y="13471"/>
                    <a:pt x="9186" y="12310"/>
                    <a:pt x="9807" y="11265"/>
                  </a:cubicBezTo>
                  <a:cubicBezTo>
                    <a:pt x="10428" y="10219"/>
                    <a:pt x="11172" y="9290"/>
                    <a:pt x="12166" y="8594"/>
                  </a:cubicBezTo>
                  <a:cubicBezTo>
                    <a:pt x="13159" y="7897"/>
                    <a:pt x="14400" y="7432"/>
                    <a:pt x="15517" y="7665"/>
                  </a:cubicBezTo>
                  <a:cubicBezTo>
                    <a:pt x="16634" y="7897"/>
                    <a:pt x="17628" y="8826"/>
                    <a:pt x="18621" y="11265"/>
                  </a:cubicBezTo>
                  <a:cubicBezTo>
                    <a:pt x="19614" y="13703"/>
                    <a:pt x="20607" y="1765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0" name="Line"/>
            <p:cNvSpPr/>
            <p:nvPr/>
          </p:nvSpPr>
          <p:spPr>
            <a:xfrm>
              <a:off x="3794357" y="4407315"/>
              <a:ext cx="158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1" name="Line"/>
            <p:cNvSpPr/>
            <p:nvPr/>
          </p:nvSpPr>
          <p:spPr>
            <a:xfrm>
              <a:off x="4334107" y="4556228"/>
              <a:ext cx="381001" cy="31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611" fill="norm" stroke="1" extrusionOk="0">
                  <a:moveTo>
                    <a:pt x="0" y="5906"/>
                  </a:moveTo>
                  <a:cubicBezTo>
                    <a:pt x="600" y="2094"/>
                    <a:pt x="1200" y="-1718"/>
                    <a:pt x="4140" y="823"/>
                  </a:cubicBezTo>
                  <a:cubicBezTo>
                    <a:pt x="7080" y="3364"/>
                    <a:pt x="12360" y="12258"/>
                    <a:pt x="15660" y="16070"/>
                  </a:cubicBezTo>
                  <a:cubicBezTo>
                    <a:pt x="18960" y="19882"/>
                    <a:pt x="20280" y="18611"/>
                    <a:pt x="21600" y="17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2" name="Line"/>
            <p:cNvSpPr/>
            <p:nvPr/>
          </p:nvSpPr>
          <p:spPr>
            <a:xfrm>
              <a:off x="6105757" y="4572415"/>
              <a:ext cx="584201" cy="98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0"/>
                  </a:moveTo>
                  <a:cubicBezTo>
                    <a:pt x="3365" y="0"/>
                    <a:pt x="6730" y="0"/>
                    <a:pt x="9783" y="4320"/>
                  </a:cubicBezTo>
                  <a:cubicBezTo>
                    <a:pt x="12835" y="8640"/>
                    <a:pt x="15574" y="17280"/>
                    <a:pt x="17491" y="19440"/>
                  </a:cubicBezTo>
                  <a:cubicBezTo>
                    <a:pt x="19409" y="21600"/>
                    <a:pt x="20504" y="17280"/>
                    <a:pt x="21600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3" name="Line"/>
            <p:cNvSpPr/>
            <p:nvPr/>
          </p:nvSpPr>
          <p:spPr>
            <a:xfrm>
              <a:off x="7204307" y="4547015"/>
              <a:ext cx="49860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0" y="0"/>
                  </a:moveTo>
                  <a:cubicBezTo>
                    <a:pt x="7200" y="600"/>
                    <a:pt x="14400" y="1200"/>
                    <a:pt x="18000" y="3300"/>
                  </a:cubicBezTo>
                  <a:cubicBezTo>
                    <a:pt x="21600" y="5400"/>
                    <a:pt x="21600" y="9000"/>
                    <a:pt x="20700" y="12300"/>
                  </a:cubicBezTo>
                  <a:cubicBezTo>
                    <a:pt x="19800" y="15600"/>
                    <a:pt x="18000" y="18600"/>
                    <a:pt x="16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4" name="Line"/>
            <p:cNvSpPr/>
            <p:nvPr/>
          </p:nvSpPr>
          <p:spPr>
            <a:xfrm>
              <a:off x="7577682" y="4222677"/>
              <a:ext cx="261626" cy="360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8" h="21401" fill="norm" stroke="1" extrusionOk="0">
                  <a:moveTo>
                    <a:pt x="1659" y="1159"/>
                  </a:moveTo>
                  <a:cubicBezTo>
                    <a:pt x="2177" y="656"/>
                    <a:pt x="2696" y="154"/>
                    <a:pt x="3473" y="29"/>
                  </a:cubicBezTo>
                  <a:cubicBezTo>
                    <a:pt x="4251" y="-97"/>
                    <a:pt x="5288" y="154"/>
                    <a:pt x="7016" y="1410"/>
                  </a:cubicBezTo>
                  <a:cubicBezTo>
                    <a:pt x="8744" y="2666"/>
                    <a:pt x="11163" y="4926"/>
                    <a:pt x="11768" y="7501"/>
                  </a:cubicBezTo>
                  <a:cubicBezTo>
                    <a:pt x="12372" y="10075"/>
                    <a:pt x="11163" y="12963"/>
                    <a:pt x="9348" y="15224"/>
                  </a:cubicBezTo>
                  <a:cubicBezTo>
                    <a:pt x="7534" y="17484"/>
                    <a:pt x="5115" y="19117"/>
                    <a:pt x="3387" y="20122"/>
                  </a:cubicBezTo>
                  <a:cubicBezTo>
                    <a:pt x="1659" y="21126"/>
                    <a:pt x="622" y="21503"/>
                    <a:pt x="190" y="21377"/>
                  </a:cubicBezTo>
                  <a:cubicBezTo>
                    <a:pt x="-242" y="21252"/>
                    <a:pt x="-69" y="20624"/>
                    <a:pt x="2091" y="18552"/>
                  </a:cubicBezTo>
                  <a:cubicBezTo>
                    <a:pt x="4251" y="16480"/>
                    <a:pt x="8398" y="12963"/>
                    <a:pt x="11422" y="10138"/>
                  </a:cubicBezTo>
                  <a:cubicBezTo>
                    <a:pt x="14446" y="7312"/>
                    <a:pt x="16347" y="5177"/>
                    <a:pt x="17384" y="3733"/>
                  </a:cubicBezTo>
                  <a:cubicBezTo>
                    <a:pt x="18420" y="2289"/>
                    <a:pt x="18593" y="1536"/>
                    <a:pt x="18248" y="1473"/>
                  </a:cubicBezTo>
                  <a:cubicBezTo>
                    <a:pt x="17902" y="1410"/>
                    <a:pt x="17038" y="2038"/>
                    <a:pt x="16088" y="3545"/>
                  </a:cubicBezTo>
                  <a:cubicBezTo>
                    <a:pt x="15137" y="5052"/>
                    <a:pt x="14100" y="7438"/>
                    <a:pt x="14100" y="9887"/>
                  </a:cubicBezTo>
                  <a:cubicBezTo>
                    <a:pt x="14100" y="12336"/>
                    <a:pt x="15137" y="14847"/>
                    <a:pt x="16520" y="16354"/>
                  </a:cubicBezTo>
                  <a:cubicBezTo>
                    <a:pt x="17902" y="17861"/>
                    <a:pt x="19630" y="18363"/>
                    <a:pt x="21358" y="188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5" name="Line"/>
            <p:cNvSpPr/>
            <p:nvPr/>
          </p:nvSpPr>
          <p:spPr>
            <a:xfrm>
              <a:off x="7909582" y="4502565"/>
              <a:ext cx="120226" cy="148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343" fill="norm" stroke="1" extrusionOk="0">
                  <a:moveTo>
                    <a:pt x="3335" y="0"/>
                  </a:moveTo>
                  <a:cubicBezTo>
                    <a:pt x="2198" y="5476"/>
                    <a:pt x="1061" y="10952"/>
                    <a:pt x="492" y="14603"/>
                  </a:cubicBezTo>
                  <a:cubicBezTo>
                    <a:pt x="-76" y="18254"/>
                    <a:pt x="-76" y="20079"/>
                    <a:pt x="113" y="20079"/>
                  </a:cubicBezTo>
                  <a:cubicBezTo>
                    <a:pt x="303" y="20079"/>
                    <a:pt x="682" y="18254"/>
                    <a:pt x="2387" y="15059"/>
                  </a:cubicBezTo>
                  <a:cubicBezTo>
                    <a:pt x="4092" y="11865"/>
                    <a:pt x="7124" y="7301"/>
                    <a:pt x="9587" y="4715"/>
                  </a:cubicBezTo>
                  <a:cubicBezTo>
                    <a:pt x="12050" y="2130"/>
                    <a:pt x="13945" y="1521"/>
                    <a:pt x="15271" y="1977"/>
                  </a:cubicBezTo>
                  <a:cubicBezTo>
                    <a:pt x="16598" y="2434"/>
                    <a:pt x="17356" y="3955"/>
                    <a:pt x="17924" y="6693"/>
                  </a:cubicBezTo>
                  <a:cubicBezTo>
                    <a:pt x="18492" y="9431"/>
                    <a:pt x="18871" y="13386"/>
                    <a:pt x="19061" y="16124"/>
                  </a:cubicBezTo>
                  <a:cubicBezTo>
                    <a:pt x="19250" y="18862"/>
                    <a:pt x="19250" y="20383"/>
                    <a:pt x="19629" y="20992"/>
                  </a:cubicBezTo>
                  <a:cubicBezTo>
                    <a:pt x="20008" y="21600"/>
                    <a:pt x="20766" y="21296"/>
                    <a:pt x="21524" y="209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6" name="Line"/>
            <p:cNvSpPr/>
            <p:nvPr/>
          </p:nvSpPr>
          <p:spPr>
            <a:xfrm>
              <a:off x="8029807" y="4100399"/>
              <a:ext cx="215901" cy="148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086"/>
                  </a:moveTo>
                  <a:cubicBezTo>
                    <a:pt x="212" y="1543"/>
                    <a:pt x="424" y="0"/>
                    <a:pt x="635" y="0"/>
                  </a:cubicBezTo>
                  <a:cubicBezTo>
                    <a:pt x="847" y="0"/>
                    <a:pt x="1059" y="1543"/>
                    <a:pt x="1165" y="3857"/>
                  </a:cubicBezTo>
                  <a:cubicBezTo>
                    <a:pt x="1271" y="6171"/>
                    <a:pt x="1271" y="9257"/>
                    <a:pt x="1165" y="11571"/>
                  </a:cubicBezTo>
                  <a:cubicBezTo>
                    <a:pt x="1059" y="13886"/>
                    <a:pt x="847" y="15429"/>
                    <a:pt x="1165" y="14811"/>
                  </a:cubicBezTo>
                  <a:cubicBezTo>
                    <a:pt x="1482" y="14194"/>
                    <a:pt x="2329" y="11417"/>
                    <a:pt x="3176" y="9257"/>
                  </a:cubicBezTo>
                  <a:cubicBezTo>
                    <a:pt x="4024" y="7097"/>
                    <a:pt x="4871" y="5554"/>
                    <a:pt x="5718" y="5246"/>
                  </a:cubicBezTo>
                  <a:cubicBezTo>
                    <a:pt x="6565" y="4937"/>
                    <a:pt x="7412" y="5863"/>
                    <a:pt x="7835" y="7097"/>
                  </a:cubicBezTo>
                  <a:cubicBezTo>
                    <a:pt x="8259" y="8331"/>
                    <a:pt x="8259" y="9874"/>
                    <a:pt x="8365" y="11880"/>
                  </a:cubicBezTo>
                  <a:cubicBezTo>
                    <a:pt x="8471" y="13886"/>
                    <a:pt x="8682" y="16354"/>
                    <a:pt x="8682" y="16817"/>
                  </a:cubicBezTo>
                  <a:cubicBezTo>
                    <a:pt x="8682" y="17280"/>
                    <a:pt x="8471" y="15737"/>
                    <a:pt x="8788" y="14194"/>
                  </a:cubicBezTo>
                  <a:cubicBezTo>
                    <a:pt x="9106" y="12651"/>
                    <a:pt x="9953" y="11109"/>
                    <a:pt x="10800" y="9874"/>
                  </a:cubicBezTo>
                  <a:cubicBezTo>
                    <a:pt x="11647" y="8640"/>
                    <a:pt x="12494" y="7714"/>
                    <a:pt x="13553" y="7097"/>
                  </a:cubicBezTo>
                  <a:cubicBezTo>
                    <a:pt x="14612" y="6480"/>
                    <a:pt x="15882" y="6171"/>
                    <a:pt x="16729" y="6789"/>
                  </a:cubicBezTo>
                  <a:cubicBezTo>
                    <a:pt x="17576" y="7406"/>
                    <a:pt x="18000" y="8949"/>
                    <a:pt x="18741" y="11571"/>
                  </a:cubicBezTo>
                  <a:cubicBezTo>
                    <a:pt x="19482" y="14194"/>
                    <a:pt x="20541" y="178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7" name="Line"/>
            <p:cNvSpPr/>
            <p:nvPr/>
          </p:nvSpPr>
          <p:spPr>
            <a:xfrm>
              <a:off x="8309207" y="4028545"/>
              <a:ext cx="158836" cy="632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0" h="21524" fill="norm" stroke="1" extrusionOk="0">
                  <a:moveTo>
                    <a:pt x="10940" y="4028"/>
                  </a:moveTo>
                  <a:cubicBezTo>
                    <a:pt x="11501" y="2948"/>
                    <a:pt x="12062" y="1868"/>
                    <a:pt x="12764" y="1184"/>
                  </a:cubicBezTo>
                  <a:cubicBezTo>
                    <a:pt x="13465" y="500"/>
                    <a:pt x="14306" y="212"/>
                    <a:pt x="15429" y="68"/>
                  </a:cubicBezTo>
                  <a:cubicBezTo>
                    <a:pt x="16551" y="-76"/>
                    <a:pt x="17953" y="-76"/>
                    <a:pt x="19216" y="932"/>
                  </a:cubicBezTo>
                  <a:cubicBezTo>
                    <a:pt x="20478" y="1940"/>
                    <a:pt x="21600" y="3956"/>
                    <a:pt x="20758" y="5504"/>
                  </a:cubicBezTo>
                  <a:cubicBezTo>
                    <a:pt x="19917" y="7052"/>
                    <a:pt x="17112" y="8132"/>
                    <a:pt x="15288" y="8852"/>
                  </a:cubicBezTo>
                  <a:cubicBezTo>
                    <a:pt x="13465" y="9572"/>
                    <a:pt x="12623" y="9932"/>
                    <a:pt x="12623" y="10256"/>
                  </a:cubicBezTo>
                  <a:cubicBezTo>
                    <a:pt x="12623" y="10580"/>
                    <a:pt x="13465" y="10868"/>
                    <a:pt x="14868" y="11480"/>
                  </a:cubicBezTo>
                  <a:cubicBezTo>
                    <a:pt x="16270" y="12092"/>
                    <a:pt x="18234" y="13028"/>
                    <a:pt x="18795" y="14000"/>
                  </a:cubicBezTo>
                  <a:cubicBezTo>
                    <a:pt x="19356" y="14972"/>
                    <a:pt x="18514" y="15980"/>
                    <a:pt x="15148" y="17240"/>
                  </a:cubicBezTo>
                  <a:cubicBezTo>
                    <a:pt x="11782" y="18500"/>
                    <a:pt x="5891" y="20012"/>
                    <a:pt x="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8" name="Line"/>
            <p:cNvSpPr/>
            <p:nvPr/>
          </p:nvSpPr>
          <p:spPr>
            <a:xfrm>
              <a:off x="8518757" y="4699415"/>
              <a:ext cx="19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9" name="Line"/>
            <p:cNvSpPr/>
            <p:nvPr/>
          </p:nvSpPr>
          <p:spPr>
            <a:xfrm>
              <a:off x="9305885" y="603665"/>
              <a:ext cx="432073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2542" y="21600"/>
                  </a:moveTo>
                  <a:cubicBezTo>
                    <a:pt x="2015" y="21600"/>
                    <a:pt x="1488" y="21600"/>
                    <a:pt x="962" y="21200"/>
                  </a:cubicBezTo>
                  <a:cubicBezTo>
                    <a:pt x="435" y="20800"/>
                    <a:pt x="-92" y="20000"/>
                    <a:pt x="13" y="18800"/>
                  </a:cubicBezTo>
                  <a:cubicBezTo>
                    <a:pt x="119" y="17600"/>
                    <a:pt x="856" y="16000"/>
                    <a:pt x="2858" y="14000"/>
                  </a:cubicBezTo>
                  <a:cubicBezTo>
                    <a:pt x="4860" y="12000"/>
                    <a:pt x="8127" y="9600"/>
                    <a:pt x="11129" y="7600"/>
                  </a:cubicBezTo>
                  <a:cubicBezTo>
                    <a:pt x="14132" y="5600"/>
                    <a:pt x="16872" y="4000"/>
                    <a:pt x="18505" y="3200"/>
                  </a:cubicBezTo>
                  <a:cubicBezTo>
                    <a:pt x="20138" y="2400"/>
                    <a:pt x="20665" y="2400"/>
                    <a:pt x="20981" y="2000"/>
                  </a:cubicBezTo>
                  <a:cubicBezTo>
                    <a:pt x="21297" y="1600"/>
                    <a:pt x="21403" y="800"/>
                    <a:pt x="2150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0" name="Line"/>
            <p:cNvSpPr/>
            <p:nvPr/>
          </p:nvSpPr>
          <p:spPr>
            <a:xfrm>
              <a:off x="9588643" y="512874"/>
              <a:ext cx="185796" cy="249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7" h="21399" fill="norm" stroke="1" extrusionOk="0">
                  <a:moveTo>
                    <a:pt x="7570" y="2885"/>
                  </a:moveTo>
                  <a:cubicBezTo>
                    <a:pt x="5650" y="2522"/>
                    <a:pt x="3730" y="2159"/>
                    <a:pt x="2290" y="1705"/>
                  </a:cubicBezTo>
                  <a:cubicBezTo>
                    <a:pt x="850" y="1251"/>
                    <a:pt x="-110" y="707"/>
                    <a:pt x="10" y="344"/>
                  </a:cubicBezTo>
                  <a:cubicBezTo>
                    <a:pt x="130" y="-19"/>
                    <a:pt x="1330" y="-201"/>
                    <a:pt x="4210" y="344"/>
                  </a:cubicBezTo>
                  <a:cubicBezTo>
                    <a:pt x="7090" y="888"/>
                    <a:pt x="11650" y="2159"/>
                    <a:pt x="15250" y="4337"/>
                  </a:cubicBezTo>
                  <a:cubicBezTo>
                    <a:pt x="18850" y="6515"/>
                    <a:pt x="21490" y="9601"/>
                    <a:pt x="21010" y="12596"/>
                  </a:cubicBezTo>
                  <a:cubicBezTo>
                    <a:pt x="20530" y="15591"/>
                    <a:pt x="16930" y="18495"/>
                    <a:pt x="13330" y="21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1" name="Line"/>
            <p:cNvSpPr/>
            <p:nvPr/>
          </p:nvSpPr>
          <p:spPr>
            <a:xfrm>
              <a:off x="9922107" y="404500"/>
              <a:ext cx="140820" cy="5888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460" fill="norm" stroke="1" extrusionOk="0">
                  <a:moveTo>
                    <a:pt x="0" y="9804"/>
                  </a:moveTo>
                  <a:cubicBezTo>
                    <a:pt x="1588" y="12196"/>
                    <a:pt x="3176" y="14587"/>
                    <a:pt x="3971" y="16284"/>
                  </a:cubicBezTo>
                  <a:cubicBezTo>
                    <a:pt x="4765" y="17981"/>
                    <a:pt x="4765" y="18984"/>
                    <a:pt x="4765" y="19833"/>
                  </a:cubicBezTo>
                  <a:cubicBezTo>
                    <a:pt x="4765" y="20681"/>
                    <a:pt x="4765" y="21376"/>
                    <a:pt x="4606" y="21453"/>
                  </a:cubicBezTo>
                  <a:cubicBezTo>
                    <a:pt x="4447" y="21530"/>
                    <a:pt x="4129" y="20990"/>
                    <a:pt x="3335" y="19331"/>
                  </a:cubicBezTo>
                  <a:cubicBezTo>
                    <a:pt x="2541" y="17673"/>
                    <a:pt x="1271" y="14896"/>
                    <a:pt x="953" y="12080"/>
                  </a:cubicBezTo>
                  <a:cubicBezTo>
                    <a:pt x="635" y="9264"/>
                    <a:pt x="1271" y="6410"/>
                    <a:pt x="2382" y="4520"/>
                  </a:cubicBezTo>
                  <a:cubicBezTo>
                    <a:pt x="3494" y="2630"/>
                    <a:pt x="5082" y="1704"/>
                    <a:pt x="6512" y="1087"/>
                  </a:cubicBezTo>
                  <a:cubicBezTo>
                    <a:pt x="7941" y="470"/>
                    <a:pt x="9212" y="161"/>
                    <a:pt x="10641" y="46"/>
                  </a:cubicBezTo>
                  <a:cubicBezTo>
                    <a:pt x="12071" y="-70"/>
                    <a:pt x="13659" y="7"/>
                    <a:pt x="15724" y="586"/>
                  </a:cubicBezTo>
                  <a:cubicBezTo>
                    <a:pt x="17788" y="1164"/>
                    <a:pt x="20329" y="2244"/>
                    <a:pt x="20965" y="3749"/>
                  </a:cubicBezTo>
                  <a:cubicBezTo>
                    <a:pt x="21600" y="5253"/>
                    <a:pt x="20329" y="7181"/>
                    <a:pt x="18900" y="8339"/>
                  </a:cubicBezTo>
                  <a:cubicBezTo>
                    <a:pt x="17471" y="9496"/>
                    <a:pt x="15882" y="9881"/>
                    <a:pt x="14294" y="10151"/>
                  </a:cubicBezTo>
                  <a:cubicBezTo>
                    <a:pt x="12706" y="10421"/>
                    <a:pt x="11118" y="10576"/>
                    <a:pt x="9847" y="10499"/>
                  </a:cubicBezTo>
                  <a:cubicBezTo>
                    <a:pt x="8576" y="10421"/>
                    <a:pt x="7624" y="10113"/>
                    <a:pt x="6671" y="98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2" name="Line"/>
            <p:cNvSpPr/>
            <p:nvPr/>
          </p:nvSpPr>
          <p:spPr>
            <a:xfrm>
              <a:off x="9935449" y="231386"/>
              <a:ext cx="177159" cy="118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0810" fill="norm" stroke="1" extrusionOk="0">
                  <a:moveTo>
                    <a:pt x="3779" y="4051"/>
                  </a:moveTo>
                  <a:cubicBezTo>
                    <a:pt x="3008" y="8148"/>
                    <a:pt x="2236" y="12244"/>
                    <a:pt x="1593" y="15224"/>
                  </a:cubicBezTo>
                  <a:cubicBezTo>
                    <a:pt x="951" y="18203"/>
                    <a:pt x="436" y="20065"/>
                    <a:pt x="179" y="19879"/>
                  </a:cubicBezTo>
                  <a:cubicBezTo>
                    <a:pt x="-78" y="19693"/>
                    <a:pt x="-78" y="17458"/>
                    <a:pt x="308" y="14293"/>
                  </a:cubicBezTo>
                  <a:cubicBezTo>
                    <a:pt x="693" y="11127"/>
                    <a:pt x="1465" y="7031"/>
                    <a:pt x="2108" y="4051"/>
                  </a:cubicBezTo>
                  <a:cubicBezTo>
                    <a:pt x="2751" y="1072"/>
                    <a:pt x="3265" y="-790"/>
                    <a:pt x="5451" y="327"/>
                  </a:cubicBezTo>
                  <a:cubicBezTo>
                    <a:pt x="7636" y="1444"/>
                    <a:pt x="11493" y="5541"/>
                    <a:pt x="14451" y="9451"/>
                  </a:cubicBezTo>
                  <a:cubicBezTo>
                    <a:pt x="17408" y="13362"/>
                    <a:pt x="19465" y="17086"/>
                    <a:pt x="21522" y="208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3" name="Line"/>
            <p:cNvSpPr/>
            <p:nvPr/>
          </p:nvSpPr>
          <p:spPr>
            <a:xfrm>
              <a:off x="10068157" y="743365"/>
              <a:ext cx="1206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4" name="Line"/>
            <p:cNvSpPr/>
            <p:nvPr/>
          </p:nvSpPr>
          <p:spPr>
            <a:xfrm>
              <a:off x="10104262" y="743365"/>
              <a:ext cx="84546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3" h="21600" fill="norm" stroke="1" extrusionOk="0">
                  <a:moveTo>
                    <a:pt x="21043" y="0"/>
                  </a:moveTo>
                  <a:cubicBezTo>
                    <a:pt x="17882" y="0"/>
                    <a:pt x="14721" y="0"/>
                    <a:pt x="11033" y="2782"/>
                  </a:cubicBezTo>
                  <a:cubicBezTo>
                    <a:pt x="7345" y="5564"/>
                    <a:pt x="3131" y="11127"/>
                    <a:pt x="1287" y="14727"/>
                  </a:cubicBezTo>
                  <a:cubicBezTo>
                    <a:pt x="-557" y="18327"/>
                    <a:pt x="-30" y="19964"/>
                    <a:pt x="4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5" name="Line"/>
            <p:cNvSpPr/>
            <p:nvPr/>
          </p:nvSpPr>
          <p:spPr>
            <a:xfrm>
              <a:off x="10233751" y="502428"/>
              <a:ext cx="88407" cy="2599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96" fill="norm" stroke="1" extrusionOk="0">
                  <a:moveTo>
                    <a:pt x="20980" y="493"/>
                  </a:moveTo>
                  <a:cubicBezTo>
                    <a:pt x="18468" y="144"/>
                    <a:pt x="15957" y="-204"/>
                    <a:pt x="12692" y="144"/>
                  </a:cubicBezTo>
                  <a:cubicBezTo>
                    <a:pt x="9427" y="493"/>
                    <a:pt x="5408" y="1538"/>
                    <a:pt x="2896" y="4238"/>
                  </a:cubicBezTo>
                  <a:cubicBezTo>
                    <a:pt x="385" y="6938"/>
                    <a:pt x="-620" y="11293"/>
                    <a:pt x="385" y="14428"/>
                  </a:cubicBezTo>
                  <a:cubicBezTo>
                    <a:pt x="1389" y="17564"/>
                    <a:pt x="4403" y="19480"/>
                    <a:pt x="7417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6" name="Line"/>
            <p:cNvSpPr/>
            <p:nvPr/>
          </p:nvSpPr>
          <p:spPr>
            <a:xfrm>
              <a:off x="10361051" y="540165"/>
              <a:ext cx="177007" cy="198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354" fill="norm" stroke="1" extrusionOk="0">
                  <a:moveTo>
                    <a:pt x="15333" y="0"/>
                  </a:moveTo>
                  <a:cubicBezTo>
                    <a:pt x="12504" y="5912"/>
                    <a:pt x="9675" y="11823"/>
                    <a:pt x="8004" y="15347"/>
                  </a:cubicBezTo>
                  <a:cubicBezTo>
                    <a:pt x="6333" y="18872"/>
                    <a:pt x="5818" y="20008"/>
                    <a:pt x="4918" y="20691"/>
                  </a:cubicBezTo>
                  <a:cubicBezTo>
                    <a:pt x="4018" y="21373"/>
                    <a:pt x="2733" y="21600"/>
                    <a:pt x="1833" y="21032"/>
                  </a:cubicBezTo>
                  <a:cubicBezTo>
                    <a:pt x="933" y="20463"/>
                    <a:pt x="418" y="19099"/>
                    <a:pt x="161" y="17848"/>
                  </a:cubicBezTo>
                  <a:cubicBezTo>
                    <a:pt x="-96" y="16598"/>
                    <a:pt x="-96" y="15461"/>
                    <a:pt x="547" y="14779"/>
                  </a:cubicBezTo>
                  <a:cubicBezTo>
                    <a:pt x="1190" y="14097"/>
                    <a:pt x="2475" y="13869"/>
                    <a:pt x="5304" y="14438"/>
                  </a:cubicBezTo>
                  <a:cubicBezTo>
                    <a:pt x="8133" y="15006"/>
                    <a:pt x="12504" y="16371"/>
                    <a:pt x="15461" y="17166"/>
                  </a:cubicBezTo>
                  <a:cubicBezTo>
                    <a:pt x="18418" y="17962"/>
                    <a:pt x="19961" y="18189"/>
                    <a:pt x="21504" y="184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7" name="Line"/>
            <p:cNvSpPr/>
            <p:nvPr/>
          </p:nvSpPr>
          <p:spPr>
            <a:xfrm>
              <a:off x="10652357" y="463965"/>
              <a:ext cx="16934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800" y="3545"/>
                    <a:pt x="21600" y="7089"/>
                    <a:pt x="21600" y="10689"/>
                  </a:cubicBezTo>
                  <a:cubicBezTo>
                    <a:pt x="21600" y="14289"/>
                    <a:pt x="10800" y="179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8" name="Line"/>
            <p:cNvSpPr/>
            <p:nvPr/>
          </p:nvSpPr>
          <p:spPr>
            <a:xfrm>
              <a:off x="8969607" y="2089565"/>
              <a:ext cx="7048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46" y="19906"/>
                    <a:pt x="3892" y="18212"/>
                    <a:pt x="6130" y="15882"/>
                  </a:cubicBezTo>
                  <a:cubicBezTo>
                    <a:pt x="8368" y="13553"/>
                    <a:pt x="10897" y="10588"/>
                    <a:pt x="13168" y="8259"/>
                  </a:cubicBezTo>
                  <a:cubicBezTo>
                    <a:pt x="15438" y="5929"/>
                    <a:pt x="17449" y="4235"/>
                    <a:pt x="18811" y="2965"/>
                  </a:cubicBezTo>
                  <a:cubicBezTo>
                    <a:pt x="20173" y="1694"/>
                    <a:pt x="20886" y="84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9" name="Line"/>
            <p:cNvSpPr/>
            <p:nvPr/>
          </p:nvSpPr>
          <p:spPr>
            <a:xfrm>
              <a:off x="9476477" y="2030132"/>
              <a:ext cx="156494" cy="3007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3" h="21461" fill="norm" stroke="1" extrusionOk="0">
                  <a:moveTo>
                    <a:pt x="3563" y="1523"/>
                  </a:moveTo>
                  <a:cubicBezTo>
                    <a:pt x="1857" y="1523"/>
                    <a:pt x="152" y="1523"/>
                    <a:pt x="10" y="1220"/>
                  </a:cubicBezTo>
                  <a:cubicBezTo>
                    <a:pt x="-132" y="918"/>
                    <a:pt x="1289" y="314"/>
                    <a:pt x="3989" y="88"/>
                  </a:cubicBezTo>
                  <a:cubicBezTo>
                    <a:pt x="6689" y="-139"/>
                    <a:pt x="10668" y="12"/>
                    <a:pt x="14079" y="1296"/>
                  </a:cubicBezTo>
                  <a:cubicBezTo>
                    <a:pt x="17489" y="2580"/>
                    <a:pt x="20331" y="4997"/>
                    <a:pt x="20900" y="8169"/>
                  </a:cubicBezTo>
                  <a:cubicBezTo>
                    <a:pt x="21468" y="11341"/>
                    <a:pt x="19763" y="15268"/>
                    <a:pt x="18910" y="17609"/>
                  </a:cubicBezTo>
                  <a:cubicBezTo>
                    <a:pt x="18057" y="19951"/>
                    <a:pt x="18057" y="20706"/>
                    <a:pt x="18057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0" name="Line"/>
            <p:cNvSpPr/>
            <p:nvPr/>
          </p:nvSpPr>
          <p:spPr>
            <a:xfrm>
              <a:off x="10065163" y="2297375"/>
              <a:ext cx="15695" cy="33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0104" fill="norm" stroke="1" extrusionOk="0">
                  <a:moveTo>
                    <a:pt x="20018" y="8669"/>
                  </a:moveTo>
                  <a:cubicBezTo>
                    <a:pt x="11918" y="3586"/>
                    <a:pt x="3818" y="-1496"/>
                    <a:pt x="1118" y="410"/>
                  </a:cubicBezTo>
                  <a:cubicBezTo>
                    <a:pt x="-1582" y="2316"/>
                    <a:pt x="1118" y="11210"/>
                    <a:pt x="3818" y="20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1" name="Line"/>
            <p:cNvSpPr/>
            <p:nvPr/>
          </p:nvSpPr>
          <p:spPr>
            <a:xfrm>
              <a:off x="10137456" y="3232565"/>
              <a:ext cx="32302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12501" y="0"/>
                  </a:moveTo>
                  <a:cubicBezTo>
                    <a:pt x="7101" y="2974"/>
                    <a:pt x="1701" y="5948"/>
                    <a:pt x="351" y="8843"/>
                  </a:cubicBezTo>
                  <a:cubicBezTo>
                    <a:pt x="-999" y="11739"/>
                    <a:pt x="1701" y="14557"/>
                    <a:pt x="5751" y="16670"/>
                  </a:cubicBezTo>
                  <a:cubicBezTo>
                    <a:pt x="9801" y="18783"/>
                    <a:pt x="15201" y="20191"/>
                    <a:pt x="2060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2" name="Line"/>
            <p:cNvSpPr/>
            <p:nvPr/>
          </p:nvSpPr>
          <p:spPr>
            <a:xfrm>
              <a:off x="10226907" y="4134265"/>
              <a:ext cx="2540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4480"/>
                    <a:pt x="3600" y="8960"/>
                    <a:pt x="7200" y="12560"/>
                  </a:cubicBezTo>
                  <a:cubicBezTo>
                    <a:pt x="10800" y="16160"/>
                    <a:pt x="16200" y="18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3" name="Line"/>
            <p:cNvSpPr/>
            <p:nvPr/>
          </p:nvSpPr>
          <p:spPr>
            <a:xfrm>
              <a:off x="9153757" y="5407622"/>
              <a:ext cx="1866901" cy="1045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47" fill="norm" stroke="1" extrusionOk="0">
                  <a:moveTo>
                    <a:pt x="0" y="21347"/>
                  </a:moveTo>
                  <a:cubicBezTo>
                    <a:pt x="1004" y="20915"/>
                    <a:pt x="2008" y="20483"/>
                    <a:pt x="2976" y="19835"/>
                  </a:cubicBezTo>
                  <a:cubicBezTo>
                    <a:pt x="3943" y="19187"/>
                    <a:pt x="4873" y="18323"/>
                    <a:pt x="5780" y="16811"/>
                  </a:cubicBezTo>
                  <a:cubicBezTo>
                    <a:pt x="6686" y="15299"/>
                    <a:pt x="7567" y="13139"/>
                    <a:pt x="8473" y="11195"/>
                  </a:cubicBezTo>
                  <a:cubicBezTo>
                    <a:pt x="9380" y="9251"/>
                    <a:pt x="10310" y="7523"/>
                    <a:pt x="11253" y="6011"/>
                  </a:cubicBezTo>
                  <a:cubicBezTo>
                    <a:pt x="12196" y="4499"/>
                    <a:pt x="13151" y="3203"/>
                    <a:pt x="14082" y="2339"/>
                  </a:cubicBezTo>
                  <a:cubicBezTo>
                    <a:pt x="15012" y="1475"/>
                    <a:pt x="15918" y="1043"/>
                    <a:pt x="16849" y="611"/>
                  </a:cubicBezTo>
                  <a:cubicBezTo>
                    <a:pt x="17780" y="179"/>
                    <a:pt x="18735" y="-253"/>
                    <a:pt x="19531" y="179"/>
                  </a:cubicBezTo>
                  <a:cubicBezTo>
                    <a:pt x="20327" y="611"/>
                    <a:pt x="20963" y="1907"/>
                    <a:pt x="21600" y="32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4" name="Line"/>
            <p:cNvSpPr/>
            <p:nvPr/>
          </p:nvSpPr>
          <p:spPr>
            <a:xfrm>
              <a:off x="9030844" y="6693315"/>
              <a:ext cx="2097764" cy="502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375" fill="norm" stroke="1" extrusionOk="0">
                  <a:moveTo>
                    <a:pt x="24" y="0"/>
                  </a:moveTo>
                  <a:cubicBezTo>
                    <a:pt x="2" y="5400"/>
                    <a:pt x="-20" y="10800"/>
                    <a:pt x="34" y="14400"/>
                  </a:cubicBezTo>
                  <a:cubicBezTo>
                    <a:pt x="89" y="18000"/>
                    <a:pt x="220" y="19800"/>
                    <a:pt x="633" y="20700"/>
                  </a:cubicBezTo>
                  <a:cubicBezTo>
                    <a:pt x="1047" y="21600"/>
                    <a:pt x="1744" y="21600"/>
                    <a:pt x="2451" y="20700"/>
                  </a:cubicBezTo>
                  <a:cubicBezTo>
                    <a:pt x="3159" y="19800"/>
                    <a:pt x="3878" y="18000"/>
                    <a:pt x="4672" y="16650"/>
                  </a:cubicBezTo>
                  <a:cubicBezTo>
                    <a:pt x="5467" y="15300"/>
                    <a:pt x="6338" y="14400"/>
                    <a:pt x="7100" y="13500"/>
                  </a:cubicBezTo>
                  <a:cubicBezTo>
                    <a:pt x="7862" y="12600"/>
                    <a:pt x="8515" y="11700"/>
                    <a:pt x="9212" y="10800"/>
                  </a:cubicBezTo>
                  <a:cubicBezTo>
                    <a:pt x="9909" y="9900"/>
                    <a:pt x="10649" y="9000"/>
                    <a:pt x="11390" y="8100"/>
                  </a:cubicBezTo>
                  <a:cubicBezTo>
                    <a:pt x="12130" y="7200"/>
                    <a:pt x="12870" y="6300"/>
                    <a:pt x="13589" y="5850"/>
                  </a:cubicBezTo>
                  <a:cubicBezTo>
                    <a:pt x="14307" y="5400"/>
                    <a:pt x="15004" y="5400"/>
                    <a:pt x="15799" y="4950"/>
                  </a:cubicBezTo>
                  <a:cubicBezTo>
                    <a:pt x="16594" y="4500"/>
                    <a:pt x="17486" y="3600"/>
                    <a:pt x="18390" y="3150"/>
                  </a:cubicBezTo>
                  <a:cubicBezTo>
                    <a:pt x="19294" y="2700"/>
                    <a:pt x="20208" y="2700"/>
                    <a:pt x="20742" y="3150"/>
                  </a:cubicBezTo>
                  <a:cubicBezTo>
                    <a:pt x="21275" y="3600"/>
                    <a:pt x="21428" y="4500"/>
                    <a:pt x="21580" y="5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5" name="Line"/>
            <p:cNvSpPr/>
            <p:nvPr/>
          </p:nvSpPr>
          <p:spPr>
            <a:xfrm>
              <a:off x="9107326" y="5552627"/>
              <a:ext cx="344882" cy="4307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440" fill="norm" stroke="1" extrusionOk="0">
                  <a:moveTo>
                    <a:pt x="15138" y="2730"/>
                  </a:moveTo>
                  <a:cubicBezTo>
                    <a:pt x="15533" y="2308"/>
                    <a:pt x="15928" y="1887"/>
                    <a:pt x="16060" y="1413"/>
                  </a:cubicBezTo>
                  <a:cubicBezTo>
                    <a:pt x="16192" y="939"/>
                    <a:pt x="16060" y="412"/>
                    <a:pt x="15599" y="148"/>
                  </a:cubicBezTo>
                  <a:cubicBezTo>
                    <a:pt x="15138" y="-115"/>
                    <a:pt x="14348" y="-115"/>
                    <a:pt x="12438" y="886"/>
                  </a:cubicBezTo>
                  <a:cubicBezTo>
                    <a:pt x="10528" y="1887"/>
                    <a:pt x="7499" y="3889"/>
                    <a:pt x="5260" y="5575"/>
                  </a:cubicBezTo>
                  <a:cubicBezTo>
                    <a:pt x="3021" y="7261"/>
                    <a:pt x="1572" y="8630"/>
                    <a:pt x="782" y="9579"/>
                  </a:cubicBezTo>
                  <a:cubicBezTo>
                    <a:pt x="-8" y="10527"/>
                    <a:pt x="-140" y="11054"/>
                    <a:pt x="123" y="11423"/>
                  </a:cubicBezTo>
                  <a:cubicBezTo>
                    <a:pt x="387" y="11791"/>
                    <a:pt x="1045" y="12002"/>
                    <a:pt x="2362" y="12055"/>
                  </a:cubicBezTo>
                  <a:cubicBezTo>
                    <a:pt x="3680" y="12107"/>
                    <a:pt x="5655" y="12002"/>
                    <a:pt x="7236" y="11897"/>
                  </a:cubicBezTo>
                  <a:cubicBezTo>
                    <a:pt x="8816" y="11791"/>
                    <a:pt x="10001" y="11686"/>
                    <a:pt x="10331" y="11897"/>
                  </a:cubicBezTo>
                  <a:cubicBezTo>
                    <a:pt x="10660" y="12107"/>
                    <a:pt x="10133" y="12634"/>
                    <a:pt x="8684" y="13583"/>
                  </a:cubicBezTo>
                  <a:cubicBezTo>
                    <a:pt x="7236" y="14531"/>
                    <a:pt x="4865" y="15901"/>
                    <a:pt x="3482" y="16849"/>
                  </a:cubicBezTo>
                  <a:cubicBezTo>
                    <a:pt x="2099" y="17797"/>
                    <a:pt x="1704" y="18324"/>
                    <a:pt x="1440" y="18956"/>
                  </a:cubicBezTo>
                  <a:cubicBezTo>
                    <a:pt x="1177" y="19588"/>
                    <a:pt x="1045" y="20326"/>
                    <a:pt x="1440" y="20800"/>
                  </a:cubicBezTo>
                  <a:cubicBezTo>
                    <a:pt x="1836" y="21274"/>
                    <a:pt x="2758" y="21485"/>
                    <a:pt x="5523" y="21432"/>
                  </a:cubicBezTo>
                  <a:cubicBezTo>
                    <a:pt x="8289" y="21380"/>
                    <a:pt x="12899" y="21064"/>
                    <a:pt x="15862" y="20800"/>
                  </a:cubicBezTo>
                  <a:cubicBezTo>
                    <a:pt x="18826" y="20537"/>
                    <a:pt x="20143" y="20326"/>
                    <a:pt x="21460" y="201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6" name="Line"/>
            <p:cNvSpPr/>
            <p:nvPr/>
          </p:nvSpPr>
          <p:spPr>
            <a:xfrm>
              <a:off x="9604607" y="5634681"/>
              <a:ext cx="148478" cy="5282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223" fill="norm" stroke="1" extrusionOk="0">
                  <a:moveTo>
                    <a:pt x="3651" y="17275"/>
                  </a:moveTo>
                  <a:cubicBezTo>
                    <a:pt x="4563" y="19401"/>
                    <a:pt x="5476" y="21527"/>
                    <a:pt x="5324" y="21187"/>
                  </a:cubicBezTo>
                  <a:cubicBezTo>
                    <a:pt x="5172" y="20847"/>
                    <a:pt x="3955" y="18040"/>
                    <a:pt x="3042" y="15192"/>
                  </a:cubicBezTo>
                  <a:cubicBezTo>
                    <a:pt x="2130" y="12343"/>
                    <a:pt x="1521" y="9451"/>
                    <a:pt x="2282" y="7113"/>
                  </a:cubicBezTo>
                  <a:cubicBezTo>
                    <a:pt x="3042" y="4774"/>
                    <a:pt x="5172" y="2988"/>
                    <a:pt x="6997" y="1883"/>
                  </a:cubicBezTo>
                  <a:cubicBezTo>
                    <a:pt x="8823" y="777"/>
                    <a:pt x="10344" y="352"/>
                    <a:pt x="12017" y="140"/>
                  </a:cubicBezTo>
                  <a:cubicBezTo>
                    <a:pt x="13690" y="-73"/>
                    <a:pt x="15515" y="-73"/>
                    <a:pt x="17341" y="352"/>
                  </a:cubicBezTo>
                  <a:cubicBezTo>
                    <a:pt x="19166" y="777"/>
                    <a:pt x="20992" y="1628"/>
                    <a:pt x="21296" y="3031"/>
                  </a:cubicBezTo>
                  <a:cubicBezTo>
                    <a:pt x="21600" y="4434"/>
                    <a:pt x="20383" y="6390"/>
                    <a:pt x="16580" y="7921"/>
                  </a:cubicBezTo>
                  <a:cubicBezTo>
                    <a:pt x="12777" y="9451"/>
                    <a:pt x="6389" y="10557"/>
                    <a:pt x="0" y="11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7" name="Line"/>
            <p:cNvSpPr/>
            <p:nvPr/>
          </p:nvSpPr>
          <p:spPr>
            <a:xfrm>
              <a:off x="9839557" y="5886865"/>
              <a:ext cx="1016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8" name="Line"/>
            <p:cNvSpPr/>
            <p:nvPr/>
          </p:nvSpPr>
          <p:spPr>
            <a:xfrm>
              <a:off x="9864957" y="5918615"/>
              <a:ext cx="1016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650" y="0"/>
                    <a:pt x="11700" y="0"/>
                    <a:pt x="8325" y="1029"/>
                  </a:cubicBezTo>
                  <a:cubicBezTo>
                    <a:pt x="4950" y="2057"/>
                    <a:pt x="3150" y="4114"/>
                    <a:pt x="2025" y="7714"/>
                  </a:cubicBezTo>
                  <a:cubicBezTo>
                    <a:pt x="900" y="11314"/>
                    <a:pt x="450" y="164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9" name="Line"/>
            <p:cNvSpPr/>
            <p:nvPr/>
          </p:nvSpPr>
          <p:spPr>
            <a:xfrm>
              <a:off x="9839000" y="5507597"/>
              <a:ext cx="121208" cy="1189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90" fill="norm" stroke="1" extrusionOk="0">
                  <a:moveTo>
                    <a:pt x="6802" y="11058"/>
                  </a:moveTo>
                  <a:cubicBezTo>
                    <a:pt x="5685" y="12574"/>
                    <a:pt x="4567" y="14090"/>
                    <a:pt x="3264" y="15795"/>
                  </a:cubicBezTo>
                  <a:cubicBezTo>
                    <a:pt x="1960" y="17501"/>
                    <a:pt x="471" y="19395"/>
                    <a:pt x="98" y="19395"/>
                  </a:cubicBezTo>
                  <a:cubicBezTo>
                    <a:pt x="-274" y="19395"/>
                    <a:pt x="471" y="17501"/>
                    <a:pt x="1402" y="14658"/>
                  </a:cubicBezTo>
                  <a:cubicBezTo>
                    <a:pt x="2333" y="11816"/>
                    <a:pt x="3450" y="8027"/>
                    <a:pt x="4381" y="5185"/>
                  </a:cubicBezTo>
                  <a:cubicBezTo>
                    <a:pt x="5312" y="2343"/>
                    <a:pt x="6057" y="448"/>
                    <a:pt x="7174" y="69"/>
                  </a:cubicBezTo>
                  <a:cubicBezTo>
                    <a:pt x="8292" y="-310"/>
                    <a:pt x="9781" y="827"/>
                    <a:pt x="12202" y="4616"/>
                  </a:cubicBezTo>
                  <a:cubicBezTo>
                    <a:pt x="14623" y="8406"/>
                    <a:pt x="17974" y="14848"/>
                    <a:pt x="21326" y="21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0" name="Line"/>
            <p:cNvSpPr/>
            <p:nvPr/>
          </p:nvSpPr>
          <p:spPr>
            <a:xfrm>
              <a:off x="9995045" y="5666077"/>
              <a:ext cx="168363" cy="2398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6" h="21282" fill="norm" stroke="1" extrusionOk="0">
                  <a:moveTo>
                    <a:pt x="21476" y="433"/>
                  </a:moveTo>
                  <a:cubicBezTo>
                    <a:pt x="18776" y="58"/>
                    <a:pt x="16076" y="-318"/>
                    <a:pt x="12971" y="433"/>
                  </a:cubicBezTo>
                  <a:cubicBezTo>
                    <a:pt x="9866" y="1185"/>
                    <a:pt x="6356" y="3063"/>
                    <a:pt x="3926" y="5317"/>
                  </a:cubicBezTo>
                  <a:cubicBezTo>
                    <a:pt x="1496" y="7571"/>
                    <a:pt x="146" y="10200"/>
                    <a:pt x="11" y="12548"/>
                  </a:cubicBezTo>
                  <a:cubicBezTo>
                    <a:pt x="-124" y="14896"/>
                    <a:pt x="956" y="16962"/>
                    <a:pt x="4196" y="18371"/>
                  </a:cubicBezTo>
                  <a:cubicBezTo>
                    <a:pt x="7436" y="19779"/>
                    <a:pt x="12836" y="20531"/>
                    <a:pt x="18236" y="212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1" name="Line"/>
            <p:cNvSpPr/>
            <p:nvPr/>
          </p:nvSpPr>
          <p:spPr>
            <a:xfrm>
              <a:off x="10095003" y="5728115"/>
              <a:ext cx="227155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600" fill="norm" stroke="1" extrusionOk="0">
                  <a:moveTo>
                    <a:pt x="17863" y="0"/>
                  </a:moveTo>
                  <a:cubicBezTo>
                    <a:pt x="14863" y="5184"/>
                    <a:pt x="11863" y="10368"/>
                    <a:pt x="9363" y="13680"/>
                  </a:cubicBezTo>
                  <a:cubicBezTo>
                    <a:pt x="6863" y="16992"/>
                    <a:pt x="4863" y="18432"/>
                    <a:pt x="3363" y="19008"/>
                  </a:cubicBezTo>
                  <a:cubicBezTo>
                    <a:pt x="1863" y="19584"/>
                    <a:pt x="863" y="19296"/>
                    <a:pt x="363" y="18432"/>
                  </a:cubicBezTo>
                  <a:cubicBezTo>
                    <a:pt x="-137" y="17568"/>
                    <a:pt x="-137" y="16128"/>
                    <a:pt x="463" y="15264"/>
                  </a:cubicBezTo>
                  <a:cubicBezTo>
                    <a:pt x="1063" y="14400"/>
                    <a:pt x="2263" y="14112"/>
                    <a:pt x="4763" y="14832"/>
                  </a:cubicBezTo>
                  <a:cubicBezTo>
                    <a:pt x="7263" y="15552"/>
                    <a:pt x="11063" y="17280"/>
                    <a:pt x="14063" y="18576"/>
                  </a:cubicBezTo>
                  <a:cubicBezTo>
                    <a:pt x="17063" y="19872"/>
                    <a:pt x="19263" y="20736"/>
                    <a:pt x="214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2" name="Line"/>
            <p:cNvSpPr/>
            <p:nvPr/>
          </p:nvSpPr>
          <p:spPr>
            <a:xfrm>
              <a:off x="10322157" y="5728115"/>
              <a:ext cx="107951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76" y="3417"/>
                    <a:pt x="20753" y="6834"/>
                    <a:pt x="17153" y="10434"/>
                  </a:cubicBezTo>
                  <a:cubicBezTo>
                    <a:pt x="13553" y="14034"/>
                    <a:pt x="6776" y="178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3" name="Line"/>
            <p:cNvSpPr/>
            <p:nvPr/>
          </p:nvSpPr>
          <p:spPr>
            <a:xfrm>
              <a:off x="9337907" y="6138348"/>
              <a:ext cx="984251" cy="85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3" fill="norm" stroke="1" extrusionOk="0">
                  <a:moveTo>
                    <a:pt x="0" y="21173"/>
                  </a:moveTo>
                  <a:cubicBezTo>
                    <a:pt x="465" y="18539"/>
                    <a:pt x="929" y="15905"/>
                    <a:pt x="1997" y="13797"/>
                  </a:cubicBezTo>
                  <a:cubicBezTo>
                    <a:pt x="3066" y="11690"/>
                    <a:pt x="4738" y="10110"/>
                    <a:pt x="6526" y="8002"/>
                  </a:cubicBezTo>
                  <a:cubicBezTo>
                    <a:pt x="8315" y="5895"/>
                    <a:pt x="10219" y="3261"/>
                    <a:pt x="12147" y="1680"/>
                  </a:cubicBezTo>
                  <a:cubicBezTo>
                    <a:pt x="14075" y="100"/>
                    <a:pt x="16026" y="-427"/>
                    <a:pt x="17605" y="363"/>
                  </a:cubicBezTo>
                  <a:cubicBezTo>
                    <a:pt x="19185" y="1153"/>
                    <a:pt x="20392" y="3261"/>
                    <a:pt x="21600" y="5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4" name="Line"/>
            <p:cNvSpPr/>
            <p:nvPr/>
          </p:nvSpPr>
          <p:spPr>
            <a:xfrm>
              <a:off x="9661757" y="6354178"/>
              <a:ext cx="469901" cy="218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5861"/>
                  </a:moveTo>
                  <a:cubicBezTo>
                    <a:pt x="389" y="6484"/>
                    <a:pt x="778" y="7107"/>
                    <a:pt x="973" y="9080"/>
                  </a:cubicBezTo>
                  <a:cubicBezTo>
                    <a:pt x="1168" y="11053"/>
                    <a:pt x="1168" y="14376"/>
                    <a:pt x="1070" y="16973"/>
                  </a:cubicBezTo>
                  <a:cubicBezTo>
                    <a:pt x="973" y="19569"/>
                    <a:pt x="778" y="21438"/>
                    <a:pt x="876" y="21438"/>
                  </a:cubicBezTo>
                  <a:cubicBezTo>
                    <a:pt x="973" y="21438"/>
                    <a:pt x="1362" y="19569"/>
                    <a:pt x="2238" y="16142"/>
                  </a:cubicBezTo>
                  <a:cubicBezTo>
                    <a:pt x="3114" y="12715"/>
                    <a:pt x="4476" y="7730"/>
                    <a:pt x="5789" y="4719"/>
                  </a:cubicBezTo>
                  <a:cubicBezTo>
                    <a:pt x="7103" y="1707"/>
                    <a:pt x="8368" y="669"/>
                    <a:pt x="9243" y="357"/>
                  </a:cubicBezTo>
                  <a:cubicBezTo>
                    <a:pt x="10119" y="46"/>
                    <a:pt x="10605" y="461"/>
                    <a:pt x="10995" y="1811"/>
                  </a:cubicBezTo>
                  <a:cubicBezTo>
                    <a:pt x="11384" y="3161"/>
                    <a:pt x="11676" y="5446"/>
                    <a:pt x="11822" y="7626"/>
                  </a:cubicBezTo>
                  <a:cubicBezTo>
                    <a:pt x="11968" y="9807"/>
                    <a:pt x="11968" y="11884"/>
                    <a:pt x="12016" y="12300"/>
                  </a:cubicBezTo>
                  <a:cubicBezTo>
                    <a:pt x="12065" y="12715"/>
                    <a:pt x="12162" y="11469"/>
                    <a:pt x="12649" y="9496"/>
                  </a:cubicBezTo>
                  <a:cubicBezTo>
                    <a:pt x="13135" y="7523"/>
                    <a:pt x="14011" y="4823"/>
                    <a:pt x="14692" y="3161"/>
                  </a:cubicBezTo>
                  <a:cubicBezTo>
                    <a:pt x="15373" y="1500"/>
                    <a:pt x="15859" y="876"/>
                    <a:pt x="16395" y="461"/>
                  </a:cubicBezTo>
                  <a:cubicBezTo>
                    <a:pt x="16930" y="46"/>
                    <a:pt x="17514" y="-162"/>
                    <a:pt x="18000" y="150"/>
                  </a:cubicBezTo>
                  <a:cubicBezTo>
                    <a:pt x="18486" y="461"/>
                    <a:pt x="18876" y="1292"/>
                    <a:pt x="19119" y="3057"/>
                  </a:cubicBezTo>
                  <a:cubicBezTo>
                    <a:pt x="19362" y="4823"/>
                    <a:pt x="19459" y="7523"/>
                    <a:pt x="19849" y="10638"/>
                  </a:cubicBezTo>
                  <a:cubicBezTo>
                    <a:pt x="20238" y="13753"/>
                    <a:pt x="20919" y="17284"/>
                    <a:pt x="21600" y="208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5" name="Line"/>
            <p:cNvSpPr/>
            <p:nvPr/>
          </p:nvSpPr>
          <p:spPr>
            <a:xfrm>
              <a:off x="5826357" y="6410653"/>
              <a:ext cx="438151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4155"/>
                  </a:moveTo>
                  <a:cubicBezTo>
                    <a:pt x="313" y="7420"/>
                    <a:pt x="626" y="10685"/>
                    <a:pt x="939" y="13322"/>
                  </a:cubicBezTo>
                  <a:cubicBezTo>
                    <a:pt x="1252" y="15959"/>
                    <a:pt x="1565" y="17969"/>
                    <a:pt x="1878" y="18220"/>
                  </a:cubicBezTo>
                  <a:cubicBezTo>
                    <a:pt x="2191" y="18471"/>
                    <a:pt x="2504" y="16964"/>
                    <a:pt x="3026" y="13950"/>
                  </a:cubicBezTo>
                  <a:cubicBezTo>
                    <a:pt x="3548" y="10936"/>
                    <a:pt x="4278" y="6415"/>
                    <a:pt x="4800" y="3652"/>
                  </a:cubicBezTo>
                  <a:cubicBezTo>
                    <a:pt x="5322" y="890"/>
                    <a:pt x="5635" y="-115"/>
                    <a:pt x="5948" y="11"/>
                  </a:cubicBezTo>
                  <a:cubicBezTo>
                    <a:pt x="6261" y="136"/>
                    <a:pt x="6574" y="1392"/>
                    <a:pt x="6939" y="2773"/>
                  </a:cubicBezTo>
                  <a:cubicBezTo>
                    <a:pt x="7304" y="4155"/>
                    <a:pt x="7722" y="5662"/>
                    <a:pt x="8296" y="8048"/>
                  </a:cubicBezTo>
                  <a:cubicBezTo>
                    <a:pt x="8870" y="10434"/>
                    <a:pt x="9600" y="13699"/>
                    <a:pt x="9965" y="14704"/>
                  </a:cubicBezTo>
                  <a:cubicBezTo>
                    <a:pt x="10330" y="15708"/>
                    <a:pt x="10330" y="14452"/>
                    <a:pt x="10487" y="12443"/>
                  </a:cubicBezTo>
                  <a:cubicBezTo>
                    <a:pt x="10643" y="10434"/>
                    <a:pt x="10957" y="7671"/>
                    <a:pt x="11322" y="5913"/>
                  </a:cubicBezTo>
                  <a:cubicBezTo>
                    <a:pt x="11687" y="4155"/>
                    <a:pt x="12104" y="3401"/>
                    <a:pt x="13200" y="4155"/>
                  </a:cubicBezTo>
                  <a:cubicBezTo>
                    <a:pt x="14296" y="4908"/>
                    <a:pt x="16070" y="7169"/>
                    <a:pt x="17583" y="10308"/>
                  </a:cubicBezTo>
                  <a:cubicBezTo>
                    <a:pt x="19096" y="13448"/>
                    <a:pt x="20348" y="17466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6" name="Line"/>
            <p:cNvSpPr/>
            <p:nvPr/>
          </p:nvSpPr>
          <p:spPr>
            <a:xfrm>
              <a:off x="6332685" y="6432965"/>
              <a:ext cx="54777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311" y="21600"/>
                  </a:moveTo>
                  <a:cubicBezTo>
                    <a:pt x="730" y="20700"/>
                    <a:pt x="148" y="19800"/>
                    <a:pt x="24" y="18450"/>
                  </a:cubicBezTo>
                  <a:cubicBezTo>
                    <a:pt x="-101" y="17100"/>
                    <a:pt x="231" y="15300"/>
                    <a:pt x="1644" y="12600"/>
                  </a:cubicBezTo>
                  <a:cubicBezTo>
                    <a:pt x="3056" y="9900"/>
                    <a:pt x="5548" y="6300"/>
                    <a:pt x="8248" y="4050"/>
                  </a:cubicBezTo>
                  <a:cubicBezTo>
                    <a:pt x="10948" y="1800"/>
                    <a:pt x="13856" y="900"/>
                    <a:pt x="16099" y="450"/>
                  </a:cubicBezTo>
                  <a:cubicBezTo>
                    <a:pt x="18342" y="0"/>
                    <a:pt x="19921" y="0"/>
                    <a:pt x="2149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7" name="Line"/>
            <p:cNvSpPr/>
            <p:nvPr/>
          </p:nvSpPr>
          <p:spPr>
            <a:xfrm>
              <a:off x="6709511" y="6366066"/>
              <a:ext cx="164597" cy="200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2" h="21510" fill="norm" stroke="1" extrusionOk="0">
                  <a:moveTo>
                    <a:pt x="4857" y="3093"/>
                  </a:moveTo>
                  <a:cubicBezTo>
                    <a:pt x="2670" y="2411"/>
                    <a:pt x="482" y="1729"/>
                    <a:pt x="72" y="1161"/>
                  </a:cubicBezTo>
                  <a:cubicBezTo>
                    <a:pt x="-338" y="592"/>
                    <a:pt x="1029" y="137"/>
                    <a:pt x="3763" y="24"/>
                  </a:cubicBezTo>
                  <a:cubicBezTo>
                    <a:pt x="6497" y="-90"/>
                    <a:pt x="10599" y="137"/>
                    <a:pt x="13880" y="2070"/>
                  </a:cubicBezTo>
                  <a:cubicBezTo>
                    <a:pt x="17161" y="4003"/>
                    <a:pt x="19621" y="7641"/>
                    <a:pt x="20442" y="10142"/>
                  </a:cubicBezTo>
                  <a:cubicBezTo>
                    <a:pt x="21262" y="12643"/>
                    <a:pt x="20442" y="14007"/>
                    <a:pt x="19621" y="15712"/>
                  </a:cubicBezTo>
                  <a:cubicBezTo>
                    <a:pt x="18801" y="17417"/>
                    <a:pt x="17981" y="19464"/>
                    <a:pt x="18254" y="20487"/>
                  </a:cubicBezTo>
                  <a:cubicBezTo>
                    <a:pt x="18528" y="21510"/>
                    <a:pt x="19895" y="21510"/>
                    <a:pt x="21262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8" name="Line"/>
            <p:cNvSpPr/>
            <p:nvPr/>
          </p:nvSpPr>
          <p:spPr>
            <a:xfrm>
              <a:off x="6972713" y="6388515"/>
              <a:ext cx="328064" cy="1942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3" h="21310" fill="norm" stroke="1" extrusionOk="0">
                  <a:moveTo>
                    <a:pt x="12990" y="0"/>
                  </a:moveTo>
                  <a:cubicBezTo>
                    <a:pt x="13402" y="1161"/>
                    <a:pt x="13815" y="2323"/>
                    <a:pt x="13265" y="4761"/>
                  </a:cubicBezTo>
                  <a:cubicBezTo>
                    <a:pt x="12714" y="7200"/>
                    <a:pt x="11201" y="10916"/>
                    <a:pt x="9275" y="13935"/>
                  </a:cubicBezTo>
                  <a:cubicBezTo>
                    <a:pt x="7349" y="16955"/>
                    <a:pt x="5010" y="19277"/>
                    <a:pt x="3497" y="20439"/>
                  </a:cubicBezTo>
                  <a:cubicBezTo>
                    <a:pt x="1983" y="21600"/>
                    <a:pt x="1295" y="21600"/>
                    <a:pt x="745" y="20439"/>
                  </a:cubicBezTo>
                  <a:cubicBezTo>
                    <a:pt x="195" y="19277"/>
                    <a:pt x="-218" y="16955"/>
                    <a:pt x="126" y="14168"/>
                  </a:cubicBezTo>
                  <a:cubicBezTo>
                    <a:pt x="470" y="11381"/>
                    <a:pt x="1571" y="8129"/>
                    <a:pt x="3153" y="6387"/>
                  </a:cubicBezTo>
                  <a:cubicBezTo>
                    <a:pt x="4735" y="4645"/>
                    <a:pt x="6799" y="4413"/>
                    <a:pt x="9206" y="5923"/>
                  </a:cubicBezTo>
                  <a:cubicBezTo>
                    <a:pt x="11614" y="7432"/>
                    <a:pt x="14365" y="10684"/>
                    <a:pt x="16016" y="12890"/>
                  </a:cubicBezTo>
                  <a:cubicBezTo>
                    <a:pt x="17667" y="15097"/>
                    <a:pt x="18218" y="16258"/>
                    <a:pt x="18837" y="17071"/>
                  </a:cubicBezTo>
                  <a:cubicBezTo>
                    <a:pt x="19456" y="17884"/>
                    <a:pt x="20144" y="18348"/>
                    <a:pt x="20625" y="17884"/>
                  </a:cubicBezTo>
                  <a:cubicBezTo>
                    <a:pt x="21107" y="17419"/>
                    <a:pt x="21382" y="16026"/>
                    <a:pt x="21313" y="13587"/>
                  </a:cubicBezTo>
                  <a:cubicBezTo>
                    <a:pt x="21244" y="11148"/>
                    <a:pt x="20832" y="7665"/>
                    <a:pt x="19456" y="5458"/>
                  </a:cubicBezTo>
                  <a:cubicBezTo>
                    <a:pt x="18080" y="3252"/>
                    <a:pt x="15741" y="2323"/>
                    <a:pt x="13678" y="2903"/>
                  </a:cubicBezTo>
                  <a:cubicBezTo>
                    <a:pt x="11614" y="3484"/>
                    <a:pt x="9825" y="5574"/>
                    <a:pt x="8037" y="7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2" name="Drawing"/>
          <p:cNvGrpSpPr/>
          <p:nvPr/>
        </p:nvGrpSpPr>
        <p:grpSpPr>
          <a:xfrm>
            <a:off x="1317535" y="1174750"/>
            <a:ext cx="11014165" cy="7417929"/>
            <a:chOff x="0" y="0"/>
            <a:chExt cx="11014164" cy="7417928"/>
          </a:xfrm>
        </p:grpSpPr>
        <p:sp>
          <p:nvSpPr>
            <p:cNvPr id="1701" name="Line"/>
            <p:cNvSpPr/>
            <p:nvPr/>
          </p:nvSpPr>
          <p:spPr>
            <a:xfrm>
              <a:off x="4486365" y="0"/>
              <a:ext cx="361587" cy="457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8" h="21600" fill="norm" stroke="1" extrusionOk="0">
                  <a:moveTo>
                    <a:pt x="0" y="0"/>
                  </a:moveTo>
                  <a:cubicBezTo>
                    <a:pt x="126" y="340"/>
                    <a:pt x="253" y="680"/>
                    <a:pt x="505" y="1055"/>
                  </a:cubicBezTo>
                  <a:cubicBezTo>
                    <a:pt x="758" y="1430"/>
                    <a:pt x="1137" y="1840"/>
                    <a:pt x="1579" y="2260"/>
                  </a:cubicBezTo>
                  <a:cubicBezTo>
                    <a:pt x="2021" y="2680"/>
                    <a:pt x="2526" y="3110"/>
                    <a:pt x="3032" y="3510"/>
                  </a:cubicBezTo>
                  <a:cubicBezTo>
                    <a:pt x="3537" y="3910"/>
                    <a:pt x="4042" y="4280"/>
                    <a:pt x="4674" y="4655"/>
                  </a:cubicBezTo>
                  <a:cubicBezTo>
                    <a:pt x="5305" y="5030"/>
                    <a:pt x="6063" y="5410"/>
                    <a:pt x="6884" y="5805"/>
                  </a:cubicBezTo>
                  <a:cubicBezTo>
                    <a:pt x="7705" y="6200"/>
                    <a:pt x="8589" y="6610"/>
                    <a:pt x="9537" y="7030"/>
                  </a:cubicBezTo>
                  <a:cubicBezTo>
                    <a:pt x="10484" y="7450"/>
                    <a:pt x="11495" y="7880"/>
                    <a:pt x="12253" y="8215"/>
                  </a:cubicBezTo>
                  <a:cubicBezTo>
                    <a:pt x="13011" y="8550"/>
                    <a:pt x="13516" y="8790"/>
                    <a:pt x="14021" y="9020"/>
                  </a:cubicBezTo>
                  <a:cubicBezTo>
                    <a:pt x="14526" y="9250"/>
                    <a:pt x="15032" y="9470"/>
                    <a:pt x="15474" y="9705"/>
                  </a:cubicBezTo>
                  <a:cubicBezTo>
                    <a:pt x="15916" y="9940"/>
                    <a:pt x="16295" y="10190"/>
                    <a:pt x="16674" y="10420"/>
                  </a:cubicBezTo>
                  <a:cubicBezTo>
                    <a:pt x="17053" y="10650"/>
                    <a:pt x="17432" y="10860"/>
                    <a:pt x="17874" y="11100"/>
                  </a:cubicBezTo>
                  <a:cubicBezTo>
                    <a:pt x="18316" y="11340"/>
                    <a:pt x="18821" y="11610"/>
                    <a:pt x="19200" y="11845"/>
                  </a:cubicBezTo>
                  <a:cubicBezTo>
                    <a:pt x="19579" y="12080"/>
                    <a:pt x="19832" y="12280"/>
                    <a:pt x="20084" y="12500"/>
                  </a:cubicBezTo>
                  <a:cubicBezTo>
                    <a:pt x="20337" y="12720"/>
                    <a:pt x="20589" y="12960"/>
                    <a:pt x="20842" y="13290"/>
                  </a:cubicBezTo>
                  <a:cubicBezTo>
                    <a:pt x="21095" y="13620"/>
                    <a:pt x="21347" y="14040"/>
                    <a:pt x="21474" y="14460"/>
                  </a:cubicBezTo>
                  <a:cubicBezTo>
                    <a:pt x="21600" y="14880"/>
                    <a:pt x="21600" y="15300"/>
                    <a:pt x="21537" y="15705"/>
                  </a:cubicBezTo>
                  <a:cubicBezTo>
                    <a:pt x="21474" y="16110"/>
                    <a:pt x="21347" y="16500"/>
                    <a:pt x="21095" y="16880"/>
                  </a:cubicBezTo>
                  <a:cubicBezTo>
                    <a:pt x="20842" y="17260"/>
                    <a:pt x="20463" y="17630"/>
                    <a:pt x="20021" y="18060"/>
                  </a:cubicBezTo>
                  <a:cubicBezTo>
                    <a:pt x="19579" y="18490"/>
                    <a:pt x="19074" y="18980"/>
                    <a:pt x="18758" y="19450"/>
                  </a:cubicBezTo>
                  <a:cubicBezTo>
                    <a:pt x="18442" y="19920"/>
                    <a:pt x="18316" y="20370"/>
                    <a:pt x="18442" y="20725"/>
                  </a:cubicBezTo>
                  <a:cubicBezTo>
                    <a:pt x="18568" y="21080"/>
                    <a:pt x="18947" y="21340"/>
                    <a:pt x="193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2" name="Line"/>
            <p:cNvSpPr/>
            <p:nvPr/>
          </p:nvSpPr>
          <p:spPr>
            <a:xfrm>
              <a:off x="5427254" y="831397"/>
              <a:ext cx="197712" cy="87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7" h="21432" fill="norm" stroke="1" extrusionOk="0">
                  <a:moveTo>
                    <a:pt x="1909" y="5888"/>
                  </a:moveTo>
                  <a:cubicBezTo>
                    <a:pt x="1234" y="5527"/>
                    <a:pt x="559" y="5166"/>
                    <a:pt x="222" y="5114"/>
                  </a:cubicBezTo>
                  <a:cubicBezTo>
                    <a:pt x="-116" y="5063"/>
                    <a:pt x="-116" y="5320"/>
                    <a:pt x="559" y="6377"/>
                  </a:cubicBezTo>
                  <a:cubicBezTo>
                    <a:pt x="1234" y="7434"/>
                    <a:pt x="2584" y="9290"/>
                    <a:pt x="3934" y="11197"/>
                  </a:cubicBezTo>
                  <a:cubicBezTo>
                    <a:pt x="5284" y="13105"/>
                    <a:pt x="6634" y="15064"/>
                    <a:pt x="7534" y="16636"/>
                  </a:cubicBezTo>
                  <a:cubicBezTo>
                    <a:pt x="8434" y="18208"/>
                    <a:pt x="8884" y="19394"/>
                    <a:pt x="9109" y="20193"/>
                  </a:cubicBezTo>
                  <a:cubicBezTo>
                    <a:pt x="9334" y="20992"/>
                    <a:pt x="9334" y="21404"/>
                    <a:pt x="9109" y="21430"/>
                  </a:cubicBezTo>
                  <a:cubicBezTo>
                    <a:pt x="8884" y="21456"/>
                    <a:pt x="8434" y="21095"/>
                    <a:pt x="7647" y="19987"/>
                  </a:cubicBezTo>
                  <a:cubicBezTo>
                    <a:pt x="6859" y="18878"/>
                    <a:pt x="5734" y="17023"/>
                    <a:pt x="4947" y="15012"/>
                  </a:cubicBezTo>
                  <a:cubicBezTo>
                    <a:pt x="4159" y="13002"/>
                    <a:pt x="3709" y="10836"/>
                    <a:pt x="3597" y="8800"/>
                  </a:cubicBezTo>
                  <a:cubicBezTo>
                    <a:pt x="3484" y="6764"/>
                    <a:pt x="3709" y="4856"/>
                    <a:pt x="4722" y="3387"/>
                  </a:cubicBezTo>
                  <a:cubicBezTo>
                    <a:pt x="5734" y="1918"/>
                    <a:pt x="7534" y="887"/>
                    <a:pt x="9784" y="372"/>
                  </a:cubicBezTo>
                  <a:cubicBezTo>
                    <a:pt x="12034" y="-144"/>
                    <a:pt x="14734" y="-144"/>
                    <a:pt x="17096" y="500"/>
                  </a:cubicBezTo>
                  <a:cubicBezTo>
                    <a:pt x="19459" y="1145"/>
                    <a:pt x="21484" y="2434"/>
                    <a:pt x="20922" y="3722"/>
                  </a:cubicBezTo>
                  <a:cubicBezTo>
                    <a:pt x="20359" y="5011"/>
                    <a:pt x="17209" y="6300"/>
                    <a:pt x="13721" y="7125"/>
                  </a:cubicBezTo>
                  <a:cubicBezTo>
                    <a:pt x="10234" y="7950"/>
                    <a:pt x="6409" y="8310"/>
                    <a:pt x="2584" y="86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3" name="Line"/>
            <p:cNvSpPr/>
            <p:nvPr/>
          </p:nvSpPr>
          <p:spPr>
            <a:xfrm>
              <a:off x="5623015" y="1225550"/>
              <a:ext cx="2286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00" y="3046"/>
                    <a:pt x="7600" y="6092"/>
                    <a:pt x="11200" y="9692"/>
                  </a:cubicBezTo>
                  <a:cubicBezTo>
                    <a:pt x="14800" y="13292"/>
                    <a:pt x="18200" y="174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4" name="Line"/>
            <p:cNvSpPr/>
            <p:nvPr/>
          </p:nvSpPr>
          <p:spPr>
            <a:xfrm>
              <a:off x="5672363" y="1187450"/>
              <a:ext cx="191953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21291" y="0"/>
                  </a:moveTo>
                  <a:cubicBezTo>
                    <a:pt x="17769" y="1674"/>
                    <a:pt x="14248" y="3349"/>
                    <a:pt x="10608" y="5860"/>
                  </a:cubicBezTo>
                  <a:cubicBezTo>
                    <a:pt x="6969" y="8372"/>
                    <a:pt x="3213" y="11721"/>
                    <a:pt x="1452" y="14484"/>
                  </a:cubicBezTo>
                  <a:cubicBezTo>
                    <a:pt x="-309" y="17247"/>
                    <a:pt x="-74" y="19423"/>
                    <a:pt x="1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5" name="Line"/>
            <p:cNvSpPr/>
            <p:nvPr/>
          </p:nvSpPr>
          <p:spPr>
            <a:xfrm>
              <a:off x="5505284" y="547047"/>
              <a:ext cx="276482" cy="157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471" fill="norm" stroke="1" extrusionOk="0">
                  <a:moveTo>
                    <a:pt x="4719" y="5919"/>
                  </a:moveTo>
                  <a:cubicBezTo>
                    <a:pt x="3894" y="5919"/>
                    <a:pt x="3070" y="5919"/>
                    <a:pt x="2575" y="6639"/>
                  </a:cubicBezTo>
                  <a:cubicBezTo>
                    <a:pt x="2081" y="7359"/>
                    <a:pt x="1916" y="8799"/>
                    <a:pt x="1668" y="10671"/>
                  </a:cubicBezTo>
                  <a:cubicBezTo>
                    <a:pt x="1421" y="12543"/>
                    <a:pt x="1091" y="14847"/>
                    <a:pt x="761" y="16719"/>
                  </a:cubicBezTo>
                  <a:cubicBezTo>
                    <a:pt x="432" y="18591"/>
                    <a:pt x="102" y="20031"/>
                    <a:pt x="19" y="19743"/>
                  </a:cubicBezTo>
                  <a:cubicBezTo>
                    <a:pt x="-63" y="19455"/>
                    <a:pt x="102" y="17439"/>
                    <a:pt x="679" y="14127"/>
                  </a:cubicBezTo>
                  <a:cubicBezTo>
                    <a:pt x="1256" y="10815"/>
                    <a:pt x="2245" y="6207"/>
                    <a:pt x="3070" y="3471"/>
                  </a:cubicBezTo>
                  <a:cubicBezTo>
                    <a:pt x="3894" y="735"/>
                    <a:pt x="4554" y="-129"/>
                    <a:pt x="6120" y="15"/>
                  </a:cubicBezTo>
                  <a:cubicBezTo>
                    <a:pt x="7687" y="159"/>
                    <a:pt x="10160" y="1311"/>
                    <a:pt x="12881" y="5055"/>
                  </a:cubicBezTo>
                  <a:cubicBezTo>
                    <a:pt x="15601" y="8799"/>
                    <a:pt x="18569" y="15135"/>
                    <a:pt x="21537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6" name="Line"/>
            <p:cNvSpPr/>
            <p:nvPr/>
          </p:nvSpPr>
          <p:spPr>
            <a:xfrm>
              <a:off x="6007037" y="770701"/>
              <a:ext cx="168429" cy="496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1" h="21284" fill="norm" stroke="1" extrusionOk="0">
                  <a:moveTo>
                    <a:pt x="18590" y="3983"/>
                  </a:moveTo>
                  <a:cubicBezTo>
                    <a:pt x="19117" y="3075"/>
                    <a:pt x="19644" y="2168"/>
                    <a:pt x="19907" y="1487"/>
                  </a:cubicBezTo>
                  <a:cubicBezTo>
                    <a:pt x="20171" y="807"/>
                    <a:pt x="20171" y="353"/>
                    <a:pt x="19512" y="126"/>
                  </a:cubicBezTo>
                  <a:cubicBezTo>
                    <a:pt x="18854" y="-101"/>
                    <a:pt x="17537" y="-101"/>
                    <a:pt x="15429" y="807"/>
                  </a:cubicBezTo>
                  <a:cubicBezTo>
                    <a:pt x="13322" y="1714"/>
                    <a:pt x="10424" y="3529"/>
                    <a:pt x="7395" y="6161"/>
                  </a:cubicBezTo>
                  <a:cubicBezTo>
                    <a:pt x="4366" y="8793"/>
                    <a:pt x="1205" y="12242"/>
                    <a:pt x="283" y="14965"/>
                  </a:cubicBezTo>
                  <a:cubicBezTo>
                    <a:pt x="-639" y="17687"/>
                    <a:pt x="678" y="19684"/>
                    <a:pt x="4498" y="20591"/>
                  </a:cubicBezTo>
                  <a:cubicBezTo>
                    <a:pt x="8317" y="21499"/>
                    <a:pt x="14639" y="21317"/>
                    <a:pt x="20961" y="211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7" name="Line"/>
            <p:cNvSpPr/>
            <p:nvPr/>
          </p:nvSpPr>
          <p:spPr>
            <a:xfrm>
              <a:off x="6248220" y="901700"/>
              <a:ext cx="244746" cy="293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396" fill="norm" stroke="1" extrusionOk="0">
                  <a:moveTo>
                    <a:pt x="20972" y="0"/>
                  </a:moveTo>
                  <a:cubicBezTo>
                    <a:pt x="19483" y="2314"/>
                    <a:pt x="17993" y="4629"/>
                    <a:pt x="16038" y="7637"/>
                  </a:cubicBezTo>
                  <a:cubicBezTo>
                    <a:pt x="14083" y="10646"/>
                    <a:pt x="11662" y="14349"/>
                    <a:pt x="9707" y="16817"/>
                  </a:cubicBezTo>
                  <a:cubicBezTo>
                    <a:pt x="7752" y="19286"/>
                    <a:pt x="6262" y="20520"/>
                    <a:pt x="5052" y="21060"/>
                  </a:cubicBezTo>
                  <a:cubicBezTo>
                    <a:pt x="3841" y="21600"/>
                    <a:pt x="2910" y="21446"/>
                    <a:pt x="2165" y="20906"/>
                  </a:cubicBezTo>
                  <a:cubicBezTo>
                    <a:pt x="1421" y="20366"/>
                    <a:pt x="862" y="19440"/>
                    <a:pt x="490" y="18283"/>
                  </a:cubicBezTo>
                  <a:cubicBezTo>
                    <a:pt x="117" y="17126"/>
                    <a:pt x="-69" y="15737"/>
                    <a:pt x="24" y="14657"/>
                  </a:cubicBezTo>
                  <a:cubicBezTo>
                    <a:pt x="117" y="13577"/>
                    <a:pt x="490" y="12806"/>
                    <a:pt x="1141" y="12343"/>
                  </a:cubicBezTo>
                  <a:cubicBezTo>
                    <a:pt x="1793" y="11880"/>
                    <a:pt x="2724" y="11726"/>
                    <a:pt x="5238" y="12651"/>
                  </a:cubicBezTo>
                  <a:cubicBezTo>
                    <a:pt x="7752" y="13577"/>
                    <a:pt x="11848" y="15583"/>
                    <a:pt x="14828" y="17049"/>
                  </a:cubicBezTo>
                  <a:cubicBezTo>
                    <a:pt x="17807" y="18514"/>
                    <a:pt x="19669" y="19440"/>
                    <a:pt x="21531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8" name="Line"/>
            <p:cNvSpPr/>
            <p:nvPr/>
          </p:nvSpPr>
          <p:spPr>
            <a:xfrm>
              <a:off x="6613615" y="755650"/>
              <a:ext cx="104971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4" h="21600" fill="norm" stroke="1" extrusionOk="0">
                  <a:moveTo>
                    <a:pt x="0" y="0"/>
                  </a:moveTo>
                  <a:cubicBezTo>
                    <a:pt x="6353" y="2195"/>
                    <a:pt x="12706" y="4390"/>
                    <a:pt x="16518" y="6717"/>
                  </a:cubicBezTo>
                  <a:cubicBezTo>
                    <a:pt x="20329" y="9044"/>
                    <a:pt x="21600" y="11502"/>
                    <a:pt x="20753" y="13917"/>
                  </a:cubicBezTo>
                  <a:cubicBezTo>
                    <a:pt x="19906" y="16332"/>
                    <a:pt x="16941" y="18702"/>
                    <a:pt x="14400" y="19976"/>
                  </a:cubicBezTo>
                  <a:cubicBezTo>
                    <a:pt x="11859" y="21249"/>
                    <a:pt x="9741" y="21424"/>
                    <a:pt x="762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9" name="Line"/>
            <p:cNvSpPr/>
            <p:nvPr/>
          </p:nvSpPr>
          <p:spPr>
            <a:xfrm>
              <a:off x="6975565" y="104775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0" name="Line"/>
            <p:cNvSpPr/>
            <p:nvPr/>
          </p:nvSpPr>
          <p:spPr>
            <a:xfrm>
              <a:off x="6994615" y="1219200"/>
              <a:ext cx="241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1" name="Line"/>
            <p:cNvSpPr/>
            <p:nvPr/>
          </p:nvSpPr>
          <p:spPr>
            <a:xfrm>
              <a:off x="7506839" y="585648"/>
              <a:ext cx="294227" cy="11406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475" fill="norm" stroke="1" extrusionOk="0">
                  <a:moveTo>
                    <a:pt x="14755" y="2364"/>
                  </a:moveTo>
                  <a:cubicBezTo>
                    <a:pt x="14451" y="1647"/>
                    <a:pt x="14147" y="929"/>
                    <a:pt x="13158" y="491"/>
                  </a:cubicBezTo>
                  <a:cubicBezTo>
                    <a:pt x="12169" y="52"/>
                    <a:pt x="10496" y="-107"/>
                    <a:pt x="8214" y="72"/>
                  </a:cubicBezTo>
                  <a:cubicBezTo>
                    <a:pt x="5933" y="252"/>
                    <a:pt x="3043" y="770"/>
                    <a:pt x="1445" y="1348"/>
                  </a:cubicBezTo>
                  <a:cubicBezTo>
                    <a:pt x="-152" y="1925"/>
                    <a:pt x="-456" y="2563"/>
                    <a:pt x="685" y="3261"/>
                  </a:cubicBezTo>
                  <a:cubicBezTo>
                    <a:pt x="1826" y="3958"/>
                    <a:pt x="4412" y="4715"/>
                    <a:pt x="6845" y="5512"/>
                  </a:cubicBezTo>
                  <a:cubicBezTo>
                    <a:pt x="9279" y="6309"/>
                    <a:pt x="11561" y="7146"/>
                    <a:pt x="12093" y="8063"/>
                  </a:cubicBezTo>
                  <a:cubicBezTo>
                    <a:pt x="12626" y="8979"/>
                    <a:pt x="11409" y="9976"/>
                    <a:pt x="9736" y="10813"/>
                  </a:cubicBezTo>
                  <a:cubicBezTo>
                    <a:pt x="8062" y="11649"/>
                    <a:pt x="5933" y="12327"/>
                    <a:pt x="4716" y="12865"/>
                  </a:cubicBezTo>
                  <a:cubicBezTo>
                    <a:pt x="3499" y="13403"/>
                    <a:pt x="3195" y="13801"/>
                    <a:pt x="3727" y="14339"/>
                  </a:cubicBezTo>
                  <a:cubicBezTo>
                    <a:pt x="4259" y="14878"/>
                    <a:pt x="5629" y="15555"/>
                    <a:pt x="6161" y="16412"/>
                  </a:cubicBezTo>
                  <a:cubicBezTo>
                    <a:pt x="6693" y="17269"/>
                    <a:pt x="6389" y="18305"/>
                    <a:pt x="6161" y="19002"/>
                  </a:cubicBezTo>
                  <a:cubicBezTo>
                    <a:pt x="5933" y="19700"/>
                    <a:pt x="5781" y="20058"/>
                    <a:pt x="5705" y="20357"/>
                  </a:cubicBezTo>
                  <a:cubicBezTo>
                    <a:pt x="5629" y="20656"/>
                    <a:pt x="5629" y="20895"/>
                    <a:pt x="6845" y="21094"/>
                  </a:cubicBezTo>
                  <a:cubicBezTo>
                    <a:pt x="8062" y="21294"/>
                    <a:pt x="10496" y="21453"/>
                    <a:pt x="13082" y="21473"/>
                  </a:cubicBezTo>
                  <a:cubicBezTo>
                    <a:pt x="15668" y="21493"/>
                    <a:pt x="18406" y="21373"/>
                    <a:pt x="21144" y="21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2" name="Line"/>
            <p:cNvSpPr/>
            <p:nvPr/>
          </p:nvSpPr>
          <p:spPr>
            <a:xfrm>
              <a:off x="7921714" y="437718"/>
              <a:ext cx="215901" cy="290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88" fill="norm" stroke="1" extrusionOk="0">
                  <a:moveTo>
                    <a:pt x="0" y="2346"/>
                  </a:moveTo>
                  <a:cubicBezTo>
                    <a:pt x="424" y="1574"/>
                    <a:pt x="847" y="803"/>
                    <a:pt x="1694" y="340"/>
                  </a:cubicBezTo>
                  <a:cubicBezTo>
                    <a:pt x="2541" y="-123"/>
                    <a:pt x="3812" y="-277"/>
                    <a:pt x="5506" y="957"/>
                  </a:cubicBezTo>
                  <a:cubicBezTo>
                    <a:pt x="7200" y="2192"/>
                    <a:pt x="9318" y="4814"/>
                    <a:pt x="9635" y="7437"/>
                  </a:cubicBezTo>
                  <a:cubicBezTo>
                    <a:pt x="9953" y="10060"/>
                    <a:pt x="8471" y="12683"/>
                    <a:pt x="7200" y="14457"/>
                  </a:cubicBezTo>
                  <a:cubicBezTo>
                    <a:pt x="5929" y="16232"/>
                    <a:pt x="4871" y="17157"/>
                    <a:pt x="4024" y="18160"/>
                  </a:cubicBezTo>
                  <a:cubicBezTo>
                    <a:pt x="3176" y="19163"/>
                    <a:pt x="2541" y="20243"/>
                    <a:pt x="2965" y="20783"/>
                  </a:cubicBezTo>
                  <a:cubicBezTo>
                    <a:pt x="3388" y="21323"/>
                    <a:pt x="4871" y="21323"/>
                    <a:pt x="8153" y="20783"/>
                  </a:cubicBezTo>
                  <a:cubicBezTo>
                    <a:pt x="11435" y="20243"/>
                    <a:pt x="16518" y="19163"/>
                    <a:pt x="21600" y="18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3" name="Line"/>
            <p:cNvSpPr/>
            <p:nvPr/>
          </p:nvSpPr>
          <p:spPr>
            <a:xfrm>
              <a:off x="8188414" y="444500"/>
              <a:ext cx="107951" cy="520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788" y="1756"/>
                    <a:pt x="13976" y="3512"/>
                    <a:pt x="10800" y="5971"/>
                  </a:cubicBezTo>
                  <a:cubicBezTo>
                    <a:pt x="7624" y="8429"/>
                    <a:pt x="5082" y="11590"/>
                    <a:pt x="3388" y="14312"/>
                  </a:cubicBezTo>
                  <a:cubicBezTo>
                    <a:pt x="1694" y="17034"/>
                    <a:pt x="847" y="193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4" name="Line"/>
            <p:cNvSpPr/>
            <p:nvPr/>
          </p:nvSpPr>
          <p:spPr>
            <a:xfrm>
              <a:off x="8309064" y="650049"/>
              <a:ext cx="135886" cy="308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7" h="21437" fill="norm" stroke="1" extrusionOk="0">
                  <a:moveTo>
                    <a:pt x="0" y="4686"/>
                  </a:moveTo>
                  <a:cubicBezTo>
                    <a:pt x="645" y="3804"/>
                    <a:pt x="1290" y="2923"/>
                    <a:pt x="2257" y="2041"/>
                  </a:cubicBezTo>
                  <a:cubicBezTo>
                    <a:pt x="3224" y="1159"/>
                    <a:pt x="4513" y="278"/>
                    <a:pt x="5803" y="57"/>
                  </a:cubicBezTo>
                  <a:cubicBezTo>
                    <a:pt x="7093" y="-163"/>
                    <a:pt x="8382" y="278"/>
                    <a:pt x="9027" y="939"/>
                  </a:cubicBezTo>
                  <a:cubicBezTo>
                    <a:pt x="9672" y="1600"/>
                    <a:pt x="9672" y="2482"/>
                    <a:pt x="8866" y="3584"/>
                  </a:cubicBezTo>
                  <a:cubicBezTo>
                    <a:pt x="8060" y="4686"/>
                    <a:pt x="6448" y="6008"/>
                    <a:pt x="6125" y="6964"/>
                  </a:cubicBezTo>
                  <a:cubicBezTo>
                    <a:pt x="5803" y="7919"/>
                    <a:pt x="6770" y="8506"/>
                    <a:pt x="9027" y="9094"/>
                  </a:cubicBezTo>
                  <a:cubicBezTo>
                    <a:pt x="11284" y="9682"/>
                    <a:pt x="14830" y="10270"/>
                    <a:pt x="17409" y="11445"/>
                  </a:cubicBezTo>
                  <a:cubicBezTo>
                    <a:pt x="19988" y="12621"/>
                    <a:pt x="21600" y="14384"/>
                    <a:pt x="20149" y="16147"/>
                  </a:cubicBezTo>
                  <a:cubicBezTo>
                    <a:pt x="18699" y="17910"/>
                    <a:pt x="14185" y="19674"/>
                    <a:pt x="11122" y="20555"/>
                  </a:cubicBezTo>
                  <a:cubicBezTo>
                    <a:pt x="8060" y="21437"/>
                    <a:pt x="6448" y="21437"/>
                    <a:pt x="4836" y="21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5" name="Line"/>
            <p:cNvSpPr/>
            <p:nvPr/>
          </p:nvSpPr>
          <p:spPr>
            <a:xfrm>
              <a:off x="9045664" y="685800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6" name="Line"/>
            <p:cNvSpPr/>
            <p:nvPr/>
          </p:nvSpPr>
          <p:spPr>
            <a:xfrm>
              <a:off x="8994864" y="676185"/>
              <a:ext cx="69851" cy="155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6" fill="norm" stroke="1" extrusionOk="0">
                  <a:moveTo>
                    <a:pt x="0" y="2201"/>
                  </a:moveTo>
                  <a:cubicBezTo>
                    <a:pt x="3927" y="1034"/>
                    <a:pt x="7855" y="-134"/>
                    <a:pt x="10145" y="12"/>
                  </a:cubicBezTo>
                  <a:cubicBezTo>
                    <a:pt x="12436" y="158"/>
                    <a:pt x="13091" y="1617"/>
                    <a:pt x="14727" y="5412"/>
                  </a:cubicBezTo>
                  <a:cubicBezTo>
                    <a:pt x="16364" y="9207"/>
                    <a:pt x="18982" y="15336"/>
                    <a:pt x="21600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7" name="Line"/>
            <p:cNvSpPr/>
            <p:nvPr/>
          </p:nvSpPr>
          <p:spPr>
            <a:xfrm>
              <a:off x="9040776" y="514350"/>
              <a:ext cx="5569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1782" y="21600"/>
                  </a:moveTo>
                  <a:cubicBezTo>
                    <a:pt x="239" y="16800"/>
                    <a:pt x="-1304" y="12000"/>
                    <a:pt x="1782" y="8400"/>
                  </a:cubicBezTo>
                  <a:cubicBezTo>
                    <a:pt x="4867" y="4800"/>
                    <a:pt x="12582" y="2400"/>
                    <a:pt x="2029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8" name="Line"/>
            <p:cNvSpPr/>
            <p:nvPr/>
          </p:nvSpPr>
          <p:spPr>
            <a:xfrm>
              <a:off x="9151815" y="389174"/>
              <a:ext cx="147851" cy="4109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0" h="21395" fill="norm" stroke="1" extrusionOk="0">
                  <a:moveTo>
                    <a:pt x="21250" y="236"/>
                  </a:moveTo>
                  <a:cubicBezTo>
                    <a:pt x="16078" y="15"/>
                    <a:pt x="10906" y="-205"/>
                    <a:pt x="7256" y="346"/>
                  </a:cubicBezTo>
                  <a:cubicBezTo>
                    <a:pt x="3605" y="897"/>
                    <a:pt x="1475" y="2219"/>
                    <a:pt x="563" y="4864"/>
                  </a:cubicBezTo>
                  <a:cubicBezTo>
                    <a:pt x="-350" y="7509"/>
                    <a:pt x="-46" y="11477"/>
                    <a:pt x="715" y="14452"/>
                  </a:cubicBezTo>
                  <a:cubicBezTo>
                    <a:pt x="1475" y="17428"/>
                    <a:pt x="2692" y="19411"/>
                    <a:pt x="3909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9" name="Line"/>
            <p:cNvSpPr/>
            <p:nvPr/>
          </p:nvSpPr>
          <p:spPr>
            <a:xfrm>
              <a:off x="9087488" y="685800"/>
              <a:ext cx="193128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1" h="21600" fill="norm" stroke="1" extrusionOk="0">
                  <a:moveTo>
                    <a:pt x="5165" y="21600"/>
                  </a:moveTo>
                  <a:cubicBezTo>
                    <a:pt x="3307" y="18857"/>
                    <a:pt x="1449" y="16114"/>
                    <a:pt x="520" y="13886"/>
                  </a:cubicBezTo>
                  <a:cubicBezTo>
                    <a:pt x="-409" y="11657"/>
                    <a:pt x="-409" y="9943"/>
                    <a:pt x="3191" y="7714"/>
                  </a:cubicBezTo>
                  <a:cubicBezTo>
                    <a:pt x="6791" y="5486"/>
                    <a:pt x="13991" y="2743"/>
                    <a:pt x="211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0" name="Line"/>
            <p:cNvSpPr/>
            <p:nvPr/>
          </p:nvSpPr>
          <p:spPr>
            <a:xfrm>
              <a:off x="9667420" y="552450"/>
              <a:ext cx="216446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600" fill="norm" stroke="1" extrusionOk="0">
                  <a:moveTo>
                    <a:pt x="21444" y="0"/>
                  </a:moveTo>
                  <a:cubicBezTo>
                    <a:pt x="20186" y="1440"/>
                    <a:pt x="18927" y="2880"/>
                    <a:pt x="16516" y="5688"/>
                  </a:cubicBezTo>
                  <a:cubicBezTo>
                    <a:pt x="14104" y="8496"/>
                    <a:pt x="10539" y="12672"/>
                    <a:pt x="8232" y="15048"/>
                  </a:cubicBezTo>
                  <a:cubicBezTo>
                    <a:pt x="5926" y="17424"/>
                    <a:pt x="4877" y="18000"/>
                    <a:pt x="3828" y="18360"/>
                  </a:cubicBezTo>
                  <a:cubicBezTo>
                    <a:pt x="2780" y="18720"/>
                    <a:pt x="1731" y="18864"/>
                    <a:pt x="997" y="18504"/>
                  </a:cubicBezTo>
                  <a:cubicBezTo>
                    <a:pt x="263" y="18144"/>
                    <a:pt x="-156" y="17280"/>
                    <a:pt x="54" y="15984"/>
                  </a:cubicBezTo>
                  <a:cubicBezTo>
                    <a:pt x="263" y="14688"/>
                    <a:pt x="1102" y="12960"/>
                    <a:pt x="2780" y="11808"/>
                  </a:cubicBezTo>
                  <a:cubicBezTo>
                    <a:pt x="4458" y="10656"/>
                    <a:pt x="6974" y="10080"/>
                    <a:pt x="9176" y="10440"/>
                  </a:cubicBezTo>
                  <a:cubicBezTo>
                    <a:pt x="11378" y="10800"/>
                    <a:pt x="13265" y="12096"/>
                    <a:pt x="14838" y="14112"/>
                  </a:cubicBezTo>
                  <a:cubicBezTo>
                    <a:pt x="16411" y="16128"/>
                    <a:pt x="17669" y="18864"/>
                    <a:pt x="1892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1" name="Line"/>
            <p:cNvSpPr/>
            <p:nvPr/>
          </p:nvSpPr>
          <p:spPr>
            <a:xfrm>
              <a:off x="9964152" y="666205"/>
              <a:ext cx="192764" cy="38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0756" fill="norm" stroke="1" extrusionOk="0">
                  <a:moveTo>
                    <a:pt x="251" y="20756"/>
                  </a:moveTo>
                  <a:cubicBezTo>
                    <a:pt x="16" y="15072"/>
                    <a:pt x="-219" y="9388"/>
                    <a:pt x="368" y="5409"/>
                  </a:cubicBezTo>
                  <a:cubicBezTo>
                    <a:pt x="955" y="1430"/>
                    <a:pt x="2364" y="-844"/>
                    <a:pt x="6003" y="293"/>
                  </a:cubicBezTo>
                  <a:cubicBezTo>
                    <a:pt x="9642" y="1430"/>
                    <a:pt x="15511" y="5977"/>
                    <a:pt x="21381" y="10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2" name="Line"/>
            <p:cNvSpPr/>
            <p:nvPr/>
          </p:nvSpPr>
          <p:spPr>
            <a:xfrm>
              <a:off x="10017214" y="831850"/>
              <a:ext cx="1968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3" name="Line"/>
            <p:cNvSpPr/>
            <p:nvPr/>
          </p:nvSpPr>
          <p:spPr>
            <a:xfrm>
              <a:off x="10455870" y="475118"/>
              <a:ext cx="143429" cy="553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4" h="21562" fill="norm" stroke="1" extrusionOk="0">
                  <a:moveTo>
                    <a:pt x="14218" y="2023"/>
                  </a:moveTo>
                  <a:cubicBezTo>
                    <a:pt x="15489" y="1611"/>
                    <a:pt x="16759" y="1199"/>
                    <a:pt x="17712" y="786"/>
                  </a:cubicBezTo>
                  <a:cubicBezTo>
                    <a:pt x="18665" y="374"/>
                    <a:pt x="19300" y="-38"/>
                    <a:pt x="18824" y="3"/>
                  </a:cubicBezTo>
                  <a:cubicBezTo>
                    <a:pt x="18348" y="44"/>
                    <a:pt x="16759" y="539"/>
                    <a:pt x="13583" y="2023"/>
                  </a:cubicBezTo>
                  <a:cubicBezTo>
                    <a:pt x="10406" y="3507"/>
                    <a:pt x="5642" y="5980"/>
                    <a:pt x="3100" y="7423"/>
                  </a:cubicBezTo>
                  <a:cubicBezTo>
                    <a:pt x="559" y="8866"/>
                    <a:pt x="242" y="9278"/>
                    <a:pt x="83" y="9690"/>
                  </a:cubicBezTo>
                  <a:cubicBezTo>
                    <a:pt x="-76" y="10102"/>
                    <a:pt x="-76" y="10515"/>
                    <a:pt x="718" y="10762"/>
                  </a:cubicBezTo>
                  <a:cubicBezTo>
                    <a:pt x="1512" y="11009"/>
                    <a:pt x="3100" y="11092"/>
                    <a:pt x="5483" y="10927"/>
                  </a:cubicBezTo>
                  <a:cubicBezTo>
                    <a:pt x="7865" y="10762"/>
                    <a:pt x="11042" y="10350"/>
                    <a:pt x="13742" y="10144"/>
                  </a:cubicBezTo>
                  <a:cubicBezTo>
                    <a:pt x="16442" y="9938"/>
                    <a:pt x="18665" y="9938"/>
                    <a:pt x="19936" y="10309"/>
                  </a:cubicBezTo>
                  <a:cubicBezTo>
                    <a:pt x="21206" y="10680"/>
                    <a:pt x="21524" y="11422"/>
                    <a:pt x="21524" y="13070"/>
                  </a:cubicBezTo>
                  <a:cubicBezTo>
                    <a:pt x="21524" y="14719"/>
                    <a:pt x="21206" y="17275"/>
                    <a:pt x="20889" y="18841"/>
                  </a:cubicBezTo>
                  <a:cubicBezTo>
                    <a:pt x="20571" y="20408"/>
                    <a:pt x="20253" y="20985"/>
                    <a:pt x="19936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4" name="Line"/>
            <p:cNvSpPr/>
            <p:nvPr/>
          </p:nvSpPr>
          <p:spPr>
            <a:xfrm>
              <a:off x="8004264" y="1295400"/>
              <a:ext cx="9525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40" y="1507"/>
                    <a:pt x="7680" y="3014"/>
                    <a:pt x="11280" y="6614"/>
                  </a:cubicBezTo>
                  <a:cubicBezTo>
                    <a:pt x="14880" y="10214"/>
                    <a:pt x="18240" y="1590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5" name="Line"/>
            <p:cNvSpPr/>
            <p:nvPr/>
          </p:nvSpPr>
          <p:spPr>
            <a:xfrm>
              <a:off x="8163014" y="1320800"/>
              <a:ext cx="38101" cy="40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3086"/>
                    <a:pt x="7200" y="6171"/>
                    <a:pt x="3600" y="9771"/>
                  </a:cubicBezTo>
                  <a:cubicBezTo>
                    <a:pt x="0" y="13371"/>
                    <a:pt x="0" y="17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6" name="Line"/>
            <p:cNvSpPr/>
            <p:nvPr/>
          </p:nvSpPr>
          <p:spPr>
            <a:xfrm>
              <a:off x="8232864" y="1505050"/>
              <a:ext cx="163408" cy="311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8" h="21447" fill="norm" stroke="1" extrusionOk="0">
                  <a:moveTo>
                    <a:pt x="0" y="5247"/>
                  </a:moveTo>
                  <a:cubicBezTo>
                    <a:pt x="554" y="4079"/>
                    <a:pt x="1108" y="2912"/>
                    <a:pt x="2631" y="1963"/>
                  </a:cubicBezTo>
                  <a:cubicBezTo>
                    <a:pt x="4154" y="1015"/>
                    <a:pt x="6646" y="285"/>
                    <a:pt x="8585" y="66"/>
                  </a:cubicBezTo>
                  <a:cubicBezTo>
                    <a:pt x="10523" y="-153"/>
                    <a:pt x="11908" y="139"/>
                    <a:pt x="12185" y="1452"/>
                  </a:cubicBezTo>
                  <a:cubicBezTo>
                    <a:pt x="12462" y="2766"/>
                    <a:pt x="11631" y="5101"/>
                    <a:pt x="10662" y="6561"/>
                  </a:cubicBezTo>
                  <a:cubicBezTo>
                    <a:pt x="9692" y="8020"/>
                    <a:pt x="8585" y="8604"/>
                    <a:pt x="7338" y="9261"/>
                  </a:cubicBezTo>
                  <a:cubicBezTo>
                    <a:pt x="6092" y="9917"/>
                    <a:pt x="4708" y="10647"/>
                    <a:pt x="4985" y="11158"/>
                  </a:cubicBezTo>
                  <a:cubicBezTo>
                    <a:pt x="5262" y="11669"/>
                    <a:pt x="7200" y="11961"/>
                    <a:pt x="9831" y="12398"/>
                  </a:cubicBezTo>
                  <a:cubicBezTo>
                    <a:pt x="12462" y="12836"/>
                    <a:pt x="15785" y="13420"/>
                    <a:pt x="17862" y="14004"/>
                  </a:cubicBezTo>
                  <a:cubicBezTo>
                    <a:pt x="19938" y="14588"/>
                    <a:pt x="20769" y="15171"/>
                    <a:pt x="21185" y="15828"/>
                  </a:cubicBezTo>
                  <a:cubicBezTo>
                    <a:pt x="21600" y="16485"/>
                    <a:pt x="21600" y="17215"/>
                    <a:pt x="18554" y="18163"/>
                  </a:cubicBezTo>
                  <a:cubicBezTo>
                    <a:pt x="15508" y="19112"/>
                    <a:pt x="9415" y="20279"/>
                    <a:pt x="3323" y="214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7" name="Line"/>
            <p:cNvSpPr/>
            <p:nvPr/>
          </p:nvSpPr>
          <p:spPr>
            <a:xfrm>
              <a:off x="9128214" y="1530350"/>
              <a:ext cx="19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8" name="Line"/>
            <p:cNvSpPr/>
            <p:nvPr/>
          </p:nvSpPr>
          <p:spPr>
            <a:xfrm>
              <a:off x="9140914" y="1369155"/>
              <a:ext cx="317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0" y="12582"/>
                    <a:pt x="0" y="4867"/>
                    <a:pt x="3600" y="1782"/>
                  </a:cubicBezTo>
                  <a:cubicBezTo>
                    <a:pt x="7200" y="-1304"/>
                    <a:pt x="1440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9" name="Line"/>
            <p:cNvSpPr/>
            <p:nvPr/>
          </p:nvSpPr>
          <p:spPr>
            <a:xfrm>
              <a:off x="9291150" y="1221124"/>
              <a:ext cx="129166" cy="442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506" fill="norm" stroke="1" extrusionOk="0">
                  <a:moveTo>
                    <a:pt x="21260" y="1757"/>
                  </a:moveTo>
                  <a:cubicBezTo>
                    <a:pt x="17776" y="1140"/>
                    <a:pt x="14292" y="523"/>
                    <a:pt x="11679" y="215"/>
                  </a:cubicBezTo>
                  <a:cubicBezTo>
                    <a:pt x="9066" y="-94"/>
                    <a:pt x="7325" y="-94"/>
                    <a:pt x="5408" y="369"/>
                  </a:cubicBezTo>
                  <a:cubicBezTo>
                    <a:pt x="3492" y="832"/>
                    <a:pt x="1402" y="1757"/>
                    <a:pt x="531" y="4020"/>
                  </a:cubicBezTo>
                  <a:cubicBezTo>
                    <a:pt x="-340" y="6283"/>
                    <a:pt x="8" y="9883"/>
                    <a:pt x="531" y="13020"/>
                  </a:cubicBezTo>
                  <a:cubicBezTo>
                    <a:pt x="1054" y="16157"/>
                    <a:pt x="1750" y="18832"/>
                    <a:pt x="2447" y="21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0" name="Line"/>
            <p:cNvSpPr/>
            <p:nvPr/>
          </p:nvSpPr>
          <p:spPr>
            <a:xfrm>
              <a:off x="9242514" y="1549400"/>
              <a:ext cx="1651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9705"/>
                    <a:pt x="0" y="17811"/>
                    <a:pt x="3600" y="14211"/>
                  </a:cubicBezTo>
                  <a:cubicBezTo>
                    <a:pt x="7200" y="10611"/>
                    <a:pt x="14400" y="530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1" name="Line"/>
            <p:cNvSpPr/>
            <p:nvPr/>
          </p:nvSpPr>
          <p:spPr>
            <a:xfrm>
              <a:off x="9841003" y="1375833"/>
              <a:ext cx="246063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600" fill="norm" stroke="1" extrusionOk="0">
                  <a:moveTo>
                    <a:pt x="19246" y="1459"/>
                  </a:moveTo>
                  <a:cubicBezTo>
                    <a:pt x="19430" y="730"/>
                    <a:pt x="19615" y="0"/>
                    <a:pt x="19707" y="0"/>
                  </a:cubicBezTo>
                  <a:cubicBezTo>
                    <a:pt x="19799" y="0"/>
                    <a:pt x="19799" y="730"/>
                    <a:pt x="18784" y="3138"/>
                  </a:cubicBezTo>
                  <a:cubicBezTo>
                    <a:pt x="17769" y="5546"/>
                    <a:pt x="15738" y="9632"/>
                    <a:pt x="13523" y="12624"/>
                  </a:cubicBezTo>
                  <a:cubicBezTo>
                    <a:pt x="11307" y="15616"/>
                    <a:pt x="8907" y="17514"/>
                    <a:pt x="6969" y="18608"/>
                  </a:cubicBezTo>
                  <a:cubicBezTo>
                    <a:pt x="5030" y="19703"/>
                    <a:pt x="3553" y="19995"/>
                    <a:pt x="2446" y="19703"/>
                  </a:cubicBezTo>
                  <a:cubicBezTo>
                    <a:pt x="1338" y="19411"/>
                    <a:pt x="599" y="18535"/>
                    <a:pt x="230" y="17368"/>
                  </a:cubicBezTo>
                  <a:cubicBezTo>
                    <a:pt x="-139" y="16200"/>
                    <a:pt x="-139" y="14741"/>
                    <a:pt x="784" y="13573"/>
                  </a:cubicBezTo>
                  <a:cubicBezTo>
                    <a:pt x="1707" y="12405"/>
                    <a:pt x="3553" y="11530"/>
                    <a:pt x="6230" y="11749"/>
                  </a:cubicBezTo>
                  <a:cubicBezTo>
                    <a:pt x="8907" y="11968"/>
                    <a:pt x="12415" y="13281"/>
                    <a:pt x="15092" y="15105"/>
                  </a:cubicBezTo>
                  <a:cubicBezTo>
                    <a:pt x="17769" y="16930"/>
                    <a:pt x="19615" y="19265"/>
                    <a:pt x="2146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2" name="Line"/>
            <p:cNvSpPr/>
            <p:nvPr/>
          </p:nvSpPr>
          <p:spPr>
            <a:xfrm>
              <a:off x="10163264" y="1527085"/>
              <a:ext cx="177801" cy="223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14811"/>
                  </a:moveTo>
                  <a:cubicBezTo>
                    <a:pt x="1029" y="6957"/>
                    <a:pt x="2057" y="-898"/>
                    <a:pt x="5657" y="84"/>
                  </a:cubicBezTo>
                  <a:cubicBezTo>
                    <a:pt x="9257" y="1066"/>
                    <a:pt x="15429" y="10884"/>
                    <a:pt x="21600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3" name="Line"/>
            <p:cNvSpPr/>
            <p:nvPr/>
          </p:nvSpPr>
          <p:spPr>
            <a:xfrm>
              <a:off x="10239464" y="1625600"/>
              <a:ext cx="2476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908" y="17280"/>
                    <a:pt x="11815" y="12960"/>
                    <a:pt x="15415" y="9360"/>
                  </a:cubicBezTo>
                  <a:cubicBezTo>
                    <a:pt x="19015" y="5760"/>
                    <a:pt x="20308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4" name="Line"/>
            <p:cNvSpPr/>
            <p:nvPr/>
          </p:nvSpPr>
          <p:spPr>
            <a:xfrm>
              <a:off x="10481440" y="1394920"/>
              <a:ext cx="166225" cy="3881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2" h="21293" fill="norm" stroke="1" extrusionOk="0">
                  <a:moveTo>
                    <a:pt x="18315" y="4992"/>
                  </a:moveTo>
                  <a:cubicBezTo>
                    <a:pt x="18315" y="3830"/>
                    <a:pt x="18315" y="2669"/>
                    <a:pt x="16448" y="1798"/>
                  </a:cubicBezTo>
                  <a:cubicBezTo>
                    <a:pt x="14581" y="927"/>
                    <a:pt x="10848" y="347"/>
                    <a:pt x="8315" y="114"/>
                  </a:cubicBezTo>
                  <a:cubicBezTo>
                    <a:pt x="5781" y="-118"/>
                    <a:pt x="4448" y="-2"/>
                    <a:pt x="3648" y="521"/>
                  </a:cubicBezTo>
                  <a:cubicBezTo>
                    <a:pt x="2848" y="1043"/>
                    <a:pt x="2581" y="1972"/>
                    <a:pt x="4048" y="3656"/>
                  </a:cubicBezTo>
                  <a:cubicBezTo>
                    <a:pt x="5515" y="5340"/>
                    <a:pt x="8715" y="7779"/>
                    <a:pt x="11381" y="10217"/>
                  </a:cubicBezTo>
                  <a:cubicBezTo>
                    <a:pt x="14048" y="12656"/>
                    <a:pt x="16181" y="15095"/>
                    <a:pt x="16315" y="16895"/>
                  </a:cubicBezTo>
                  <a:cubicBezTo>
                    <a:pt x="16448" y="18695"/>
                    <a:pt x="14581" y="19856"/>
                    <a:pt x="12181" y="20553"/>
                  </a:cubicBezTo>
                  <a:cubicBezTo>
                    <a:pt x="9781" y="21250"/>
                    <a:pt x="6848" y="21482"/>
                    <a:pt x="4581" y="21134"/>
                  </a:cubicBezTo>
                  <a:cubicBezTo>
                    <a:pt x="2315" y="20785"/>
                    <a:pt x="715" y="19856"/>
                    <a:pt x="181" y="18521"/>
                  </a:cubicBezTo>
                  <a:cubicBezTo>
                    <a:pt x="-352" y="17185"/>
                    <a:pt x="181" y="15443"/>
                    <a:pt x="3248" y="13353"/>
                  </a:cubicBezTo>
                  <a:cubicBezTo>
                    <a:pt x="6315" y="11263"/>
                    <a:pt x="11915" y="8824"/>
                    <a:pt x="15248" y="7372"/>
                  </a:cubicBezTo>
                  <a:cubicBezTo>
                    <a:pt x="18581" y="5921"/>
                    <a:pt x="19648" y="5456"/>
                    <a:pt x="20315" y="4876"/>
                  </a:cubicBezTo>
                  <a:cubicBezTo>
                    <a:pt x="20981" y="4295"/>
                    <a:pt x="21248" y="3598"/>
                    <a:pt x="20448" y="3134"/>
                  </a:cubicBezTo>
                  <a:cubicBezTo>
                    <a:pt x="19648" y="2669"/>
                    <a:pt x="17781" y="2437"/>
                    <a:pt x="15915" y="22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5" name="Line"/>
            <p:cNvSpPr/>
            <p:nvPr/>
          </p:nvSpPr>
          <p:spPr>
            <a:xfrm>
              <a:off x="8175714" y="2272948"/>
              <a:ext cx="241966" cy="2393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055" fill="norm" stroke="1" extrusionOk="0">
                  <a:moveTo>
                    <a:pt x="12185" y="2824"/>
                  </a:moveTo>
                  <a:cubicBezTo>
                    <a:pt x="12000" y="1892"/>
                    <a:pt x="11815" y="961"/>
                    <a:pt x="11262" y="403"/>
                  </a:cubicBezTo>
                  <a:cubicBezTo>
                    <a:pt x="10708" y="-156"/>
                    <a:pt x="9785" y="-342"/>
                    <a:pt x="8031" y="1241"/>
                  </a:cubicBezTo>
                  <a:cubicBezTo>
                    <a:pt x="6277" y="2824"/>
                    <a:pt x="3692" y="6175"/>
                    <a:pt x="2123" y="9341"/>
                  </a:cubicBezTo>
                  <a:cubicBezTo>
                    <a:pt x="554" y="12506"/>
                    <a:pt x="0" y="15486"/>
                    <a:pt x="0" y="17441"/>
                  </a:cubicBezTo>
                  <a:cubicBezTo>
                    <a:pt x="0" y="19396"/>
                    <a:pt x="554" y="20327"/>
                    <a:pt x="2123" y="20792"/>
                  </a:cubicBezTo>
                  <a:cubicBezTo>
                    <a:pt x="3692" y="21258"/>
                    <a:pt x="6277" y="21258"/>
                    <a:pt x="9508" y="19489"/>
                  </a:cubicBezTo>
                  <a:cubicBezTo>
                    <a:pt x="12738" y="17720"/>
                    <a:pt x="16615" y="14182"/>
                    <a:pt x="18831" y="11296"/>
                  </a:cubicBezTo>
                  <a:cubicBezTo>
                    <a:pt x="21046" y="8410"/>
                    <a:pt x="21600" y="6175"/>
                    <a:pt x="20677" y="4499"/>
                  </a:cubicBezTo>
                  <a:cubicBezTo>
                    <a:pt x="19754" y="2824"/>
                    <a:pt x="17354" y="1706"/>
                    <a:pt x="15046" y="1706"/>
                  </a:cubicBezTo>
                  <a:cubicBezTo>
                    <a:pt x="12738" y="1706"/>
                    <a:pt x="10523" y="2824"/>
                    <a:pt x="8308" y="39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6" name="Line"/>
            <p:cNvSpPr/>
            <p:nvPr/>
          </p:nvSpPr>
          <p:spPr>
            <a:xfrm>
              <a:off x="9196851" y="2417898"/>
              <a:ext cx="131010" cy="24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9" h="20804" fill="norm" stroke="1" extrusionOk="0">
                  <a:moveTo>
                    <a:pt x="19431" y="5025"/>
                  </a:moveTo>
                  <a:cubicBezTo>
                    <a:pt x="18419" y="3573"/>
                    <a:pt x="17406" y="2121"/>
                    <a:pt x="16225" y="1123"/>
                  </a:cubicBezTo>
                  <a:cubicBezTo>
                    <a:pt x="15044" y="125"/>
                    <a:pt x="13694" y="-420"/>
                    <a:pt x="11162" y="397"/>
                  </a:cubicBezTo>
                  <a:cubicBezTo>
                    <a:pt x="8631" y="1214"/>
                    <a:pt x="4919" y="3392"/>
                    <a:pt x="2725" y="6841"/>
                  </a:cubicBezTo>
                  <a:cubicBezTo>
                    <a:pt x="531" y="10289"/>
                    <a:pt x="-144" y="15009"/>
                    <a:pt x="25" y="17731"/>
                  </a:cubicBezTo>
                  <a:cubicBezTo>
                    <a:pt x="193" y="20454"/>
                    <a:pt x="1206" y="21180"/>
                    <a:pt x="4919" y="20635"/>
                  </a:cubicBezTo>
                  <a:cubicBezTo>
                    <a:pt x="8631" y="20091"/>
                    <a:pt x="15044" y="18276"/>
                    <a:pt x="18250" y="15372"/>
                  </a:cubicBezTo>
                  <a:cubicBezTo>
                    <a:pt x="21456" y="12467"/>
                    <a:pt x="21456" y="8474"/>
                    <a:pt x="19769" y="6205"/>
                  </a:cubicBezTo>
                  <a:cubicBezTo>
                    <a:pt x="18081" y="3936"/>
                    <a:pt x="14706" y="3392"/>
                    <a:pt x="11331" y="2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7" name="Line"/>
            <p:cNvSpPr/>
            <p:nvPr/>
          </p:nvSpPr>
          <p:spPr>
            <a:xfrm>
              <a:off x="9458414" y="2540000"/>
              <a:ext cx="4445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8" name="Line"/>
            <p:cNvSpPr/>
            <p:nvPr/>
          </p:nvSpPr>
          <p:spPr>
            <a:xfrm>
              <a:off x="9588499" y="2377249"/>
              <a:ext cx="281487" cy="2304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6" h="21189" fill="norm" stroke="1" extrusionOk="0">
                  <a:moveTo>
                    <a:pt x="1216" y="6206"/>
                  </a:moveTo>
                  <a:cubicBezTo>
                    <a:pt x="571" y="9514"/>
                    <a:pt x="-74" y="12822"/>
                    <a:pt x="7" y="15254"/>
                  </a:cubicBezTo>
                  <a:cubicBezTo>
                    <a:pt x="87" y="17687"/>
                    <a:pt x="893" y="19243"/>
                    <a:pt x="2183" y="19827"/>
                  </a:cubicBezTo>
                  <a:cubicBezTo>
                    <a:pt x="3472" y="20411"/>
                    <a:pt x="5245" y="20022"/>
                    <a:pt x="6374" y="19438"/>
                  </a:cubicBezTo>
                  <a:cubicBezTo>
                    <a:pt x="7502" y="18854"/>
                    <a:pt x="7986" y="18076"/>
                    <a:pt x="8469" y="17298"/>
                  </a:cubicBezTo>
                  <a:cubicBezTo>
                    <a:pt x="8953" y="16519"/>
                    <a:pt x="9436" y="15741"/>
                    <a:pt x="9436" y="15935"/>
                  </a:cubicBezTo>
                  <a:cubicBezTo>
                    <a:pt x="9436" y="16130"/>
                    <a:pt x="8953" y="17298"/>
                    <a:pt x="8872" y="18368"/>
                  </a:cubicBezTo>
                  <a:cubicBezTo>
                    <a:pt x="8792" y="19438"/>
                    <a:pt x="9114" y="20411"/>
                    <a:pt x="9920" y="20898"/>
                  </a:cubicBezTo>
                  <a:cubicBezTo>
                    <a:pt x="10726" y="21384"/>
                    <a:pt x="12016" y="21384"/>
                    <a:pt x="13708" y="19925"/>
                  </a:cubicBezTo>
                  <a:cubicBezTo>
                    <a:pt x="15401" y="18465"/>
                    <a:pt x="17496" y="15546"/>
                    <a:pt x="18866" y="12725"/>
                  </a:cubicBezTo>
                  <a:cubicBezTo>
                    <a:pt x="20236" y="9903"/>
                    <a:pt x="20881" y="7179"/>
                    <a:pt x="21204" y="5233"/>
                  </a:cubicBezTo>
                  <a:cubicBezTo>
                    <a:pt x="21526" y="3287"/>
                    <a:pt x="21526" y="2119"/>
                    <a:pt x="21123" y="1243"/>
                  </a:cubicBezTo>
                  <a:cubicBezTo>
                    <a:pt x="20720" y="368"/>
                    <a:pt x="19914" y="-216"/>
                    <a:pt x="19430" y="76"/>
                  </a:cubicBezTo>
                  <a:cubicBezTo>
                    <a:pt x="18947" y="368"/>
                    <a:pt x="18786" y="1535"/>
                    <a:pt x="18625" y="2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9" name="Line"/>
            <p:cNvSpPr/>
            <p:nvPr/>
          </p:nvSpPr>
          <p:spPr>
            <a:xfrm>
              <a:off x="9960064" y="25654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0" name="Line"/>
            <p:cNvSpPr/>
            <p:nvPr/>
          </p:nvSpPr>
          <p:spPr>
            <a:xfrm>
              <a:off x="4754009" y="4394200"/>
              <a:ext cx="125415" cy="2311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1600" fill="norm" stroke="1" extrusionOk="0">
                  <a:moveTo>
                    <a:pt x="13879" y="0"/>
                  </a:moveTo>
                  <a:cubicBezTo>
                    <a:pt x="13879" y="910"/>
                    <a:pt x="13879" y="1820"/>
                    <a:pt x="14059" y="2700"/>
                  </a:cubicBezTo>
                  <a:cubicBezTo>
                    <a:pt x="14239" y="3580"/>
                    <a:pt x="14599" y="4431"/>
                    <a:pt x="15319" y="5192"/>
                  </a:cubicBezTo>
                  <a:cubicBezTo>
                    <a:pt x="16039" y="5954"/>
                    <a:pt x="17119" y="6626"/>
                    <a:pt x="18199" y="7348"/>
                  </a:cubicBezTo>
                  <a:cubicBezTo>
                    <a:pt x="19279" y="8070"/>
                    <a:pt x="20359" y="8842"/>
                    <a:pt x="20899" y="9613"/>
                  </a:cubicBezTo>
                  <a:cubicBezTo>
                    <a:pt x="21439" y="10385"/>
                    <a:pt x="21439" y="11156"/>
                    <a:pt x="21079" y="11898"/>
                  </a:cubicBezTo>
                  <a:cubicBezTo>
                    <a:pt x="20719" y="12640"/>
                    <a:pt x="19999" y="13352"/>
                    <a:pt x="18199" y="14034"/>
                  </a:cubicBezTo>
                  <a:cubicBezTo>
                    <a:pt x="16399" y="14716"/>
                    <a:pt x="13519" y="15369"/>
                    <a:pt x="10639" y="16081"/>
                  </a:cubicBezTo>
                  <a:cubicBezTo>
                    <a:pt x="7759" y="16793"/>
                    <a:pt x="4879" y="17565"/>
                    <a:pt x="2899" y="18307"/>
                  </a:cubicBezTo>
                  <a:cubicBezTo>
                    <a:pt x="919" y="19048"/>
                    <a:pt x="-161" y="19760"/>
                    <a:pt x="19" y="20304"/>
                  </a:cubicBezTo>
                  <a:cubicBezTo>
                    <a:pt x="199" y="20848"/>
                    <a:pt x="1639" y="21224"/>
                    <a:pt x="30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1" name="Line"/>
            <p:cNvSpPr/>
            <p:nvPr/>
          </p:nvSpPr>
          <p:spPr>
            <a:xfrm>
              <a:off x="174714" y="2438400"/>
              <a:ext cx="10839451" cy="1149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6" y="199"/>
                    <a:pt x="371" y="398"/>
                    <a:pt x="531" y="617"/>
                  </a:cubicBezTo>
                  <a:cubicBezTo>
                    <a:pt x="692" y="835"/>
                    <a:pt x="827" y="1074"/>
                    <a:pt x="976" y="1313"/>
                  </a:cubicBezTo>
                  <a:cubicBezTo>
                    <a:pt x="1126" y="1551"/>
                    <a:pt x="1291" y="1790"/>
                    <a:pt x="1428" y="1989"/>
                  </a:cubicBezTo>
                  <a:cubicBezTo>
                    <a:pt x="1565" y="2188"/>
                    <a:pt x="1675" y="2347"/>
                    <a:pt x="1774" y="2466"/>
                  </a:cubicBezTo>
                  <a:cubicBezTo>
                    <a:pt x="1873" y="2586"/>
                    <a:pt x="1961" y="2665"/>
                    <a:pt x="2063" y="2765"/>
                  </a:cubicBezTo>
                  <a:cubicBezTo>
                    <a:pt x="2164" y="2864"/>
                    <a:pt x="2278" y="2983"/>
                    <a:pt x="2394" y="3103"/>
                  </a:cubicBezTo>
                  <a:cubicBezTo>
                    <a:pt x="2510" y="3222"/>
                    <a:pt x="2628" y="3341"/>
                    <a:pt x="2752" y="3441"/>
                  </a:cubicBezTo>
                  <a:cubicBezTo>
                    <a:pt x="2877" y="3540"/>
                    <a:pt x="3007" y="3620"/>
                    <a:pt x="3138" y="3699"/>
                  </a:cubicBezTo>
                  <a:cubicBezTo>
                    <a:pt x="3269" y="3779"/>
                    <a:pt x="3400" y="3859"/>
                    <a:pt x="3535" y="3938"/>
                  </a:cubicBezTo>
                  <a:cubicBezTo>
                    <a:pt x="3670" y="4018"/>
                    <a:pt x="3809" y="4097"/>
                    <a:pt x="3944" y="4177"/>
                  </a:cubicBezTo>
                  <a:cubicBezTo>
                    <a:pt x="4079" y="4256"/>
                    <a:pt x="4209" y="4336"/>
                    <a:pt x="4353" y="4415"/>
                  </a:cubicBezTo>
                  <a:cubicBezTo>
                    <a:pt x="4496" y="4495"/>
                    <a:pt x="4652" y="4575"/>
                    <a:pt x="4808" y="4654"/>
                  </a:cubicBezTo>
                  <a:cubicBezTo>
                    <a:pt x="4964" y="4734"/>
                    <a:pt x="5121" y="4813"/>
                    <a:pt x="5279" y="4913"/>
                  </a:cubicBezTo>
                  <a:cubicBezTo>
                    <a:pt x="5437" y="5012"/>
                    <a:pt x="5597" y="5131"/>
                    <a:pt x="5753" y="5231"/>
                  </a:cubicBezTo>
                  <a:cubicBezTo>
                    <a:pt x="5909" y="5330"/>
                    <a:pt x="6061" y="5410"/>
                    <a:pt x="6224" y="5529"/>
                  </a:cubicBezTo>
                  <a:cubicBezTo>
                    <a:pt x="6386" y="5649"/>
                    <a:pt x="6559" y="5808"/>
                    <a:pt x="6730" y="5967"/>
                  </a:cubicBezTo>
                  <a:cubicBezTo>
                    <a:pt x="6901" y="6126"/>
                    <a:pt x="7069" y="6285"/>
                    <a:pt x="7240" y="6424"/>
                  </a:cubicBezTo>
                  <a:cubicBezTo>
                    <a:pt x="7411" y="6564"/>
                    <a:pt x="7584" y="6683"/>
                    <a:pt x="7753" y="6822"/>
                  </a:cubicBezTo>
                  <a:cubicBezTo>
                    <a:pt x="7921" y="6961"/>
                    <a:pt x="8086" y="7120"/>
                    <a:pt x="8263" y="7280"/>
                  </a:cubicBezTo>
                  <a:cubicBezTo>
                    <a:pt x="8440" y="7439"/>
                    <a:pt x="8630" y="7598"/>
                    <a:pt x="8815" y="7757"/>
                  </a:cubicBezTo>
                  <a:cubicBezTo>
                    <a:pt x="9001" y="7916"/>
                    <a:pt x="9182" y="8075"/>
                    <a:pt x="9366" y="8234"/>
                  </a:cubicBezTo>
                  <a:cubicBezTo>
                    <a:pt x="9549" y="8393"/>
                    <a:pt x="9735" y="8552"/>
                    <a:pt x="9914" y="8712"/>
                  </a:cubicBezTo>
                  <a:cubicBezTo>
                    <a:pt x="10093" y="8871"/>
                    <a:pt x="10266" y="9030"/>
                    <a:pt x="10452" y="9209"/>
                  </a:cubicBezTo>
                  <a:cubicBezTo>
                    <a:pt x="10638" y="9388"/>
                    <a:pt x="10836" y="9587"/>
                    <a:pt x="11030" y="9786"/>
                  </a:cubicBezTo>
                  <a:cubicBezTo>
                    <a:pt x="11224" y="9985"/>
                    <a:pt x="11414" y="10183"/>
                    <a:pt x="11606" y="10402"/>
                  </a:cubicBezTo>
                  <a:cubicBezTo>
                    <a:pt x="11798" y="10621"/>
                    <a:pt x="11992" y="10860"/>
                    <a:pt x="12177" y="11078"/>
                  </a:cubicBezTo>
                  <a:cubicBezTo>
                    <a:pt x="12363" y="11297"/>
                    <a:pt x="12540" y="11496"/>
                    <a:pt x="12730" y="11695"/>
                  </a:cubicBezTo>
                  <a:cubicBezTo>
                    <a:pt x="12920" y="11894"/>
                    <a:pt x="13122" y="12093"/>
                    <a:pt x="13320" y="12292"/>
                  </a:cubicBezTo>
                  <a:cubicBezTo>
                    <a:pt x="13518" y="12491"/>
                    <a:pt x="13712" y="12690"/>
                    <a:pt x="13909" y="12908"/>
                  </a:cubicBezTo>
                  <a:cubicBezTo>
                    <a:pt x="14105" y="13127"/>
                    <a:pt x="14303" y="13366"/>
                    <a:pt x="14491" y="13585"/>
                  </a:cubicBezTo>
                  <a:cubicBezTo>
                    <a:pt x="14678" y="13803"/>
                    <a:pt x="14856" y="14002"/>
                    <a:pt x="15045" y="14221"/>
                  </a:cubicBezTo>
                  <a:cubicBezTo>
                    <a:pt x="15235" y="14440"/>
                    <a:pt x="15438" y="14678"/>
                    <a:pt x="15634" y="14897"/>
                  </a:cubicBezTo>
                  <a:cubicBezTo>
                    <a:pt x="15830" y="15116"/>
                    <a:pt x="16020" y="15315"/>
                    <a:pt x="16209" y="15554"/>
                  </a:cubicBezTo>
                  <a:cubicBezTo>
                    <a:pt x="16399" y="15792"/>
                    <a:pt x="16589" y="16071"/>
                    <a:pt x="16766" y="16309"/>
                  </a:cubicBezTo>
                  <a:cubicBezTo>
                    <a:pt x="16943" y="16548"/>
                    <a:pt x="17108" y="16747"/>
                    <a:pt x="17283" y="16946"/>
                  </a:cubicBezTo>
                  <a:cubicBezTo>
                    <a:pt x="17458" y="17145"/>
                    <a:pt x="17644" y="17344"/>
                    <a:pt x="17821" y="17543"/>
                  </a:cubicBezTo>
                  <a:cubicBezTo>
                    <a:pt x="17998" y="17741"/>
                    <a:pt x="18167" y="17940"/>
                    <a:pt x="18333" y="18139"/>
                  </a:cubicBezTo>
                  <a:cubicBezTo>
                    <a:pt x="18500" y="18338"/>
                    <a:pt x="18664" y="18537"/>
                    <a:pt x="18818" y="18716"/>
                  </a:cubicBezTo>
                  <a:cubicBezTo>
                    <a:pt x="18972" y="18895"/>
                    <a:pt x="19116" y="19054"/>
                    <a:pt x="19331" y="19273"/>
                  </a:cubicBezTo>
                  <a:cubicBezTo>
                    <a:pt x="19546" y="19492"/>
                    <a:pt x="19833" y="19770"/>
                    <a:pt x="20092" y="20029"/>
                  </a:cubicBezTo>
                  <a:cubicBezTo>
                    <a:pt x="20351" y="20287"/>
                    <a:pt x="20583" y="20526"/>
                    <a:pt x="20790" y="20745"/>
                  </a:cubicBezTo>
                  <a:cubicBezTo>
                    <a:pt x="20997" y="20964"/>
                    <a:pt x="21178" y="21162"/>
                    <a:pt x="21309" y="21302"/>
                  </a:cubicBezTo>
                  <a:cubicBezTo>
                    <a:pt x="21440" y="21441"/>
                    <a:pt x="21520" y="215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2" name="Line"/>
            <p:cNvSpPr/>
            <p:nvPr/>
          </p:nvSpPr>
          <p:spPr>
            <a:xfrm>
              <a:off x="-1" y="3518085"/>
              <a:ext cx="240493" cy="6902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6" h="21475" fill="norm" stroke="1" extrusionOk="0">
                  <a:moveTo>
                    <a:pt x="4756" y="8094"/>
                  </a:moveTo>
                  <a:cubicBezTo>
                    <a:pt x="5501" y="9279"/>
                    <a:pt x="6246" y="10465"/>
                    <a:pt x="6898" y="12243"/>
                  </a:cubicBezTo>
                  <a:cubicBezTo>
                    <a:pt x="7549" y="14021"/>
                    <a:pt x="8108" y="16391"/>
                    <a:pt x="8387" y="17774"/>
                  </a:cubicBezTo>
                  <a:cubicBezTo>
                    <a:pt x="8667" y="19157"/>
                    <a:pt x="8667" y="19552"/>
                    <a:pt x="8481" y="19915"/>
                  </a:cubicBezTo>
                  <a:cubicBezTo>
                    <a:pt x="8294" y="20277"/>
                    <a:pt x="7922" y="20606"/>
                    <a:pt x="7456" y="20606"/>
                  </a:cubicBezTo>
                  <a:cubicBezTo>
                    <a:pt x="6991" y="20606"/>
                    <a:pt x="6432" y="20277"/>
                    <a:pt x="5687" y="19058"/>
                  </a:cubicBezTo>
                  <a:cubicBezTo>
                    <a:pt x="4943" y="17840"/>
                    <a:pt x="4012" y="15733"/>
                    <a:pt x="3639" y="13395"/>
                  </a:cubicBezTo>
                  <a:cubicBezTo>
                    <a:pt x="3267" y="11057"/>
                    <a:pt x="3453" y="8489"/>
                    <a:pt x="4570" y="6250"/>
                  </a:cubicBezTo>
                  <a:cubicBezTo>
                    <a:pt x="5687" y="4011"/>
                    <a:pt x="7736" y="2101"/>
                    <a:pt x="9225" y="1080"/>
                  </a:cubicBezTo>
                  <a:cubicBezTo>
                    <a:pt x="10715" y="60"/>
                    <a:pt x="11646" y="-72"/>
                    <a:pt x="12856" y="27"/>
                  </a:cubicBezTo>
                  <a:cubicBezTo>
                    <a:pt x="14067" y="126"/>
                    <a:pt x="15556" y="455"/>
                    <a:pt x="17139" y="1739"/>
                  </a:cubicBezTo>
                  <a:cubicBezTo>
                    <a:pt x="18722" y="3023"/>
                    <a:pt x="20398" y="5262"/>
                    <a:pt x="20956" y="7534"/>
                  </a:cubicBezTo>
                  <a:cubicBezTo>
                    <a:pt x="21515" y="9806"/>
                    <a:pt x="20956" y="12111"/>
                    <a:pt x="18629" y="14218"/>
                  </a:cubicBezTo>
                  <a:cubicBezTo>
                    <a:pt x="16301" y="16326"/>
                    <a:pt x="12205" y="18235"/>
                    <a:pt x="9132" y="19421"/>
                  </a:cubicBezTo>
                  <a:cubicBezTo>
                    <a:pt x="6060" y="20606"/>
                    <a:pt x="4012" y="21067"/>
                    <a:pt x="2522" y="21298"/>
                  </a:cubicBezTo>
                  <a:cubicBezTo>
                    <a:pt x="1032" y="21528"/>
                    <a:pt x="101" y="21528"/>
                    <a:pt x="8" y="21330"/>
                  </a:cubicBezTo>
                  <a:cubicBezTo>
                    <a:pt x="-85" y="21133"/>
                    <a:pt x="660" y="20738"/>
                    <a:pt x="1405" y="20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3" name="Line"/>
            <p:cNvSpPr/>
            <p:nvPr/>
          </p:nvSpPr>
          <p:spPr>
            <a:xfrm>
              <a:off x="447764" y="3917950"/>
              <a:ext cx="1524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400" y="14400"/>
                    <a:pt x="10800" y="7200"/>
                    <a:pt x="14400" y="3600"/>
                  </a:cubicBezTo>
                  <a:cubicBezTo>
                    <a:pt x="18000" y="0"/>
                    <a:pt x="198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4" name="Line"/>
            <p:cNvSpPr/>
            <p:nvPr/>
          </p:nvSpPr>
          <p:spPr>
            <a:xfrm>
              <a:off x="517614" y="3994150"/>
              <a:ext cx="19685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5" name="Line"/>
            <p:cNvSpPr/>
            <p:nvPr/>
          </p:nvSpPr>
          <p:spPr>
            <a:xfrm>
              <a:off x="756565" y="3608521"/>
              <a:ext cx="256351" cy="6161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385" fill="norm" stroke="1" extrusionOk="0">
                  <a:moveTo>
                    <a:pt x="18255" y="3026"/>
                  </a:moveTo>
                  <a:cubicBezTo>
                    <a:pt x="16131" y="2144"/>
                    <a:pt x="14006" y="1262"/>
                    <a:pt x="12058" y="711"/>
                  </a:cubicBezTo>
                  <a:cubicBezTo>
                    <a:pt x="10111" y="160"/>
                    <a:pt x="8340" y="-60"/>
                    <a:pt x="6747" y="13"/>
                  </a:cubicBezTo>
                  <a:cubicBezTo>
                    <a:pt x="5153" y="87"/>
                    <a:pt x="3737" y="454"/>
                    <a:pt x="3383" y="1116"/>
                  </a:cubicBezTo>
                  <a:cubicBezTo>
                    <a:pt x="3029" y="1777"/>
                    <a:pt x="3737" y="2732"/>
                    <a:pt x="5419" y="3687"/>
                  </a:cubicBezTo>
                  <a:cubicBezTo>
                    <a:pt x="7101" y="4642"/>
                    <a:pt x="9757" y="5597"/>
                    <a:pt x="11527" y="6516"/>
                  </a:cubicBezTo>
                  <a:cubicBezTo>
                    <a:pt x="13298" y="7434"/>
                    <a:pt x="14183" y="8316"/>
                    <a:pt x="13209" y="9344"/>
                  </a:cubicBezTo>
                  <a:cubicBezTo>
                    <a:pt x="12235" y="10373"/>
                    <a:pt x="9403" y="11548"/>
                    <a:pt x="6924" y="12430"/>
                  </a:cubicBezTo>
                  <a:cubicBezTo>
                    <a:pt x="4445" y="13311"/>
                    <a:pt x="2321" y="13899"/>
                    <a:pt x="1170" y="14377"/>
                  </a:cubicBezTo>
                  <a:cubicBezTo>
                    <a:pt x="19" y="14854"/>
                    <a:pt x="-158" y="15222"/>
                    <a:pt x="108" y="15552"/>
                  </a:cubicBezTo>
                  <a:cubicBezTo>
                    <a:pt x="373" y="15883"/>
                    <a:pt x="1081" y="16177"/>
                    <a:pt x="3029" y="16911"/>
                  </a:cubicBezTo>
                  <a:cubicBezTo>
                    <a:pt x="4976" y="17646"/>
                    <a:pt x="8163" y="18822"/>
                    <a:pt x="10022" y="19593"/>
                  </a:cubicBezTo>
                  <a:cubicBezTo>
                    <a:pt x="11881" y="20364"/>
                    <a:pt x="12412" y="20732"/>
                    <a:pt x="13032" y="21026"/>
                  </a:cubicBezTo>
                  <a:cubicBezTo>
                    <a:pt x="13652" y="21320"/>
                    <a:pt x="14360" y="21540"/>
                    <a:pt x="15776" y="21246"/>
                  </a:cubicBezTo>
                  <a:cubicBezTo>
                    <a:pt x="17193" y="20952"/>
                    <a:pt x="19317" y="20144"/>
                    <a:pt x="21442" y="193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6" name="Line"/>
            <p:cNvSpPr/>
            <p:nvPr/>
          </p:nvSpPr>
          <p:spPr>
            <a:xfrm>
              <a:off x="1087034" y="3754966"/>
              <a:ext cx="167182" cy="410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5" h="21600" fill="norm" stroke="1" extrusionOk="0">
                  <a:moveTo>
                    <a:pt x="5935" y="891"/>
                  </a:moveTo>
                  <a:cubicBezTo>
                    <a:pt x="4855" y="445"/>
                    <a:pt x="3775" y="0"/>
                    <a:pt x="2830" y="0"/>
                  </a:cubicBezTo>
                  <a:cubicBezTo>
                    <a:pt x="1885" y="0"/>
                    <a:pt x="1075" y="445"/>
                    <a:pt x="535" y="1447"/>
                  </a:cubicBezTo>
                  <a:cubicBezTo>
                    <a:pt x="-5" y="2449"/>
                    <a:pt x="-275" y="4008"/>
                    <a:pt x="400" y="5289"/>
                  </a:cubicBezTo>
                  <a:cubicBezTo>
                    <a:pt x="1075" y="6569"/>
                    <a:pt x="2695" y="7571"/>
                    <a:pt x="4180" y="8072"/>
                  </a:cubicBezTo>
                  <a:cubicBezTo>
                    <a:pt x="5665" y="8573"/>
                    <a:pt x="7015" y="8573"/>
                    <a:pt x="8500" y="8406"/>
                  </a:cubicBezTo>
                  <a:cubicBezTo>
                    <a:pt x="9985" y="8239"/>
                    <a:pt x="11605" y="7905"/>
                    <a:pt x="12550" y="8184"/>
                  </a:cubicBezTo>
                  <a:cubicBezTo>
                    <a:pt x="13495" y="8462"/>
                    <a:pt x="13765" y="9353"/>
                    <a:pt x="14440" y="11190"/>
                  </a:cubicBezTo>
                  <a:cubicBezTo>
                    <a:pt x="15115" y="13027"/>
                    <a:pt x="16195" y="15810"/>
                    <a:pt x="17410" y="17703"/>
                  </a:cubicBezTo>
                  <a:cubicBezTo>
                    <a:pt x="18625" y="19596"/>
                    <a:pt x="19975" y="20598"/>
                    <a:pt x="213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7" name="Line"/>
            <p:cNvSpPr/>
            <p:nvPr/>
          </p:nvSpPr>
          <p:spPr>
            <a:xfrm>
              <a:off x="1241515" y="4089400"/>
              <a:ext cx="139701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4413"/>
                    <a:pt x="14400" y="8826"/>
                    <a:pt x="10800" y="12426"/>
                  </a:cubicBezTo>
                  <a:cubicBezTo>
                    <a:pt x="7200" y="16026"/>
                    <a:pt x="3600" y="1881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8" name="Line"/>
            <p:cNvSpPr/>
            <p:nvPr/>
          </p:nvSpPr>
          <p:spPr>
            <a:xfrm>
              <a:off x="1488646" y="3747870"/>
              <a:ext cx="210069" cy="397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75" fill="norm" stroke="1" extrusionOk="0">
                  <a:moveTo>
                    <a:pt x="21225" y="3697"/>
                  </a:moveTo>
                  <a:cubicBezTo>
                    <a:pt x="16520" y="2440"/>
                    <a:pt x="11815" y="1183"/>
                    <a:pt x="8821" y="555"/>
                  </a:cubicBezTo>
                  <a:cubicBezTo>
                    <a:pt x="5827" y="-74"/>
                    <a:pt x="4544" y="-74"/>
                    <a:pt x="3368" y="97"/>
                  </a:cubicBezTo>
                  <a:cubicBezTo>
                    <a:pt x="2191" y="269"/>
                    <a:pt x="1122" y="612"/>
                    <a:pt x="480" y="1412"/>
                  </a:cubicBezTo>
                  <a:cubicBezTo>
                    <a:pt x="-161" y="2212"/>
                    <a:pt x="-375" y="3469"/>
                    <a:pt x="1229" y="5297"/>
                  </a:cubicBezTo>
                  <a:cubicBezTo>
                    <a:pt x="2833" y="7126"/>
                    <a:pt x="6255" y="9526"/>
                    <a:pt x="8928" y="11926"/>
                  </a:cubicBezTo>
                  <a:cubicBezTo>
                    <a:pt x="11601" y="14326"/>
                    <a:pt x="13526" y="16726"/>
                    <a:pt x="14381" y="18212"/>
                  </a:cubicBezTo>
                  <a:cubicBezTo>
                    <a:pt x="15237" y="19697"/>
                    <a:pt x="15023" y="20269"/>
                    <a:pt x="14488" y="20726"/>
                  </a:cubicBezTo>
                  <a:cubicBezTo>
                    <a:pt x="13954" y="21183"/>
                    <a:pt x="13098" y="21526"/>
                    <a:pt x="11280" y="21469"/>
                  </a:cubicBezTo>
                  <a:cubicBezTo>
                    <a:pt x="9463" y="21412"/>
                    <a:pt x="6682" y="20955"/>
                    <a:pt x="4972" y="20097"/>
                  </a:cubicBezTo>
                  <a:cubicBezTo>
                    <a:pt x="3261" y="19240"/>
                    <a:pt x="2619" y="17983"/>
                    <a:pt x="3154" y="16440"/>
                  </a:cubicBezTo>
                  <a:cubicBezTo>
                    <a:pt x="3688" y="14897"/>
                    <a:pt x="5399" y="13069"/>
                    <a:pt x="7752" y="11297"/>
                  </a:cubicBezTo>
                  <a:cubicBezTo>
                    <a:pt x="10104" y="9526"/>
                    <a:pt x="13098" y="7812"/>
                    <a:pt x="14916" y="6669"/>
                  </a:cubicBezTo>
                  <a:cubicBezTo>
                    <a:pt x="16734" y="5526"/>
                    <a:pt x="17375" y="4955"/>
                    <a:pt x="17162" y="4669"/>
                  </a:cubicBezTo>
                  <a:cubicBezTo>
                    <a:pt x="16948" y="4383"/>
                    <a:pt x="15878" y="4383"/>
                    <a:pt x="14809" y="4555"/>
                  </a:cubicBezTo>
                  <a:cubicBezTo>
                    <a:pt x="13740" y="4726"/>
                    <a:pt x="12671" y="5069"/>
                    <a:pt x="12136" y="5869"/>
                  </a:cubicBezTo>
                  <a:cubicBezTo>
                    <a:pt x="11601" y="6669"/>
                    <a:pt x="11601" y="7926"/>
                    <a:pt x="11601" y="91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9" name="Line"/>
            <p:cNvSpPr/>
            <p:nvPr/>
          </p:nvSpPr>
          <p:spPr>
            <a:xfrm>
              <a:off x="1705065" y="4051300"/>
              <a:ext cx="8255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0" name="Line"/>
            <p:cNvSpPr/>
            <p:nvPr/>
          </p:nvSpPr>
          <p:spPr>
            <a:xfrm>
              <a:off x="1974680" y="3810000"/>
              <a:ext cx="124086" cy="3707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2" h="21496" fill="norm" stroke="1" extrusionOk="0">
                  <a:moveTo>
                    <a:pt x="1693" y="0"/>
                  </a:moveTo>
                  <a:cubicBezTo>
                    <a:pt x="960" y="1350"/>
                    <a:pt x="228" y="2700"/>
                    <a:pt x="45" y="3805"/>
                  </a:cubicBezTo>
                  <a:cubicBezTo>
                    <a:pt x="-138" y="4909"/>
                    <a:pt x="228" y="5768"/>
                    <a:pt x="1326" y="6198"/>
                  </a:cubicBezTo>
                  <a:cubicBezTo>
                    <a:pt x="2425" y="6627"/>
                    <a:pt x="4255" y="6627"/>
                    <a:pt x="6818" y="6505"/>
                  </a:cubicBezTo>
                  <a:cubicBezTo>
                    <a:pt x="9381" y="6382"/>
                    <a:pt x="12676" y="6136"/>
                    <a:pt x="14323" y="6320"/>
                  </a:cubicBezTo>
                  <a:cubicBezTo>
                    <a:pt x="15970" y="6505"/>
                    <a:pt x="15970" y="7118"/>
                    <a:pt x="16154" y="9082"/>
                  </a:cubicBezTo>
                  <a:cubicBezTo>
                    <a:pt x="16337" y="11045"/>
                    <a:pt x="16703" y="14359"/>
                    <a:pt x="16886" y="16384"/>
                  </a:cubicBezTo>
                  <a:cubicBezTo>
                    <a:pt x="17069" y="18409"/>
                    <a:pt x="17069" y="19145"/>
                    <a:pt x="17435" y="19820"/>
                  </a:cubicBezTo>
                  <a:cubicBezTo>
                    <a:pt x="17801" y="20495"/>
                    <a:pt x="18533" y="21109"/>
                    <a:pt x="19265" y="21355"/>
                  </a:cubicBezTo>
                  <a:cubicBezTo>
                    <a:pt x="19998" y="21600"/>
                    <a:pt x="20730" y="21477"/>
                    <a:pt x="21462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1" name="Line"/>
            <p:cNvSpPr/>
            <p:nvPr/>
          </p:nvSpPr>
          <p:spPr>
            <a:xfrm>
              <a:off x="2226470" y="3685319"/>
              <a:ext cx="142187" cy="619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8" h="21519" fill="norm" stroke="1" extrusionOk="0">
                  <a:moveTo>
                    <a:pt x="823" y="1241"/>
                  </a:moveTo>
                  <a:cubicBezTo>
                    <a:pt x="206" y="801"/>
                    <a:pt x="-411" y="360"/>
                    <a:pt x="360" y="139"/>
                  </a:cubicBezTo>
                  <a:cubicBezTo>
                    <a:pt x="1132" y="-81"/>
                    <a:pt x="3292" y="-81"/>
                    <a:pt x="6223" y="433"/>
                  </a:cubicBezTo>
                  <a:cubicBezTo>
                    <a:pt x="9155" y="948"/>
                    <a:pt x="12858" y="1976"/>
                    <a:pt x="14555" y="3409"/>
                  </a:cubicBezTo>
                  <a:cubicBezTo>
                    <a:pt x="16252" y="4841"/>
                    <a:pt x="15943" y="6678"/>
                    <a:pt x="15018" y="8331"/>
                  </a:cubicBezTo>
                  <a:cubicBezTo>
                    <a:pt x="14092" y="9984"/>
                    <a:pt x="12549" y="11454"/>
                    <a:pt x="13475" y="13143"/>
                  </a:cubicBezTo>
                  <a:cubicBezTo>
                    <a:pt x="14400" y="14833"/>
                    <a:pt x="17795" y="16743"/>
                    <a:pt x="19492" y="17919"/>
                  </a:cubicBezTo>
                  <a:cubicBezTo>
                    <a:pt x="21189" y="19095"/>
                    <a:pt x="21189" y="19535"/>
                    <a:pt x="19183" y="20013"/>
                  </a:cubicBezTo>
                  <a:cubicBezTo>
                    <a:pt x="17178" y="20490"/>
                    <a:pt x="13166" y="21005"/>
                    <a:pt x="9155" y="215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2" name="Line"/>
            <p:cNvSpPr/>
            <p:nvPr/>
          </p:nvSpPr>
          <p:spPr>
            <a:xfrm>
              <a:off x="5567566" y="4080933"/>
              <a:ext cx="461850" cy="516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600" fill="norm" stroke="1" extrusionOk="0">
                  <a:moveTo>
                    <a:pt x="513" y="21600"/>
                  </a:moveTo>
                  <a:cubicBezTo>
                    <a:pt x="217" y="21246"/>
                    <a:pt x="-79" y="20892"/>
                    <a:pt x="20" y="19962"/>
                  </a:cubicBezTo>
                  <a:cubicBezTo>
                    <a:pt x="118" y="19033"/>
                    <a:pt x="611" y="17528"/>
                    <a:pt x="1006" y="15359"/>
                  </a:cubicBezTo>
                  <a:cubicBezTo>
                    <a:pt x="1400" y="13190"/>
                    <a:pt x="1696" y="10357"/>
                    <a:pt x="2091" y="7834"/>
                  </a:cubicBezTo>
                  <a:cubicBezTo>
                    <a:pt x="2485" y="5311"/>
                    <a:pt x="2979" y="3098"/>
                    <a:pt x="3176" y="1770"/>
                  </a:cubicBezTo>
                  <a:cubicBezTo>
                    <a:pt x="3373" y="443"/>
                    <a:pt x="3274" y="0"/>
                    <a:pt x="3077" y="0"/>
                  </a:cubicBezTo>
                  <a:cubicBezTo>
                    <a:pt x="2880" y="0"/>
                    <a:pt x="2584" y="443"/>
                    <a:pt x="2239" y="1992"/>
                  </a:cubicBezTo>
                  <a:cubicBezTo>
                    <a:pt x="1894" y="3541"/>
                    <a:pt x="1499" y="6197"/>
                    <a:pt x="1499" y="8720"/>
                  </a:cubicBezTo>
                  <a:cubicBezTo>
                    <a:pt x="1499" y="11243"/>
                    <a:pt x="1894" y="13633"/>
                    <a:pt x="2584" y="15182"/>
                  </a:cubicBezTo>
                  <a:cubicBezTo>
                    <a:pt x="3274" y="16731"/>
                    <a:pt x="4261" y="17439"/>
                    <a:pt x="5444" y="17705"/>
                  </a:cubicBezTo>
                  <a:cubicBezTo>
                    <a:pt x="6628" y="17970"/>
                    <a:pt x="8009" y="17793"/>
                    <a:pt x="9340" y="16510"/>
                  </a:cubicBezTo>
                  <a:cubicBezTo>
                    <a:pt x="10672" y="15226"/>
                    <a:pt x="11954" y="12836"/>
                    <a:pt x="12989" y="10534"/>
                  </a:cubicBezTo>
                  <a:cubicBezTo>
                    <a:pt x="14025" y="8233"/>
                    <a:pt x="14814" y="6020"/>
                    <a:pt x="15110" y="4692"/>
                  </a:cubicBezTo>
                  <a:cubicBezTo>
                    <a:pt x="15406" y="3364"/>
                    <a:pt x="15209" y="2921"/>
                    <a:pt x="15061" y="2966"/>
                  </a:cubicBezTo>
                  <a:cubicBezTo>
                    <a:pt x="14913" y="3010"/>
                    <a:pt x="14814" y="3541"/>
                    <a:pt x="15011" y="4957"/>
                  </a:cubicBezTo>
                  <a:cubicBezTo>
                    <a:pt x="15209" y="6374"/>
                    <a:pt x="15702" y="8675"/>
                    <a:pt x="16589" y="10711"/>
                  </a:cubicBezTo>
                  <a:cubicBezTo>
                    <a:pt x="17477" y="12748"/>
                    <a:pt x="18759" y="14518"/>
                    <a:pt x="19647" y="15448"/>
                  </a:cubicBezTo>
                  <a:cubicBezTo>
                    <a:pt x="20535" y="16377"/>
                    <a:pt x="21028" y="16466"/>
                    <a:pt x="21521" y="16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3" name="Line"/>
            <p:cNvSpPr/>
            <p:nvPr/>
          </p:nvSpPr>
          <p:spPr>
            <a:xfrm>
              <a:off x="5637831" y="3731642"/>
              <a:ext cx="277285" cy="268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5" fill="norm" stroke="1" extrusionOk="0">
                  <a:moveTo>
                    <a:pt x="4782" y="7260"/>
                  </a:moveTo>
                  <a:cubicBezTo>
                    <a:pt x="3298" y="9622"/>
                    <a:pt x="1814" y="11985"/>
                    <a:pt x="989" y="13841"/>
                  </a:cubicBezTo>
                  <a:cubicBezTo>
                    <a:pt x="165" y="15697"/>
                    <a:pt x="0" y="17047"/>
                    <a:pt x="0" y="17216"/>
                  </a:cubicBezTo>
                  <a:cubicBezTo>
                    <a:pt x="0" y="17385"/>
                    <a:pt x="165" y="16373"/>
                    <a:pt x="989" y="13841"/>
                  </a:cubicBezTo>
                  <a:cubicBezTo>
                    <a:pt x="1814" y="11310"/>
                    <a:pt x="3298" y="7260"/>
                    <a:pt x="4369" y="4729"/>
                  </a:cubicBezTo>
                  <a:cubicBezTo>
                    <a:pt x="5441" y="2197"/>
                    <a:pt x="6101" y="1185"/>
                    <a:pt x="6843" y="594"/>
                  </a:cubicBezTo>
                  <a:cubicBezTo>
                    <a:pt x="7585" y="4"/>
                    <a:pt x="8409" y="-165"/>
                    <a:pt x="8986" y="172"/>
                  </a:cubicBezTo>
                  <a:cubicBezTo>
                    <a:pt x="9563" y="510"/>
                    <a:pt x="9893" y="1354"/>
                    <a:pt x="10882" y="3885"/>
                  </a:cubicBezTo>
                  <a:cubicBezTo>
                    <a:pt x="11872" y="6416"/>
                    <a:pt x="13521" y="10635"/>
                    <a:pt x="15417" y="13841"/>
                  </a:cubicBezTo>
                  <a:cubicBezTo>
                    <a:pt x="17313" y="17047"/>
                    <a:pt x="19456" y="19241"/>
                    <a:pt x="21600" y="214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4" name="Line"/>
            <p:cNvSpPr/>
            <p:nvPr/>
          </p:nvSpPr>
          <p:spPr>
            <a:xfrm>
              <a:off x="6308815" y="4234886"/>
              <a:ext cx="2730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521" y="11375"/>
                    <a:pt x="9042" y="2735"/>
                    <a:pt x="12642" y="575"/>
                  </a:cubicBezTo>
                  <a:cubicBezTo>
                    <a:pt x="16242" y="-1585"/>
                    <a:pt x="1892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5" name="Line"/>
            <p:cNvSpPr/>
            <p:nvPr/>
          </p:nvSpPr>
          <p:spPr>
            <a:xfrm>
              <a:off x="6401948" y="4406900"/>
              <a:ext cx="275168" cy="591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13" fill="norm" stroke="1" extrusionOk="0">
                  <a:moveTo>
                    <a:pt x="1662" y="17876"/>
                  </a:moveTo>
                  <a:cubicBezTo>
                    <a:pt x="831" y="18621"/>
                    <a:pt x="0" y="19366"/>
                    <a:pt x="0" y="20110"/>
                  </a:cubicBezTo>
                  <a:cubicBezTo>
                    <a:pt x="0" y="20855"/>
                    <a:pt x="831" y="21600"/>
                    <a:pt x="3406" y="18993"/>
                  </a:cubicBezTo>
                  <a:cubicBezTo>
                    <a:pt x="5982" y="16386"/>
                    <a:pt x="10302" y="10428"/>
                    <a:pt x="13625" y="6703"/>
                  </a:cubicBezTo>
                  <a:cubicBezTo>
                    <a:pt x="16948" y="2979"/>
                    <a:pt x="19274" y="149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6" name="Line"/>
            <p:cNvSpPr/>
            <p:nvPr/>
          </p:nvSpPr>
          <p:spPr>
            <a:xfrm>
              <a:off x="7080620" y="3778250"/>
              <a:ext cx="212446" cy="439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5" h="21474" fill="norm" stroke="1" extrusionOk="0">
                  <a:moveTo>
                    <a:pt x="7350" y="0"/>
                  </a:moveTo>
                  <a:cubicBezTo>
                    <a:pt x="6281" y="103"/>
                    <a:pt x="5212" y="207"/>
                    <a:pt x="4035" y="1137"/>
                  </a:cubicBezTo>
                  <a:cubicBezTo>
                    <a:pt x="2859" y="2067"/>
                    <a:pt x="1576" y="3824"/>
                    <a:pt x="827" y="5271"/>
                  </a:cubicBezTo>
                  <a:cubicBezTo>
                    <a:pt x="79" y="6718"/>
                    <a:pt x="-135" y="7855"/>
                    <a:pt x="79" y="8681"/>
                  </a:cubicBezTo>
                  <a:cubicBezTo>
                    <a:pt x="293" y="9508"/>
                    <a:pt x="934" y="10025"/>
                    <a:pt x="1897" y="10283"/>
                  </a:cubicBezTo>
                  <a:cubicBezTo>
                    <a:pt x="2859" y="10542"/>
                    <a:pt x="4142" y="10542"/>
                    <a:pt x="6067" y="10025"/>
                  </a:cubicBezTo>
                  <a:cubicBezTo>
                    <a:pt x="7992" y="9508"/>
                    <a:pt x="10558" y="8475"/>
                    <a:pt x="12376" y="7906"/>
                  </a:cubicBezTo>
                  <a:cubicBezTo>
                    <a:pt x="14194" y="7338"/>
                    <a:pt x="15263" y="7234"/>
                    <a:pt x="15798" y="7544"/>
                  </a:cubicBezTo>
                  <a:cubicBezTo>
                    <a:pt x="16332" y="7855"/>
                    <a:pt x="16332" y="8578"/>
                    <a:pt x="16118" y="10387"/>
                  </a:cubicBezTo>
                  <a:cubicBezTo>
                    <a:pt x="15905" y="12195"/>
                    <a:pt x="15477" y="15089"/>
                    <a:pt x="15691" y="17156"/>
                  </a:cubicBezTo>
                  <a:cubicBezTo>
                    <a:pt x="15905" y="19223"/>
                    <a:pt x="16760" y="20463"/>
                    <a:pt x="17829" y="21032"/>
                  </a:cubicBezTo>
                  <a:cubicBezTo>
                    <a:pt x="18899" y="21600"/>
                    <a:pt x="20182" y="21497"/>
                    <a:pt x="21465" y="21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7" name="Line"/>
            <p:cNvSpPr/>
            <p:nvPr/>
          </p:nvSpPr>
          <p:spPr>
            <a:xfrm>
              <a:off x="7375615" y="3994150"/>
              <a:ext cx="2794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36" y="17100"/>
                    <a:pt x="10473" y="12600"/>
                    <a:pt x="14073" y="9000"/>
                  </a:cubicBezTo>
                  <a:cubicBezTo>
                    <a:pt x="17673" y="5400"/>
                    <a:pt x="19636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8" name="Line"/>
            <p:cNvSpPr/>
            <p:nvPr/>
          </p:nvSpPr>
          <p:spPr>
            <a:xfrm>
              <a:off x="7516718" y="3924300"/>
              <a:ext cx="87498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65" h="21600" fill="norm" stroke="1" extrusionOk="0">
                  <a:moveTo>
                    <a:pt x="10216" y="0"/>
                  </a:moveTo>
                  <a:cubicBezTo>
                    <a:pt x="6198" y="3600"/>
                    <a:pt x="2179" y="7200"/>
                    <a:pt x="672" y="10440"/>
                  </a:cubicBezTo>
                  <a:cubicBezTo>
                    <a:pt x="-835" y="13680"/>
                    <a:pt x="170" y="16560"/>
                    <a:pt x="3937" y="18360"/>
                  </a:cubicBezTo>
                  <a:cubicBezTo>
                    <a:pt x="7705" y="20160"/>
                    <a:pt x="14235" y="20880"/>
                    <a:pt x="207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9" name="Line"/>
            <p:cNvSpPr/>
            <p:nvPr/>
          </p:nvSpPr>
          <p:spPr>
            <a:xfrm>
              <a:off x="7714119" y="3862916"/>
              <a:ext cx="112347" cy="346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461" fill="norm" stroke="1" extrusionOk="0">
                  <a:moveTo>
                    <a:pt x="21231" y="1047"/>
                  </a:moveTo>
                  <a:cubicBezTo>
                    <a:pt x="16031" y="524"/>
                    <a:pt x="10831" y="0"/>
                    <a:pt x="7231" y="0"/>
                  </a:cubicBezTo>
                  <a:cubicBezTo>
                    <a:pt x="3631" y="0"/>
                    <a:pt x="1631" y="524"/>
                    <a:pt x="631" y="1767"/>
                  </a:cubicBezTo>
                  <a:cubicBezTo>
                    <a:pt x="-369" y="3011"/>
                    <a:pt x="-369" y="4975"/>
                    <a:pt x="2031" y="7527"/>
                  </a:cubicBezTo>
                  <a:cubicBezTo>
                    <a:pt x="4431" y="10080"/>
                    <a:pt x="9231" y="13222"/>
                    <a:pt x="11631" y="15382"/>
                  </a:cubicBezTo>
                  <a:cubicBezTo>
                    <a:pt x="14031" y="17542"/>
                    <a:pt x="14031" y="18720"/>
                    <a:pt x="13631" y="19636"/>
                  </a:cubicBezTo>
                  <a:cubicBezTo>
                    <a:pt x="13231" y="20553"/>
                    <a:pt x="12431" y="21207"/>
                    <a:pt x="11031" y="21404"/>
                  </a:cubicBezTo>
                  <a:cubicBezTo>
                    <a:pt x="9631" y="21600"/>
                    <a:pt x="7631" y="21338"/>
                    <a:pt x="5631" y="19833"/>
                  </a:cubicBezTo>
                  <a:cubicBezTo>
                    <a:pt x="3631" y="18327"/>
                    <a:pt x="1631" y="15578"/>
                    <a:pt x="2431" y="12698"/>
                  </a:cubicBezTo>
                  <a:cubicBezTo>
                    <a:pt x="3231" y="9818"/>
                    <a:pt x="6831" y="6807"/>
                    <a:pt x="9031" y="4909"/>
                  </a:cubicBezTo>
                  <a:cubicBezTo>
                    <a:pt x="11231" y="3011"/>
                    <a:pt x="12031" y="2225"/>
                    <a:pt x="12431" y="1505"/>
                  </a:cubicBezTo>
                  <a:cubicBezTo>
                    <a:pt x="12831" y="785"/>
                    <a:pt x="12831" y="131"/>
                    <a:pt x="13031" y="65"/>
                  </a:cubicBezTo>
                  <a:cubicBezTo>
                    <a:pt x="13231" y="0"/>
                    <a:pt x="13631" y="524"/>
                    <a:pt x="14031" y="10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0" name="Line"/>
            <p:cNvSpPr/>
            <p:nvPr/>
          </p:nvSpPr>
          <p:spPr>
            <a:xfrm>
              <a:off x="7906752" y="4013200"/>
              <a:ext cx="249914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1" h="21600" fill="norm" stroke="1" extrusionOk="0">
                  <a:moveTo>
                    <a:pt x="194" y="21600"/>
                  </a:moveTo>
                  <a:cubicBezTo>
                    <a:pt x="13" y="18831"/>
                    <a:pt x="-169" y="16062"/>
                    <a:pt x="285" y="14400"/>
                  </a:cubicBezTo>
                  <a:cubicBezTo>
                    <a:pt x="739" y="12738"/>
                    <a:pt x="1828" y="12185"/>
                    <a:pt x="4278" y="11077"/>
                  </a:cubicBezTo>
                  <a:cubicBezTo>
                    <a:pt x="6728" y="9969"/>
                    <a:pt x="10540" y="8308"/>
                    <a:pt x="13626" y="6369"/>
                  </a:cubicBezTo>
                  <a:cubicBezTo>
                    <a:pt x="16712" y="4431"/>
                    <a:pt x="19071" y="2215"/>
                    <a:pt x="2143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1" name="Line"/>
            <p:cNvSpPr/>
            <p:nvPr/>
          </p:nvSpPr>
          <p:spPr>
            <a:xfrm>
              <a:off x="8027132" y="3981450"/>
              <a:ext cx="46984" cy="1900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5" h="21308" fill="norm" stroke="1" extrusionOk="0">
                  <a:moveTo>
                    <a:pt x="12393" y="0"/>
                  </a:moveTo>
                  <a:cubicBezTo>
                    <a:pt x="7697" y="712"/>
                    <a:pt x="3002" y="1424"/>
                    <a:pt x="1123" y="2967"/>
                  </a:cubicBezTo>
                  <a:cubicBezTo>
                    <a:pt x="-755" y="4510"/>
                    <a:pt x="184" y="6884"/>
                    <a:pt x="654" y="9376"/>
                  </a:cubicBezTo>
                  <a:cubicBezTo>
                    <a:pt x="1123" y="11868"/>
                    <a:pt x="1123" y="14479"/>
                    <a:pt x="2062" y="16734"/>
                  </a:cubicBezTo>
                  <a:cubicBezTo>
                    <a:pt x="3002" y="18989"/>
                    <a:pt x="4880" y="20888"/>
                    <a:pt x="8167" y="21244"/>
                  </a:cubicBezTo>
                  <a:cubicBezTo>
                    <a:pt x="11454" y="21600"/>
                    <a:pt x="16149" y="20413"/>
                    <a:pt x="20845" y="192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2" name="Line"/>
            <p:cNvSpPr/>
            <p:nvPr/>
          </p:nvSpPr>
          <p:spPr>
            <a:xfrm>
              <a:off x="8220635" y="3879850"/>
              <a:ext cx="118468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9" h="21600" fill="norm" stroke="1" extrusionOk="0">
                  <a:moveTo>
                    <a:pt x="4463" y="0"/>
                  </a:moveTo>
                  <a:cubicBezTo>
                    <a:pt x="2948" y="300"/>
                    <a:pt x="1432" y="600"/>
                    <a:pt x="674" y="1900"/>
                  </a:cubicBezTo>
                  <a:cubicBezTo>
                    <a:pt x="-84" y="3200"/>
                    <a:pt x="-84" y="5500"/>
                    <a:pt x="105" y="6900"/>
                  </a:cubicBezTo>
                  <a:cubicBezTo>
                    <a:pt x="295" y="8300"/>
                    <a:pt x="674" y="8800"/>
                    <a:pt x="2000" y="9100"/>
                  </a:cubicBezTo>
                  <a:cubicBezTo>
                    <a:pt x="3327" y="9400"/>
                    <a:pt x="5600" y="9500"/>
                    <a:pt x="7684" y="9350"/>
                  </a:cubicBezTo>
                  <a:cubicBezTo>
                    <a:pt x="9769" y="9200"/>
                    <a:pt x="11663" y="8800"/>
                    <a:pt x="13937" y="8350"/>
                  </a:cubicBezTo>
                  <a:cubicBezTo>
                    <a:pt x="16211" y="7900"/>
                    <a:pt x="18863" y="7400"/>
                    <a:pt x="20190" y="7500"/>
                  </a:cubicBezTo>
                  <a:cubicBezTo>
                    <a:pt x="21516" y="7600"/>
                    <a:pt x="21516" y="8300"/>
                    <a:pt x="20379" y="9950"/>
                  </a:cubicBezTo>
                  <a:cubicBezTo>
                    <a:pt x="19242" y="11600"/>
                    <a:pt x="16969" y="14200"/>
                    <a:pt x="14884" y="16300"/>
                  </a:cubicBezTo>
                  <a:cubicBezTo>
                    <a:pt x="12800" y="18400"/>
                    <a:pt x="10905" y="20000"/>
                    <a:pt x="901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3" name="Line"/>
            <p:cNvSpPr/>
            <p:nvPr/>
          </p:nvSpPr>
          <p:spPr>
            <a:xfrm>
              <a:off x="7147015" y="4421716"/>
              <a:ext cx="984251" cy="740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749"/>
                  </a:moveTo>
                  <a:cubicBezTo>
                    <a:pt x="1440" y="17280"/>
                    <a:pt x="2880" y="14811"/>
                    <a:pt x="4483" y="12343"/>
                  </a:cubicBezTo>
                  <a:cubicBezTo>
                    <a:pt x="6085" y="9874"/>
                    <a:pt x="7850" y="7406"/>
                    <a:pt x="9708" y="4937"/>
                  </a:cubicBezTo>
                  <a:cubicBezTo>
                    <a:pt x="11566" y="2469"/>
                    <a:pt x="13517" y="0"/>
                    <a:pt x="15306" y="0"/>
                  </a:cubicBezTo>
                  <a:cubicBezTo>
                    <a:pt x="17094" y="0"/>
                    <a:pt x="18720" y="2469"/>
                    <a:pt x="19719" y="4629"/>
                  </a:cubicBezTo>
                  <a:cubicBezTo>
                    <a:pt x="20717" y="6789"/>
                    <a:pt x="21089" y="8640"/>
                    <a:pt x="21298" y="11417"/>
                  </a:cubicBezTo>
                  <a:cubicBezTo>
                    <a:pt x="21507" y="14194"/>
                    <a:pt x="21554" y="1789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4" name="Line"/>
            <p:cNvSpPr/>
            <p:nvPr/>
          </p:nvSpPr>
          <p:spPr>
            <a:xfrm>
              <a:off x="7356565" y="4600756"/>
              <a:ext cx="519746" cy="2910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0" h="21364" fill="norm" stroke="1" extrusionOk="0">
                  <a:moveTo>
                    <a:pt x="12907" y="220"/>
                  </a:moveTo>
                  <a:cubicBezTo>
                    <a:pt x="14751" y="64"/>
                    <a:pt x="16595" y="-91"/>
                    <a:pt x="18000" y="64"/>
                  </a:cubicBezTo>
                  <a:cubicBezTo>
                    <a:pt x="19405" y="220"/>
                    <a:pt x="20371" y="686"/>
                    <a:pt x="20898" y="1696"/>
                  </a:cubicBezTo>
                  <a:cubicBezTo>
                    <a:pt x="21424" y="2706"/>
                    <a:pt x="21512" y="4260"/>
                    <a:pt x="21073" y="5581"/>
                  </a:cubicBezTo>
                  <a:cubicBezTo>
                    <a:pt x="20634" y="6902"/>
                    <a:pt x="19668" y="7990"/>
                    <a:pt x="18966" y="8611"/>
                  </a:cubicBezTo>
                  <a:cubicBezTo>
                    <a:pt x="18263" y="9233"/>
                    <a:pt x="17824" y="9388"/>
                    <a:pt x="17429" y="9699"/>
                  </a:cubicBezTo>
                  <a:cubicBezTo>
                    <a:pt x="17034" y="10010"/>
                    <a:pt x="16683" y="10476"/>
                    <a:pt x="16902" y="11020"/>
                  </a:cubicBezTo>
                  <a:cubicBezTo>
                    <a:pt x="17122" y="11564"/>
                    <a:pt x="17912" y="12185"/>
                    <a:pt x="18659" y="12807"/>
                  </a:cubicBezTo>
                  <a:cubicBezTo>
                    <a:pt x="19405" y="13428"/>
                    <a:pt x="20107" y="14050"/>
                    <a:pt x="20634" y="14749"/>
                  </a:cubicBezTo>
                  <a:cubicBezTo>
                    <a:pt x="21161" y="15449"/>
                    <a:pt x="21512" y="16226"/>
                    <a:pt x="21556" y="16925"/>
                  </a:cubicBezTo>
                  <a:cubicBezTo>
                    <a:pt x="21600" y="17624"/>
                    <a:pt x="21337" y="18246"/>
                    <a:pt x="19493" y="19023"/>
                  </a:cubicBezTo>
                  <a:cubicBezTo>
                    <a:pt x="17649" y="19800"/>
                    <a:pt x="14224" y="20732"/>
                    <a:pt x="10712" y="21121"/>
                  </a:cubicBezTo>
                  <a:cubicBezTo>
                    <a:pt x="7200" y="21509"/>
                    <a:pt x="3600" y="21354"/>
                    <a:pt x="0" y="211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5" name="Line"/>
            <p:cNvSpPr/>
            <p:nvPr/>
          </p:nvSpPr>
          <p:spPr>
            <a:xfrm>
              <a:off x="5362665" y="6164720"/>
              <a:ext cx="596901" cy="4329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1" fill="norm" stroke="1" extrusionOk="0">
                  <a:moveTo>
                    <a:pt x="0" y="21551"/>
                  </a:moveTo>
                  <a:cubicBezTo>
                    <a:pt x="1379" y="19233"/>
                    <a:pt x="2757" y="16915"/>
                    <a:pt x="3983" y="14017"/>
                  </a:cubicBezTo>
                  <a:cubicBezTo>
                    <a:pt x="5209" y="11120"/>
                    <a:pt x="6281" y="7643"/>
                    <a:pt x="6970" y="4851"/>
                  </a:cubicBezTo>
                  <a:cubicBezTo>
                    <a:pt x="7660" y="2058"/>
                    <a:pt x="7966" y="-49"/>
                    <a:pt x="7966" y="952"/>
                  </a:cubicBezTo>
                  <a:cubicBezTo>
                    <a:pt x="7966" y="1953"/>
                    <a:pt x="7660" y="6062"/>
                    <a:pt x="7660" y="9012"/>
                  </a:cubicBezTo>
                  <a:cubicBezTo>
                    <a:pt x="7660" y="11963"/>
                    <a:pt x="7966" y="13754"/>
                    <a:pt x="8311" y="15018"/>
                  </a:cubicBezTo>
                  <a:cubicBezTo>
                    <a:pt x="8655" y="16283"/>
                    <a:pt x="9038" y="17020"/>
                    <a:pt x="9460" y="17494"/>
                  </a:cubicBezTo>
                  <a:cubicBezTo>
                    <a:pt x="9881" y="17969"/>
                    <a:pt x="10340" y="18179"/>
                    <a:pt x="10877" y="17916"/>
                  </a:cubicBezTo>
                  <a:cubicBezTo>
                    <a:pt x="11413" y="17652"/>
                    <a:pt x="12026" y="16915"/>
                    <a:pt x="12906" y="14966"/>
                  </a:cubicBezTo>
                  <a:cubicBezTo>
                    <a:pt x="13787" y="13016"/>
                    <a:pt x="14936" y="9855"/>
                    <a:pt x="15740" y="7379"/>
                  </a:cubicBezTo>
                  <a:cubicBezTo>
                    <a:pt x="16545" y="4903"/>
                    <a:pt x="17004" y="3112"/>
                    <a:pt x="17272" y="1900"/>
                  </a:cubicBezTo>
                  <a:cubicBezTo>
                    <a:pt x="17540" y="689"/>
                    <a:pt x="17617" y="56"/>
                    <a:pt x="17655" y="4"/>
                  </a:cubicBezTo>
                  <a:cubicBezTo>
                    <a:pt x="17694" y="-49"/>
                    <a:pt x="17694" y="478"/>
                    <a:pt x="17923" y="2164"/>
                  </a:cubicBezTo>
                  <a:cubicBezTo>
                    <a:pt x="18153" y="3850"/>
                    <a:pt x="18613" y="6694"/>
                    <a:pt x="19149" y="9012"/>
                  </a:cubicBezTo>
                  <a:cubicBezTo>
                    <a:pt x="19685" y="11331"/>
                    <a:pt x="20298" y="13122"/>
                    <a:pt x="20719" y="14070"/>
                  </a:cubicBezTo>
                  <a:cubicBezTo>
                    <a:pt x="21140" y="15018"/>
                    <a:pt x="21370" y="15124"/>
                    <a:pt x="21600" y="15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6" name="Line"/>
            <p:cNvSpPr/>
            <p:nvPr/>
          </p:nvSpPr>
          <p:spPr>
            <a:xfrm>
              <a:off x="5611965" y="5749221"/>
              <a:ext cx="258701" cy="238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010" fill="norm" stroke="1" extrusionOk="0">
                  <a:moveTo>
                    <a:pt x="8819" y="8162"/>
                  </a:moveTo>
                  <a:cubicBezTo>
                    <a:pt x="7941" y="8162"/>
                    <a:pt x="7063" y="8162"/>
                    <a:pt x="6009" y="9279"/>
                  </a:cubicBezTo>
                  <a:cubicBezTo>
                    <a:pt x="4956" y="10396"/>
                    <a:pt x="3726" y="12631"/>
                    <a:pt x="2673" y="14586"/>
                  </a:cubicBezTo>
                  <a:cubicBezTo>
                    <a:pt x="1619" y="16541"/>
                    <a:pt x="741" y="18217"/>
                    <a:pt x="302" y="18589"/>
                  </a:cubicBezTo>
                  <a:cubicBezTo>
                    <a:pt x="-137" y="18962"/>
                    <a:pt x="-137" y="18031"/>
                    <a:pt x="565" y="15051"/>
                  </a:cubicBezTo>
                  <a:cubicBezTo>
                    <a:pt x="1268" y="12072"/>
                    <a:pt x="2673" y="7044"/>
                    <a:pt x="4078" y="3879"/>
                  </a:cubicBezTo>
                  <a:cubicBezTo>
                    <a:pt x="5483" y="713"/>
                    <a:pt x="6887" y="-590"/>
                    <a:pt x="9170" y="248"/>
                  </a:cubicBezTo>
                  <a:cubicBezTo>
                    <a:pt x="11453" y="1086"/>
                    <a:pt x="14614" y="4065"/>
                    <a:pt x="16809" y="7882"/>
                  </a:cubicBezTo>
                  <a:cubicBezTo>
                    <a:pt x="19004" y="11700"/>
                    <a:pt x="20234" y="16355"/>
                    <a:pt x="21463" y="210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7" name="Line"/>
            <p:cNvSpPr/>
            <p:nvPr/>
          </p:nvSpPr>
          <p:spPr>
            <a:xfrm>
              <a:off x="6213565" y="6266318"/>
              <a:ext cx="196851" cy="265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27" fill="norm" stroke="1" extrusionOk="0">
                  <a:moveTo>
                    <a:pt x="0" y="15842"/>
                  </a:moveTo>
                  <a:cubicBezTo>
                    <a:pt x="2323" y="7535"/>
                    <a:pt x="4645" y="-773"/>
                    <a:pt x="8245" y="58"/>
                  </a:cubicBezTo>
                  <a:cubicBezTo>
                    <a:pt x="11845" y="889"/>
                    <a:pt x="16723" y="10858"/>
                    <a:pt x="21600" y="208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8" name="Line"/>
            <p:cNvSpPr/>
            <p:nvPr/>
          </p:nvSpPr>
          <p:spPr>
            <a:xfrm>
              <a:off x="6219915" y="6445250"/>
              <a:ext cx="3111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673" y="17280"/>
                    <a:pt x="7347" y="12960"/>
                    <a:pt x="10947" y="9360"/>
                  </a:cubicBezTo>
                  <a:cubicBezTo>
                    <a:pt x="14547" y="5760"/>
                    <a:pt x="18073" y="288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9" name="Line"/>
            <p:cNvSpPr/>
            <p:nvPr/>
          </p:nvSpPr>
          <p:spPr>
            <a:xfrm>
              <a:off x="6794503" y="5839883"/>
              <a:ext cx="485863" cy="4425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7" h="21504" fill="norm" stroke="1" extrusionOk="0">
                  <a:moveTo>
                    <a:pt x="15077" y="1954"/>
                  </a:moveTo>
                  <a:cubicBezTo>
                    <a:pt x="15453" y="1646"/>
                    <a:pt x="15828" y="1337"/>
                    <a:pt x="16345" y="926"/>
                  </a:cubicBezTo>
                  <a:cubicBezTo>
                    <a:pt x="16861" y="514"/>
                    <a:pt x="17519" y="0"/>
                    <a:pt x="17378" y="0"/>
                  </a:cubicBezTo>
                  <a:cubicBezTo>
                    <a:pt x="17237" y="0"/>
                    <a:pt x="16298" y="514"/>
                    <a:pt x="14326" y="1646"/>
                  </a:cubicBezTo>
                  <a:cubicBezTo>
                    <a:pt x="12354" y="2777"/>
                    <a:pt x="9348" y="4526"/>
                    <a:pt x="6907" y="5966"/>
                  </a:cubicBezTo>
                  <a:cubicBezTo>
                    <a:pt x="4465" y="7406"/>
                    <a:pt x="2587" y="8537"/>
                    <a:pt x="1460" y="9309"/>
                  </a:cubicBezTo>
                  <a:cubicBezTo>
                    <a:pt x="333" y="10080"/>
                    <a:pt x="-43" y="10491"/>
                    <a:pt x="4" y="10697"/>
                  </a:cubicBezTo>
                  <a:cubicBezTo>
                    <a:pt x="51" y="10903"/>
                    <a:pt x="520" y="10903"/>
                    <a:pt x="1929" y="10954"/>
                  </a:cubicBezTo>
                  <a:cubicBezTo>
                    <a:pt x="3338" y="11006"/>
                    <a:pt x="5686" y="11109"/>
                    <a:pt x="7188" y="11366"/>
                  </a:cubicBezTo>
                  <a:cubicBezTo>
                    <a:pt x="8691" y="11623"/>
                    <a:pt x="9348" y="12034"/>
                    <a:pt x="9677" y="12549"/>
                  </a:cubicBezTo>
                  <a:cubicBezTo>
                    <a:pt x="10006" y="13063"/>
                    <a:pt x="10006" y="13680"/>
                    <a:pt x="9442" y="14554"/>
                  </a:cubicBezTo>
                  <a:cubicBezTo>
                    <a:pt x="8879" y="15429"/>
                    <a:pt x="7752" y="16560"/>
                    <a:pt x="6531" y="17537"/>
                  </a:cubicBezTo>
                  <a:cubicBezTo>
                    <a:pt x="5310" y="18514"/>
                    <a:pt x="3995" y="19337"/>
                    <a:pt x="3150" y="19954"/>
                  </a:cubicBezTo>
                  <a:cubicBezTo>
                    <a:pt x="2305" y="20571"/>
                    <a:pt x="1929" y="20983"/>
                    <a:pt x="2023" y="21240"/>
                  </a:cubicBezTo>
                  <a:cubicBezTo>
                    <a:pt x="2117" y="21497"/>
                    <a:pt x="2680" y="21600"/>
                    <a:pt x="4465" y="21394"/>
                  </a:cubicBezTo>
                  <a:cubicBezTo>
                    <a:pt x="6249" y="21189"/>
                    <a:pt x="9254" y="20674"/>
                    <a:pt x="12307" y="20211"/>
                  </a:cubicBezTo>
                  <a:cubicBezTo>
                    <a:pt x="15359" y="19749"/>
                    <a:pt x="18458" y="19337"/>
                    <a:pt x="21557" y="18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0" name="Line"/>
            <p:cNvSpPr/>
            <p:nvPr/>
          </p:nvSpPr>
          <p:spPr>
            <a:xfrm>
              <a:off x="7439115" y="5848350"/>
              <a:ext cx="317501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36" y="2812"/>
                    <a:pt x="5472" y="5625"/>
                    <a:pt x="8064" y="8438"/>
                  </a:cubicBezTo>
                  <a:cubicBezTo>
                    <a:pt x="10656" y="11250"/>
                    <a:pt x="13104" y="14063"/>
                    <a:pt x="15336" y="16256"/>
                  </a:cubicBezTo>
                  <a:cubicBezTo>
                    <a:pt x="17568" y="18450"/>
                    <a:pt x="19584" y="200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1" name="Line"/>
            <p:cNvSpPr/>
            <p:nvPr/>
          </p:nvSpPr>
          <p:spPr>
            <a:xfrm>
              <a:off x="7467602" y="5831416"/>
              <a:ext cx="320764" cy="442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600" fill="norm" stroke="1" extrusionOk="0">
                  <a:moveTo>
                    <a:pt x="21535" y="827"/>
                  </a:moveTo>
                  <a:cubicBezTo>
                    <a:pt x="21109" y="413"/>
                    <a:pt x="20682" y="0"/>
                    <a:pt x="20043" y="0"/>
                  </a:cubicBezTo>
                  <a:cubicBezTo>
                    <a:pt x="19403" y="0"/>
                    <a:pt x="18551" y="413"/>
                    <a:pt x="16703" y="1964"/>
                  </a:cubicBezTo>
                  <a:cubicBezTo>
                    <a:pt x="14856" y="3514"/>
                    <a:pt x="12014" y="6201"/>
                    <a:pt x="9243" y="8785"/>
                  </a:cubicBezTo>
                  <a:cubicBezTo>
                    <a:pt x="6472" y="11368"/>
                    <a:pt x="3772" y="13849"/>
                    <a:pt x="2138" y="15657"/>
                  </a:cubicBezTo>
                  <a:cubicBezTo>
                    <a:pt x="503" y="17466"/>
                    <a:pt x="-65" y="18603"/>
                    <a:pt x="6" y="19481"/>
                  </a:cubicBezTo>
                  <a:cubicBezTo>
                    <a:pt x="77" y="20360"/>
                    <a:pt x="788" y="20980"/>
                    <a:pt x="149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2" name="Line"/>
            <p:cNvSpPr/>
            <p:nvPr/>
          </p:nvSpPr>
          <p:spPr>
            <a:xfrm>
              <a:off x="7883614" y="6146800"/>
              <a:ext cx="63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3" name="Line"/>
            <p:cNvSpPr/>
            <p:nvPr/>
          </p:nvSpPr>
          <p:spPr>
            <a:xfrm>
              <a:off x="7877264" y="5939366"/>
              <a:ext cx="103759" cy="9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6" h="20961" fill="norm" stroke="1" extrusionOk="0">
                  <a:moveTo>
                    <a:pt x="20736" y="7983"/>
                  </a:moveTo>
                  <a:cubicBezTo>
                    <a:pt x="18576" y="7513"/>
                    <a:pt x="16416" y="7043"/>
                    <a:pt x="14256" y="7513"/>
                  </a:cubicBezTo>
                  <a:cubicBezTo>
                    <a:pt x="12096" y="7983"/>
                    <a:pt x="9936" y="9391"/>
                    <a:pt x="8640" y="11739"/>
                  </a:cubicBezTo>
                  <a:cubicBezTo>
                    <a:pt x="7344" y="14087"/>
                    <a:pt x="6912" y="17374"/>
                    <a:pt x="7776" y="19252"/>
                  </a:cubicBezTo>
                  <a:cubicBezTo>
                    <a:pt x="8640" y="21130"/>
                    <a:pt x="10800" y="21600"/>
                    <a:pt x="13176" y="19957"/>
                  </a:cubicBezTo>
                  <a:cubicBezTo>
                    <a:pt x="15552" y="18313"/>
                    <a:pt x="18144" y="14557"/>
                    <a:pt x="19656" y="11035"/>
                  </a:cubicBezTo>
                  <a:cubicBezTo>
                    <a:pt x="21168" y="7513"/>
                    <a:pt x="21600" y="4226"/>
                    <a:pt x="20736" y="2348"/>
                  </a:cubicBezTo>
                  <a:cubicBezTo>
                    <a:pt x="19872" y="470"/>
                    <a:pt x="17712" y="0"/>
                    <a:pt x="15336" y="0"/>
                  </a:cubicBezTo>
                  <a:cubicBezTo>
                    <a:pt x="12960" y="0"/>
                    <a:pt x="10368" y="470"/>
                    <a:pt x="7776" y="3757"/>
                  </a:cubicBezTo>
                  <a:cubicBezTo>
                    <a:pt x="5184" y="7043"/>
                    <a:pt x="2592" y="13148"/>
                    <a:pt x="0" y="192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4" name="Line"/>
            <p:cNvSpPr/>
            <p:nvPr/>
          </p:nvSpPr>
          <p:spPr>
            <a:xfrm>
              <a:off x="6785065" y="6394875"/>
              <a:ext cx="1098551" cy="567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9" fill="norm" stroke="1" extrusionOk="0">
                  <a:moveTo>
                    <a:pt x="0" y="21439"/>
                  </a:moveTo>
                  <a:cubicBezTo>
                    <a:pt x="1540" y="18239"/>
                    <a:pt x="3080" y="15039"/>
                    <a:pt x="4682" y="11839"/>
                  </a:cubicBezTo>
                  <a:cubicBezTo>
                    <a:pt x="6284" y="8639"/>
                    <a:pt x="7949" y="5439"/>
                    <a:pt x="9635" y="3439"/>
                  </a:cubicBezTo>
                  <a:cubicBezTo>
                    <a:pt x="11320" y="1439"/>
                    <a:pt x="13027" y="639"/>
                    <a:pt x="14754" y="239"/>
                  </a:cubicBezTo>
                  <a:cubicBezTo>
                    <a:pt x="16481" y="-161"/>
                    <a:pt x="18229" y="-161"/>
                    <a:pt x="19373" y="1039"/>
                  </a:cubicBezTo>
                  <a:cubicBezTo>
                    <a:pt x="20518" y="2239"/>
                    <a:pt x="21059" y="4639"/>
                    <a:pt x="21600" y="70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5" name="Line"/>
            <p:cNvSpPr/>
            <p:nvPr/>
          </p:nvSpPr>
          <p:spPr>
            <a:xfrm>
              <a:off x="7341748" y="6587066"/>
              <a:ext cx="319618" cy="258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30" y="1416"/>
                  </a:moveTo>
                  <a:cubicBezTo>
                    <a:pt x="1144" y="5489"/>
                    <a:pt x="858" y="9561"/>
                    <a:pt x="572" y="12393"/>
                  </a:cubicBezTo>
                  <a:cubicBezTo>
                    <a:pt x="286" y="15226"/>
                    <a:pt x="0" y="16820"/>
                    <a:pt x="0" y="17085"/>
                  </a:cubicBezTo>
                  <a:cubicBezTo>
                    <a:pt x="0" y="17351"/>
                    <a:pt x="286" y="16289"/>
                    <a:pt x="1502" y="13633"/>
                  </a:cubicBezTo>
                  <a:cubicBezTo>
                    <a:pt x="2718" y="10977"/>
                    <a:pt x="4864" y="6728"/>
                    <a:pt x="6938" y="3984"/>
                  </a:cubicBezTo>
                  <a:cubicBezTo>
                    <a:pt x="9012" y="1239"/>
                    <a:pt x="11015" y="0"/>
                    <a:pt x="12803" y="0"/>
                  </a:cubicBezTo>
                  <a:cubicBezTo>
                    <a:pt x="14591" y="0"/>
                    <a:pt x="16164" y="1239"/>
                    <a:pt x="17523" y="4603"/>
                  </a:cubicBezTo>
                  <a:cubicBezTo>
                    <a:pt x="18882" y="7967"/>
                    <a:pt x="20026" y="13456"/>
                    <a:pt x="20670" y="16643"/>
                  </a:cubicBezTo>
                  <a:cubicBezTo>
                    <a:pt x="21314" y="19830"/>
                    <a:pt x="21457" y="2071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6" name="Line"/>
            <p:cNvSpPr/>
            <p:nvPr/>
          </p:nvSpPr>
          <p:spPr>
            <a:xfrm>
              <a:off x="8391614" y="6280562"/>
              <a:ext cx="311151" cy="31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87" fill="norm" stroke="1" extrusionOk="0">
                  <a:moveTo>
                    <a:pt x="0" y="19987"/>
                  </a:moveTo>
                  <a:cubicBezTo>
                    <a:pt x="2204" y="11887"/>
                    <a:pt x="4408" y="3787"/>
                    <a:pt x="7420" y="1087"/>
                  </a:cubicBezTo>
                  <a:cubicBezTo>
                    <a:pt x="10433" y="-1613"/>
                    <a:pt x="14253" y="1087"/>
                    <a:pt x="16751" y="5137"/>
                  </a:cubicBezTo>
                  <a:cubicBezTo>
                    <a:pt x="19249" y="9187"/>
                    <a:pt x="20424" y="14587"/>
                    <a:pt x="21600" y="199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7" name="Line"/>
            <p:cNvSpPr/>
            <p:nvPr/>
          </p:nvSpPr>
          <p:spPr>
            <a:xfrm>
              <a:off x="8518614" y="6451600"/>
              <a:ext cx="273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21" y="18000"/>
                    <a:pt x="9042" y="14400"/>
                    <a:pt x="12642" y="10800"/>
                  </a:cubicBezTo>
                  <a:cubicBezTo>
                    <a:pt x="16242" y="7200"/>
                    <a:pt x="18921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8" name="Line"/>
            <p:cNvSpPr/>
            <p:nvPr/>
          </p:nvSpPr>
          <p:spPr>
            <a:xfrm>
              <a:off x="9318714" y="6075267"/>
              <a:ext cx="393701" cy="47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8" fill="norm" stroke="1" extrusionOk="0">
                  <a:moveTo>
                    <a:pt x="0" y="364"/>
                  </a:moveTo>
                  <a:cubicBezTo>
                    <a:pt x="465" y="76"/>
                    <a:pt x="929" y="-212"/>
                    <a:pt x="1858" y="220"/>
                  </a:cubicBezTo>
                  <a:cubicBezTo>
                    <a:pt x="2787" y="652"/>
                    <a:pt x="4181" y="1804"/>
                    <a:pt x="6155" y="3772"/>
                  </a:cubicBezTo>
                  <a:cubicBezTo>
                    <a:pt x="8129" y="5740"/>
                    <a:pt x="10684" y="8524"/>
                    <a:pt x="13123" y="11452"/>
                  </a:cubicBezTo>
                  <a:cubicBezTo>
                    <a:pt x="15561" y="14380"/>
                    <a:pt x="17884" y="17452"/>
                    <a:pt x="19277" y="19132"/>
                  </a:cubicBezTo>
                  <a:cubicBezTo>
                    <a:pt x="20671" y="20812"/>
                    <a:pt x="21135" y="21100"/>
                    <a:pt x="21600" y="21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9" name="Line"/>
            <p:cNvSpPr/>
            <p:nvPr/>
          </p:nvSpPr>
          <p:spPr>
            <a:xfrm>
              <a:off x="9369514" y="6140450"/>
              <a:ext cx="419101" cy="457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618" y="500"/>
                    <a:pt x="19636" y="1000"/>
                    <a:pt x="17836" y="2550"/>
                  </a:cubicBezTo>
                  <a:cubicBezTo>
                    <a:pt x="16036" y="4100"/>
                    <a:pt x="13418" y="6700"/>
                    <a:pt x="10909" y="9150"/>
                  </a:cubicBezTo>
                  <a:cubicBezTo>
                    <a:pt x="8400" y="11600"/>
                    <a:pt x="6000" y="13900"/>
                    <a:pt x="4200" y="15950"/>
                  </a:cubicBezTo>
                  <a:cubicBezTo>
                    <a:pt x="2400" y="18000"/>
                    <a:pt x="120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0" name="Line"/>
            <p:cNvSpPr/>
            <p:nvPr/>
          </p:nvSpPr>
          <p:spPr>
            <a:xfrm>
              <a:off x="9179014" y="5941483"/>
              <a:ext cx="723901" cy="402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137" y="15916"/>
                    <a:pt x="2274" y="10232"/>
                    <a:pt x="3947" y="6253"/>
                  </a:cubicBezTo>
                  <a:cubicBezTo>
                    <a:pt x="5621" y="2274"/>
                    <a:pt x="7832" y="0"/>
                    <a:pt x="10421" y="0"/>
                  </a:cubicBezTo>
                  <a:cubicBezTo>
                    <a:pt x="13011" y="0"/>
                    <a:pt x="15979" y="2274"/>
                    <a:pt x="17905" y="4547"/>
                  </a:cubicBezTo>
                  <a:cubicBezTo>
                    <a:pt x="19832" y="6821"/>
                    <a:pt x="20716" y="9095"/>
                    <a:pt x="21600" y="11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1" name="Line"/>
            <p:cNvSpPr/>
            <p:nvPr/>
          </p:nvSpPr>
          <p:spPr>
            <a:xfrm>
              <a:off x="9757290" y="6577577"/>
              <a:ext cx="166481" cy="159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6" h="20903" fill="norm" stroke="1" extrusionOk="0">
                  <a:moveTo>
                    <a:pt x="2376" y="3457"/>
                  </a:moveTo>
                  <a:cubicBezTo>
                    <a:pt x="1566" y="4565"/>
                    <a:pt x="756" y="5672"/>
                    <a:pt x="351" y="6918"/>
                  </a:cubicBezTo>
                  <a:cubicBezTo>
                    <a:pt x="-54" y="8165"/>
                    <a:pt x="-54" y="9549"/>
                    <a:pt x="81" y="11488"/>
                  </a:cubicBezTo>
                  <a:cubicBezTo>
                    <a:pt x="216" y="13426"/>
                    <a:pt x="486" y="15918"/>
                    <a:pt x="891" y="15780"/>
                  </a:cubicBezTo>
                  <a:cubicBezTo>
                    <a:pt x="1296" y="15641"/>
                    <a:pt x="1836" y="12872"/>
                    <a:pt x="2781" y="9965"/>
                  </a:cubicBezTo>
                  <a:cubicBezTo>
                    <a:pt x="3726" y="7057"/>
                    <a:pt x="5076" y="4011"/>
                    <a:pt x="6966" y="2072"/>
                  </a:cubicBezTo>
                  <a:cubicBezTo>
                    <a:pt x="8856" y="134"/>
                    <a:pt x="11286" y="-697"/>
                    <a:pt x="13851" y="688"/>
                  </a:cubicBezTo>
                  <a:cubicBezTo>
                    <a:pt x="16416" y="2072"/>
                    <a:pt x="19116" y="5672"/>
                    <a:pt x="20331" y="9411"/>
                  </a:cubicBezTo>
                  <a:cubicBezTo>
                    <a:pt x="21546" y="13149"/>
                    <a:pt x="21276" y="17026"/>
                    <a:pt x="21006" y="209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2" name="Line"/>
            <p:cNvSpPr/>
            <p:nvPr/>
          </p:nvSpPr>
          <p:spPr>
            <a:xfrm>
              <a:off x="8869453" y="6923203"/>
              <a:ext cx="169863" cy="256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0" h="21457" fill="norm" stroke="1" extrusionOk="0">
                  <a:moveTo>
                    <a:pt x="21400" y="1982"/>
                  </a:moveTo>
                  <a:cubicBezTo>
                    <a:pt x="19000" y="1096"/>
                    <a:pt x="16600" y="211"/>
                    <a:pt x="13533" y="34"/>
                  </a:cubicBezTo>
                  <a:cubicBezTo>
                    <a:pt x="10467" y="-143"/>
                    <a:pt x="6733" y="388"/>
                    <a:pt x="4333" y="1008"/>
                  </a:cubicBezTo>
                  <a:cubicBezTo>
                    <a:pt x="1933" y="1627"/>
                    <a:pt x="867" y="2336"/>
                    <a:pt x="333" y="3132"/>
                  </a:cubicBezTo>
                  <a:cubicBezTo>
                    <a:pt x="-200" y="3929"/>
                    <a:pt x="-200" y="4814"/>
                    <a:pt x="1133" y="6054"/>
                  </a:cubicBezTo>
                  <a:cubicBezTo>
                    <a:pt x="2467" y="7293"/>
                    <a:pt x="5133" y="8887"/>
                    <a:pt x="7667" y="10657"/>
                  </a:cubicBezTo>
                  <a:cubicBezTo>
                    <a:pt x="10200" y="12427"/>
                    <a:pt x="12600" y="14375"/>
                    <a:pt x="13933" y="15791"/>
                  </a:cubicBezTo>
                  <a:cubicBezTo>
                    <a:pt x="15267" y="17208"/>
                    <a:pt x="15533" y="18093"/>
                    <a:pt x="15133" y="18890"/>
                  </a:cubicBezTo>
                  <a:cubicBezTo>
                    <a:pt x="14733" y="19687"/>
                    <a:pt x="13667" y="20395"/>
                    <a:pt x="12333" y="20837"/>
                  </a:cubicBezTo>
                  <a:cubicBezTo>
                    <a:pt x="11000" y="21280"/>
                    <a:pt x="9400" y="21457"/>
                    <a:pt x="7933" y="21457"/>
                  </a:cubicBezTo>
                  <a:cubicBezTo>
                    <a:pt x="6467" y="21457"/>
                    <a:pt x="5133" y="21280"/>
                    <a:pt x="4333" y="20660"/>
                  </a:cubicBezTo>
                  <a:cubicBezTo>
                    <a:pt x="3533" y="20041"/>
                    <a:pt x="3267" y="18978"/>
                    <a:pt x="3533" y="18093"/>
                  </a:cubicBezTo>
                  <a:cubicBezTo>
                    <a:pt x="3800" y="17208"/>
                    <a:pt x="4600" y="16500"/>
                    <a:pt x="5400" y="157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3" name="Line"/>
            <p:cNvSpPr/>
            <p:nvPr/>
          </p:nvSpPr>
          <p:spPr>
            <a:xfrm>
              <a:off x="9031024" y="6999326"/>
              <a:ext cx="128942" cy="15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379" fill="norm" stroke="1" extrusionOk="0">
                  <a:moveTo>
                    <a:pt x="14952" y="6691"/>
                  </a:moveTo>
                  <a:cubicBezTo>
                    <a:pt x="14952" y="5251"/>
                    <a:pt x="14952" y="3811"/>
                    <a:pt x="14255" y="2659"/>
                  </a:cubicBezTo>
                  <a:cubicBezTo>
                    <a:pt x="13558" y="1507"/>
                    <a:pt x="12165" y="643"/>
                    <a:pt x="10597" y="211"/>
                  </a:cubicBezTo>
                  <a:cubicBezTo>
                    <a:pt x="9029" y="-221"/>
                    <a:pt x="7288" y="-221"/>
                    <a:pt x="5371" y="2515"/>
                  </a:cubicBezTo>
                  <a:cubicBezTo>
                    <a:pt x="3455" y="5251"/>
                    <a:pt x="1365" y="10723"/>
                    <a:pt x="494" y="14179"/>
                  </a:cubicBezTo>
                  <a:cubicBezTo>
                    <a:pt x="-377" y="17635"/>
                    <a:pt x="-29" y="19075"/>
                    <a:pt x="1017" y="19939"/>
                  </a:cubicBezTo>
                  <a:cubicBezTo>
                    <a:pt x="2062" y="20803"/>
                    <a:pt x="3804" y="21091"/>
                    <a:pt x="5371" y="20659"/>
                  </a:cubicBezTo>
                  <a:cubicBezTo>
                    <a:pt x="6939" y="20227"/>
                    <a:pt x="8333" y="19075"/>
                    <a:pt x="9552" y="17779"/>
                  </a:cubicBezTo>
                  <a:cubicBezTo>
                    <a:pt x="10771" y="16483"/>
                    <a:pt x="11817" y="15043"/>
                    <a:pt x="12688" y="13603"/>
                  </a:cubicBezTo>
                  <a:cubicBezTo>
                    <a:pt x="13558" y="12163"/>
                    <a:pt x="14255" y="10723"/>
                    <a:pt x="14604" y="11011"/>
                  </a:cubicBezTo>
                  <a:cubicBezTo>
                    <a:pt x="14952" y="11299"/>
                    <a:pt x="14952" y="13315"/>
                    <a:pt x="15126" y="15043"/>
                  </a:cubicBezTo>
                  <a:cubicBezTo>
                    <a:pt x="15300" y="16771"/>
                    <a:pt x="15649" y="18211"/>
                    <a:pt x="16694" y="19219"/>
                  </a:cubicBezTo>
                  <a:cubicBezTo>
                    <a:pt x="17739" y="20227"/>
                    <a:pt x="19481" y="20803"/>
                    <a:pt x="21223" y="213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4" name="Line"/>
            <p:cNvSpPr/>
            <p:nvPr/>
          </p:nvSpPr>
          <p:spPr>
            <a:xfrm>
              <a:off x="9191714" y="7073891"/>
              <a:ext cx="196851" cy="6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67" fill="norm" stroke="1" extrusionOk="0">
                  <a:moveTo>
                    <a:pt x="0" y="5720"/>
                  </a:moveTo>
                  <a:cubicBezTo>
                    <a:pt x="465" y="4449"/>
                    <a:pt x="929" y="3179"/>
                    <a:pt x="1161" y="4132"/>
                  </a:cubicBezTo>
                  <a:cubicBezTo>
                    <a:pt x="1394" y="5085"/>
                    <a:pt x="1394" y="8261"/>
                    <a:pt x="1510" y="11438"/>
                  </a:cubicBezTo>
                  <a:cubicBezTo>
                    <a:pt x="1626" y="14614"/>
                    <a:pt x="1858" y="17791"/>
                    <a:pt x="2323" y="17473"/>
                  </a:cubicBezTo>
                  <a:cubicBezTo>
                    <a:pt x="2787" y="17155"/>
                    <a:pt x="3484" y="13343"/>
                    <a:pt x="3948" y="9849"/>
                  </a:cubicBezTo>
                  <a:cubicBezTo>
                    <a:pt x="4413" y="6355"/>
                    <a:pt x="4645" y="3179"/>
                    <a:pt x="5342" y="1908"/>
                  </a:cubicBezTo>
                  <a:cubicBezTo>
                    <a:pt x="6039" y="638"/>
                    <a:pt x="7200" y="1273"/>
                    <a:pt x="7897" y="3179"/>
                  </a:cubicBezTo>
                  <a:cubicBezTo>
                    <a:pt x="8594" y="5085"/>
                    <a:pt x="8826" y="8261"/>
                    <a:pt x="9639" y="8261"/>
                  </a:cubicBezTo>
                  <a:cubicBezTo>
                    <a:pt x="10452" y="8261"/>
                    <a:pt x="11845" y="5085"/>
                    <a:pt x="13123" y="2861"/>
                  </a:cubicBezTo>
                  <a:cubicBezTo>
                    <a:pt x="14400" y="638"/>
                    <a:pt x="15561" y="-633"/>
                    <a:pt x="16258" y="320"/>
                  </a:cubicBezTo>
                  <a:cubicBezTo>
                    <a:pt x="16955" y="1273"/>
                    <a:pt x="17187" y="4449"/>
                    <a:pt x="17419" y="7943"/>
                  </a:cubicBezTo>
                  <a:cubicBezTo>
                    <a:pt x="17652" y="11438"/>
                    <a:pt x="17884" y="15249"/>
                    <a:pt x="18581" y="17473"/>
                  </a:cubicBezTo>
                  <a:cubicBezTo>
                    <a:pt x="19277" y="19696"/>
                    <a:pt x="20439" y="20332"/>
                    <a:pt x="21600" y="20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5" name="Line"/>
            <p:cNvSpPr/>
            <p:nvPr/>
          </p:nvSpPr>
          <p:spPr>
            <a:xfrm>
              <a:off x="9414435" y="7007965"/>
              <a:ext cx="136144" cy="409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54" fill="norm" stroke="1" extrusionOk="0">
                  <a:moveTo>
                    <a:pt x="10892" y="4448"/>
                  </a:moveTo>
                  <a:cubicBezTo>
                    <a:pt x="8566" y="6552"/>
                    <a:pt x="6240" y="8657"/>
                    <a:pt x="4578" y="11260"/>
                  </a:cubicBezTo>
                  <a:cubicBezTo>
                    <a:pt x="2917" y="13863"/>
                    <a:pt x="1920" y="16964"/>
                    <a:pt x="1255" y="18848"/>
                  </a:cubicBezTo>
                  <a:cubicBezTo>
                    <a:pt x="591" y="20731"/>
                    <a:pt x="258" y="21395"/>
                    <a:pt x="92" y="21451"/>
                  </a:cubicBezTo>
                  <a:cubicBezTo>
                    <a:pt x="-74" y="21506"/>
                    <a:pt x="-74" y="20952"/>
                    <a:pt x="591" y="18848"/>
                  </a:cubicBezTo>
                  <a:cubicBezTo>
                    <a:pt x="1255" y="16743"/>
                    <a:pt x="2584" y="13088"/>
                    <a:pt x="4246" y="9875"/>
                  </a:cubicBezTo>
                  <a:cubicBezTo>
                    <a:pt x="5908" y="6663"/>
                    <a:pt x="7901" y="3894"/>
                    <a:pt x="9397" y="2288"/>
                  </a:cubicBezTo>
                  <a:cubicBezTo>
                    <a:pt x="10892" y="681"/>
                    <a:pt x="11889" y="238"/>
                    <a:pt x="13218" y="72"/>
                  </a:cubicBezTo>
                  <a:cubicBezTo>
                    <a:pt x="14548" y="-94"/>
                    <a:pt x="16209" y="17"/>
                    <a:pt x="17871" y="515"/>
                  </a:cubicBezTo>
                  <a:cubicBezTo>
                    <a:pt x="19532" y="1014"/>
                    <a:pt x="21194" y="1900"/>
                    <a:pt x="21360" y="2952"/>
                  </a:cubicBezTo>
                  <a:cubicBezTo>
                    <a:pt x="21526" y="4004"/>
                    <a:pt x="20197" y="5223"/>
                    <a:pt x="17871" y="6164"/>
                  </a:cubicBezTo>
                  <a:cubicBezTo>
                    <a:pt x="15544" y="7106"/>
                    <a:pt x="12221" y="7771"/>
                    <a:pt x="9729" y="7992"/>
                  </a:cubicBezTo>
                  <a:cubicBezTo>
                    <a:pt x="7237" y="8214"/>
                    <a:pt x="5575" y="7992"/>
                    <a:pt x="5409" y="6940"/>
                  </a:cubicBezTo>
                  <a:cubicBezTo>
                    <a:pt x="5243" y="5888"/>
                    <a:pt x="6572" y="4004"/>
                    <a:pt x="7901" y="21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6" name="Line"/>
            <p:cNvSpPr/>
            <p:nvPr/>
          </p:nvSpPr>
          <p:spPr>
            <a:xfrm>
              <a:off x="9598114" y="6836833"/>
              <a:ext cx="177801" cy="3323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376"/>
                  </a:moveTo>
                  <a:cubicBezTo>
                    <a:pt x="1543" y="688"/>
                    <a:pt x="3086" y="0"/>
                    <a:pt x="4114" y="0"/>
                  </a:cubicBezTo>
                  <a:cubicBezTo>
                    <a:pt x="5143" y="0"/>
                    <a:pt x="5657" y="688"/>
                    <a:pt x="5271" y="2958"/>
                  </a:cubicBezTo>
                  <a:cubicBezTo>
                    <a:pt x="4886" y="5228"/>
                    <a:pt x="3600" y="9080"/>
                    <a:pt x="2829" y="11350"/>
                  </a:cubicBezTo>
                  <a:cubicBezTo>
                    <a:pt x="2057" y="13620"/>
                    <a:pt x="1800" y="14308"/>
                    <a:pt x="1929" y="15271"/>
                  </a:cubicBezTo>
                  <a:cubicBezTo>
                    <a:pt x="2057" y="16234"/>
                    <a:pt x="2571" y="17473"/>
                    <a:pt x="3471" y="17748"/>
                  </a:cubicBezTo>
                  <a:cubicBezTo>
                    <a:pt x="4371" y="18023"/>
                    <a:pt x="5657" y="17335"/>
                    <a:pt x="7329" y="16303"/>
                  </a:cubicBezTo>
                  <a:cubicBezTo>
                    <a:pt x="9000" y="15271"/>
                    <a:pt x="11057" y="13896"/>
                    <a:pt x="12343" y="12864"/>
                  </a:cubicBezTo>
                  <a:cubicBezTo>
                    <a:pt x="13629" y="11832"/>
                    <a:pt x="14143" y="11144"/>
                    <a:pt x="13629" y="11006"/>
                  </a:cubicBezTo>
                  <a:cubicBezTo>
                    <a:pt x="13114" y="10869"/>
                    <a:pt x="11571" y="11282"/>
                    <a:pt x="10414" y="12589"/>
                  </a:cubicBezTo>
                  <a:cubicBezTo>
                    <a:pt x="9257" y="13896"/>
                    <a:pt x="8486" y="16097"/>
                    <a:pt x="9514" y="17679"/>
                  </a:cubicBezTo>
                  <a:cubicBezTo>
                    <a:pt x="10543" y="19261"/>
                    <a:pt x="13371" y="20224"/>
                    <a:pt x="15686" y="20775"/>
                  </a:cubicBezTo>
                  <a:cubicBezTo>
                    <a:pt x="18000" y="21325"/>
                    <a:pt x="19800" y="214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7" name="Line"/>
            <p:cNvSpPr/>
            <p:nvPr/>
          </p:nvSpPr>
          <p:spPr>
            <a:xfrm>
              <a:off x="10043040" y="7035800"/>
              <a:ext cx="129569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600" fill="norm" stroke="1" extrusionOk="0">
                  <a:moveTo>
                    <a:pt x="3065" y="0"/>
                  </a:moveTo>
                  <a:cubicBezTo>
                    <a:pt x="2020" y="3600"/>
                    <a:pt x="975" y="7200"/>
                    <a:pt x="453" y="9982"/>
                  </a:cubicBezTo>
                  <a:cubicBezTo>
                    <a:pt x="-70" y="12764"/>
                    <a:pt x="-70" y="14727"/>
                    <a:pt x="104" y="14891"/>
                  </a:cubicBezTo>
                  <a:cubicBezTo>
                    <a:pt x="278" y="15055"/>
                    <a:pt x="627" y="13418"/>
                    <a:pt x="1498" y="11782"/>
                  </a:cubicBezTo>
                  <a:cubicBezTo>
                    <a:pt x="2369" y="10145"/>
                    <a:pt x="3762" y="8509"/>
                    <a:pt x="4459" y="8509"/>
                  </a:cubicBezTo>
                  <a:cubicBezTo>
                    <a:pt x="5156" y="8509"/>
                    <a:pt x="5156" y="10145"/>
                    <a:pt x="6027" y="10800"/>
                  </a:cubicBezTo>
                  <a:cubicBezTo>
                    <a:pt x="6898" y="11455"/>
                    <a:pt x="8640" y="11127"/>
                    <a:pt x="10904" y="9491"/>
                  </a:cubicBezTo>
                  <a:cubicBezTo>
                    <a:pt x="13169" y="7855"/>
                    <a:pt x="15956" y="4909"/>
                    <a:pt x="17872" y="4255"/>
                  </a:cubicBezTo>
                  <a:cubicBezTo>
                    <a:pt x="19788" y="3600"/>
                    <a:pt x="20833" y="5236"/>
                    <a:pt x="21182" y="8509"/>
                  </a:cubicBezTo>
                  <a:cubicBezTo>
                    <a:pt x="21530" y="11782"/>
                    <a:pt x="21182" y="16691"/>
                    <a:pt x="2083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8" name="Line"/>
            <p:cNvSpPr/>
            <p:nvPr/>
          </p:nvSpPr>
          <p:spPr>
            <a:xfrm>
              <a:off x="10240473" y="7096855"/>
              <a:ext cx="221243" cy="527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713" fill="norm" stroke="1" extrusionOk="0">
                  <a:moveTo>
                    <a:pt x="2988" y="960"/>
                  </a:moveTo>
                  <a:cubicBezTo>
                    <a:pt x="1959" y="129"/>
                    <a:pt x="931" y="-702"/>
                    <a:pt x="416" y="960"/>
                  </a:cubicBezTo>
                  <a:cubicBezTo>
                    <a:pt x="-98" y="2621"/>
                    <a:pt x="-98" y="6775"/>
                    <a:pt x="211" y="10513"/>
                  </a:cubicBezTo>
                  <a:cubicBezTo>
                    <a:pt x="519" y="14252"/>
                    <a:pt x="1136" y="17575"/>
                    <a:pt x="3913" y="19236"/>
                  </a:cubicBezTo>
                  <a:cubicBezTo>
                    <a:pt x="6691" y="20898"/>
                    <a:pt x="11628" y="20898"/>
                    <a:pt x="14611" y="20483"/>
                  </a:cubicBezTo>
                  <a:cubicBezTo>
                    <a:pt x="17593" y="20067"/>
                    <a:pt x="18622" y="19236"/>
                    <a:pt x="19445" y="17160"/>
                  </a:cubicBezTo>
                  <a:cubicBezTo>
                    <a:pt x="20268" y="15083"/>
                    <a:pt x="20885" y="11760"/>
                    <a:pt x="21502" y="84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9" name="Line"/>
            <p:cNvSpPr/>
            <p:nvPr/>
          </p:nvSpPr>
          <p:spPr>
            <a:xfrm>
              <a:off x="10224396" y="7052949"/>
              <a:ext cx="123020" cy="1606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291" fill="norm" stroke="1" extrusionOk="0">
                  <a:moveTo>
                    <a:pt x="3705" y="5301"/>
                  </a:moveTo>
                  <a:cubicBezTo>
                    <a:pt x="7366" y="5862"/>
                    <a:pt x="11027" y="6423"/>
                    <a:pt x="13773" y="6143"/>
                  </a:cubicBezTo>
                  <a:cubicBezTo>
                    <a:pt x="16519" y="5862"/>
                    <a:pt x="18349" y="4740"/>
                    <a:pt x="19081" y="3478"/>
                  </a:cubicBezTo>
                  <a:cubicBezTo>
                    <a:pt x="19814" y="2216"/>
                    <a:pt x="19447" y="813"/>
                    <a:pt x="18166" y="252"/>
                  </a:cubicBezTo>
                  <a:cubicBezTo>
                    <a:pt x="16885" y="-309"/>
                    <a:pt x="14688" y="-28"/>
                    <a:pt x="11576" y="2075"/>
                  </a:cubicBezTo>
                  <a:cubicBezTo>
                    <a:pt x="8464" y="4179"/>
                    <a:pt x="4437" y="8107"/>
                    <a:pt x="2241" y="10912"/>
                  </a:cubicBezTo>
                  <a:cubicBezTo>
                    <a:pt x="44" y="13717"/>
                    <a:pt x="-322" y="15400"/>
                    <a:pt x="227" y="16662"/>
                  </a:cubicBezTo>
                  <a:cubicBezTo>
                    <a:pt x="776" y="17925"/>
                    <a:pt x="2241" y="18766"/>
                    <a:pt x="5902" y="19468"/>
                  </a:cubicBezTo>
                  <a:cubicBezTo>
                    <a:pt x="9563" y="20169"/>
                    <a:pt x="15420" y="20730"/>
                    <a:pt x="21278" y="212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0" name="Line"/>
            <p:cNvSpPr/>
            <p:nvPr/>
          </p:nvSpPr>
          <p:spPr>
            <a:xfrm>
              <a:off x="10377946" y="7090504"/>
              <a:ext cx="140919" cy="154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353" fill="norm" stroke="1" extrusionOk="0">
                  <a:moveTo>
                    <a:pt x="21463" y="2088"/>
                  </a:moveTo>
                  <a:cubicBezTo>
                    <a:pt x="20496" y="921"/>
                    <a:pt x="19529" y="-247"/>
                    <a:pt x="16305" y="45"/>
                  </a:cubicBezTo>
                  <a:cubicBezTo>
                    <a:pt x="13081" y="337"/>
                    <a:pt x="7600" y="2088"/>
                    <a:pt x="4376" y="3694"/>
                  </a:cubicBezTo>
                  <a:cubicBezTo>
                    <a:pt x="1153" y="5299"/>
                    <a:pt x="185" y="6758"/>
                    <a:pt x="24" y="8218"/>
                  </a:cubicBezTo>
                  <a:cubicBezTo>
                    <a:pt x="-137" y="9677"/>
                    <a:pt x="508" y="11137"/>
                    <a:pt x="1797" y="11721"/>
                  </a:cubicBezTo>
                  <a:cubicBezTo>
                    <a:pt x="3087" y="12304"/>
                    <a:pt x="5021" y="12012"/>
                    <a:pt x="6794" y="11429"/>
                  </a:cubicBezTo>
                  <a:cubicBezTo>
                    <a:pt x="8567" y="10845"/>
                    <a:pt x="10179" y="9969"/>
                    <a:pt x="11791" y="8948"/>
                  </a:cubicBezTo>
                  <a:cubicBezTo>
                    <a:pt x="13403" y="7926"/>
                    <a:pt x="15015" y="6758"/>
                    <a:pt x="15660" y="7050"/>
                  </a:cubicBezTo>
                  <a:cubicBezTo>
                    <a:pt x="16305" y="7342"/>
                    <a:pt x="15982" y="9094"/>
                    <a:pt x="15660" y="11283"/>
                  </a:cubicBezTo>
                  <a:cubicBezTo>
                    <a:pt x="15338" y="13472"/>
                    <a:pt x="15015" y="16099"/>
                    <a:pt x="15499" y="17850"/>
                  </a:cubicBezTo>
                  <a:cubicBezTo>
                    <a:pt x="15982" y="19602"/>
                    <a:pt x="17272" y="20477"/>
                    <a:pt x="18562" y="21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1" name="Line"/>
            <p:cNvSpPr/>
            <p:nvPr/>
          </p:nvSpPr>
          <p:spPr>
            <a:xfrm>
              <a:off x="10547184" y="7118350"/>
              <a:ext cx="101592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7" h="21600" fill="norm" stroke="1" extrusionOk="0">
                  <a:moveTo>
                    <a:pt x="8649" y="0"/>
                  </a:moveTo>
                  <a:cubicBezTo>
                    <a:pt x="6004" y="4533"/>
                    <a:pt x="3360" y="9067"/>
                    <a:pt x="1817" y="12000"/>
                  </a:cubicBezTo>
                  <a:cubicBezTo>
                    <a:pt x="274" y="14933"/>
                    <a:pt x="-167" y="16267"/>
                    <a:pt x="53" y="16133"/>
                  </a:cubicBezTo>
                  <a:cubicBezTo>
                    <a:pt x="274" y="16000"/>
                    <a:pt x="1155" y="14400"/>
                    <a:pt x="3580" y="11733"/>
                  </a:cubicBezTo>
                  <a:cubicBezTo>
                    <a:pt x="6004" y="9067"/>
                    <a:pt x="9972" y="5333"/>
                    <a:pt x="13057" y="3600"/>
                  </a:cubicBezTo>
                  <a:cubicBezTo>
                    <a:pt x="16143" y="1867"/>
                    <a:pt x="18347" y="2133"/>
                    <a:pt x="19670" y="3067"/>
                  </a:cubicBezTo>
                  <a:cubicBezTo>
                    <a:pt x="20992" y="4000"/>
                    <a:pt x="21433" y="5600"/>
                    <a:pt x="20992" y="8800"/>
                  </a:cubicBezTo>
                  <a:cubicBezTo>
                    <a:pt x="20551" y="12000"/>
                    <a:pt x="19229" y="16800"/>
                    <a:pt x="1790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1803" name="Drawing"/>
          <p:cNvGrpSpPr/>
          <p:nvPr/>
        </p:nvGrpSpPr>
        <p:grpSpPr>
          <a:xfrm>
            <a:off x="1290058" y="1745541"/>
            <a:ext cx="3083135" cy="730960"/>
            <a:chOff x="0" y="0"/>
            <a:chExt cx="3083134" cy="730958"/>
          </a:xfrm>
        </p:grpSpPr>
        <p:sp>
          <p:nvSpPr>
            <p:cNvPr id="1793" name="Line"/>
            <p:cNvSpPr/>
            <p:nvPr/>
          </p:nvSpPr>
          <p:spPr>
            <a:xfrm>
              <a:off x="-1" y="79085"/>
              <a:ext cx="246451" cy="623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4" h="21491" fill="norm" stroke="1" extrusionOk="0">
                  <a:moveTo>
                    <a:pt x="1548" y="3866"/>
                  </a:moveTo>
                  <a:cubicBezTo>
                    <a:pt x="1003" y="3355"/>
                    <a:pt x="459" y="2844"/>
                    <a:pt x="186" y="2771"/>
                  </a:cubicBezTo>
                  <a:cubicBezTo>
                    <a:pt x="-86" y="2698"/>
                    <a:pt x="-86" y="3063"/>
                    <a:pt x="368" y="4559"/>
                  </a:cubicBezTo>
                  <a:cubicBezTo>
                    <a:pt x="822" y="6055"/>
                    <a:pt x="1729" y="8682"/>
                    <a:pt x="2546" y="11163"/>
                  </a:cubicBezTo>
                  <a:cubicBezTo>
                    <a:pt x="3363" y="13644"/>
                    <a:pt x="4089" y="15979"/>
                    <a:pt x="4452" y="17402"/>
                  </a:cubicBezTo>
                  <a:cubicBezTo>
                    <a:pt x="4815" y="18825"/>
                    <a:pt x="4815" y="19336"/>
                    <a:pt x="4815" y="19409"/>
                  </a:cubicBezTo>
                  <a:cubicBezTo>
                    <a:pt x="4815" y="19482"/>
                    <a:pt x="4815" y="19117"/>
                    <a:pt x="4452" y="17730"/>
                  </a:cubicBezTo>
                  <a:cubicBezTo>
                    <a:pt x="4089" y="16344"/>
                    <a:pt x="3363" y="13936"/>
                    <a:pt x="2818" y="11382"/>
                  </a:cubicBezTo>
                  <a:cubicBezTo>
                    <a:pt x="2274" y="8828"/>
                    <a:pt x="1911" y="6128"/>
                    <a:pt x="1820" y="4376"/>
                  </a:cubicBezTo>
                  <a:cubicBezTo>
                    <a:pt x="1729" y="2625"/>
                    <a:pt x="1911" y="1822"/>
                    <a:pt x="2364" y="1239"/>
                  </a:cubicBezTo>
                  <a:cubicBezTo>
                    <a:pt x="2818" y="655"/>
                    <a:pt x="3544" y="290"/>
                    <a:pt x="4361" y="107"/>
                  </a:cubicBezTo>
                  <a:cubicBezTo>
                    <a:pt x="5178" y="-75"/>
                    <a:pt x="6085" y="-75"/>
                    <a:pt x="7991" y="509"/>
                  </a:cubicBezTo>
                  <a:cubicBezTo>
                    <a:pt x="9897" y="1093"/>
                    <a:pt x="12801" y="2260"/>
                    <a:pt x="15252" y="3939"/>
                  </a:cubicBezTo>
                  <a:cubicBezTo>
                    <a:pt x="17702" y="5617"/>
                    <a:pt x="19699" y="7806"/>
                    <a:pt x="20606" y="9959"/>
                  </a:cubicBezTo>
                  <a:cubicBezTo>
                    <a:pt x="21514" y="12111"/>
                    <a:pt x="21332" y="14228"/>
                    <a:pt x="19427" y="16052"/>
                  </a:cubicBezTo>
                  <a:cubicBezTo>
                    <a:pt x="17521" y="17876"/>
                    <a:pt x="13890" y="19409"/>
                    <a:pt x="10532" y="20321"/>
                  </a:cubicBezTo>
                  <a:cubicBezTo>
                    <a:pt x="7175" y="21233"/>
                    <a:pt x="4089" y="21525"/>
                    <a:pt x="2364" y="21489"/>
                  </a:cubicBezTo>
                  <a:cubicBezTo>
                    <a:pt x="640" y="21452"/>
                    <a:pt x="277" y="21087"/>
                    <a:pt x="1911" y="20357"/>
                  </a:cubicBezTo>
                  <a:cubicBezTo>
                    <a:pt x="3544" y="19628"/>
                    <a:pt x="7175" y="18533"/>
                    <a:pt x="10805" y="174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4" name="Line"/>
            <p:cNvSpPr/>
            <p:nvPr/>
          </p:nvSpPr>
          <p:spPr>
            <a:xfrm>
              <a:off x="443491" y="411014"/>
              <a:ext cx="19685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5806" y="12582"/>
                    <a:pt x="11613" y="4867"/>
                    <a:pt x="15213" y="1782"/>
                  </a:cubicBezTo>
                  <a:cubicBezTo>
                    <a:pt x="18813" y="-1304"/>
                    <a:pt x="20206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5" name="Line"/>
            <p:cNvSpPr/>
            <p:nvPr/>
          </p:nvSpPr>
          <p:spPr>
            <a:xfrm>
              <a:off x="501638" y="527758"/>
              <a:ext cx="272054" cy="72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100" fill="norm" stroke="1" extrusionOk="0">
                  <a:moveTo>
                    <a:pt x="6954" y="0"/>
                  </a:moveTo>
                  <a:cubicBezTo>
                    <a:pt x="5279" y="4937"/>
                    <a:pt x="3605" y="9874"/>
                    <a:pt x="2265" y="13577"/>
                  </a:cubicBezTo>
                  <a:cubicBezTo>
                    <a:pt x="926" y="17280"/>
                    <a:pt x="-79" y="19749"/>
                    <a:pt x="5" y="20674"/>
                  </a:cubicBezTo>
                  <a:cubicBezTo>
                    <a:pt x="88" y="21600"/>
                    <a:pt x="1261" y="20983"/>
                    <a:pt x="5028" y="19131"/>
                  </a:cubicBezTo>
                  <a:cubicBezTo>
                    <a:pt x="8795" y="17280"/>
                    <a:pt x="15158" y="14194"/>
                    <a:pt x="21521" y="111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6" name="Line"/>
            <p:cNvSpPr/>
            <p:nvPr/>
          </p:nvSpPr>
          <p:spPr>
            <a:xfrm>
              <a:off x="1155195" y="0"/>
              <a:ext cx="253497" cy="650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84" fill="norm" stroke="1" extrusionOk="0">
                  <a:moveTo>
                    <a:pt x="21379" y="1701"/>
                  </a:moveTo>
                  <a:cubicBezTo>
                    <a:pt x="20129" y="1142"/>
                    <a:pt x="18880" y="583"/>
                    <a:pt x="16916" y="268"/>
                  </a:cubicBezTo>
                  <a:cubicBezTo>
                    <a:pt x="14953" y="-46"/>
                    <a:pt x="12275" y="-116"/>
                    <a:pt x="9597" y="234"/>
                  </a:cubicBezTo>
                  <a:cubicBezTo>
                    <a:pt x="6919" y="583"/>
                    <a:pt x="4242" y="1352"/>
                    <a:pt x="2457" y="2261"/>
                  </a:cubicBezTo>
                  <a:cubicBezTo>
                    <a:pt x="672" y="3169"/>
                    <a:pt x="-221" y="4218"/>
                    <a:pt x="47" y="4952"/>
                  </a:cubicBezTo>
                  <a:cubicBezTo>
                    <a:pt x="315" y="5686"/>
                    <a:pt x="1743" y="6105"/>
                    <a:pt x="4242" y="6630"/>
                  </a:cubicBezTo>
                  <a:cubicBezTo>
                    <a:pt x="6741" y="7154"/>
                    <a:pt x="10311" y="7783"/>
                    <a:pt x="12186" y="8657"/>
                  </a:cubicBezTo>
                  <a:cubicBezTo>
                    <a:pt x="14060" y="9531"/>
                    <a:pt x="14239" y="10649"/>
                    <a:pt x="13167" y="11663"/>
                  </a:cubicBezTo>
                  <a:cubicBezTo>
                    <a:pt x="12096" y="12676"/>
                    <a:pt x="9776" y="13585"/>
                    <a:pt x="8437" y="14738"/>
                  </a:cubicBezTo>
                  <a:cubicBezTo>
                    <a:pt x="7098" y="15892"/>
                    <a:pt x="6741" y="17290"/>
                    <a:pt x="6562" y="18338"/>
                  </a:cubicBezTo>
                  <a:cubicBezTo>
                    <a:pt x="6384" y="19387"/>
                    <a:pt x="6384" y="20086"/>
                    <a:pt x="7277" y="20610"/>
                  </a:cubicBezTo>
                  <a:cubicBezTo>
                    <a:pt x="8169" y="21134"/>
                    <a:pt x="9954" y="21484"/>
                    <a:pt x="11918" y="21484"/>
                  </a:cubicBezTo>
                  <a:cubicBezTo>
                    <a:pt x="13881" y="21484"/>
                    <a:pt x="16024" y="21134"/>
                    <a:pt x="18166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7" name="Line"/>
            <p:cNvSpPr/>
            <p:nvPr/>
          </p:nvSpPr>
          <p:spPr>
            <a:xfrm>
              <a:off x="1526897" y="115493"/>
              <a:ext cx="211995" cy="5710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502" fill="norm" stroke="1" extrusionOk="0">
                  <a:moveTo>
                    <a:pt x="8587" y="699"/>
                  </a:moveTo>
                  <a:cubicBezTo>
                    <a:pt x="8587" y="301"/>
                    <a:pt x="8587" y="-98"/>
                    <a:pt x="8267" y="22"/>
                  </a:cubicBezTo>
                  <a:cubicBezTo>
                    <a:pt x="7946" y="141"/>
                    <a:pt x="7304" y="779"/>
                    <a:pt x="6021" y="2453"/>
                  </a:cubicBezTo>
                  <a:cubicBezTo>
                    <a:pt x="4738" y="4126"/>
                    <a:pt x="2813" y="6836"/>
                    <a:pt x="1744" y="8430"/>
                  </a:cubicBezTo>
                  <a:cubicBezTo>
                    <a:pt x="674" y="10025"/>
                    <a:pt x="461" y="10503"/>
                    <a:pt x="247" y="11101"/>
                  </a:cubicBezTo>
                  <a:cubicBezTo>
                    <a:pt x="33" y="11698"/>
                    <a:pt x="-181" y="12416"/>
                    <a:pt x="247" y="12734"/>
                  </a:cubicBezTo>
                  <a:cubicBezTo>
                    <a:pt x="674" y="13053"/>
                    <a:pt x="1744" y="12974"/>
                    <a:pt x="3989" y="12575"/>
                  </a:cubicBezTo>
                  <a:cubicBezTo>
                    <a:pt x="6235" y="12177"/>
                    <a:pt x="9657" y="11459"/>
                    <a:pt x="11902" y="11021"/>
                  </a:cubicBezTo>
                  <a:cubicBezTo>
                    <a:pt x="14148" y="10582"/>
                    <a:pt x="15217" y="10423"/>
                    <a:pt x="16179" y="10543"/>
                  </a:cubicBezTo>
                  <a:cubicBezTo>
                    <a:pt x="17142" y="10662"/>
                    <a:pt x="17997" y="11061"/>
                    <a:pt x="18532" y="12575"/>
                  </a:cubicBezTo>
                  <a:cubicBezTo>
                    <a:pt x="19067" y="14089"/>
                    <a:pt x="19280" y="16720"/>
                    <a:pt x="19708" y="18394"/>
                  </a:cubicBezTo>
                  <a:cubicBezTo>
                    <a:pt x="20136" y="20067"/>
                    <a:pt x="20777" y="20785"/>
                    <a:pt x="21419" y="215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8" name="Line"/>
            <p:cNvSpPr/>
            <p:nvPr/>
          </p:nvSpPr>
          <p:spPr>
            <a:xfrm>
              <a:off x="1798372" y="565858"/>
              <a:ext cx="29420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5760"/>
                    <a:pt x="2735" y="11520"/>
                    <a:pt x="575" y="15120"/>
                  </a:cubicBezTo>
                  <a:cubicBezTo>
                    <a:pt x="-1585" y="18720"/>
                    <a:pt x="2735" y="2016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9" name="Line"/>
            <p:cNvSpPr/>
            <p:nvPr/>
          </p:nvSpPr>
          <p:spPr>
            <a:xfrm>
              <a:off x="2095691" y="165618"/>
              <a:ext cx="216533" cy="4425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404" fill="norm" stroke="1" extrusionOk="0">
                  <a:moveTo>
                    <a:pt x="17164" y="3080"/>
                  </a:moveTo>
                  <a:cubicBezTo>
                    <a:pt x="15312" y="1954"/>
                    <a:pt x="13461" y="828"/>
                    <a:pt x="11301" y="316"/>
                  </a:cubicBezTo>
                  <a:cubicBezTo>
                    <a:pt x="9141" y="-196"/>
                    <a:pt x="6672" y="-94"/>
                    <a:pt x="4512" y="674"/>
                  </a:cubicBezTo>
                  <a:cubicBezTo>
                    <a:pt x="2352" y="1442"/>
                    <a:pt x="501" y="2875"/>
                    <a:pt x="89" y="4718"/>
                  </a:cubicBezTo>
                  <a:cubicBezTo>
                    <a:pt x="-322" y="6560"/>
                    <a:pt x="707" y="8813"/>
                    <a:pt x="2867" y="11065"/>
                  </a:cubicBezTo>
                  <a:cubicBezTo>
                    <a:pt x="5027" y="13317"/>
                    <a:pt x="8318" y="15569"/>
                    <a:pt x="10067" y="17156"/>
                  </a:cubicBezTo>
                  <a:cubicBezTo>
                    <a:pt x="11815" y="18742"/>
                    <a:pt x="12021" y="19664"/>
                    <a:pt x="11712" y="20329"/>
                  </a:cubicBezTo>
                  <a:cubicBezTo>
                    <a:pt x="11404" y="20995"/>
                    <a:pt x="10581" y="21404"/>
                    <a:pt x="8832" y="21404"/>
                  </a:cubicBezTo>
                  <a:cubicBezTo>
                    <a:pt x="7084" y="21404"/>
                    <a:pt x="4409" y="20995"/>
                    <a:pt x="2764" y="20022"/>
                  </a:cubicBezTo>
                  <a:cubicBezTo>
                    <a:pt x="1118" y="19049"/>
                    <a:pt x="501" y="17514"/>
                    <a:pt x="1941" y="15569"/>
                  </a:cubicBezTo>
                  <a:cubicBezTo>
                    <a:pt x="3381" y="13624"/>
                    <a:pt x="6878" y="11269"/>
                    <a:pt x="10375" y="9017"/>
                  </a:cubicBezTo>
                  <a:cubicBezTo>
                    <a:pt x="13872" y="6765"/>
                    <a:pt x="17369" y="4615"/>
                    <a:pt x="19221" y="3233"/>
                  </a:cubicBezTo>
                  <a:cubicBezTo>
                    <a:pt x="21072" y="1851"/>
                    <a:pt x="21278" y="1237"/>
                    <a:pt x="20867" y="930"/>
                  </a:cubicBezTo>
                  <a:cubicBezTo>
                    <a:pt x="20455" y="623"/>
                    <a:pt x="19427" y="623"/>
                    <a:pt x="17987" y="1032"/>
                  </a:cubicBezTo>
                  <a:cubicBezTo>
                    <a:pt x="16547" y="1442"/>
                    <a:pt x="14695" y="2261"/>
                    <a:pt x="13975" y="3336"/>
                  </a:cubicBezTo>
                  <a:cubicBezTo>
                    <a:pt x="13255" y="4411"/>
                    <a:pt x="13667" y="5741"/>
                    <a:pt x="14078" y="7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0" name="Line"/>
            <p:cNvSpPr/>
            <p:nvPr/>
          </p:nvSpPr>
          <p:spPr>
            <a:xfrm>
              <a:off x="2443691" y="432508"/>
              <a:ext cx="17400" cy="184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7755" h="21600" fill="norm" stroke="1" extrusionOk="0">
                  <a:moveTo>
                    <a:pt x="6531" y="0"/>
                  </a:moveTo>
                  <a:cubicBezTo>
                    <a:pt x="13011" y="993"/>
                    <a:pt x="19491" y="1986"/>
                    <a:pt x="17331" y="4841"/>
                  </a:cubicBezTo>
                  <a:cubicBezTo>
                    <a:pt x="15171" y="7697"/>
                    <a:pt x="4371" y="12414"/>
                    <a:pt x="1131" y="15517"/>
                  </a:cubicBezTo>
                  <a:cubicBezTo>
                    <a:pt x="-2109" y="18621"/>
                    <a:pt x="2211" y="20110"/>
                    <a:pt x="65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1" name="Line"/>
            <p:cNvSpPr/>
            <p:nvPr/>
          </p:nvSpPr>
          <p:spPr>
            <a:xfrm>
              <a:off x="2624628" y="235658"/>
              <a:ext cx="187414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9" h="21600" fill="norm" stroke="1" extrusionOk="0">
                  <a:moveTo>
                    <a:pt x="2559" y="0"/>
                  </a:moveTo>
                  <a:cubicBezTo>
                    <a:pt x="1345" y="480"/>
                    <a:pt x="132" y="960"/>
                    <a:pt x="10" y="1920"/>
                  </a:cubicBezTo>
                  <a:cubicBezTo>
                    <a:pt x="-111" y="2880"/>
                    <a:pt x="860" y="4320"/>
                    <a:pt x="2923" y="4860"/>
                  </a:cubicBezTo>
                  <a:cubicBezTo>
                    <a:pt x="4986" y="5400"/>
                    <a:pt x="8141" y="5040"/>
                    <a:pt x="10446" y="4680"/>
                  </a:cubicBezTo>
                  <a:cubicBezTo>
                    <a:pt x="12752" y="4320"/>
                    <a:pt x="14208" y="3960"/>
                    <a:pt x="15422" y="3960"/>
                  </a:cubicBezTo>
                  <a:cubicBezTo>
                    <a:pt x="16635" y="3960"/>
                    <a:pt x="17606" y="4320"/>
                    <a:pt x="17727" y="5820"/>
                  </a:cubicBezTo>
                  <a:cubicBezTo>
                    <a:pt x="17849" y="7320"/>
                    <a:pt x="17120" y="9960"/>
                    <a:pt x="16878" y="12360"/>
                  </a:cubicBezTo>
                  <a:cubicBezTo>
                    <a:pt x="16635" y="14760"/>
                    <a:pt x="16878" y="16920"/>
                    <a:pt x="17120" y="18360"/>
                  </a:cubicBezTo>
                  <a:cubicBezTo>
                    <a:pt x="17363" y="19800"/>
                    <a:pt x="17606" y="20520"/>
                    <a:pt x="18334" y="20940"/>
                  </a:cubicBezTo>
                  <a:cubicBezTo>
                    <a:pt x="19062" y="21360"/>
                    <a:pt x="20276" y="21480"/>
                    <a:pt x="214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2" name="Line"/>
            <p:cNvSpPr/>
            <p:nvPr/>
          </p:nvSpPr>
          <p:spPr>
            <a:xfrm>
              <a:off x="2947093" y="24828"/>
              <a:ext cx="136042" cy="706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1510" fill="norm" stroke="1" extrusionOk="0">
                  <a:moveTo>
                    <a:pt x="1626" y="1586"/>
                  </a:moveTo>
                  <a:cubicBezTo>
                    <a:pt x="687" y="1071"/>
                    <a:pt x="-252" y="555"/>
                    <a:pt x="61" y="265"/>
                  </a:cubicBezTo>
                  <a:cubicBezTo>
                    <a:pt x="374" y="-26"/>
                    <a:pt x="1939" y="-90"/>
                    <a:pt x="3974" y="136"/>
                  </a:cubicBezTo>
                  <a:cubicBezTo>
                    <a:pt x="6009" y="361"/>
                    <a:pt x="8513" y="877"/>
                    <a:pt x="10078" y="1941"/>
                  </a:cubicBezTo>
                  <a:cubicBezTo>
                    <a:pt x="11644" y="3005"/>
                    <a:pt x="12270" y="4617"/>
                    <a:pt x="11644" y="6229"/>
                  </a:cubicBezTo>
                  <a:cubicBezTo>
                    <a:pt x="11018" y="7841"/>
                    <a:pt x="9139" y="9453"/>
                    <a:pt x="9922" y="10903"/>
                  </a:cubicBezTo>
                  <a:cubicBezTo>
                    <a:pt x="10705" y="12354"/>
                    <a:pt x="14148" y="13644"/>
                    <a:pt x="16809" y="14901"/>
                  </a:cubicBezTo>
                  <a:cubicBezTo>
                    <a:pt x="19470" y="16158"/>
                    <a:pt x="21348" y="17383"/>
                    <a:pt x="19157" y="18480"/>
                  </a:cubicBezTo>
                  <a:cubicBezTo>
                    <a:pt x="16965" y="19576"/>
                    <a:pt x="10705" y="20543"/>
                    <a:pt x="4444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61" name="Drawing"/>
          <p:cNvGrpSpPr/>
          <p:nvPr/>
        </p:nvGrpSpPr>
        <p:grpSpPr>
          <a:xfrm>
            <a:off x="1790699" y="1654089"/>
            <a:ext cx="6445251" cy="5339473"/>
            <a:chOff x="0" y="0"/>
            <a:chExt cx="6445249" cy="5339472"/>
          </a:xfrm>
        </p:grpSpPr>
        <p:sp>
          <p:nvSpPr>
            <p:cNvPr id="1805" name="Line"/>
            <p:cNvSpPr/>
            <p:nvPr/>
          </p:nvSpPr>
          <p:spPr>
            <a:xfrm>
              <a:off x="0" y="328107"/>
              <a:ext cx="482600" cy="4879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6" fill="norm" stroke="1" extrusionOk="0">
                  <a:moveTo>
                    <a:pt x="0" y="21556"/>
                  </a:moveTo>
                  <a:cubicBezTo>
                    <a:pt x="474" y="18751"/>
                    <a:pt x="947" y="15946"/>
                    <a:pt x="1563" y="13094"/>
                  </a:cubicBezTo>
                  <a:cubicBezTo>
                    <a:pt x="2179" y="10242"/>
                    <a:pt x="2937" y="7343"/>
                    <a:pt x="3316" y="5333"/>
                  </a:cubicBezTo>
                  <a:cubicBezTo>
                    <a:pt x="3695" y="3322"/>
                    <a:pt x="3695" y="2200"/>
                    <a:pt x="3695" y="1359"/>
                  </a:cubicBezTo>
                  <a:cubicBezTo>
                    <a:pt x="3695" y="517"/>
                    <a:pt x="3695" y="-44"/>
                    <a:pt x="3553" y="3"/>
                  </a:cubicBezTo>
                  <a:cubicBezTo>
                    <a:pt x="3411" y="50"/>
                    <a:pt x="3126" y="704"/>
                    <a:pt x="2842" y="2714"/>
                  </a:cubicBezTo>
                  <a:cubicBezTo>
                    <a:pt x="2558" y="4725"/>
                    <a:pt x="2274" y="8091"/>
                    <a:pt x="2605" y="10756"/>
                  </a:cubicBezTo>
                  <a:cubicBezTo>
                    <a:pt x="2937" y="13421"/>
                    <a:pt x="3884" y="15385"/>
                    <a:pt x="4879" y="16507"/>
                  </a:cubicBezTo>
                  <a:cubicBezTo>
                    <a:pt x="5874" y="17629"/>
                    <a:pt x="6916" y="17909"/>
                    <a:pt x="8195" y="17114"/>
                  </a:cubicBezTo>
                  <a:cubicBezTo>
                    <a:pt x="9474" y="16320"/>
                    <a:pt x="10989" y="14450"/>
                    <a:pt x="12174" y="12112"/>
                  </a:cubicBezTo>
                  <a:cubicBezTo>
                    <a:pt x="13358" y="9774"/>
                    <a:pt x="14211" y="6969"/>
                    <a:pt x="14637" y="5333"/>
                  </a:cubicBezTo>
                  <a:cubicBezTo>
                    <a:pt x="15063" y="3696"/>
                    <a:pt x="15063" y="3229"/>
                    <a:pt x="15111" y="3322"/>
                  </a:cubicBezTo>
                  <a:cubicBezTo>
                    <a:pt x="15158" y="3416"/>
                    <a:pt x="15253" y="4070"/>
                    <a:pt x="15774" y="5520"/>
                  </a:cubicBezTo>
                  <a:cubicBezTo>
                    <a:pt x="16295" y="6969"/>
                    <a:pt x="17242" y="9213"/>
                    <a:pt x="18284" y="10803"/>
                  </a:cubicBezTo>
                  <a:cubicBezTo>
                    <a:pt x="19326" y="12392"/>
                    <a:pt x="20463" y="13327"/>
                    <a:pt x="21600" y="142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6" name="Line"/>
            <p:cNvSpPr/>
            <p:nvPr/>
          </p:nvSpPr>
          <p:spPr>
            <a:xfrm>
              <a:off x="90079" y="74150"/>
              <a:ext cx="246471" cy="1386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809" fill="norm" stroke="1" extrusionOk="0">
                  <a:moveTo>
                    <a:pt x="8205" y="10327"/>
                  </a:moveTo>
                  <a:cubicBezTo>
                    <a:pt x="6359" y="11280"/>
                    <a:pt x="4512" y="12233"/>
                    <a:pt x="3128" y="13503"/>
                  </a:cubicBezTo>
                  <a:cubicBezTo>
                    <a:pt x="1743" y="14774"/>
                    <a:pt x="820" y="16362"/>
                    <a:pt x="359" y="15727"/>
                  </a:cubicBezTo>
                  <a:cubicBezTo>
                    <a:pt x="-103" y="15091"/>
                    <a:pt x="-103" y="12233"/>
                    <a:pt x="266" y="9215"/>
                  </a:cubicBezTo>
                  <a:cubicBezTo>
                    <a:pt x="635" y="6197"/>
                    <a:pt x="1374" y="3021"/>
                    <a:pt x="2666" y="1274"/>
                  </a:cubicBezTo>
                  <a:cubicBezTo>
                    <a:pt x="3959" y="-473"/>
                    <a:pt x="5805" y="-791"/>
                    <a:pt x="9035" y="2703"/>
                  </a:cubicBezTo>
                  <a:cubicBezTo>
                    <a:pt x="12266" y="6197"/>
                    <a:pt x="16882" y="13503"/>
                    <a:pt x="21497" y="208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7" name="Line"/>
            <p:cNvSpPr/>
            <p:nvPr/>
          </p:nvSpPr>
          <p:spPr>
            <a:xfrm>
              <a:off x="755649" y="441410"/>
              <a:ext cx="1270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8" name="Line"/>
            <p:cNvSpPr/>
            <p:nvPr/>
          </p:nvSpPr>
          <p:spPr>
            <a:xfrm>
              <a:off x="812800" y="593810"/>
              <a:ext cx="1524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9" name="Line"/>
            <p:cNvSpPr/>
            <p:nvPr/>
          </p:nvSpPr>
          <p:spPr>
            <a:xfrm>
              <a:off x="1701196" y="32780"/>
              <a:ext cx="343505" cy="5059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4" h="21426" fill="norm" stroke="1" extrusionOk="0">
                  <a:moveTo>
                    <a:pt x="20584" y="901"/>
                  </a:moveTo>
                  <a:cubicBezTo>
                    <a:pt x="20189" y="542"/>
                    <a:pt x="19794" y="184"/>
                    <a:pt x="19267" y="49"/>
                  </a:cubicBezTo>
                  <a:cubicBezTo>
                    <a:pt x="18740" y="-85"/>
                    <a:pt x="18081" y="5"/>
                    <a:pt x="15842" y="946"/>
                  </a:cubicBezTo>
                  <a:cubicBezTo>
                    <a:pt x="13603" y="1887"/>
                    <a:pt x="9784" y="3679"/>
                    <a:pt x="6886" y="5158"/>
                  </a:cubicBezTo>
                  <a:cubicBezTo>
                    <a:pt x="3989" y="6637"/>
                    <a:pt x="2013" y="7802"/>
                    <a:pt x="959" y="8609"/>
                  </a:cubicBezTo>
                  <a:cubicBezTo>
                    <a:pt x="-94" y="9415"/>
                    <a:pt x="-226" y="9864"/>
                    <a:pt x="301" y="10132"/>
                  </a:cubicBezTo>
                  <a:cubicBezTo>
                    <a:pt x="828" y="10401"/>
                    <a:pt x="2013" y="10491"/>
                    <a:pt x="3725" y="10625"/>
                  </a:cubicBezTo>
                  <a:cubicBezTo>
                    <a:pt x="5437" y="10760"/>
                    <a:pt x="7676" y="10939"/>
                    <a:pt x="9125" y="11118"/>
                  </a:cubicBezTo>
                  <a:cubicBezTo>
                    <a:pt x="10574" y="11298"/>
                    <a:pt x="11233" y="11477"/>
                    <a:pt x="11628" y="11835"/>
                  </a:cubicBezTo>
                  <a:cubicBezTo>
                    <a:pt x="12023" y="12194"/>
                    <a:pt x="12154" y="12732"/>
                    <a:pt x="11167" y="13717"/>
                  </a:cubicBezTo>
                  <a:cubicBezTo>
                    <a:pt x="10179" y="14703"/>
                    <a:pt x="8072" y="16137"/>
                    <a:pt x="6425" y="17168"/>
                  </a:cubicBezTo>
                  <a:cubicBezTo>
                    <a:pt x="4779" y="18199"/>
                    <a:pt x="3594" y="18826"/>
                    <a:pt x="2737" y="19454"/>
                  </a:cubicBezTo>
                  <a:cubicBezTo>
                    <a:pt x="1881" y="20081"/>
                    <a:pt x="1354" y="20708"/>
                    <a:pt x="1486" y="21067"/>
                  </a:cubicBezTo>
                  <a:cubicBezTo>
                    <a:pt x="1618" y="21425"/>
                    <a:pt x="2408" y="21515"/>
                    <a:pt x="5042" y="21336"/>
                  </a:cubicBezTo>
                  <a:cubicBezTo>
                    <a:pt x="7676" y="21156"/>
                    <a:pt x="12154" y="20708"/>
                    <a:pt x="15184" y="20305"/>
                  </a:cubicBezTo>
                  <a:cubicBezTo>
                    <a:pt x="18213" y="19902"/>
                    <a:pt x="19794" y="19543"/>
                    <a:pt x="21374" y="191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0" name="Line"/>
            <p:cNvSpPr/>
            <p:nvPr/>
          </p:nvSpPr>
          <p:spPr>
            <a:xfrm>
              <a:off x="2159000" y="122078"/>
              <a:ext cx="469901" cy="300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9" fill="norm" stroke="1" extrusionOk="0">
                  <a:moveTo>
                    <a:pt x="1168" y="1944"/>
                  </a:moveTo>
                  <a:cubicBezTo>
                    <a:pt x="584" y="1188"/>
                    <a:pt x="0" y="433"/>
                    <a:pt x="0" y="131"/>
                  </a:cubicBezTo>
                  <a:cubicBezTo>
                    <a:pt x="0" y="-171"/>
                    <a:pt x="584" y="-20"/>
                    <a:pt x="2335" y="1339"/>
                  </a:cubicBezTo>
                  <a:cubicBezTo>
                    <a:pt x="4086" y="2699"/>
                    <a:pt x="7005" y="5267"/>
                    <a:pt x="9730" y="7759"/>
                  </a:cubicBezTo>
                  <a:cubicBezTo>
                    <a:pt x="12454" y="10251"/>
                    <a:pt x="14984" y="12668"/>
                    <a:pt x="16930" y="14934"/>
                  </a:cubicBezTo>
                  <a:cubicBezTo>
                    <a:pt x="18876" y="17200"/>
                    <a:pt x="20238" y="19314"/>
                    <a:pt x="21600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1" name="Line"/>
            <p:cNvSpPr/>
            <p:nvPr/>
          </p:nvSpPr>
          <p:spPr>
            <a:xfrm>
              <a:off x="2349500" y="-1"/>
              <a:ext cx="234951" cy="4922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7" fill="norm" stroke="1" extrusionOk="0">
                  <a:moveTo>
                    <a:pt x="21600" y="977"/>
                  </a:moveTo>
                  <a:cubicBezTo>
                    <a:pt x="20627" y="513"/>
                    <a:pt x="19654" y="50"/>
                    <a:pt x="18778" y="3"/>
                  </a:cubicBezTo>
                  <a:cubicBezTo>
                    <a:pt x="17903" y="-43"/>
                    <a:pt x="17124" y="328"/>
                    <a:pt x="15373" y="1950"/>
                  </a:cubicBezTo>
                  <a:cubicBezTo>
                    <a:pt x="13622" y="3572"/>
                    <a:pt x="10897" y="6446"/>
                    <a:pt x="8368" y="9088"/>
                  </a:cubicBezTo>
                  <a:cubicBezTo>
                    <a:pt x="5838" y="11730"/>
                    <a:pt x="3503" y="14141"/>
                    <a:pt x="2141" y="16180"/>
                  </a:cubicBezTo>
                  <a:cubicBezTo>
                    <a:pt x="778" y="18220"/>
                    <a:pt x="389" y="19888"/>
                    <a:pt x="0" y="215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2" name="Line"/>
            <p:cNvSpPr/>
            <p:nvPr/>
          </p:nvSpPr>
          <p:spPr>
            <a:xfrm>
              <a:off x="2711450" y="352510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760"/>
                    <a:pt x="0" y="11520"/>
                    <a:pt x="3600" y="15120"/>
                  </a:cubicBezTo>
                  <a:cubicBezTo>
                    <a:pt x="7200" y="18720"/>
                    <a:pt x="14400" y="201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3" name="Line"/>
            <p:cNvSpPr/>
            <p:nvPr/>
          </p:nvSpPr>
          <p:spPr>
            <a:xfrm>
              <a:off x="2746285" y="176409"/>
              <a:ext cx="60416" cy="36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0637" fill="norm" stroke="1" extrusionOk="0">
                  <a:moveTo>
                    <a:pt x="21259" y="17037"/>
                  </a:moveTo>
                  <a:cubicBezTo>
                    <a:pt x="16790" y="15837"/>
                    <a:pt x="12321" y="14637"/>
                    <a:pt x="8225" y="14037"/>
                  </a:cubicBezTo>
                  <a:cubicBezTo>
                    <a:pt x="4128" y="13437"/>
                    <a:pt x="404" y="13437"/>
                    <a:pt x="31" y="15237"/>
                  </a:cubicBezTo>
                  <a:cubicBezTo>
                    <a:pt x="-341" y="17037"/>
                    <a:pt x="2638" y="20637"/>
                    <a:pt x="5990" y="20637"/>
                  </a:cubicBezTo>
                  <a:cubicBezTo>
                    <a:pt x="9342" y="20637"/>
                    <a:pt x="13066" y="17037"/>
                    <a:pt x="14928" y="12237"/>
                  </a:cubicBezTo>
                  <a:cubicBezTo>
                    <a:pt x="16790" y="7437"/>
                    <a:pt x="16790" y="1437"/>
                    <a:pt x="14928" y="237"/>
                  </a:cubicBezTo>
                  <a:cubicBezTo>
                    <a:pt x="13066" y="-963"/>
                    <a:pt x="9342" y="2637"/>
                    <a:pt x="6735" y="5637"/>
                  </a:cubicBezTo>
                  <a:cubicBezTo>
                    <a:pt x="4128" y="8637"/>
                    <a:pt x="2638" y="11037"/>
                    <a:pt x="1149" y="134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4" name="Line"/>
            <p:cNvSpPr/>
            <p:nvPr/>
          </p:nvSpPr>
          <p:spPr>
            <a:xfrm>
              <a:off x="2038350" y="689060"/>
              <a:ext cx="774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61" y="18000"/>
                    <a:pt x="4721" y="14400"/>
                    <a:pt x="7200" y="11100"/>
                  </a:cubicBezTo>
                  <a:cubicBezTo>
                    <a:pt x="9679" y="7800"/>
                    <a:pt x="12275" y="4800"/>
                    <a:pt x="14695" y="3000"/>
                  </a:cubicBezTo>
                  <a:cubicBezTo>
                    <a:pt x="17115" y="1200"/>
                    <a:pt x="19357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5" name="Line"/>
            <p:cNvSpPr/>
            <p:nvPr/>
          </p:nvSpPr>
          <p:spPr>
            <a:xfrm>
              <a:off x="2515577" y="911310"/>
              <a:ext cx="22127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2374" y="0"/>
                  </a:moveTo>
                  <a:cubicBezTo>
                    <a:pt x="1962" y="5538"/>
                    <a:pt x="1551" y="11077"/>
                    <a:pt x="1139" y="14815"/>
                  </a:cubicBezTo>
                  <a:cubicBezTo>
                    <a:pt x="728" y="18554"/>
                    <a:pt x="316" y="20492"/>
                    <a:pt x="111" y="20769"/>
                  </a:cubicBezTo>
                  <a:cubicBezTo>
                    <a:pt x="-95" y="21046"/>
                    <a:pt x="-95" y="19662"/>
                    <a:pt x="831" y="16754"/>
                  </a:cubicBezTo>
                  <a:cubicBezTo>
                    <a:pt x="1756" y="13846"/>
                    <a:pt x="3608" y="9415"/>
                    <a:pt x="6282" y="6646"/>
                  </a:cubicBezTo>
                  <a:cubicBezTo>
                    <a:pt x="8956" y="3877"/>
                    <a:pt x="12454" y="2769"/>
                    <a:pt x="14922" y="3738"/>
                  </a:cubicBezTo>
                  <a:cubicBezTo>
                    <a:pt x="17391" y="4708"/>
                    <a:pt x="18831" y="7754"/>
                    <a:pt x="19756" y="11077"/>
                  </a:cubicBezTo>
                  <a:cubicBezTo>
                    <a:pt x="20682" y="14400"/>
                    <a:pt x="21094" y="18000"/>
                    <a:pt x="215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6" name="Line"/>
            <p:cNvSpPr/>
            <p:nvPr/>
          </p:nvSpPr>
          <p:spPr>
            <a:xfrm>
              <a:off x="16892" y="2066888"/>
              <a:ext cx="239708" cy="8563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7" h="21367" fill="norm" stroke="1" extrusionOk="0">
                  <a:moveTo>
                    <a:pt x="3511" y="7291"/>
                  </a:moveTo>
                  <a:cubicBezTo>
                    <a:pt x="3511" y="8928"/>
                    <a:pt x="3511" y="10566"/>
                    <a:pt x="3973" y="12256"/>
                  </a:cubicBezTo>
                  <a:cubicBezTo>
                    <a:pt x="4434" y="13946"/>
                    <a:pt x="5357" y="15688"/>
                    <a:pt x="6004" y="17088"/>
                  </a:cubicBezTo>
                  <a:cubicBezTo>
                    <a:pt x="6650" y="18487"/>
                    <a:pt x="7019" y="19544"/>
                    <a:pt x="7296" y="20257"/>
                  </a:cubicBezTo>
                  <a:cubicBezTo>
                    <a:pt x="7573" y="20970"/>
                    <a:pt x="7757" y="21339"/>
                    <a:pt x="7573" y="21366"/>
                  </a:cubicBezTo>
                  <a:cubicBezTo>
                    <a:pt x="7388" y="21392"/>
                    <a:pt x="6834" y="21075"/>
                    <a:pt x="5911" y="20019"/>
                  </a:cubicBezTo>
                  <a:cubicBezTo>
                    <a:pt x="4988" y="18963"/>
                    <a:pt x="3696" y="17167"/>
                    <a:pt x="2588" y="15239"/>
                  </a:cubicBezTo>
                  <a:cubicBezTo>
                    <a:pt x="1481" y="13312"/>
                    <a:pt x="557" y="11252"/>
                    <a:pt x="188" y="9219"/>
                  </a:cubicBezTo>
                  <a:cubicBezTo>
                    <a:pt x="-181" y="7186"/>
                    <a:pt x="4" y="5179"/>
                    <a:pt x="650" y="3700"/>
                  </a:cubicBezTo>
                  <a:cubicBezTo>
                    <a:pt x="1296" y="2221"/>
                    <a:pt x="2404" y="1271"/>
                    <a:pt x="4065" y="663"/>
                  </a:cubicBezTo>
                  <a:cubicBezTo>
                    <a:pt x="5727" y="56"/>
                    <a:pt x="7942" y="-208"/>
                    <a:pt x="10804" y="188"/>
                  </a:cubicBezTo>
                  <a:cubicBezTo>
                    <a:pt x="13665" y="584"/>
                    <a:pt x="17173" y="1640"/>
                    <a:pt x="19111" y="2987"/>
                  </a:cubicBezTo>
                  <a:cubicBezTo>
                    <a:pt x="21050" y="4334"/>
                    <a:pt x="21419" y="5971"/>
                    <a:pt x="20219" y="7265"/>
                  </a:cubicBezTo>
                  <a:cubicBezTo>
                    <a:pt x="19019" y="8559"/>
                    <a:pt x="16250" y="9509"/>
                    <a:pt x="13665" y="10011"/>
                  </a:cubicBezTo>
                  <a:cubicBezTo>
                    <a:pt x="11081" y="10513"/>
                    <a:pt x="8681" y="10566"/>
                    <a:pt x="6281" y="10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7" name="Line"/>
            <p:cNvSpPr/>
            <p:nvPr/>
          </p:nvSpPr>
          <p:spPr>
            <a:xfrm>
              <a:off x="318450" y="2524210"/>
              <a:ext cx="2022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600" fill="norm" stroke="1" extrusionOk="0">
                  <a:moveTo>
                    <a:pt x="1924" y="0"/>
                  </a:moveTo>
                  <a:cubicBezTo>
                    <a:pt x="1024" y="939"/>
                    <a:pt x="124" y="1878"/>
                    <a:pt x="11" y="2974"/>
                  </a:cubicBezTo>
                  <a:cubicBezTo>
                    <a:pt x="-101" y="4070"/>
                    <a:pt x="574" y="5322"/>
                    <a:pt x="3724" y="8296"/>
                  </a:cubicBezTo>
                  <a:cubicBezTo>
                    <a:pt x="6874" y="11270"/>
                    <a:pt x="12499" y="15965"/>
                    <a:pt x="15874" y="18470"/>
                  </a:cubicBezTo>
                  <a:cubicBezTo>
                    <a:pt x="19249" y="20974"/>
                    <a:pt x="20374" y="21287"/>
                    <a:pt x="2149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8" name="Line"/>
            <p:cNvSpPr/>
            <p:nvPr/>
          </p:nvSpPr>
          <p:spPr>
            <a:xfrm>
              <a:off x="380999" y="2517860"/>
              <a:ext cx="1333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57" y="1400"/>
                    <a:pt x="16114" y="2800"/>
                    <a:pt x="12514" y="6400"/>
                  </a:cubicBezTo>
                  <a:cubicBezTo>
                    <a:pt x="8914" y="10000"/>
                    <a:pt x="4457" y="15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9" name="Line"/>
            <p:cNvSpPr/>
            <p:nvPr/>
          </p:nvSpPr>
          <p:spPr>
            <a:xfrm>
              <a:off x="146050" y="1787141"/>
              <a:ext cx="209551" cy="1740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7" fill="norm" stroke="1" extrusionOk="0">
                  <a:moveTo>
                    <a:pt x="3927" y="7864"/>
                  </a:moveTo>
                  <a:cubicBezTo>
                    <a:pt x="3055" y="11508"/>
                    <a:pt x="2182" y="15151"/>
                    <a:pt x="1527" y="17624"/>
                  </a:cubicBezTo>
                  <a:cubicBezTo>
                    <a:pt x="873" y="20096"/>
                    <a:pt x="436" y="21397"/>
                    <a:pt x="218" y="21397"/>
                  </a:cubicBezTo>
                  <a:cubicBezTo>
                    <a:pt x="0" y="21397"/>
                    <a:pt x="0" y="20096"/>
                    <a:pt x="0" y="16713"/>
                  </a:cubicBezTo>
                  <a:cubicBezTo>
                    <a:pt x="0" y="13330"/>
                    <a:pt x="0" y="7864"/>
                    <a:pt x="327" y="4611"/>
                  </a:cubicBezTo>
                  <a:cubicBezTo>
                    <a:pt x="655" y="1358"/>
                    <a:pt x="1309" y="317"/>
                    <a:pt x="2182" y="57"/>
                  </a:cubicBezTo>
                  <a:cubicBezTo>
                    <a:pt x="3055" y="-203"/>
                    <a:pt x="4145" y="317"/>
                    <a:pt x="7418" y="3701"/>
                  </a:cubicBezTo>
                  <a:cubicBezTo>
                    <a:pt x="10691" y="7084"/>
                    <a:pt x="16145" y="13330"/>
                    <a:pt x="21600" y="195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0" name="Line"/>
            <p:cNvSpPr/>
            <p:nvPr/>
          </p:nvSpPr>
          <p:spPr>
            <a:xfrm>
              <a:off x="554443" y="2082824"/>
              <a:ext cx="169458" cy="4490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34" h="21315" fill="norm" stroke="1" extrusionOk="0">
                  <a:moveTo>
                    <a:pt x="20834" y="2263"/>
                  </a:moveTo>
                  <a:cubicBezTo>
                    <a:pt x="18492" y="1459"/>
                    <a:pt x="16150" y="656"/>
                    <a:pt x="14328" y="254"/>
                  </a:cubicBezTo>
                  <a:cubicBezTo>
                    <a:pt x="12506" y="-148"/>
                    <a:pt x="11205" y="-148"/>
                    <a:pt x="9123" y="806"/>
                  </a:cubicBezTo>
                  <a:cubicBezTo>
                    <a:pt x="7041" y="1761"/>
                    <a:pt x="4179" y="3670"/>
                    <a:pt x="2227" y="6332"/>
                  </a:cubicBezTo>
                  <a:cubicBezTo>
                    <a:pt x="275" y="8994"/>
                    <a:pt x="-766" y="12410"/>
                    <a:pt x="665" y="15072"/>
                  </a:cubicBezTo>
                  <a:cubicBezTo>
                    <a:pt x="2097" y="17735"/>
                    <a:pt x="6000" y="19644"/>
                    <a:pt x="9644" y="20548"/>
                  </a:cubicBezTo>
                  <a:cubicBezTo>
                    <a:pt x="13287" y="21452"/>
                    <a:pt x="16670" y="21352"/>
                    <a:pt x="20053" y="21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1" name="Line"/>
            <p:cNvSpPr/>
            <p:nvPr/>
          </p:nvSpPr>
          <p:spPr>
            <a:xfrm>
              <a:off x="815715" y="2160143"/>
              <a:ext cx="244736" cy="3132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600" fill="norm" stroke="1" extrusionOk="0">
                  <a:moveTo>
                    <a:pt x="19296" y="1459"/>
                  </a:moveTo>
                  <a:cubicBezTo>
                    <a:pt x="19296" y="730"/>
                    <a:pt x="19296" y="0"/>
                    <a:pt x="19109" y="0"/>
                  </a:cubicBezTo>
                  <a:cubicBezTo>
                    <a:pt x="18923" y="0"/>
                    <a:pt x="18551" y="730"/>
                    <a:pt x="17061" y="3576"/>
                  </a:cubicBezTo>
                  <a:cubicBezTo>
                    <a:pt x="15571" y="6422"/>
                    <a:pt x="12964" y="11384"/>
                    <a:pt x="10823" y="14595"/>
                  </a:cubicBezTo>
                  <a:cubicBezTo>
                    <a:pt x="8682" y="17805"/>
                    <a:pt x="7006" y="19265"/>
                    <a:pt x="5702" y="20068"/>
                  </a:cubicBezTo>
                  <a:cubicBezTo>
                    <a:pt x="4399" y="20870"/>
                    <a:pt x="3468" y="21016"/>
                    <a:pt x="2723" y="20724"/>
                  </a:cubicBezTo>
                  <a:cubicBezTo>
                    <a:pt x="1978" y="20432"/>
                    <a:pt x="1420" y="19703"/>
                    <a:pt x="954" y="18900"/>
                  </a:cubicBezTo>
                  <a:cubicBezTo>
                    <a:pt x="489" y="18097"/>
                    <a:pt x="116" y="17222"/>
                    <a:pt x="23" y="16346"/>
                  </a:cubicBezTo>
                  <a:cubicBezTo>
                    <a:pt x="-70" y="15470"/>
                    <a:pt x="116" y="14595"/>
                    <a:pt x="675" y="14157"/>
                  </a:cubicBezTo>
                  <a:cubicBezTo>
                    <a:pt x="1233" y="13719"/>
                    <a:pt x="2164" y="13719"/>
                    <a:pt x="4678" y="14449"/>
                  </a:cubicBezTo>
                  <a:cubicBezTo>
                    <a:pt x="7192" y="15178"/>
                    <a:pt x="11289" y="16638"/>
                    <a:pt x="14361" y="17951"/>
                  </a:cubicBezTo>
                  <a:cubicBezTo>
                    <a:pt x="17433" y="19265"/>
                    <a:pt x="19482" y="20432"/>
                    <a:pt x="2153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2" name="Line"/>
            <p:cNvSpPr/>
            <p:nvPr/>
          </p:nvSpPr>
          <p:spPr>
            <a:xfrm>
              <a:off x="1174750" y="2111460"/>
              <a:ext cx="126325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3" h="21600" fill="norm" stroke="1" extrusionOk="0">
                  <a:moveTo>
                    <a:pt x="0" y="0"/>
                  </a:moveTo>
                  <a:cubicBezTo>
                    <a:pt x="5311" y="1914"/>
                    <a:pt x="10623" y="3828"/>
                    <a:pt x="14695" y="6061"/>
                  </a:cubicBezTo>
                  <a:cubicBezTo>
                    <a:pt x="18767" y="8294"/>
                    <a:pt x="21600" y="10846"/>
                    <a:pt x="21069" y="13489"/>
                  </a:cubicBezTo>
                  <a:cubicBezTo>
                    <a:pt x="20538" y="16132"/>
                    <a:pt x="16643" y="18866"/>
                    <a:pt x="1274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3" name="Line"/>
            <p:cNvSpPr/>
            <p:nvPr/>
          </p:nvSpPr>
          <p:spPr>
            <a:xfrm>
              <a:off x="1663700" y="2340060"/>
              <a:ext cx="2095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891" y="3600"/>
                    <a:pt x="11782" y="7200"/>
                    <a:pt x="15382" y="10800"/>
                  </a:cubicBezTo>
                  <a:cubicBezTo>
                    <a:pt x="18982" y="14400"/>
                    <a:pt x="20291" y="18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4" name="Line"/>
            <p:cNvSpPr/>
            <p:nvPr/>
          </p:nvSpPr>
          <p:spPr>
            <a:xfrm>
              <a:off x="1758950" y="2467060"/>
              <a:ext cx="1968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5" name="Line"/>
            <p:cNvSpPr/>
            <p:nvPr/>
          </p:nvSpPr>
          <p:spPr>
            <a:xfrm>
              <a:off x="2672248" y="1931231"/>
              <a:ext cx="490052" cy="47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3" h="21464" fill="norm" stroke="1" extrusionOk="0">
                  <a:moveTo>
                    <a:pt x="13676" y="1268"/>
                  </a:moveTo>
                  <a:cubicBezTo>
                    <a:pt x="13676" y="689"/>
                    <a:pt x="13676" y="111"/>
                    <a:pt x="13490" y="14"/>
                  </a:cubicBezTo>
                  <a:cubicBezTo>
                    <a:pt x="13305" y="-82"/>
                    <a:pt x="12934" y="304"/>
                    <a:pt x="11451" y="1413"/>
                  </a:cubicBezTo>
                  <a:cubicBezTo>
                    <a:pt x="9968" y="2522"/>
                    <a:pt x="7372" y="4354"/>
                    <a:pt x="5286" y="5848"/>
                  </a:cubicBezTo>
                  <a:cubicBezTo>
                    <a:pt x="3200" y="7343"/>
                    <a:pt x="1624" y="8500"/>
                    <a:pt x="790" y="9368"/>
                  </a:cubicBezTo>
                  <a:cubicBezTo>
                    <a:pt x="-44" y="10236"/>
                    <a:pt x="-137" y="10814"/>
                    <a:pt x="141" y="11200"/>
                  </a:cubicBezTo>
                  <a:cubicBezTo>
                    <a:pt x="419" y="11586"/>
                    <a:pt x="1068" y="11779"/>
                    <a:pt x="2181" y="11923"/>
                  </a:cubicBezTo>
                  <a:cubicBezTo>
                    <a:pt x="3293" y="12068"/>
                    <a:pt x="4869" y="12164"/>
                    <a:pt x="5981" y="12357"/>
                  </a:cubicBezTo>
                  <a:cubicBezTo>
                    <a:pt x="7094" y="12550"/>
                    <a:pt x="7743" y="12839"/>
                    <a:pt x="8067" y="13225"/>
                  </a:cubicBezTo>
                  <a:cubicBezTo>
                    <a:pt x="8392" y="13611"/>
                    <a:pt x="8392" y="14093"/>
                    <a:pt x="7604" y="15009"/>
                  </a:cubicBezTo>
                  <a:cubicBezTo>
                    <a:pt x="6816" y="15925"/>
                    <a:pt x="5240" y="17275"/>
                    <a:pt x="4127" y="18191"/>
                  </a:cubicBezTo>
                  <a:cubicBezTo>
                    <a:pt x="3015" y="19107"/>
                    <a:pt x="2366" y="19589"/>
                    <a:pt x="1902" y="20072"/>
                  </a:cubicBezTo>
                  <a:cubicBezTo>
                    <a:pt x="1439" y="20554"/>
                    <a:pt x="1161" y="21036"/>
                    <a:pt x="1300" y="21277"/>
                  </a:cubicBezTo>
                  <a:cubicBezTo>
                    <a:pt x="1439" y="21518"/>
                    <a:pt x="1995" y="21518"/>
                    <a:pt x="3942" y="21325"/>
                  </a:cubicBezTo>
                  <a:cubicBezTo>
                    <a:pt x="5889" y="21132"/>
                    <a:pt x="9226" y="20747"/>
                    <a:pt x="12193" y="20409"/>
                  </a:cubicBezTo>
                  <a:cubicBezTo>
                    <a:pt x="15159" y="20072"/>
                    <a:pt x="17755" y="19782"/>
                    <a:pt x="19238" y="19782"/>
                  </a:cubicBezTo>
                  <a:cubicBezTo>
                    <a:pt x="20721" y="19782"/>
                    <a:pt x="21092" y="20072"/>
                    <a:pt x="21463" y="203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6" name="Line"/>
            <p:cNvSpPr/>
            <p:nvPr/>
          </p:nvSpPr>
          <p:spPr>
            <a:xfrm>
              <a:off x="2717800" y="2625810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7" name="Line"/>
            <p:cNvSpPr/>
            <p:nvPr/>
          </p:nvSpPr>
          <p:spPr>
            <a:xfrm>
              <a:off x="2749550" y="253691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8" name="Line"/>
            <p:cNvSpPr/>
            <p:nvPr/>
          </p:nvSpPr>
          <p:spPr>
            <a:xfrm>
              <a:off x="2800350" y="2628703"/>
              <a:ext cx="107951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1764"/>
                  </a:moveTo>
                  <a:cubicBezTo>
                    <a:pt x="5082" y="684"/>
                    <a:pt x="10165" y="-396"/>
                    <a:pt x="13765" y="144"/>
                  </a:cubicBezTo>
                  <a:cubicBezTo>
                    <a:pt x="17365" y="684"/>
                    <a:pt x="19482" y="2844"/>
                    <a:pt x="20541" y="6624"/>
                  </a:cubicBezTo>
                  <a:cubicBezTo>
                    <a:pt x="21600" y="10404"/>
                    <a:pt x="21600" y="15804"/>
                    <a:pt x="21600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9" name="Line"/>
            <p:cNvSpPr/>
            <p:nvPr/>
          </p:nvSpPr>
          <p:spPr>
            <a:xfrm>
              <a:off x="2857500" y="2714710"/>
              <a:ext cx="63501" cy="217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57" fill="norm" stroke="1" extrusionOk="0">
                  <a:moveTo>
                    <a:pt x="0" y="17673"/>
                  </a:moveTo>
                  <a:cubicBezTo>
                    <a:pt x="3600" y="19636"/>
                    <a:pt x="7200" y="21600"/>
                    <a:pt x="10800" y="18655"/>
                  </a:cubicBezTo>
                  <a:cubicBezTo>
                    <a:pt x="14400" y="15709"/>
                    <a:pt x="18000" y="785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0" name="Line"/>
            <p:cNvSpPr/>
            <p:nvPr/>
          </p:nvSpPr>
          <p:spPr>
            <a:xfrm>
              <a:off x="3050893" y="2613110"/>
              <a:ext cx="9807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760"/>
                    <a:pt x="-1585" y="11520"/>
                    <a:pt x="575" y="15120"/>
                  </a:cubicBezTo>
                  <a:cubicBezTo>
                    <a:pt x="2735" y="18720"/>
                    <a:pt x="11375" y="20160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1" name="Line"/>
            <p:cNvSpPr/>
            <p:nvPr/>
          </p:nvSpPr>
          <p:spPr>
            <a:xfrm>
              <a:off x="2711714" y="1769370"/>
              <a:ext cx="177536" cy="126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8" h="20440" fill="norm" stroke="1" extrusionOk="0">
                  <a:moveTo>
                    <a:pt x="739" y="12211"/>
                  </a:moveTo>
                  <a:cubicBezTo>
                    <a:pt x="482" y="14954"/>
                    <a:pt x="225" y="17697"/>
                    <a:pt x="97" y="18040"/>
                  </a:cubicBezTo>
                  <a:cubicBezTo>
                    <a:pt x="-32" y="18383"/>
                    <a:pt x="-32" y="16326"/>
                    <a:pt x="97" y="13411"/>
                  </a:cubicBezTo>
                  <a:cubicBezTo>
                    <a:pt x="225" y="10497"/>
                    <a:pt x="482" y="6726"/>
                    <a:pt x="1125" y="3811"/>
                  </a:cubicBezTo>
                  <a:cubicBezTo>
                    <a:pt x="1768" y="897"/>
                    <a:pt x="2797" y="-1160"/>
                    <a:pt x="5497" y="726"/>
                  </a:cubicBezTo>
                  <a:cubicBezTo>
                    <a:pt x="8197" y="2611"/>
                    <a:pt x="12568" y="8440"/>
                    <a:pt x="15525" y="12383"/>
                  </a:cubicBezTo>
                  <a:cubicBezTo>
                    <a:pt x="18482" y="16326"/>
                    <a:pt x="20025" y="18383"/>
                    <a:pt x="21568" y="204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2" name="Line"/>
            <p:cNvSpPr/>
            <p:nvPr/>
          </p:nvSpPr>
          <p:spPr>
            <a:xfrm>
              <a:off x="3524249" y="2016210"/>
              <a:ext cx="30743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4" h="21600" fill="norm" stroke="1" extrusionOk="0">
                  <a:moveTo>
                    <a:pt x="17280" y="0"/>
                  </a:moveTo>
                  <a:cubicBezTo>
                    <a:pt x="11520" y="379"/>
                    <a:pt x="5760" y="758"/>
                    <a:pt x="4320" y="2211"/>
                  </a:cubicBezTo>
                  <a:cubicBezTo>
                    <a:pt x="2880" y="3663"/>
                    <a:pt x="5760" y="6189"/>
                    <a:pt x="9360" y="9221"/>
                  </a:cubicBezTo>
                  <a:cubicBezTo>
                    <a:pt x="12960" y="12253"/>
                    <a:pt x="17280" y="15789"/>
                    <a:pt x="19440" y="17937"/>
                  </a:cubicBezTo>
                  <a:cubicBezTo>
                    <a:pt x="21600" y="20084"/>
                    <a:pt x="21600" y="20842"/>
                    <a:pt x="18000" y="21221"/>
                  </a:cubicBezTo>
                  <a:cubicBezTo>
                    <a:pt x="14400" y="21600"/>
                    <a:pt x="72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3" name="Line"/>
            <p:cNvSpPr/>
            <p:nvPr/>
          </p:nvSpPr>
          <p:spPr>
            <a:xfrm>
              <a:off x="3390899" y="1966352"/>
              <a:ext cx="374651" cy="498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9" fill="norm" stroke="1" extrusionOk="0">
                  <a:moveTo>
                    <a:pt x="0" y="21199"/>
                  </a:moveTo>
                  <a:cubicBezTo>
                    <a:pt x="122" y="16699"/>
                    <a:pt x="244" y="12199"/>
                    <a:pt x="1647" y="8149"/>
                  </a:cubicBezTo>
                  <a:cubicBezTo>
                    <a:pt x="3051" y="4099"/>
                    <a:pt x="5736" y="499"/>
                    <a:pt x="9031" y="49"/>
                  </a:cubicBezTo>
                  <a:cubicBezTo>
                    <a:pt x="12325" y="-401"/>
                    <a:pt x="16231" y="2299"/>
                    <a:pt x="18427" y="5449"/>
                  </a:cubicBezTo>
                  <a:cubicBezTo>
                    <a:pt x="20624" y="8599"/>
                    <a:pt x="21112" y="12199"/>
                    <a:pt x="21600" y="15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4" name="Line"/>
            <p:cNvSpPr/>
            <p:nvPr/>
          </p:nvSpPr>
          <p:spPr>
            <a:xfrm>
              <a:off x="3372335" y="2327360"/>
              <a:ext cx="399565" cy="94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333" fill="norm" stroke="1" extrusionOk="0">
                  <a:moveTo>
                    <a:pt x="997" y="15840"/>
                  </a:moveTo>
                  <a:cubicBezTo>
                    <a:pt x="428" y="17760"/>
                    <a:pt x="-140" y="19680"/>
                    <a:pt x="31" y="20640"/>
                  </a:cubicBezTo>
                  <a:cubicBezTo>
                    <a:pt x="201" y="21600"/>
                    <a:pt x="1111" y="21600"/>
                    <a:pt x="2986" y="20400"/>
                  </a:cubicBezTo>
                  <a:cubicBezTo>
                    <a:pt x="4862" y="19200"/>
                    <a:pt x="7704" y="16800"/>
                    <a:pt x="10944" y="13200"/>
                  </a:cubicBezTo>
                  <a:cubicBezTo>
                    <a:pt x="14184" y="9600"/>
                    <a:pt x="17822" y="4800"/>
                    <a:pt x="214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5" name="Line"/>
            <p:cNvSpPr/>
            <p:nvPr/>
          </p:nvSpPr>
          <p:spPr>
            <a:xfrm>
              <a:off x="3908371" y="1919206"/>
              <a:ext cx="206430" cy="4687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260" fill="norm" stroke="1" extrusionOk="0">
                  <a:moveTo>
                    <a:pt x="21495" y="2672"/>
                  </a:moveTo>
                  <a:cubicBezTo>
                    <a:pt x="21054" y="2192"/>
                    <a:pt x="20613" y="1712"/>
                    <a:pt x="19952" y="1232"/>
                  </a:cubicBezTo>
                  <a:cubicBezTo>
                    <a:pt x="19291" y="752"/>
                    <a:pt x="18409" y="272"/>
                    <a:pt x="17307" y="80"/>
                  </a:cubicBezTo>
                  <a:cubicBezTo>
                    <a:pt x="16205" y="-112"/>
                    <a:pt x="14883" y="-16"/>
                    <a:pt x="12568" y="1040"/>
                  </a:cubicBezTo>
                  <a:cubicBezTo>
                    <a:pt x="10254" y="2096"/>
                    <a:pt x="6948" y="4112"/>
                    <a:pt x="4413" y="6656"/>
                  </a:cubicBezTo>
                  <a:cubicBezTo>
                    <a:pt x="1879" y="9200"/>
                    <a:pt x="115" y="12272"/>
                    <a:pt x="5" y="14864"/>
                  </a:cubicBezTo>
                  <a:cubicBezTo>
                    <a:pt x="-105" y="17456"/>
                    <a:pt x="1438" y="19568"/>
                    <a:pt x="3532" y="20528"/>
                  </a:cubicBezTo>
                  <a:cubicBezTo>
                    <a:pt x="5626" y="21488"/>
                    <a:pt x="8271" y="21296"/>
                    <a:pt x="10915" y="21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6" name="Line"/>
            <p:cNvSpPr/>
            <p:nvPr/>
          </p:nvSpPr>
          <p:spPr>
            <a:xfrm>
              <a:off x="4149634" y="2009860"/>
              <a:ext cx="225516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8" h="21600" fill="norm" stroke="1" extrusionOk="0">
                  <a:moveTo>
                    <a:pt x="1523" y="0"/>
                  </a:moveTo>
                  <a:cubicBezTo>
                    <a:pt x="715" y="565"/>
                    <a:pt x="-92" y="1129"/>
                    <a:pt x="9" y="2188"/>
                  </a:cubicBezTo>
                  <a:cubicBezTo>
                    <a:pt x="110" y="3247"/>
                    <a:pt x="1119" y="4800"/>
                    <a:pt x="3945" y="7624"/>
                  </a:cubicBezTo>
                  <a:cubicBezTo>
                    <a:pt x="6772" y="10447"/>
                    <a:pt x="11415" y="14541"/>
                    <a:pt x="14644" y="17082"/>
                  </a:cubicBezTo>
                  <a:cubicBezTo>
                    <a:pt x="17874" y="19624"/>
                    <a:pt x="19691" y="20612"/>
                    <a:pt x="215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7" name="Line"/>
            <p:cNvSpPr/>
            <p:nvPr/>
          </p:nvSpPr>
          <p:spPr>
            <a:xfrm>
              <a:off x="4189794" y="1978110"/>
              <a:ext cx="217106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600" fill="norm" stroke="1" extrusionOk="0">
                  <a:moveTo>
                    <a:pt x="21510" y="0"/>
                  </a:moveTo>
                  <a:cubicBezTo>
                    <a:pt x="19832" y="0"/>
                    <a:pt x="18155" y="0"/>
                    <a:pt x="16792" y="498"/>
                  </a:cubicBezTo>
                  <a:cubicBezTo>
                    <a:pt x="15428" y="997"/>
                    <a:pt x="14380" y="1994"/>
                    <a:pt x="11759" y="4098"/>
                  </a:cubicBezTo>
                  <a:cubicBezTo>
                    <a:pt x="9137" y="6203"/>
                    <a:pt x="4943" y="9415"/>
                    <a:pt x="2636" y="12240"/>
                  </a:cubicBezTo>
                  <a:cubicBezTo>
                    <a:pt x="329" y="15065"/>
                    <a:pt x="-90" y="17502"/>
                    <a:pt x="15" y="18997"/>
                  </a:cubicBezTo>
                  <a:cubicBezTo>
                    <a:pt x="120" y="20492"/>
                    <a:pt x="749" y="21046"/>
                    <a:pt x="137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8" name="Line"/>
            <p:cNvSpPr/>
            <p:nvPr/>
          </p:nvSpPr>
          <p:spPr>
            <a:xfrm>
              <a:off x="4413249" y="2276560"/>
              <a:ext cx="190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9" name="Line"/>
            <p:cNvSpPr/>
            <p:nvPr/>
          </p:nvSpPr>
          <p:spPr>
            <a:xfrm>
              <a:off x="4457699" y="2124160"/>
              <a:ext cx="63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0" name="Line"/>
            <p:cNvSpPr/>
            <p:nvPr/>
          </p:nvSpPr>
          <p:spPr>
            <a:xfrm>
              <a:off x="4679949" y="2148997"/>
              <a:ext cx="762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7055"/>
                  </a:moveTo>
                  <a:cubicBezTo>
                    <a:pt x="3000" y="2735"/>
                    <a:pt x="6000" y="-1585"/>
                    <a:pt x="9600" y="575"/>
                  </a:cubicBezTo>
                  <a:cubicBezTo>
                    <a:pt x="13200" y="2735"/>
                    <a:pt x="17400" y="11375"/>
                    <a:pt x="21600" y="20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1" name="Line"/>
            <p:cNvSpPr/>
            <p:nvPr/>
          </p:nvSpPr>
          <p:spPr>
            <a:xfrm>
              <a:off x="4660899" y="2301960"/>
              <a:ext cx="1714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2" name="Line"/>
            <p:cNvSpPr/>
            <p:nvPr/>
          </p:nvSpPr>
          <p:spPr>
            <a:xfrm>
              <a:off x="5038435" y="2028910"/>
              <a:ext cx="320965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600" fill="norm" stroke="1" extrusionOk="0">
                  <a:moveTo>
                    <a:pt x="20137" y="0"/>
                  </a:moveTo>
                  <a:cubicBezTo>
                    <a:pt x="17737" y="3600"/>
                    <a:pt x="15337" y="7200"/>
                    <a:pt x="12937" y="10275"/>
                  </a:cubicBezTo>
                  <a:cubicBezTo>
                    <a:pt x="10537" y="13350"/>
                    <a:pt x="8137" y="15900"/>
                    <a:pt x="6443" y="17325"/>
                  </a:cubicBezTo>
                  <a:cubicBezTo>
                    <a:pt x="4749" y="18750"/>
                    <a:pt x="3761" y="19050"/>
                    <a:pt x="2914" y="19125"/>
                  </a:cubicBezTo>
                  <a:cubicBezTo>
                    <a:pt x="2067" y="19200"/>
                    <a:pt x="1361" y="19050"/>
                    <a:pt x="796" y="18150"/>
                  </a:cubicBezTo>
                  <a:cubicBezTo>
                    <a:pt x="232" y="17250"/>
                    <a:pt x="-192" y="15600"/>
                    <a:pt x="90" y="14100"/>
                  </a:cubicBezTo>
                  <a:cubicBezTo>
                    <a:pt x="373" y="12600"/>
                    <a:pt x="1361" y="11250"/>
                    <a:pt x="2984" y="10725"/>
                  </a:cubicBezTo>
                  <a:cubicBezTo>
                    <a:pt x="4608" y="10200"/>
                    <a:pt x="6867" y="10500"/>
                    <a:pt x="10043" y="12450"/>
                  </a:cubicBezTo>
                  <a:cubicBezTo>
                    <a:pt x="13220" y="14400"/>
                    <a:pt x="17314" y="18000"/>
                    <a:pt x="2140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3" name="Line"/>
            <p:cNvSpPr/>
            <p:nvPr/>
          </p:nvSpPr>
          <p:spPr>
            <a:xfrm>
              <a:off x="5365749" y="1978110"/>
              <a:ext cx="133351" cy="52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571" y="3600"/>
                    <a:pt x="19543" y="7200"/>
                    <a:pt x="17657" y="10273"/>
                  </a:cubicBezTo>
                  <a:cubicBezTo>
                    <a:pt x="15771" y="13346"/>
                    <a:pt x="13029" y="15893"/>
                    <a:pt x="9943" y="17693"/>
                  </a:cubicBezTo>
                  <a:cubicBezTo>
                    <a:pt x="6857" y="19493"/>
                    <a:pt x="3429" y="205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4" name="Line"/>
            <p:cNvSpPr/>
            <p:nvPr/>
          </p:nvSpPr>
          <p:spPr>
            <a:xfrm>
              <a:off x="2959100" y="2860760"/>
              <a:ext cx="191135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933" y="20432"/>
                    <a:pt x="1866" y="19265"/>
                    <a:pt x="2703" y="17805"/>
                  </a:cubicBezTo>
                  <a:cubicBezTo>
                    <a:pt x="3540" y="16346"/>
                    <a:pt x="4282" y="14595"/>
                    <a:pt x="5167" y="13038"/>
                  </a:cubicBezTo>
                  <a:cubicBezTo>
                    <a:pt x="6052" y="11481"/>
                    <a:pt x="7080" y="10119"/>
                    <a:pt x="8001" y="8951"/>
                  </a:cubicBezTo>
                  <a:cubicBezTo>
                    <a:pt x="8922" y="7784"/>
                    <a:pt x="9736" y="6811"/>
                    <a:pt x="10561" y="5935"/>
                  </a:cubicBezTo>
                  <a:cubicBezTo>
                    <a:pt x="11386" y="5059"/>
                    <a:pt x="12223" y="4281"/>
                    <a:pt x="13025" y="3697"/>
                  </a:cubicBezTo>
                  <a:cubicBezTo>
                    <a:pt x="13826" y="3114"/>
                    <a:pt x="14591" y="2724"/>
                    <a:pt x="15452" y="2238"/>
                  </a:cubicBezTo>
                  <a:cubicBezTo>
                    <a:pt x="16314" y="1751"/>
                    <a:pt x="17270" y="1168"/>
                    <a:pt x="18311" y="778"/>
                  </a:cubicBezTo>
                  <a:cubicBezTo>
                    <a:pt x="19351" y="389"/>
                    <a:pt x="20476" y="19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5" name="Line"/>
            <p:cNvSpPr/>
            <p:nvPr/>
          </p:nvSpPr>
          <p:spPr>
            <a:xfrm>
              <a:off x="3988935" y="3190960"/>
              <a:ext cx="278266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600" fill="norm" stroke="1" extrusionOk="0">
                  <a:moveTo>
                    <a:pt x="2367" y="0"/>
                  </a:moveTo>
                  <a:cubicBezTo>
                    <a:pt x="1876" y="5838"/>
                    <a:pt x="1385" y="11676"/>
                    <a:pt x="976" y="15081"/>
                  </a:cubicBezTo>
                  <a:cubicBezTo>
                    <a:pt x="567" y="18486"/>
                    <a:pt x="239" y="19459"/>
                    <a:pt x="76" y="19362"/>
                  </a:cubicBezTo>
                  <a:cubicBezTo>
                    <a:pt x="-88" y="19265"/>
                    <a:pt x="-88" y="18097"/>
                    <a:pt x="1139" y="14984"/>
                  </a:cubicBezTo>
                  <a:cubicBezTo>
                    <a:pt x="2367" y="11870"/>
                    <a:pt x="4821" y="6811"/>
                    <a:pt x="6948" y="4086"/>
                  </a:cubicBezTo>
                  <a:cubicBezTo>
                    <a:pt x="9076" y="1362"/>
                    <a:pt x="10876" y="973"/>
                    <a:pt x="12839" y="2141"/>
                  </a:cubicBezTo>
                  <a:cubicBezTo>
                    <a:pt x="14803" y="3308"/>
                    <a:pt x="16930" y="6032"/>
                    <a:pt x="18403" y="9535"/>
                  </a:cubicBezTo>
                  <a:cubicBezTo>
                    <a:pt x="19876" y="13038"/>
                    <a:pt x="20694" y="17319"/>
                    <a:pt x="2151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6" name="Line"/>
            <p:cNvSpPr/>
            <p:nvPr/>
          </p:nvSpPr>
          <p:spPr>
            <a:xfrm>
              <a:off x="812901" y="4213433"/>
              <a:ext cx="666649" cy="712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451" fill="norm" stroke="1" extrusionOk="0">
                  <a:moveTo>
                    <a:pt x="17427" y="761"/>
                  </a:moveTo>
                  <a:cubicBezTo>
                    <a:pt x="17495" y="443"/>
                    <a:pt x="17563" y="124"/>
                    <a:pt x="17427" y="29"/>
                  </a:cubicBezTo>
                  <a:cubicBezTo>
                    <a:pt x="17290" y="-67"/>
                    <a:pt x="16948" y="60"/>
                    <a:pt x="15650" y="729"/>
                  </a:cubicBezTo>
                  <a:cubicBezTo>
                    <a:pt x="14351" y="1398"/>
                    <a:pt x="12095" y="2609"/>
                    <a:pt x="9908" y="3788"/>
                  </a:cubicBezTo>
                  <a:cubicBezTo>
                    <a:pt x="7720" y="4967"/>
                    <a:pt x="5601" y="6114"/>
                    <a:pt x="3995" y="7006"/>
                  </a:cubicBezTo>
                  <a:cubicBezTo>
                    <a:pt x="2389" y="7898"/>
                    <a:pt x="1295" y="8535"/>
                    <a:pt x="680" y="9013"/>
                  </a:cubicBezTo>
                  <a:cubicBezTo>
                    <a:pt x="65" y="9491"/>
                    <a:pt x="-72" y="9809"/>
                    <a:pt x="31" y="10032"/>
                  </a:cubicBezTo>
                  <a:cubicBezTo>
                    <a:pt x="133" y="10255"/>
                    <a:pt x="475" y="10383"/>
                    <a:pt x="1774" y="10510"/>
                  </a:cubicBezTo>
                  <a:cubicBezTo>
                    <a:pt x="3072" y="10637"/>
                    <a:pt x="5328" y="10765"/>
                    <a:pt x="7310" y="10797"/>
                  </a:cubicBezTo>
                  <a:cubicBezTo>
                    <a:pt x="9293" y="10829"/>
                    <a:pt x="11001" y="10765"/>
                    <a:pt x="12061" y="10797"/>
                  </a:cubicBezTo>
                  <a:cubicBezTo>
                    <a:pt x="13120" y="10829"/>
                    <a:pt x="13531" y="10956"/>
                    <a:pt x="13770" y="11179"/>
                  </a:cubicBezTo>
                  <a:cubicBezTo>
                    <a:pt x="14009" y="11402"/>
                    <a:pt x="14077" y="11721"/>
                    <a:pt x="13462" y="12485"/>
                  </a:cubicBezTo>
                  <a:cubicBezTo>
                    <a:pt x="12847" y="13250"/>
                    <a:pt x="11548" y="14460"/>
                    <a:pt x="10044" y="15512"/>
                  </a:cubicBezTo>
                  <a:cubicBezTo>
                    <a:pt x="8541" y="16563"/>
                    <a:pt x="6832" y="17455"/>
                    <a:pt x="5396" y="18252"/>
                  </a:cubicBezTo>
                  <a:cubicBezTo>
                    <a:pt x="3961" y="19048"/>
                    <a:pt x="2799" y="19749"/>
                    <a:pt x="2115" y="20259"/>
                  </a:cubicBezTo>
                  <a:cubicBezTo>
                    <a:pt x="1432" y="20768"/>
                    <a:pt x="1227" y="21087"/>
                    <a:pt x="1329" y="21278"/>
                  </a:cubicBezTo>
                  <a:cubicBezTo>
                    <a:pt x="1432" y="21469"/>
                    <a:pt x="1842" y="21533"/>
                    <a:pt x="3175" y="21310"/>
                  </a:cubicBezTo>
                  <a:cubicBezTo>
                    <a:pt x="4508" y="21087"/>
                    <a:pt x="6763" y="20577"/>
                    <a:pt x="9327" y="20131"/>
                  </a:cubicBezTo>
                  <a:cubicBezTo>
                    <a:pt x="11890" y="19685"/>
                    <a:pt x="14761" y="19303"/>
                    <a:pt x="16846" y="19112"/>
                  </a:cubicBezTo>
                  <a:cubicBezTo>
                    <a:pt x="18931" y="18921"/>
                    <a:pt x="20229" y="18921"/>
                    <a:pt x="21528" y="18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7" name="Line"/>
            <p:cNvSpPr/>
            <p:nvPr/>
          </p:nvSpPr>
          <p:spPr>
            <a:xfrm>
              <a:off x="1809750" y="4367083"/>
              <a:ext cx="457201" cy="366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7" fill="norm" stroke="1" extrusionOk="0">
                  <a:moveTo>
                    <a:pt x="0" y="3253"/>
                  </a:moveTo>
                  <a:cubicBezTo>
                    <a:pt x="100" y="6585"/>
                    <a:pt x="200" y="9918"/>
                    <a:pt x="400" y="12695"/>
                  </a:cubicBezTo>
                  <a:cubicBezTo>
                    <a:pt x="600" y="15472"/>
                    <a:pt x="900" y="17694"/>
                    <a:pt x="1200" y="19113"/>
                  </a:cubicBezTo>
                  <a:cubicBezTo>
                    <a:pt x="1500" y="20533"/>
                    <a:pt x="1800" y="21150"/>
                    <a:pt x="2200" y="21335"/>
                  </a:cubicBezTo>
                  <a:cubicBezTo>
                    <a:pt x="2600" y="21520"/>
                    <a:pt x="3100" y="21273"/>
                    <a:pt x="4000" y="19669"/>
                  </a:cubicBezTo>
                  <a:cubicBezTo>
                    <a:pt x="4900" y="18064"/>
                    <a:pt x="6200" y="15102"/>
                    <a:pt x="7000" y="13312"/>
                  </a:cubicBezTo>
                  <a:cubicBezTo>
                    <a:pt x="7800" y="11522"/>
                    <a:pt x="8100" y="10905"/>
                    <a:pt x="8300" y="10905"/>
                  </a:cubicBezTo>
                  <a:cubicBezTo>
                    <a:pt x="8500" y="10905"/>
                    <a:pt x="8600" y="11522"/>
                    <a:pt x="8950" y="12633"/>
                  </a:cubicBezTo>
                  <a:cubicBezTo>
                    <a:pt x="9300" y="13744"/>
                    <a:pt x="9900" y="15349"/>
                    <a:pt x="10400" y="16336"/>
                  </a:cubicBezTo>
                  <a:cubicBezTo>
                    <a:pt x="10900" y="17323"/>
                    <a:pt x="11300" y="17694"/>
                    <a:pt x="11800" y="17694"/>
                  </a:cubicBezTo>
                  <a:cubicBezTo>
                    <a:pt x="12300" y="17694"/>
                    <a:pt x="12900" y="17323"/>
                    <a:pt x="13650" y="15966"/>
                  </a:cubicBezTo>
                  <a:cubicBezTo>
                    <a:pt x="14400" y="14608"/>
                    <a:pt x="15300" y="12263"/>
                    <a:pt x="15650" y="9856"/>
                  </a:cubicBezTo>
                  <a:cubicBezTo>
                    <a:pt x="16000" y="7449"/>
                    <a:pt x="15800" y="4981"/>
                    <a:pt x="15250" y="3314"/>
                  </a:cubicBezTo>
                  <a:cubicBezTo>
                    <a:pt x="14700" y="1648"/>
                    <a:pt x="13800" y="784"/>
                    <a:pt x="13100" y="352"/>
                  </a:cubicBezTo>
                  <a:cubicBezTo>
                    <a:pt x="12400" y="-80"/>
                    <a:pt x="11900" y="-80"/>
                    <a:pt x="11450" y="167"/>
                  </a:cubicBezTo>
                  <a:cubicBezTo>
                    <a:pt x="11000" y="414"/>
                    <a:pt x="10600" y="907"/>
                    <a:pt x="10400" y="1525"/>
                  </a:cubicBezTo>
                  <a:cubicBezTo>
                    <a:pt x="10200" y="2142"/>
                    <a:pt x="10200" y="2882"/>
                    <a:pt x="12100" y="3685"/>
                  </a:cubicBezTo>
                  <a:cubicBezTo>
                    <a:pt x="14000" y="4487"/>
                    <a:pt x="17800" y="5351"/>
                    <a:pt x="21600" y="62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8" name="Line"/>
            <p:cNvSpPr/>
            <p:nvPr/>
          </p:nvSpPr>
          <p:spPr>
            <a:xfrm>
              <a:off x="2406650" y="4556210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9" name="Line"/>
            <p:cNvSpPr/>
            <p:nvPr/>
          </p:nvSpPr>
          <p:spPr>
            <a:xfrm>
              <a:off x="2921000" y="4208389"/>
              <a:ext cx="229998" cy="779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1372" fill="norm" stroke="1" extrusionOk="0">
                  <a:moveTo>
                    <a:pt x="0" y="10761"/>
                  </a:moveTo>
                  <a:cubicBezTo>
                    <a:pt x="389" y="12735"/>
                    <a:pt x="778" y="14710"/>
                    <a:pt x="973" y="16393"/>
                  </a:cubicBezTo>
                  <a:cubicBezTo>
                    <a:pt x="1168" y="18077"/>
                    <a:pt x="1168" y="19471"/>
                    <a:pt x="1168" y="20313"/>
                  </a:cubicBezTo>
                  <a:cubicBezTo>
                    <a:pt x="1168" y="21155"/>
                    <a:pt x="1168" y="21445"/>
                    <a:pt x="1070" y="21358"/>
                  </a:cubicBezTo>
                  <a:cubicBezTo>
                    <a:pt x="973" y="21271"/>
                    <a:pt x="778" y="20806"/>
                    <a:pt x="584" y="19616"/>
                  </a:cubicBezTo>
                  <a:cubicBezTo>
                    <a:pt x="389" y="18426"/>
                    <a:pt x="195" y="16510"/>
                    <a:pt x="292" y="14448"/>
                  </a:cubicBezTo>
                  <a:cubicBezTo>
                    <a:pt x="389" y="12387"/>
                    <a:pt x="778" y="10180"/>
                    <a:pt x="1557" y="8264"/>
                  </a:cubicBezTo>
                  <a:cubicBezTo>
                    <a:pt x="2335" y="6348"/>
                    <a:pt x="3503" y="4722"/>
                    <a:pt x="4962" y="3358"/>
                  </a:cubicBezTo>
                  <a:cubicBezTo>
                    <a:pt x="6422" y="1993"/>
                    <a:pt x="8173" y="890"/>
                    <a:pt x="10022" y="368"/>
                  </a:cubicBezTo>
                  <a:cubicBezTo>
                    <a:pt x="11870" y="-155"/>
                    <a:pt x="13816" y="-97"/>
                    <a:pt x="15859" y="397"/>
                  </a:cubicBezTo>
                  <a:cubicBezTo>
                    <a:pt x="17903" y="890"/>
                    <a:pt x="20043" y="1819"/>
                    <a:pt x="20822" y="2951"/>
                  </a:cubicBezTo>
                  <a:cubicBezTo>
                    <a:pt x="21600" y="4084"/>
                    <a:pt x="21016" y="5419"/>
                    <a:pt x="18584" y="6610"/>
                  </a:cubicBezTo>
                  <a:cubicBezTo>
                    <a:pt x="16151" y="7800"/>
                    <a:pt x="11870" y="8845"/>
                    <a:pt x="8562" y="9542"/>
                  </a:cubicBezTo>
                  <a:cubicBezTo>
                    <a:pt x="5254" y="10239"/>
                    <a:pt x="2919" y="10587"/>
                    <a:pt x="584" y="109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0" name="Line"/>
            <p:cNvSpPr/>
            <p:nvPr/>
          </p:nvSpPr>
          <p:spPr>
            <a:xfrm>
              <a:off x="3136900" y="4594310"/>
              <a:ext cx="17145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33" y="4114"/>
                    <a:pt x="9067" y="8229"/>
                    <a:pt x="12667" y="11829"/>
                  </a:cubicBezTo>
                  <a:cubicBezTo>
                    <a:pt x="16267" y="15429"/>
                    <a:pt x="18933" y="1851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1" name="Line"/>
            <p:cNvSpPr/>
            <p:nvPr/>
          </p:nvSpPr>
          <p:spPr>
            <a:xfrm>
              <a:off x="3143250" y="4619710"/>
              <a:ext cx="190501" cy="177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1543"/>
                    <a:pt x="15840" y="3086"/>
                    <a:pt x="12240" y="6686"/>
                  </a:cubicBezTo>
                  <a:cubicBezTo>
                    <a:pt x="8640" y="10286"/>
                    <a:pt x="4320" y="159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2" name="Line"/>
            <p:cNvSpPr/>
            <p:nvPr/>
          </p:nvSpPr>
          <p:spPr>
            <a:xfrm>
              <a:off x="2947458" y="3961272"/>
              <a:ext cx="189442" cy="184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0703" fill="norm" stroke="1" extrusionOk="0">
                  <a:moveTo>
                    <a:pt x="7800" y="4764"/>
                  </a:moveTo>
                  <a:cubicBezTo>
                    <a:pt x="6120" y="9512"/>
                    <a:pt x="4440" y="14259"/>
                    <a:pt x="3120" y="17107"/>
                  </a:cubicBezTo>
                  <a:cubicBezTo>
                    <a:pt x="1800" y="19956"/>
                    <a:pt x="840" y="20905"/>
                    <a:pt x="360" y="20668"/>
                  </a:cubicBezTo>
                  <a:cubicBezTo>
                    <a:pt x="-120" y="20430"/>
                    <a:pt x="-120" y="19006"/>
                    <a:pt x="360" y="15564"/>
                  </a:cubicBezTo>
                  <a:cubicBezTo>
                    <a:pt x="840" y="12123"/>
                    <a:pt x="1800" y="6663"/>
                    <a:pt x="3720" y="3459"/>
                  </a:cubicBezTo>
                  <a:cubicBezTo>
                    <a:pt x="5640" y="254"/>
                    <a:pt x="8520" y="-695"/>
                    <a:pt x="11040" y="492"/>
                  </a:cubicBezTo>
                  <a:cubicBezTo>
                    <a:pt x="13560" y="1679"/>
                    <a:pt x="15720" y="5002"/>
                    <a:pt x="17400" y="8087"/>
                  </a:cubicBezTo>
                  <a:cubicBezTo>
                    <a:pt x="19080" y="11173"/>
                    <a:pt x="20280" y="14021"/>
                    <a:pt x="21480" y="168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3" name="Line"/>
            <p:cNvSpPr/>
            <p:nvPr/>
          </p:nvSpPr>
          <p:spPr>
            <a:xfrm>
              <a:off x="3424511" y="4244923"/>
              <a:ext cx="175940" cy="374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2" h="21366" fill="norm" stroke="1" extrusionOk="0">
                  <a:moveTo>
                    <a:pt x="21122" y="3265"/>
                  </a:moveTo>
                  <a:cubicBezTo>
                    <a:pt x="21122" y="2179"/>
                    <a:pt x="21122" y="1093"/>
                    <a:pt x="20487" y="490"/>
                  </a:cubicBezTo>
                  <a:cubicBezTo>
                    <a:pt x="19851" y="-113"/>
                    <a:pt x="18581" y="-234"/>
                    <a:pt x="16040" y="550"/>
                  </a:cubicBezTo>
                  <a:cubicBezTo>
                    <a:pt x="13498" y="1335"/>
                    <a:pt x="9687" y="3024"/>
                    <a:pt x="6510" y="5860"/>
                  </a:cubicBezTo>
                  <a:cubicBezTo>
                    <a:pt x="3334" y="8696"/>
                    <a:pt x="793" y="12678"/>
                    <a:pt x="157" y="15393"/>
                  </a:cubicBezTo>
                  <a:cubicBezTo>
                    <a:pt x="-478" y="18108"/>
                    <a:pt x="793" y="19556"/>
                    <a:pt x="4223" y="20340"/>
                  </a:cubicBezTo>
                  <a:cubicBezTo>
                    <a:pt x="7654" y="21125"/>
                    <a:pt x="13244" y="21245"/>
                    <a:pt x="18835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4" name="Line"/>
            <p:cNvSpPr/>
            <p:nvPr/>
          </p:nvSpPr>
          <p:spPr>
            <a:xfrm>
              <a:off x="3734979" y="4289510"/>
              <a:ext cx="322672" cy="24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89" fill="norm" stroke="1" extrusionOk="0">
                  <a:moveTo>
                    <a:pt x="2039" y="0"/>
                  </a:moveTo>
                  <a:cubicBezTo>
                    <a:pt x="1333" y="3138"/>
                    <a:pt x="627" y="6277"/>
                    <a:pt x="274" y="9600"/>
                  </a:cubicBezTo>
                  <a:cubicBezTo>
                    <a:pt x="-79" y="12923"/>
                    <a:pt x="-79" y="16431"/>
                    <a:pt x="203" y="18462"/>
                  </a:cubicBezTo>
                  <a:cubicBezTo>
                    <a:pt x="486" y="20492"/>
                    <a:pt x="1050" y="21046"/>
                    <a:pt x="1968" y="20954"/>
                  </a:cubicBezTo>
                  <a:cubicBezTo>
                    <a:pt x="2886" y="20862"/>
                    <a:pt x="4156" y="20123"/>
                    <a:pt x="5145" y="19292"/>
                  </a:cubicBezTo>
                  <a:cubicBezTo>
                    <a:pt x="6133" y="18462"/>
                    <a:pt x="6839" y="17538"/>
                    <a:pt x="7121" y="17631"/>
                  </a:cubicBezTo>
                  <a:cubicBezTo>
                    <a:pt x="7403" y="17723"/>
                    <a:pt x="7262" y="18831"/>
                    <a:pt x="7474" y="19662"/>
                  </a:cubicBezTo>
                  <a:cubicBezTo>
                    <a:pt x="7686" y="20492"/>
                    <a:pt x="8250" y="21046"/>
                    <a:pt x="9027" y="21323"/>
                  </a:cubicBezTo>
                  <a:cubicBezTo>
                    <a:pt x="9803" y="21600"/>
                    <a:pt x="10792" y="21600"/>
                    <a:pt x="11992" y="20769"/>
                  </a:cubicBezTo>
                  <a:cubicBezTo>
                    <a:pt x="13192" y="19938"/>
                    <a:pt x="14603" y="18277"/>
                    <a:pt x="15662" y="15600"/>
                  </a:cubicBezTo>
                  <a:cubicBezTo>
                    <a:pt x="16721" y="12923"/>
                    <a:pt x="17427" y="9231"/>
                    <a:pt x="17780" y="6923"/>
                  </a:cubicBezTo>
                  <a:cubicBezTo>
                    <a:pt x="18133" y="4615"/>
                    <a:pt x="18133" y="3692"/>
                    <a:pt x="17780" y="3231"/>
                  </a:cubicBezTo>
                  <a:cubicBezTo>
                    <a:pt x="17427" y="2769"/>
                    <a:pt x="16721" y="2769"/>
                    <a:pt x="16086" y="3231"/>
                  </a:cubicBezTo>
                  <a:cubicBezTo>
                    <a:pt x="15450" y="3692"/>
                    <a:pt x="14886" y="4615"/>
                    <a:pt x="14603" y="5538"/>
                  </a:cubicBezTo>
                  <a:cubicBezTo>
                    <a:pt x="14321" y="6462"/>
                    <a:pt x="14321" y="7385"/>
                    <a:pt x="15521" y="8585"/>
                  </a:cubicBezTo>
                  <a:cubicBezTo>
                    <a:pt x="16721" y="9785"/>
                    <a:pt x="19121" y="11262"/>
                    <a:pt x="21521" y="12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5" name="Line"/>
            <p:cNvSpPr/>
            <p:nvPr/>
          </p:nvSpPr>
          <p:spPr>
            <a:xfrm>
              <a:off x="4140199" y="4283160"/>
              <a:ext cx="124066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96" h="21600" fill="norm" stroke="1" extrusionOk="0">
                  <a:moveTo>
                    <a:pt x="6171" y="0"/>
                  </a:moveTo>
                  <a:cubicBezTo>
                    <a:pt x="9943" y="543"/>
                    <a:pt x="13714" y="1087"/>
                    <a:pt x="16629" y="2717"/>
                  </a:cubicBezTo>
                  <a:cubicBezTo>
                    <a:pt x="19543" y="4347"/>
                    <a:pt x="21600" y="7064"/>
                    <a:pt x="18686" y="10392"/>
                  </a:cubicBezTo>
                  <a:cubicBezTo>
                    <a:pt x="15771" y="13721"/>
                    <a:pt x="7886" y="1766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6" name="Line"/>
            <p:cNvSpPr/>
            <p:nvPr/>
          </p:nvSpPr>
          <p:spPr>
            <a:xfrm>
              <a:off x="764930" y="5109072"/>
              <a:ext cx="403470" cy="230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6" h="20992" fill="norm" stroke="1" extrusionOk="0">
                  <a:moveTo>
                    <a:pt x="521" y="4591"/>
                  </a:moveTo>
                  <a:cubicBezTo>
                    <a:pt x="295" y="8834"/>
                    <a:pt x="69" y="13077"/>
                    <a:pt x="13" y="15681"/>
                  </a:cubicBezTo>
                  <a:cubicBezTo>
                    <a:pt x="-44" y="18284"/>
                    <a:pt x="69" y="19249"/>
                    <a:pt x="635" y="20020"/>
                  </a:cubicBezTo>
                  <a:cubicBezTo>
                    <a:pt x="1200" y="20791"/>
                    <a:pt x="2218" y="21370"/>
                    <a:pt x="3009" y="20695"/>
                  </a:cubicBezTo>
                  <a:cubicBezTo>
                    <a:pt x="3801" y="20020"/>
                    <a:pt x="4366" y="18091"/>
                    <a:pt x="4762" y="16549"/>
                  </a:cubicBezTo>
                  <a:cubicBezTo>
                    <a:pt x="5158" y="15006"/>
                    <a:pt x="5384" y="13849"/>
                    <a:pt x="5328" y="13656"/>
                  </a:cubicBezTo>
                  <a:cubicBezTo>
                    <a:pt x="5271" y="13463"/>
                    <a:pt x="4932" y="14234"/>
                    <a:pt x="4762" y="15199"/>
                  </a:cubicBezTo>
                  <a:cubicBezTo>
                    <a:pt x="4593" y="16163"/>
                    <a:pt x="4593" y="17320"/>
                    <a:pt x="4819" y="18188"/>
                  </a:cubicBezTo>
                  <a:cubicBezTo>
                    <a:pt x="5045" y="19056"/>
                    <a:pt x="5497" y="19634"/>
                    <a:pt x="6459" y="19827"/>
                  </a:cubicBezTo>
                  <a:cubicBezTo>
                    <a:pt x="7420" y="20020"/>
                    <a:pt x="8890" y="19827"/>
                    <a:pt x="10191" y="18188"/>
                  </a:cubicBezTo>
                  <a:cubicBezTo>
                    <a:pt x="11491" y="16549"/>
                    <a:pt x="12622" y="13463"/>
                    <a:pt x="13187" y="10666"/>
                  </a:cubicBezTo>
                  <a:cubicBezTo>
                    <a:pt x="13753" y="7870"/>
                    <a:pt x="13753" y="5363"/>
                    <a:pt x="13527" y="3531"/>
                  </a:cubicBezTo>
                  <a:cubicBezTo>
                    <a:pt x="13301" y="1699"/>
                    <a:pt x="12848" y="541"/>
                    <a:pt x="12339" y="156"/>
                  </a:cubicBezTo>
                  <a:cubicBezTo>
                    <a:pt x="11830" y="-230"/>
                    <a:pt x="11265" y="156"/>
                    <a:pt x="10813" y="734"/>
                  </a:cubicBezTo>
                  <a:cubicBezTo>
                    <a:pt x="10360" y="1313"/>
                    <a:pt x="10021" y="2084"/>
                    <a:pt x="10077" y="3531"/>
                  </a:cubicBezTo>
                  <a:cubicBezTo>
                    <a:pt x="10134" y="4977"/>
                    <a:pt x="10586" y="7099"/>
                    <a:pt x="12565" y="8256"/>
                  </a:cubicBezTo>
                  <a:cubicBezTo>
                    <a:pt x="14544" y="9413"/>
                    <a:pt x="18050" y="9606"/>
                    <a:pt x="21556" y="97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7" name="Line"/>
            <p:cNvSpPr/>
            <p:nvPr/>
          </p:nvSpPr>
          <p:spPr>
            <a:xfrm>
              <a:off x="5022849" y="4474454"/>
              <a:ext cx="514351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60" fill="norm" stroke="1" extrusionOk="0">
                  <a:moveTo>
                    <a:pt x="0" y="21060"/>
                  </a:moveTo>
                  <a:cubicBezTo>
                    <a:pt x="3200" y="13860"/>
                    <a:pt x="6400" y="6660"/>
                    <a:pt x="9644" y="3060"/>
                  </a:cubicBezTo>
                  <a:cubicBezTo>
                    <a:pt x="12889" y="-540"/>
                    <a:pt x="16178" y="-540"/>
                    <a:pt x="18178" y="900"/>
                  </a:cubicBezTo>
                  <a:cubicBezTo>
                    <a:pt x="20178" y="2340"/>
                    <a:pt x="20889" y="5220"/>
                    <a:pt x="21600" y="81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8" name="Line"/>
            <p:cNvSpPr/>
            <p:nvPr/>
          </p:nvSpPr>
          <p:spPr>
            <a:xfrm>
              <a:off x="5234516" y="4638760"/>
              <a:ext cx="264585" cy="184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73" fill="norm" stroke="1" extrusionOk="0">
                  <a:moveTo>
                    <a:pt x="2419" y="7200"/>
                  </a:moveTo>
                  <a:cubicBezTo>
                    <a:pt x="1210" y="12000"/>
                    <a:pt x="0" y="16800"/>
                    <a:pt x="0" y="19200"/>
                  </a:cubicBezTo>
                  <a:cubicBezTo>
                    <a:pt x="0" y="21600"/>
                    <a:pt x="1210" y="21600"/>
                    <a:pt x="5011" y="18000"/>
                  </a:cubicBezTo>
                  <a:cubicBezTo>
                    <a:pt x="8813" y="14400"/>
                    <a:pt x="15206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9" name="Line"/>
            <p:cNvSpPr/>
            <p:nvPr/>
          </p:nvSpPr>
          <p:spPr>
            <a:xfrm>
              <a:off x="5778499" y="4291263"/>
              <a:ext cx="666751" cy="6141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9" fill="norm" stroke="1" extrusionOk="0">
                  <a:moveTo>
                    <a:pt x="0" y="21539"/>
                  </a:moveTo>
                  <a:cubicBezTo>
                    <a:pt x="1029" y="20277"/>
                    <a:pt x="2057" y="19015"/>
                    <a:pt x="3086" y="17271"/>
                  </a:cubicBezTo>
                  <a:cubicBezTo>
                    <a:pt x="4114" y="15527"/>
                    <a:pt x="5143" y="13300"/>
                    <a:pt x="5966" y="11036"/>
                  </a:cubicBezTo>
                  <a:cubicBezTo>
                    <a:pt x="6789" y="8772"/>
                    <a:pt x="7406" y="6471"/>
                    <a:pt x="7851" y="4764"/>
                  </a:cubicBezTo>
                  <a:cubicBezTo>
                    <a:pt x="8297" y="3057"/>
                    <a:pt x="8571" y="1943"/>
                    <a:pt x="8709" y="1201"/>
                  </a:cubicBezTo>
                  <a:cubicBezTo>
                    <a:pt x="8846" y="459"/>
                    <a:pt x="8846" y="87"/>
                    <a:pt x="8709" y="13"/>
                  </a:cubicBezTo>
                  <a:cubicBezTo>
                    <a:pt x="8571" y="-61"/>
                    <a:pt x="8297" y="162"/>
                    <a:pt x="7817" y="1424"/>
                  </a:cubicBezTo>
                  <a:cubicBezTo>
                    <a:pt x="7337" y="2685"/>
                    <a:pt x="6651" y="4986"/>
                    <a:pt x="6343" y="6768"/>
                  </a:cubicBezTo>
                  <a:cubicBezTo>
                    <a:pt x="6034" y="8549"/>
                    <a:pt x="6103" y="9811"/>
                    <a:pt x="6446" y="10702"/>
                  </a:cubicBezTo>
                  <a:cubicBezTo>
                    <a:pt x="6789" y="11593"/>
                    <a:pt x="7406" y="12112"/>
                    <a:pt x="8331" y="12038"/>
                  </a:cubicBezTo>
                  <a:cubicBezTo>
                    <a:pt x="9257" y="11964"/>
                    <a:pt x="10491" y="11296"/>
                    <a:pt x="11726" y="9997"/>
                  </a:cubicBezTo>
                  <a:cubicBezTo>
                    <a:pt x="12960" y="8698"/>
                    <a:pt x="14194" y="6768"/>
                    <a:pt x="14914" y="5617"/>
                  </a:cubicBezTo>
                  <a:cubicBezTo>
                    <a:pt x="15634" y="4467"/>
                    <a:pt x="15840" y="4096"/>
                    <a:pt x="16011" y="3613"/>
                  </a:cubicBezTo>
                  <a:cubicBezTo>
                    <a:pt x="16183" y="3131"/>
                    <a:pt x="16320" y="2537"/>
                    <a:pt x="16354" y="2537"/>
                  </a:cubicBezTo>
                  <a:cubicBezTo>
                    <a:pt x="16389" y="2537"/>
                    <a:pt x="16320" y="3131"/>
                    <a:pt x="16663" y="4393"/>
                  </a:cubicBezTo>
                  <a:cubicBezTo>
                    <a:pt x="17006" y="5654"/>
                    <a:pt x="17760" y="7584"/>
                    <a:pt x="18651" y="9069"/>
                  </a:cubicBezTo>
                  <a:cubicBezTo>
                    <a:pt x="19543" y="10553"/>
                    <a:pt x="20571" y="11593"/>
                    <a:pt x="21600" y="126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0" name="Line"/>
            <p:cNvSpPr/>
            <p:nvPr/>
          </p:nvSpPr>
          <p:spPr>
            <a:xfrm>
              <a:off x="6099084" y="3904606"/>
              <a:ext cx="231866" cy="2298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129" fill="norm" stroke="1" extrusionOk="0">
                  <a:moveTo>
                    <a:pt x="12085" y="5613"/>
                  </a:moveTo>
                  <a:cubicBezTo>
                    <a:pt x="9335" y="8921"/>
                    <a:pt x="6586" y="12229"/>
                    <a:pt x="4819" y="14467"/>
                  </a:cubicBezTo>
                  <a:cubicBezTo>
                    <a:pt x="3052" y="16705"/>
                    <a:pt x="2266" y="17872"/>
                    <a:pt x="1481" y="19040"/>
                  </a:cubicBezTo>
                  <a:cubicBezTo>
                    <a:pt x="695" y="20207"/>
                    <a:pt x="-90" y="21375"/>
                    <a:pt x="8" y="21083"/>
                  </a:cubicBezTo>
                  <a:cubicBezTo>
                    <a:pt x="106" y="20791"/>
                    <a:pt x="1088" y="19040"/>
                    <a:pt x="3150" y="15440"/>
                  </a:cubicBezTo>
                  <a:cubicBezTo>
                    <a:pt x="5212" y="11840"/>
                    <a:pt x="8354" y="6391"/>
                    <a:pt x="10808" y="3375"/>
                  </a:cubicBezTo>
                  <a:cubicBezTo>
                    <a:pt x="13263" y="359"/>
                    <a:pt x="15030" y="-225"/>
                    <a:pt x="16699" y="67"/>
                  </a:cubicBezTo>
                  <a:cubicBezTo>
                    <a:pt x="18368" y="359"/>
                    <a:pt x="19939" y="1526"/>
                    <a:pt x="20725" y="3667"/>
                  </a:cubicBezTo>
                  <a:cubicBezTo>
                    <a:pt x="21510" y="5807"/>
                    <a:pt x="21510" y="8921"/>
                    <a:pt x="21510" y="12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3" name="Drawing"/>
          <p:cNvGrpSpPr/>
          <p:nvPr/>
        </p:nvGrpSpPr>
        <p:grpSpPr>
          <a:xfrm>
            <a:off x="1699719" y="1181627"/>
            <a:ext cx="10681835" cy="7518140"/>
            <a:chOff x="0" y="0"/>
            <a:chExt cx="10681834" cy="7518138"/>
          </a:xfrm>
        </p:grpSpPr>
        <p:sp>
          <p:nvSpPr>
            <p:cNvPr id="158" name="Line"/>
            <p:cNvSpPr/>
            <p:nvPr/>
          </p:nvSpPr>
          <p:spPr>
            <a:xfrm>
              <a:off x="542772" y="180368"/>
              <a:ext cx="81609" cy="4096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38" fill="norm" stroke="1" extrusionOk="0">
                  <a:moveTo>
                    <a:pt x="3076" y="1832"/>
                  </a:moveTo>
                  <a:cubicBezTo>
                    <a:pt x="1415" y="1056"/>
                    <a:pt x="-247" y="281"/>
                    <a:pt x="30" y="60"/>
                  </a:cubicBezTo>
                  <a:cubicBezTo>
                    <a:pt x="307" y="-162"/>
                    <a:pt x="2522" y="170"/>
                    <a:pt x="4738" y="2164"/>
                  </a:cubicBezTo>
                  <a:cubicBezTo>
                    <a:pt x="6953" y="4158"/>
                    <a:pt x="9168" y="7813"/>
                    <a:pt x="10553" y="10693"/>
                  </a:cubicBezTo>
                  <a:cubicBezTo>
                    <a:pt x="11938" y="13573"/>
                    <a:pt x="12491" y="15678"/>
                    <a:pt x="14153" y="17340"/>
                  </a:cubicBezTo>
                  <a:cubicBezTo>
                    <a:pt x="15815" y="19001"/>
                    <a:pt x="18584" y="20220"/>
                    <a:pt x="21353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59" name="Line"/>
            <p:cNvSpPr/>
            <p:nvPr/>
          </p:nvSpPr>
          <p:spPr>
            <a:xfrm>
              <a:off x="732330" y="304360"/>
              <a:ext cx="146051" cy="2605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00" fill="norm" stroke="1" extrusionOk="0">
                  <a:moveTo>
                    <a:pt x="1878" y="8736"/>
                  </a:moveTo>
                  <a:cubicBezTo>
                    <a:pt x="939" y="9421"/>
                    <a:pt x="0" y="10107"/>
                    <a:pt x="0" y="11907"/>
                  </a:cubicBezTo>
                  <a:cubicBezTo>
                    <a:pt x="0" y="13707"/>
                    <a:pt x="939" y="16621"/>
                    <a:pt x="1409" y="18507"/>
                  </a:cubicBezTo>
                  <a:cubicBezTo>
                    <a:pt x="1878" y="20393"/>
                    <a:pt x="1878" y="21250"/>
                    <a:pt x="1722" y="21079"/>
                  </a:cubicBezTo>
                  <a:cubicBezTo>
                    <a:pt x="1565" y="20907"/>
                    <a:pt x="1252" y="19707"/>
                    <a:pt x="1096" y="16536"/>
                  </a:cubicBezTo>
                  <a:cubicBezTo>
                    <a:pt x="939" y="13364"/>
                    <a:pt x="939" y="8221"/>
                    <a:pt x="1409" y="5136"/>
                  </a:cubicBezTo>
                  <a:cubicBezTo>
                    <a:pt x="1878" y="2050"/>
                    <a:pt x="2817" y="1021"/>
                    <a:pt x="4070" y="421"/>
                  </a:cubicBezTo>
                  <a:cubicBezTo>
                    <a:pt x="5322" y="-179"/>
                    <a:pt x="6887" y="-350"/>
                    <a:pt x="9078" y="1364"/>
                  </a:cubicBezTo>
                  <a:cubicBezTo>
                    <a:pt x="11270" y="3079"/>
                    <a:pt x="14087" y="6679"/>
                    <a:pt x="15496" y="8907"/>
                  </a:cubicBezTo>
                  <a:cubicBezTo>
                    <a:pt x="16904" y="11136"/>
                    <a:pt x="16904" y="11993"/>
                    <a:pt x="17061" y="12850"/>
                  </a:cubicBezTo>
                  <a:cubicBezTo>
                    <a:pt x="17217" y="13707"/>
                    <a:pt x="17530" y="14564"/>
                    <a:pt x="18313" y="14650"/>
                  </a:cubicBezTo>
                  <a:cubicBezTo>
                    <a:pt x="19096" y="14736"/>
                    <a:pt x="20348" y="14050"/>
                    <a:pt x="21600" y="133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0" name="Line"/>
            <p:cNvSpPr/>
            <p:nvPr/>
          </p:nvSpPr>
          <p:spPr>
            <a:xfrm>
              <a:off x="1012910" y="-1"/>
              <a:ext cx="113121" cy="507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7" h="21311" fill="norm" stroke="1" extrusionOk="0">
                  <a:moveTo>
                    <a:pt x="21377" y="4244"/>
                  </a:moveTo>
                  <a:cubicBezTo>
                    <a:pt x="20577" y="2911"/>
                    <a:pt x="19777" y="1578"/>
                    <a:pt x="18577" y="778"/>
                  </a:cubicBezTo>
                  <a:cubicBezTo>
                    <a:pt x="17377" y="-22"/>
                    <a:pt x="15777" y="-289"/>
                    <a:pt x="13577" y="378"/>
                  </a:cubicBezTo>
                  <a:cubicBezTo>
                    <a:pt x="11377" y="1044"/>
                    <a:pt x="8577" y="2644"/>
                    <a:pt x="6177" y="4955"/>
                  </a:cubicBezTo>
                  <a:cubicBezTo>
                    <a:pt x="3777" y="7267"/>
                    <a:pt x="1777" y="10289"/>
                    <a:pt x="777" y="12867"/>
                  </a:cubicBezTo>
                  <a:cubicBezTo>
                    <a:pt x="-223" y="15444"/>
                    <a:pt x="-223" y="17578"/>
                    <a:pt x="577" y="18911"/>
                  </a:cubicBezTo>
                  <a:cubicBezTo>
                    <a:pt x="1377" y="20244"/>
                    <a:pt x="2977" y="20778"/>
                    <a:pt x="4577" y="213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1" name="Line"/>
            <p:cNvSpPr/>
            <p:nvPr/>
          </p:nvSpPr>
          <p:spPr>
            <a:xfrm>
              <a:off x="967280" y="278872"/>
              <a:ext cx="1651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54" y="19029"/>
                    <a:pt x="1108" y="16457"/>
                    <a:pt x="4708" y="12857"/>
                  </a:cubicBezTo>
                  <a:cubicBezTo>
                    <a:pt x="8308" y="9257"/>
                    <a:pt x="14954" y="4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2" name="Line"/>
            <p:cNvSpPr/>
            <p:nvPr/>
          </p:nvSpPr>
          <p:spPr>
            <a:xfrm>
              <a:off x="1165344" y="204409"/>
              <a:ext cx="138487" cy="201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3" h="21415" fill="norm" stroke="1" extrusionOk="0">
                  <a:moveTo>
                    <a:pt x="2717" y="11965"/>
                  </a:moveTo>
                  <a:cubicBezTo>
                    <a:pt x="4329" y="11740"/>
                    <a:pt x="5941" y="11515"/>
                    <a:pt x="7553" y="10052"/>
                  </a:cubicBezTo>
                  <a:cubicBezTo>
                    <a:pt x="9165" y="8590"/>
                    <a:pt x="10777" y="5890"/>
                    <a:pt x="11583" y="3978"/>
                  </a:cubicBezTo>
                  <a:cubicBezTo>
                    <a:pt x="12389" y="2065"/>
                    <a:pt x="12389" y="940"/>
                    <a:pt x="11583" y="378"/>
                  </a:cubicBezTo>
                  <a:cubicBezTo>
                    <a:pt x="10777" y="-185"/>
                    <a:pt x="9165" y="-185"/>
                    <a:pt x="7230" y="828"/>
                  </a:cubicBezTo>
                  <a:cubicBezTo>
                    <a:pt x="5296" y="1840"/>
                    <a:pt x="3039" y="3865"/>
                    <a:pt x="1589" y="6790"/>
                  </a:cubicBezTo>
                  <a:cubicBezTo>
                    <a:pt x="138" y="9715"/>
                    <a:pt x="-507" y="13540"/>
                    <a:pt x="460" y="16015"/>
                  </a:cubicBezTo>
                  <a:cubicBezTo>
                    <a:pt x="1427" y="18490"/>
                    <a:pt x="4006" y="19615"/>
                    <a:pt x="7714" y="20290"/>
                  </a:cubicBezTo>
                  <a:cubicBezTo>
                    <a:pt x="11421" y="20965"/>
                    <a:pt x="16257" y="21190"/>
                    <a:pt x="21093" y="21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3" name="Line"/>
            <p:cNvSpPr/>
            <p:nvPr/>
          </p:nvSpPr>
          <p:spPr>
            <a:xfrm>
              <a:off x="1358864" y="162128"/>
              <a:ext cx="186267" cy="2140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3" fill="norm" stroke="1" extrusionOk="0">
                  <a:moveTo>
                    <a:pt x="2455" y="4017"/>
                  </a:moveTo>
                  <a:cubicBezTo>
                    <a:pt x="1227" y="3388"/>
                    <a:pt x="0" y="2759"/>
                    <a:pt x="0" y="2444"/>
                  </a:cubicBezTo>
                  <a:cubicBezTo>
                    <a:pt x="0" y="2130"/>
                    <a:pt x="1227" y="2130"/>
                    <a:pt x="2823" y="2864"/>
                  </a:cubicBezTo>
                  <a:cubicBezTo>
                    <a:pt x="4418" y="3598"/>
                    <a:pt x="6382" y="5066"/>
                    <a:pt x="7977" y="7163"/>
                  </a:cubicBezTo>
                  <a:cubicBezTo>
                    <a:pt x="9573" y="9260"/>
                    <a:pt x="10800" y="11986"/>
                    <a:pt x="11414" y="14398"/>
                  </a:cubicBezTo>
                  <a:cubicBezTo>
                    <a:pt x="12027" y="16809"/>
                    <a:pt x="12027" y="18906"/>
                    <a:pt x="11414" y="20060"/>
                  </a:cubicBezTo>
                  <a:cubicBezTo>
                    <a:pt x="10800" y="21213"/>
                    <a:pt x="9573" y="21423"/>
                    <a:pt x="8714" y="21004"/>
                  </a:cubicBezTo>
                  <a:cubicBezTo>
                    <a:pt x="7855" y="20584"/>
                    <a:pt x="7364" y="19536"/>
                    <a:pt x="7609" y="16390"/>
                  </a:cubicBezTo>
                  <a:cubicBezTo>
                    <a:pt x="7855" y="13244"/>
                    <a:pt x="8836" y="8002"/>
                    <a:pt x="10677" y="4856"/>
                  </a:cubicBezTo>
                  <a:cubicBezTo>
                    <a:pt x="12518" y="1710"/>
                    <a:pt x="15218" y="662"/>
                    <a:pt x="17182" y="242"/>
                  </a:cubicBezTo>
                  <a:cubicBezTo>
                    <a:pt x="19145" y="-177"/>
                    <a:pt x="20373" y="33"/>
                    <a:pt x="21600" y="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4" name="Line"/>
            <p:cNvSpPr/>
            <p:nvPr/>
          </p:nvSpPr>
          <p:spPr>
            <a:xfrm>
              <a:off x="1544422" y="118646"/>
              <a:ext cx="153109" cy="2382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0962" fill="norm" stroke="1" extrusionOk="0">
                  <a:moveTo>
                    <a:pt x="3600" y="9067"/>
                  </a:moveTo>
                  <a:cubicBezTo>
                    <a:pt x="6228" y="7019"/>
                    <a:pt x="8855" y="4971"/>
                    <a:pt x="10168" y="3388"/>
                  </a:cubicBezTo>
                  <a:cubicBezTo>
                    <a:pt x="11482" y="1805"/>
                    <a:pt x="11482" y="688"/>
                    <a:pt x="10752" y="223"/>
                  </a:cubicBezTo>
                  <a:cubicBezTo>
                    <a:pt x="10022" y="-243"/>
                    <a:pt x="8563" y="-57"/>
                    <a:pt x="6665" y="1526"/>
                  </a:cubicBezTo>
                  <a:cubicBezTo>
                    <a:pt x="4768" y="3109"/>
                    <a:pt x="2433" y="6088"/>
                    <a:pt x="1119" y="9440"/>
                  </a:cubicBezTo>
                  <a:cubicBezTo>
                    <a:pt x="-194" y="12791"/>
                    <a:pt x="-486" y="16516"/>
                    <a:pt x="973" y="18657"/>
                  </a:cubicBezTo>
                  <a:cubicBezTo>
                    <a:pt x="2433" y="20798"/>
                    <a:pt x="5644" y="21357"/>
                    <a:pt x="9292" y="20705"/>
                  </a:cubicBezTo>
                  <a:cubicBezTo>
                    <a:pt x="12941" y="20054"/>
                    <a:pt x="17028" y="18191"/>
                    <a:pt x="21114" y="16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5" name="Line"/>
            <p:cNvSpPr/>
            <p:nvPr/>
          </p:nvSpPr>
          <p:spPr>
            <a:xfrm>
              <a:off x="1687745" y="139164"/>
              <a:ext cx="105036" cy="1862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7" h="21358" fill="norm" stroke="1" extrusionOk="0">
                  <a:moveTo>
                    <a:pt x="7181" y="7282"/>
                  </a:moveTo>
                  <a:cubicBezTo>
                    <a:pt x="7181" y="6068"/>
                    <a:pt x="7181" y="4855"/>
                    <a:pt x="6317" y="4733"/>
                  </a:cubicBezTo>
                  <a:cubicBezTo>
                    <a:pt x="5453" y="4612"/>
                    <a:pt x="3725" y="5583"/>
                    <a:pt x="2861" y="7888"/>
                  </a:cubicBezTo>
                  <a:cubicBezTo>
                    <a:pt x="1997" y="10194"/>
                    <a:pt x="1997" y="13834"/>
                    <a:pt x="1565" y="16625"/>
                  </a:cubicBezTo>
                  <a:cubicBezTo>
                    <a:pt x="1133" y="19416"/>
                    <a:pt x="269" y="21358"/>
                    <a:pt x="53" y="21358"/>
                  </a:cubicBezTo>
                  <a:cubicBezTo>
                    <a:pt x="-163" y="21358"/>
                    <a:pt x="269" y="19416"/>
                    <a:pt x="1565" y="16261"/>
                  </a:cubicBezTo>
                  <a:cubicBezTo>
                    <a:pt x="2861" y="13106"/>
                    <a:pt x="5021" y="8738"/>
                    <a:pt x="6533" y="5947"/>
                  </a:cubicBezTo>
                  <a:cubicBezTo>
                    <a:pt x="8045" y="3156"/>
                    <a:pt x="8909" y="1942"/>
                    <a:pt x="10421" y="1093"/>
                  </a:cubicBezTo>
                  <a:cubicBezTo>
                    <a:pt x="11933" y="243"/>
                    <a:pt x="14093" y="-242"/>
                    <a:pt x="15605" y="122"/>
                  </a:cubicBezTo>
                  <a:cubicBezTo>
                    <a:pt x="17117" y="486"/>
                    <a:pt x="17981" y="1700"/>
                    <a:pt x="18845" y="5219"/>
                  </a:cubicBezTo>
                  <a:cubicBezTo>
                    <a:pt x="19709" y="8738"/>
                    <a:pt x="20573" y="14562"/>
                    <a:pt x="21437" y="203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6" name="Line"/>
            <p:cNvSpPr/>
            <p:nvPr/>
          </p:nvSpPr>
          <p:spPr>
            <a:xfrm>
              <a:off x="1884608" y="73840"/>
              <a:ext cx="422523" cy="2409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1" h="20659" fill="norm" stroke="1" extrusionOk="0">
                  <a:moveTo>
                    <a:pt x="3397" y="3969"/>
                  </a:moveTo>
                  <a:cubicBezTo>
                    <a:pt x="2860" y="3969"/>
                    <a:pt x="2323" y="3969"/>
                    <a:pt x="1678" y="5784"/>
                  </a:cubicBezTo>
                  <a:cubicBezTo>
                    <a:pt x="1033" y="7599"/>
                    <a:pt x="281" y="11229"/>
                    <a:pt x="66" y="13952"/>
                  </a:cubicBezTo>
                  <a:cubicBezTo>
                    <a:pt x="-149" y="16675"/>
                    <a:pt x="173" y="18490"/>
                    <a:pt x="818" y="19670"/>
                  </a:cubicBezTo>
                  <a:cubicBezTo>
                    <a:pt x="1463" y="20849"/>
                    <a:pt x="2430" y="21394"/>
                    <a:pt x="4472" y="18853"/>
                  </a:cubicBezTo>
                  <a:cubicBezTo>
                    <a:pt x="6514" y="16312"/>
                    <a:pt x="9630" y="10685"/>
                    <a:pt x="11296" y="7418"/>
                  </a:cubicBezTo>
                  <a:cubicBezTo>
                    <a:pt x="12961" y="4150"/>
                    <a:pt x="13176" y="3243"/>
                    <a:pt x="13338" y="2335"/>
                  </a:cubicBezTo>
                  <a:cubicBezTo>
                    <a:pt x="13499" y="1428"/>
                    <a:pt x="13606" y="520"/>
                    <a:pt x="13391" y="157"/>
                  </a:cubicBezTo>
                  <a:cubicBezTo>
                    <a:pt x="13176" y="-206"/>
                    <a:pt x="12639" y="-24"/>
                    <a:pt x="11779" y="1609"/>
                  </a:cubicBezTo>
                  <a:cubicBezTo>
                    <a:pt x="10920" y="3243"/>
                    <a:pt x="9738" y="6328"/>
                    <a:pt x="9039" y="8779"/>
                  </a:cubicBezTo>
                  <a:cubicBezTo>
                    <a:pt x="8341" y="11229"/>
                    <a:pt x="8126" y="13044"/>
                    <a:pt x="8018" y="14406"/>
                  </a:cubicBezTo>
                  <a:cubicBezTo>
                    <a:pt x="7911" y="15767"/>
                    <a:pt x="7911" y="16675"/>
                    <a:pt x="8233" y="17491"/>
                  </a:cubicBezTo>
                  <a:cubicBezTo>
                    <a:pt x="8555" y="18308"/>
                    <a:pt x="9200" y="19034"/>
                    <a:pt x="10973" y="19307"/>
                  </a:cubicBezTo>
                  <a:cubicBezTo>
                    <a:pt x="12747" y="19579"/>
                    <a:pt x="15648" y="19397"/>
                    <a:pt x="17582" y="19034"/>
                  </a:cubicBezTo>
                  <a:cubicBezTo>
                    <a:pt x="19517" y="18671"/>
                    <a:pt x="20484" y="18127"/>
                    <a:pt x="21451" y="175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7" name="Line"/>
            <p:cNvSpPr/>
            <p:nvPr/>
          </p:nvSpPr>
          <p:spPr>
            <a:xfrm>
              <a:off x="751380" y="554039"/>
              <a:ext cx="1166285" cy="175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529" y="18737"/>
                    <a:pt x="3058" y="15875"/>
                    <a:pt x="4606" y="13402"/>
                  </a:cubicBezTo>
                  <a:cubicBezTo>
                    <a:pt x="6155" y="10930"/>
                    <a:pt x="7723" y="8848"/>
                    <a:pt x="9350" y="7287"/>
                  </a:cubicBezTo>
                  <a:cubicBezTo>
                    <a:pt x="10976" y="5725"/>
                    <a:pt x="12662" y="4684"/>
                    <a:pt x="14230" y="3773"/>
                  </a:cubicBezTo>
                  <a:cubicBezTo>
                    <a:pt x="15798" y="2863"/>
                    <a:pt x="17249" y="2082"/>
                    <a:pt x="18366" y="1561"/>
                  </a:cubicBezTo>
                  <a:cubicBezTo>
                    <a:pt x="19483" y="1041"/>
                    <a:pt x="20267" y="781"/>
                    <a:pt x="20796" y="520"/>
                  </a:cubicBezTo>
                  <a:cubicBezTo>
                    <a:pt x="21326" y="260"/>
                    <a:pt x="21600" y="0"/>
                    <a:pt x="21600" y="0"/>
                  </a:cubicBezTo>
                  <a:cubicBezTo>
                    <a:pt x="21600" y="0"/>
                    <a:pt x="21326" y="260"/>
                    <a:pt x="21051" y="5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8" name="Line"/>
            <p:cNvSpPr/>
            <p:nvPr/>
          </p:nvSpPr>
          <p:spPr>
            <a:xfrm>
              <a:off x="952839" y="602722"/>
              <a:ext cx="1189192" cy="3000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414" fill="norm" stroke="1" extrusionOk="0">
                  <a:moveTo>
                    <a:pt x="262" y="19485"/>
                  </a:moveTo>
                  <a:cubicBezTo>
                    <a:pt x="108" y="20090"/>
                    <a:pt x="-45" y="20694"/>
                    <a:pt x="13" y="21071"/>
                  </a:cubicBezTo>
                  <a:cubicBezTo>
                    <a:pt x="70" y="21449"/>
                    <a:pt x="339" y="21600"/>
                    <a:pt x="1087" y="21071"/>
                  </a:cubicBezTo>
                  <a:cubicBezTo>
                    <a:pt x="1835" y="20543"/>
                    <a:pt x="3063" y="19334"/>
                    <a:pt x="4329" y="18050"/>
                  </a:cubicBezTo>
                  <a:cubicBezTo>
                    <a:pt x="5595" y="16766"/>
                    <a:pt x="6899" y="15407"/>
                    <a:pt x="8300" y="13897"/>
                  </a:cubicBezTo>
                  <a:cubicBezTo>
                    <a:pt x="9700" y="12386"/>
                    <a:pt x="11196" y="10724"/>
                    <a:pt x="12692" y="9214"/>
                  </a:cubicBezTo>
                  <a:cubicBezTo>
                    <a:pt x="14189" y="7703"/>
                    <a:pt x="15685" y="6344"/>
                    <a:pt x="17162" y="4834"/>
                  </a:cubicBezTo>
                  <a:cubicBezTo>
                    <a:pt x="18639" y="3323"/>
                    <a:pt x="20097" y="1662"/>
                    <a:pt x="2155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69" name="Line"/>
            <p:cNvSpPr/>
            <p:nvPr/>
          </p:nvSpPr>
          <p:spPr>
            <a:xfrm>
              <a:off x="787050" y="1333469"/>
              <a:ext cx="156843" cy="4157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317" fill="norm" stroke="1" extrusionOk="0">
                  <a:moveTo>
                    <a:pt x="19084" y="3556"/>
                  </a:moveTo>
                  <a:cubicBezTo>
                    <a:pt x="19369" y="3014"/>
                    <a:pt x="19653" y="2471"/>
                    <a:pt x="18800" y="1765"/>
                  </a:cubicBezTo>
                  <a:cubicBezTo>
                    <a:pt x="17947" y="1060"/>
                    <a:pt x="15958" y="192"/>
                    <a:pt x="13258" y="29"/>
                  </a:cubicBezTo>
                  <a:cubicBezTo>
                    <a:pt x="10558" y="-134"/>
                    <a:pt x="7147" y="409"/>
                    <a:pt x="4590" y="1277"/>
                  </a:cubicBezTo>
                  <a:cubicBezTo>
                    <a:pt x="2032" y="2145"/>
                    <a:pt x="326" y="3339"/>
                    <a:pt x="42" y="4588"/>
                  </a:cubicBezTo>
                  <a:cubicBezTo>
                    <a:pt x="-242" y="5836"/>
                    <a:pt x="895" y="7138"/>
                    <a:pt x="4021" y="8332"/>
                  </a:cubicBezTo>
                  <a:cubicBezTo>
                    <a:pt x="7147" y="9526"/>
                    <a:pt x="12263" y="10612"/>
                    <a:pt x="15532" y="11860"/>
                  </a:cubicBezTo>
                  <a:cubicBezTo>
                    <a:pt x="18800" y="13108"/>
                    <a:pt x="20221" y="14519"/>
                    <a:pt x="20790" y="15822"/>
                  </a:cubicBezTo>
                  <a:cubicBezTo>
                    <a:pt x="21358" y="17124"/>
                    <a:pt x="21074" y="18318"/>
                    <a:pt x="19511" y="19295"/>
                  </a:cubicBezTo>
                  <a:cubicBezTo>
                    <a:pt x="17947" y="20272"/>
                    <a:pt x="15105" y="21032"/>
                    <a:pt x="12405" y="21249"/>
                  </a:cubicBezTo>
                  <a:cubicBezTo>
                    <a:pt x="9705" y="21466"/>
                    <a:pt x="7147" y="21140"/>
                    <a:pt x="5584" y="20652"/>
                  </a:cubicBezTo>
                  <a:cubicBezTo>
                    <a:pt x="4021" y="20163"/>
                    <a:pt x="3453" y="19512"/>
                    <a:pt x="3879" y="19132"/>
                  </a:cubicBezTo>
                  <a:cubicBezTo>
                    <a:pt x="4305" y="18752"/>
                    <a:pt x="5726" y="18644"/>
                    <a:pt x="7147" y="18590"/>
                  </a:cubicBezTo>
                  <a:cubicBezTo>
                    <a:pt x="8569" y="18535"/>
                    <a:pt x="9990" y="18535"/>
                    <a:pt x="11411" y="18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0" name="Line"/>
            <p:cNvSpPr/>
            <p:nvPr/>
          </p:nvSpPr>
          <p:spPr>
            <a:xfrm>
              <a:off x="1010599" y="1552491"/>
              <a:ext cx="93455" cy="198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2" h="21088" fill="norm" stroke="1" extrusionOk="0">
                  <a:moveTo>
                    <a:pt x="17155" y="5015"/>
                  </a:moveTo>
                  <a:cubicBezTo>
                    <a:pt x="17155" y="3890"/>
                    <a:pt x="17155" y="2765"/>
                    <a:pt x="16216" y="1865"/>
                  </a:cubicBezTo>
                  <a:cubicBezTo>
                    <a:pt x="15277" y="965"/>
                    <a:pt x="13398" y="290"/>
                    <a:pt x="11285" y="65"/>
                  </a:cubicBezTo>
                  <a:cubicBezTo>
                    <a:pt x="9172" y="-160"/>
                    <a:pt x="6824" y="65"/>
                    <a:pt x="4477" y="2878"/>
                  </a:cubicBezTo>
                  <a:cubicBezTo>
                    <a:pt x="2129" y="5690"/>
                    <a:pt x="-219" y="11090"/>
                    <a:pt x="16" y="14802"/>
                  </a:cubicBezTo>
                  <a:cubicBezTo>
                    <a:pt x="251" y="18515"/>
                    <a:pt x="3068" y="20540"/>
                    <a:pt x="6590" y="20990"/>
                  </a:cubicBezTo>
                  <a:cubicBezTo>
                    <a:pt x="10111" y="21440"/>
                    <a:pt x="14338" y="20315"/>
                    <a:pt x="17155" y="17953"/>
                  </a:cubicBezTo>
                  <a:cubicBezTo>
                    <a:pt x="19972" y="15590"/>
                    <a:pt x="21381" y="11990"/>
                    <a:pt x="20442" y="9403"/>
                  </a:cubicBezTo>
                  <a:cubicBezTo>
                    <a:pt x="19503" y="6815"/>
                    <a:pt x="16216" y="5240"/>
                    <a:pt x="12929" y="36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1" name="Line"/>
            <p:cNvSpPr/>
            <p:nvPr/>
          </p:nvSpPr>
          <p:spPr>
            <a:xfrm>
              <a:off x="1525818" y="1257719"/>
              <a:ext cx="286013" cy="495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516" fill="norm" stroke="1" extrusionOk="0">
                  <a:moveTo>
                    <a:pt x="13361" y="786"/>
                  </a:moveTo>
                  <a:cubicBezTo>
                    <a:pt x="11296" y="419"/>
                    <a:pt x="9232" y="51"/>
                    <a:pt x="7882" y="5"/>
                  </a:cubicBezTo>
                  <a:cubicBezTo>
                    <a:pt x="6532" y="-41"/>
                    <a:pt x="5896" y="235"/>
                    <a:pt x="5420" y="1062"/>
                  </a:cubicBezTo>
                  <a:cubicBezTo>
                    <a:pt x="4943" y="1889"/>
                    <a:pt x="4626" y="3268"/>
                    <a:pt x="4387" y="5612"/>
                  </a:cubicBezTo>
                  <a:cubicBezTo>
                    <a:pt x="4149" y="7956"/>
                    <a:pt x="3990" y="11265"/>
                    <a:pt x="3911" y="13884"/>
                  </a:cubicBezTo>
                  <a:cubicBezTo>
                    <a:pt x="3832" y="16504"/>
                    <a:pt x="3832" y="18434"/>
                    <a:pt x="3832" y="19675"/>
                  </a:cubicBezTo>
                  <a:cubicBezTo>
                    <a:pt x="3832" y="20916"/>
                    <a:pt x="3832" y="21467"/>
                    <a:pt x="3593" y="21513"/>
                  </a:cubicBezTo>
                  <a:cubicBezTo>
                    <a:pt x="3355" y="21559"/>
                    <a:pt x="2879" y="21099"/>
                    <a:pt x="2085" y="20088"/>
                  </a:cubicBezTo>
                  <a:cubicBezTo>
                    <a:pt x="1290" y="19077"/>
                    <a:pt x="179" y="17515"/>
                    <a:pt x="20" y="16596"/>
                  </a:cubicBezTo>
                  <a:cubicBezTo>
                    <a:pt x="-139" y="15676"/>
                    <a:pt x="655" y="15401"/>
                    <a:pt x="2720" y="15217"/>
                  </a:cubicBezTo>
                  <a:cubicBezTo>
                    <a:pt x="4785" y="15033"/>
                    <a:pt x="8120" y="14941"/>
                    <a:pt x="10264" y="14895"/>
                  </a:cubicBezTo>
                  <a:cubicBezTo>
                    <a:pt x="12408" y="14849"/>
                    <a:pt x="13361" y="14849"/>
                    <a:pt x="14155" y="14711"/>
                  </a:cubicBezTo>
                  <a:cubicBezTo>
                    <a:pt x="14949" y="14573"/>
                    <a:pt x="15585" y="14298"/>
                    <a:pt x="15823" y="13930"/>
                  </a:cubicBezTo>
                  <a:cubicBezTo>
                    <a:pt x="16061" y="13562"/>
                    <a:pt x="15902" y="13103"/>
                    <a:pt x="15267" y="12827"/>
                  </a:cubicBezTo>
                  <a:cubicBezTo>
                    <a:pt x="14632" y="12551"/>
                    <a:pt x="13520" y="12459"/>
                    <a:pt x="12726" y="12643"/>
                  </a:cubicBezTo>
                  <a:cubicBezTo>
                    <a:pt x="11932" y="12827"/>
                    <a:pt x="11455" y="13287"/>
                    <a:pt x="10979" y="14068"/>
                  </a:cubicBezTo>
                  <a:cubicBezTo>
                    <a:pt x="10502" y="14849"/>
                    <a:pt x="10026" y="15952"/>
                    <a:pt x="9787" y="16733"/>
                  </a:cubicBezTo>
                  <a:cubicBezTo>
                    <a:pt x="9549" y="17515"/>
                    <a:pt x="9549" y="17974"/>
                    <a:pt x="9787" y="18388"/>
                  </a:cubicBezTo>
                  <a:cubicBezTo>
                    <a:pt x="10026" y="18802"/>
                    <a:pt x="10502" y="19169"/>
                    <a:pt x="11137" y="19215"/>
                  </a:cubicBezTo>
                  <a:cubicBezTo>
                    <a:pt x="11773" y="19261"/>
                    <a:pt x="12567" y="18985"/>
                    <a:pt x="13123" y="18618"/>
                  </a:cubicBezTo>
                  <a:cubicBezTo>
                    <a:pt x="13679" y="18250"/>
                    <a:pt x="13996" y="17790"/>
                    <a:pt x="14314" y="17285"/>
                  </a:cubicBezTo>
                  <a:cubicBezTo>
                    <a:pt x="14632" y="16779"/>
                    <a:pt x="14949" y="16228"/>
                    <a:pt x="15346" y="16182"/>
                  </a:cubicBezTo>
                  <a:cubicBezTo>
                    <a:pt x="15743" y="16136"/>
                    <a:pt x="16220" y="16596"/>
                    <a:pt x="17252" y="17009"/>
                  </a:cubicBezTo>
                  <a:cubicBezTo>
                    <a:pt x="18285" y="17423"/>
                    <a:pt x="19873" y="17790"/>
                    <a:pt x="21461" y="181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2" name="Line"/>
            <p:cNvSpPr/>
            <p:nvPr/>
          </p:nvSpPr>
          <p:spPr>
            <a:xfrm>
              <a:off x="1794664" y="1504422"/>
              <a:ext cx="194967" cy="205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189" fill="norm" stroke="1" extrusionOk="0">
                  <a:moveTo>
                    <a:pt x="2580" y="6545"/>
                  </a:moveTo>
                  <a:cubicBezTo>
                    <a:pt x="1187" y="5673"/>
                    <a:pt x="-207" y="4800"/>
                    <a:pt x="25" y="4364"/>
                  </a:cubicBezTo>
                  <a:cubicBezTo>
                    <a:pt x="258" y="3927"/>
                    <a:pt x="2116" y="3927"/>
                    <a:pt x="4554" y="5345"/>
                  </a:cubicBezTo>
                  <a:cubicBezTo>
                    <a:pt x="6993" y="6764"/>
                    <a:pt x="10012" y="9600"/>
                    <a:pt x="11754" y="11673"/>
                  </a:cubicBezTo>
                  <a:cubicBezTo>
                    <a:pt x="13496" y="13745"/>
                    <a:pt x="13961" y="15055"/>
                    <a:pt x="14077" y="16691"/>
                  </a:cubicBezTo>
                  <a:cubicBezTo>
                    <a:pt x="14193" y="18327"/>
                    <a:pt x="13961" y="20291"/>
                    <a:pt x="13264" y="20945"/>
                  </a:cubicBezTo>
                  <a:cubicBezTo>
                    <a:pt x="12567" y="21600"/>
                    <a:pt x="11406" y="20945"/>
                    <a:pt x="10477" y="18873"/>
                  </a:cubicBezTo>
                  <a:cubicBezTo>
                    <a:pt x="9548" y="16800"/>
                    <a:pt x="8851" y="13309"/>
                    <a:pt x="9316" y="10364"/>
                  </a:cubicBezTo>
                  <a:cubicBezTo>
                    <a:pt x="9780" y="7418"/>
                    <a:pt x="11406" y="5018"/>
                    <a:pt x="13612" y="3382"/>
                  </a:cubicBezTo>
                  <a:cubicBezTo>
                    <a:pt x="15819" y="1745"/>
                    <a:pt x="18606" y="873"/>
                    <a:pt x="213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3" name="Line"/>
            <p:cNvSpPr/>
            <p:nvPr/>
          </p:nvSpPr>
          <p:spPr>
            <a:xfrm>
              <a:off x="2103930" y="1498072"/>
              <a:ext cx="1" cy="4445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4" name="Line"/>
            <p:cNvSpPr/>
            <p:nvPr/>
          </p:nvSpPr>
          <p:spPr>
            <a:xfrm>
              <a:off x="2129330" y="1682222"/>
              <a:ext cx="190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0" y="0"/>
                  </a:moveTo>
                  <a:cubicBezTo>
                    <a:pt x="7200" y="21600"/>
                    <a:pt x="14400" y="2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5" name="Line"/>
            <p:cNvSpPr/>
            <p:nvPr/>
          </p:nvSpPr>
          <p:spPr>
            <a:xfrm>
              <a:off x="2714934" y="1319662"/>
              <a:ext cx="233547" cy="494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398" fill="norm" stroke="1" extrusionOk="0">
                  <a:moveTo>
                    <a:pt x="21279" y="2772"/>
                  </a:moveTo>
                  <a:cubicBezTo>
                    <a:pt x="21279" y="2314"/>
                    <a:pt x="21279" y="1857"/>
                    <a:pt x="21183" y="1399"/>
                  </a:cubicBezTo>
                  <a:cubicBezTo>
                    <a:pt x="21086" y="941"/>
                    <a:pt x="20893" y="484"/>
                    <a:pt x="20025" y="209"/>
                  </a:cubicBezTo>
                  <a:cubicBezTo>
                    <a:pt x="19158" y="-65"/>
                    <a:pt x="17615" y="-157"/>
                    <a:pt x="15493" y="484"/>
                  </a:cubicBezTo>
                  <a:cubicBezTo>
                    <a:pt x="13372" y="1124"/>
                    <a:pt x="10672" y="2497"/>
                    <a:pt x="8068" y="4785"/>
                  </a:cubicBezTo>
                  <a:cubicBezTo>
                    <a:pt x="5465" y="7074"/>
                    <a:pt x="2958" y="10277"/>
                    <a:pt x="1511" y="12840"/>
                  </a:cubicBezTo>
                  <a:cubicBezTo>
                    <a:pt x="65" y="15402"/>
                    <a:pt x="-321" y="17324"/>
                    <a:pt x="258" y="18560"/>
                  </a:cubicBezTo>
                  <a:cubicBezTo>
                    <a:pt x="836" y="19796"/>
                    <a:pt x="2379" y="20345"/>
                    <a:pt x="4211" y="20711"/>
                  </a:cubicBezTo>
                  <a:cubicBezTo>
                    <a:pt x="6043" y="21077"/>
                    <a:pt x="8165" y="21260"/>
                    <a:pt x="9708" y="21351"/>
                  </a:cubicBezTo>
                  <a:cubicBezTo>
                    <a:pt x="11250" y="21443"/>
                    <a:pt x="12215" y="21443"/>
                    <a:pt x="13468" y="20940"/>
                  </a:cubicBezTo>
                  <a:cubicBezTo>
                    <a:pt x="14722" y="20436"/>
                    <a:pt x="16265" y="19429"/>
                    <a:pt x="16843" y="18468"/>
                  </a:cubicBezTo>
                  <a:cubicBezTo>
                    <a:pt x="17422" y="17507"/>
                    <a:pt x="17036" y="16592"/>
                    <a:pt x="16361" y="15951"/>
                  </a:cubicBezTo>
                  <a:cubicBezTo>
                    <a:pt x="15686" y="15311"/>
                    <a:pt x="14722" y="14945"/>
                    <a:pt x="13758" y="14899"/>
                  </a:cubicBezTo>
                  <a:cubicBezTo>
                    <a:pt x="12793" y="14853"/>
                    <a:pt x="11829" y="15128"/>
                    <a:pt x="11443" y="15494"/>
                  </a:cubicBezTo>
                  <a:cubicBezTo>
                    <a:pt x="11058" y="15860"/>
                    <a:pt x="11250" y="16318"/>
                    <a:pt x="11443" y="16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6" name="Line"/>
            <p:cNvSpPr/>
            <p:nvPr/>
          </p:nvSpPr>
          <p:spPr>
            <a:xfrm>
              <a:off x="2992930" y="1625072"/>
              <a:ext cx="317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7" name="Line"/>
            <p:cNvSpPr/>
            <p:nvPr/>
          </p:nvSpPr>
          <p:spPr>
            <a:xfrm>
              <a:off x="2992930" y="1561572"/>
              <a:ext cx="25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8" name="Line"/>
            <p:cNvSpPr/>
            <p:nvPr/>
          </p:nvSpPr>
          <p:spPr>
            <a:xfrm>
              <a:off x="3094530" y="1574272"/>
              <a:ext cx="133351" cy="2014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19" fill="norm" stroke="1" extrusionOk="0">
                  <a:moveTo>
                    <a:pt x="0" y="0"/>
                  </a:moveTo>
                  <a:cubicBezTo>
                    <a:pt x="1714" y="5625"/>
                    <a:pt x="3429" y="11250"/>
                    <a:pt x="4800" y="14625"/>
                  </a:cubicBezTo>
                  <a:cubicBezTo>
                    <a:pt x="6171" y="18000"/>
                    <a:pt x="7200" y="19125"/>
                    <a:pt x="8400" y="20025"/>
                  </a:cubicBezTo>
                  <a:cubicBezTo>
                    <a:pt x="9600" y="20925"/>
                    <a:pt x="10971" y="21600"/>
                    <a:pt x="11829" y="21375"/>
                  </a:cubicBezTo>
                  <a:cubicBezTo>
                    <a:pt x="12686" y="21150"/>
                    <a:pt x="13029" y="20025"/>
                    <a:pt x="13714" y="16763"/>
                  </a:cubicBezTo>
                  <a:cubicBezTo>
                    <a:pt x="14400" y="13500"/>
                    <a:pt x="15429" y="8100"/>
                    <a:pt x="16800" y="4950"/>
                  </a:cubicBezTo>
                  <a:cubicBezTo>
                    <a:pt x="18171" y="1800"/>
                    <a:pt x="19886" y="9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79" name="Line"/>
            <p:cNvSpPr/>
            <p:nvPr/>
          </p:nvSpPr>
          <p:spPr>
            <a:xfrm>
              <a:off x="3265980" y="1543943"/>
              <a:ext cx="336551" cy="2050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22" fill="norm" stroke="1" extrusionOk="0">
                  <a:moveTo>
                    <a:pt x="0" y="10871"/>
                  </a:moveTo>
                  <a:cubicBezTo>
                    <a:pt x="543" y="11519"/>
                    <a:pt x="1087" y="12167"/>
                    <a:pt x="1970" y="11303"/>
                  </a:cubicBezTo>
                  <a:cubicBezTo>
                    <a:pt x="2853" y="10439"/>
                    <a:pt x="4075" y="8063"/>
                    <a:pt x="4823" y="6335"/>
                  </a:cubicBezTo>
                  <a:cubicBezTo>
                    <a:pt x="5570" y="4607"/>
                    <a:pt x="5842" y="3527"/>
                    <a:pt x="5977" y="2447"/>
                  </a:cubicBezTo>
                  <a:cubicBezTo>
                    <a:pt x="6113" y="1367"/>
                    <a:pt x="6113" y="287"/>
                    <a:pt x="5706" y="71"/>
                  </a:cubicBezTo>
                  <a:cubicBezTo>
                    <a:pt x="5298" y="-145"/>
                    <a:pt x="4483" y="503"/>
                    <a:pt x="3668" y="3203"/>
                  </a:cubicBezTo>
                  <a:cubicBezTo>
                    <a:pt x="2853" y="5903"/>
                    <a:pt x="2038" y="10655"/>
                    <a:pt x="1834" y="14003"/>
                  </a:cubicBezTo>
                  <a:cubicBezTo>
                    <a:pt x="1630" y="17351"/>
                    <a:pt x="2038" y="19295"/>
                    <a:pt x="2921" y="20267"/>
                  </a:cubicBezTo>
                  <a:cubicBezTo>
                    <a:pt x="3804" y="21239"/>
                    <a:pt x="5162" y="21239"/>
                    <a:pt x="6521" y="19511"/>
                  </a:cubicBezTo>
                  <a:cubicBezTo>
                    <a:pt x="7879" y="17783"/>
                    <a:pt x="9238" y="14327"/>
                    <a:pt x="10121" y="11951"/>
                  </a:cubicBezTo>
                  <a:cubicBezTo>
                    <a:pt x="11004" y="9575"/>
                    <a:pt x="11411" y="8279"/>
                    <a:pt x="11683" y="7091"/>
                  </a:cubicBezTo>
                  <a:cubicBezTo>
                    <a:pt x="11955" y="5903"/>
                    <a:pt x="12091" y="4823"/>
                    <a:pt x="12158" y="4823"/>
                  </a:cubicBezTo>
                  <a:cubicBezTo>
                    <a:pt x="12226" y="4823"/>
                    <a:pt x="12226" y="5903"/>
                    <a:pt x="12226" y="8495"/>
                  </a:cubicBezTo>
                  <a:cubicBezTo>
                    <a:pt x="12226" y="11087"/>
                    <a:pt x="12226" y="15191"/>
                    <a:pt x="12566" y="14651"/>
                  </a:cubicBezTo>
                  <a:cubicBezTo>
                    <a:pt x="12906" y="14111"/>
                    <a:pt x="13585" y="8927"/>
                    <a:pt x="14128" y="5795"/>
                  </a:cubicBezTo>
                  <a:cubicBezTo>
                    <a:pt x="14672" y="2663"/>
                    <a:pt x="15079" y="1583"/>
                    <a:pt x="15758" y="827"/>
                  </a:cubicBezTo>
                  <a:cubicBezTo>
                    <a:pt x="16438" y="71"/>
                    <a:pt x="17389" y="-361"/>
                    <a:pt x="18340" y="395"/>
                  </a:cubicBezTo>
                  <a:cubicBezTo>
                    <a:pt x="19291" y="1151"/>
                    <a:pt x="20242" y="3095"/>
                    <a:pt x="20785" y="6551"/>
                  </a:cubicBezTo>
                  <a:cubicBezTo>
                    <a:pt x="21328" y="10007"/>
                    <a:pt x="21464" y="14975"/>
                    <a:pt x="21600" y="199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0" name="Line"/>
            <p:cNvSpPr/>
            <p:nvPr/>
          </p:nvSpPr>
          <p:spPr>
            <a:xfrm>
              <a:off x="3956014" y="1326622"/>
              <a:ext cx="522817" cy="453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5597" y="0"/>
                  </a:moveTo>
                  <a:cubicBezTo>
                    <a:pt x="5247" y="2813"/>
                    <a:pt x="4897" y="5626"/>
                    <a:pt x="4591" y="8791"/>
                  </a:cubicBezTo>
                  <a:cubicBezTo>
                    <a:pt x="4285" y="11955"/>
                    <a:pt x="4023" y="15472"/>
                    <a:pt x="3935" y="17531"/>
                  </a:cubicBezTo>
                  <a:cubicBezTo>
                    <a:pt x="3848" y="19591"/>
                    <a:pt x="3935" y="20193"/>
                    <a:pt x="4154" y="20696"/>
                  </a:cubicBezTo>
                  <a:cubicBezTo>
                    <a:pt x="4372" y="21198"/>
                    <a:pt x="4722" y="21600"/>
                    <a:pt x="5028" y="21500"/>
                  </a:cubicBezTo>
                  <a:cubicBezTo>
                    <a:pt x="5334" y="21399"/>
                    <a:pt x="5597" y="20796"/>
                    <a:pt x="5640" y="19641"/>
                  </a:cubicBezTo>
                  <a:cubicBezTo>
                    <a:pt x="5684" y="18486"/>
                    <a:pt x="5509" y="16778"/>
                    <a:pt x="4985" y="15572"/>
                  </a:cubicBezTo>
                  <a:cubicBezTo>
                    <a:pt x="4460" y="14367"/>
                    <a:pt x="3585" y="13663"/>
                    <a:pt x="2842" y="13312"/>
                  </a:cubicBezTo>
                  <a:cubicBezTo>
                    <a:pt x="2099" y="12960"/>
                    <a:pt x="1487" y="12960"/>
                    <a:pt x="962" y="13060"/>
                  </a:cubicBezTo>
                  <a:cubicBezTo>
                    <a:pt x="437" y="13161"/>
                    <a:pt x="0" y="13362"/>
                    <a:pt x="0" y="13362"/>
                  </a:cubicBezTo>
                  <a:cubicBezTo>
                    <a:pt x="0" y="13362"/>
                    <a:pt x="437" y="13161"/>
                    <a:pt x="1530" y="12106"/>
                  </a:cubicBezTo>
                  <a:cubicBezTo>
                    <a:pt x="2623" y="11051"/>
                    <a:pt x="4372" y="9142"/>
                    <a:pt x="5553" y="7686"/>
                  </a:cubicBezTo>
                  <a:cubicBezTo>
                    <a:pt x="6734" y="6229"/>
                    <a:pt x="7346" y="5224"/>
                    <a:pt x="7827" y="4521"/>
                  </a:cubicBezTo>
                  <a:cubicBezTo>
                    <a:pt x="8308" y="3818"/>
                    <a:pt x="8657" y="3416"/>
                    <a:pt x="8832" y="3466"/>
                  </a:cubicBezTo>
                  <a:cubicBezTo>
                    <a:pt x="9007" y="3516"/>
                    <a:pt x="9007" y="4019"/>
                    <a:pt x="9051" y="6329"/>
                  </a:cubicBezTo>
                  <a:cubicBezTo>
                    <a:pt x="9095" y="8640"/>
                    <a:pt x="9182" y="12759"/>
                    <a:pt x="9226" y="15070"/>
                  </a:cubicBezTo>
                  <a:cubicBezTo>
                    <a:pt x="9270" y="17380"/>
                    <a:pt x="9270" y="17883"/>
                    <a:pt x="9270" y="18385"/>
                  </a:cubicBezTo>
                  <a:cubicBezTo>
                    <a:pt x="9270" y="18887"/>
                    <a:pt x="9270" y="19390"/>
                    <a:pt x="9313" y="19340"/>
                  </a:cubicBezTo>
                  <a:cubicBezTo>
                    <a:pt x="9357" y="19289"/>
                    <a:pt x="9445" y="18687"/>
                    <a:pt x="9707" y="17531"/>
                  </a:cubicBezTo>
                  <a:cubicBezTo>
                    <a:pt x="9969" y="16376"/>
                    <a:pt x="10406" y="14668"/>
                    <a:pt x="10800" y="13663"/>
                  </a:cubicBezTo>
                  <a:cubicBezTo>
                    <a:pt x="11194" y="12659"/>
                    <a:pt x="11543" y="12357"/>
                    <a:pt x="11849" y="12558"/>
                  </a:cubicBezTo>
                  <a:cubicBezTo>
                    <a:pt x="12155" y="12759"/>
                    <a:pt x="12418" y="13462"/>
                    <a:pt x="12636" y="14266"/>
                  </a:cubicBezTo>
                  <a:cubicBezTo>
                    <a:pt x="12855" y="15070"/>
                    <a:pt x="13030" y="15974"/>
                    <a:pt x="13249" y="16627"/>
                  </a:cubicBezTo>
                  <a:cubicBezTo>
                    <a:pt x="13467" y="17280"/>
                    <a:pt x="13730" y="17682"/>
                    <a:pt x="14079" y="17883"/>
                  </a:cubicBezTo>
                  <a:cubicBezTo>
                    <a:pt x="14429" y="18084"/>
                    <a:pt x="14866" y="18084"/>
                    <a:pt x="15347" y="17481"/>
                  </a:cubicBezTo>
                  <a:cubicBezTo>
                    <a:pt x="15828" y="16878"/>
                    <a:pt x="16353" y="15673"/>
                    <a:pt x="16703" y="14768"/>
                  </a:cubicBezTo>
                  <a:cubicBezTo>
                    <a:pt x="17053" y="13864"/>
                    <a:pt x="17228" y="13261"/>
                    <a:pt x="17359" y="12558"/>
                  </a:cubicBezTo>
                  <a:cubicBezTo>
                    <a:pt x="17490" y="11855"/>
                    <a:pt x="17577" y="11051"/>
                    <a:pt x="17402" y="10700"/>
                  </a:cubicBezTo>
                  <a:cubicBezTo>
                    <a:pt x="17228" y="10348"/>
                    <a:pt x="16790" y="10448"/>
                    <a:pt x="16266" y="11252"/>
                  </a:cubicBezTo>
                  <a:cubicBezTo>
                    <a:pt x="15741" y="12056"/>
                    <a:pt x="15129" y="13563"/>
                    <a:pt x="14779" y="14718"/>
                  </a:cubicBezTo>
                  <a:cubicBezTo>
                    <a:pt x="14429" y="15873"/>
                    <a:pt x="14342" y="16677"/>
                    <a:pt x="15522" y="17129"/>
                  </a:cubicBezTo>
                  <a:cubicBezTo>
                    <a:pt x="16703" y="17581"/>
                    <a:pt x="19151" y="17682"/>
                    <a:pt x="21600" y="17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1" name="Line"/>
            <p:cNvSpPr/>
            <p:nvPr/>
          </p:nvSpPr>
          <p:spPr>
            <a:xfrm>
              <a:off x="4918535" y="1241652"/>
              <a:ext cx="176246" cy="517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59" fill="norm" stroke="1" extrusionOk="0">
                  <a:moveTo>
                    <a:pt x="14468" y="14325"/>
                  </a:moveTo>
                  <a:cubicBezTo>
                    <a:pt x="12668" y="13886"/>
                    <a:pt x="10868" y="13447"/>
                    <a:pt x="9325" y="13227"/>
                  </a:cubicBezTo>
                  <a:cubicBezTo>
                    <a:pt x="7782" y="13008"/>
                    <a:pt x="6497" y="13008"/>
                    <a:pt x="4954" y="13974"/>
                  </a:cubicBezTo>
                  <a:cubicBezTo>
                    <a:pt x="3411" y="14940"/>
                    <a:pt x="1611" y="16871"/>
                    <a:pt x="711" y="18232"/>
                  </a:cubicBezTo>
                  <a:cubicBezTo>
                    <a:pt x="-189" y="19593"/>
                    <a:pt x="-189" y="20384"/>
                    <a:pt x="454" y="20866"/>
                  </a:cubicBezTo>
                  <a:cubicBezTo>
                    <a:pt x="1097" y="21349"/>
                    <a:pt x="2382" y="21525"/>
                    <a:pt x="3540" y="21437"/>
                  </a:cubicBezTo>
                  <a:cubicBezTo>
                    <a:pt x="4697" y="21349"/>
                    <a:pt x="5725" y="20998"/>
                    <a:pt x="7654" y="19462"/>
                  </a:cubicBezTo>
                  <a:cubicBezTo>
                    <a:pt x="9582" y="17925"/>
                    <a:pt x="12411" y="15203"/>
                    <a:pt x="14597" y="12262"/>
                  </a:cubicBezTo>
                  <a:cubicBezTo>
                    <a:pt x="16782" y="9320"/>
                    <a:pt x="18325" y="6159"/>
                    <a:pt x="19097" y="4271"/>
                  </a:cubicBezTo>
                  <a:cubicBezTo>
                    <a:pt x="19868" y="2384"/>
                    <a:pt x="19868" y="1769"/>
                    <a:pt x="19868" y="1198"/>
                  </a:cubicBezTo>
                  <a:cubicBezTo>
                    <a:pt x="19868" y="627"/>
                    <a:pt x="19868" y="101"/>
                    <a:pt x="19482" y="13"/>
                  </a:cubicBezTo>
                  <a:cubicBezTo>
                    <a:pt x="19097" y="-75"/>
                    <a:pt x="18325" y="276"/>
                    <a:pt x="17554" y="1725"/>
                  </a:cubicBezTo>
                  <a:cubicBezTo>
                    <a:pt x="16782" y="3174"/>
                    <a:pt x="16011" y="5720"/>
                    <a:pt x="15754" y="8266"/>
                  </a:cubicBezTo>
                  <a:cubicBezTo>
                    <a:pt x="15497" y="10813"/>
                    <a:pt x="15754" y="13359"/>
                    <a:pt x="16140" y="14852"/>
                  </a:cubicBezTo>
                  <a:cubicBezTo>
                    <a:pt x="16525" y="16345"/>
                    <a:pt x="17040" y="16784"/>
                    <a:pt x="17940" y="16959"/>
                  </a:cubicBezTo>
                  <a:cubicBezTo>
                    <a:pt x="18840" y="17135"/>
                    <a:pt x="20125" y="17047"/>
                    <a:pt x="21411" y="16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2" name="Line"/>
            <p:cNvSpPr/>
            <p:nvPr/>
          </p:nvSpPr>
          <p:spPr>
            <a:xfrm>
              <a:off x="5177330" y="1555222"/>
              <a:ext cx="1270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3" name="Line"/>
            <p:cNvSpPr/>
            <p:nvPr/>
          </p:nvSpPr>
          <p:spPr>
            <a:xfrm>
              <a:off x="5199295" y="1419755"/>
              <a:ext cx="35186" cy="46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1" h="21600" fill="norm" stroke="1" extrusionOk="0">
                  <a:moveTo>
                    <a:pt x="5874" y="9818"/>
                  </a:moveTo>
                  <a:cubicBezTo>
                    <a:pt x="3333" y="4909"/>
                    <a:pt x="792" y="0"/>
                    <a:pt x="156" y="0"/>
                  </a:cubicBezTo>
                  <a:cubicBezTo>
                    <a:pt x="-479" y="0"/>
                    <a:pt x="792" y="4909"/>
                    <a:pt x="4603" y="9327"/>
                  </a:cubicBezTo>
                  <a:cubicBezTo>
                    <a:pt x="8415" y="13745"/>
                    <a:pt x="14768" y="17673"/>
                    <a:pt x="211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4" name="Line"/>
            <p:cNvSpPr/>
            <p:nvPr/>
          </p:nvSpPr>
          <p:spPr>
            <a:xfrm>
              <a:off x="5246474" y="1473852"/>
              <a:ext cx="83257" cy="1894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2" h="21017" fill="norm" stroke="1" extrusionOk="0">
                  <a:moveTo>
                    <a:pt x="20722" y="2686"/>
                  </a:moveTo>
                  <a:cubicBezTo>
                    <a:pt x="19142" y="1747"/>
                    <a:pt x="17561" y="808"/>
                    <a:pt x="14137" y="339"/>
                  </a:cubicBezTo>
                  <a:cubicBezTo>
                    <a:pt x="10712" y="-131"/>
                    <a:pt x="5444" y="-131"/>
                    <a:pt x="2546" y="456"/>
                  </a:cubicBezTo>
                  <a:cubicBezTo>
                    <a:pt x="-351" y="1043"/>
                    <a:pt x="-878" y="2217"/>
                    <a:pt x="1493" y="4447"/>
                  </a:cubicBezTo>
                  <a:cubicBezTo>
                    <a:pt x="3863" y="6678"/>
                    <a:pt x="9132" y="9965"/>
                    <a:pt x="12293" y="12195"/>
                  </a:cubicBezTo>
                  <a:cubicBezTo>
                    <a:pt x="15454" y="14426"/>
                    <a:pt x="16507" y="15599"/>
                    <a:pt x="17034" y="16891"/>
                  </a:cubicBezTo>
                  <a:cubicBezTo>
                    <a:pt x="17561" y="18182"/>
                    <a:pt x="17561" y="19591"/>
                    <a:pt x="16244" y="20412"/>
                  </a:cubicBezTo>
                  <a:cubicBezTo>
                    <a:pt x="14927" y="21234"/>
                    <a:pt x="12293" y="21469"/>
                    <a:pt x="10712" y="19473"/>
                  </a:cubicBezTo>
                  <a:cubicBezTo>
                    <a:pt x="9132" y="17478"/>
                    <a:pt x="8605" y="13252"/>
                    <a:pt x="8078" y="9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5" name="Line"/>
            <p:cNvSpPr/>
            <p:nvPr/>
          </p:nvSpPr>
          <p:spPr>
            <a:xfrm>
              <a:off x="5419160" y="1263661"/>
              <a:ext cx="94721" cy="4410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331" fill="norm" stroke="1" extrusionOk="0">
                  <a:moveTo>
                    <a:pt x="5640" y="1817"/>
                  </a:moveTo>
                  <a:cubicBezTo>
                    <a:pt x="5640" y="998"/>
                    <a:pt x="5640" y="179"/>
                    <a:pt x="5160" y="26"/>
                  </a:cubicBezTo>
                  <a:cubicBezTo>
                    <a:pt x="4680" y="-128"/>
                    <a:pt x="3720" y="384"/>
                    <a:pt x="2760" y="2636"/>
                  </a:cubicBezTo>
                  <a:cubicBezTo>
                    <a:pt x="1800" y="4888"/>
                    <a:pt x="840" y="8881"/>
                    <a:pt x="360" y="11900"/>
                  </a:cubicBezTo>
                  <a:cubicBezTo>
                    <a:pt x="-120" y="14920"/>
                    <a:pt x="-120" y="16968"/>
                    <a:pt x="360" y="18299"/>
                  </a:cubicBezTo>
                  <a:cubicBezTo>
                    <a:pt x="840" y="19629"/>
                    <a:pt x="1800" y="20244"/>
                    <a:pt x="3240" y="20704"/>
                  </a:cubicBezTo>
                  <a:cubicBezTo>
                    <a:pt x="4680" y="21165"/>
                    <a:pt x="6600" y="21472"/>
                    <a:pt x="9240" y="21267"/>
                  </a:cubicBezTo>
                  <a:cubicBezTo>
                    <a:pt x="11880" y="21063"/>
                    <a:pt x="15240" y="20346"/>
                    <a:pt x="17400" y="19476"/>
                  </a:cubicBezTo>
                  <a:cubicBezTo>
                    <a:pt x="19560" y="18606"/>
                    <a:pt x="20520" y="17582"/>
                    <a:pt x="21480" y="16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6" name="Line"/>
            <p:cNvSpPr/>
            <p:nvPr/>
          </p:nvSpPr>
          <p:spPr>
            <a:xfrm>
              <a:off x="5424980" y="1459972"/>
              <a:ext cx="1333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4400"/>
                    <a:pt x="2057" y="7200"/>
                    <a:pt x="5657" y="3600"/>
                  </a:cubicBezTo>
                  <a:cubicBezTo>
                    <a:pt x="9257" y="0"/>
                    <a:pt x="154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7" name="Line"/>
            <p:cNvSpPr/>
            <p:nvPr/>
          </p:nvSpPr>
          <p:spPr>
            <a:xfrm>
              <a:off x="5558330" y="1459972"/>
              <a:ext cx="158751" cy="169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2" fill="norm" stroke="1" extrusionOk="0">
                  <a:moveTo>
                    <a:pt x="0" y="1600"/>
                  </a:moveTo>
                  <a:cubicBezTo>
                    <a:pt x="3168" y="4800"/>
                    <a:pt x="6336" y="8000"/>
                    <a:pt x="8784" y="10800"/>
                  </a:cubicBezTo>
                  <a:cubicBezTo>
                    <a:pt x="11232" y="13600"/>
                    <a:pt x="12960" y="16000"/>
                    <a:pt x="13824" y="17867"/>
                  </a:cubicBezTo>
                  <a:cubicBezTo>
                    <a:pt x="14688" y="19733"/>
                    <a:pt x="14688" y="21067"/>
                    <a:pt x="13968" y="21333"/>
                  </a:cubicBezTo>
                  <a:cubicBezTo>
                    <a:pt x="13248" y="21600"/>
                    <a:pt x="11808" y="20800"/>
                    <a:pt x="10944" y="18267"/>
                  </a:cubicBezTo>
                  <a:cubicBezTo>
                    <a:pt x="10080" y="15733"/>
                    <a:pt x="9792" y="11467"/>
                    <a:pt x="10656" y="8267"/>
                  </a:cubicBezTo>
                  <a:cubicBezTo>
                    <a:pt x="11520" y="5067"/>
                    <a:pt x="13536" y="2933"/>
                    <a:pt x="15552" y="1733"/>
                  </a:cubicBezTo>
                  <a:cubicBezTo>
                    <a:pt x="17568" y="533"/>
                    <a:pt x="19584" y="26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8" name="Line"/>
            <p:cNvSpPr/>
            <p:nvPr/>
          </p:nvSpPr>
          <p:spPr>
            <a:xfrm>
              <a:off x="5720987" y="1484096"/>
              <a:ext cx="123534" cy="184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66" h="20729" fill="norm" stroke="1" extrusionOk="0">
                  <a:moveTo>
                    <a:pt x="13157" y="143"/>
                  </a:moveTo>
                  <a:cubicBezTo>
                    <a:pt x="10324" y="-95"/>
                    <a:pt x="7491" y="-332"/>
                    <a:pt x="5012" y="2042"/>
                  </a:cubicBezTo>
                  <a:cubicBezTo>
                    <a:pt x="2534" y="4415"/>
                    <a:pt x="409" y="9400"/>
                    <a:pt x="55" y="12960"/>
                  </a:cubicBezTo>
                  <a:cubicBezTo>
                    <a:pt x="-299" y="16521"/>
                    <a:pt x="1117" y="18657"/>
                    <a:pt x="2888" y="19844"/>
                  </a:cubicBezTo>
                  <a:cubicBezTo>
                    <a:pt x="4658" y="21031"/>
                    <a:pt x="6783" y="21268"/>
                    <a:pt x="9970" y="19013"/>
                  </a:cubicBezTo>
                  <a:cubicBezTo>
                    <a:pt x="13157" y="16758"/>
                    <a:pt x="17406" y="12011"/>
                    <a:pt x="19353" y="9044"/>
                  </a:cubicBezTo>
                  <a:cubicBezTo>
                    <a:pt x="21301" y="6077"/>
                    <a:pt x="20947" y="4890"/>
                    <a:pt x="19176" y="4297"/>
                  </a:cubicBezTo>
                  <a:cubicBezTo>
                    <a:pt x="17406" y="3703"/>
                    <a:pt x="14219" y="3703"/>
                    <a:pt x="11032" y="37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89" name="Line"/>
            <p:cNvSpPr/>
            <p:nvPr/>
          </p:nvSpPr>
          <p:spPr>
            <a:xfrm>
              <a:off x="2940607" y="2163691"/>
              <a:ext cx="407924" cy="7156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478" fill="norm" stroke="1" extrusionOk="0">
                  <a:moveTo>
                    <a:pt x="7094" y="5751"/>
                  </a:moveTo>
                  <a:cubicBezTo>
                    <a:pt x="6537" y="5434"/>
                    <a:pt x="5981" y="5116"/>
                    <a:pt x="5201" y="5052"/>
                  </a:cubicBezTo>
                  <a:cubicBezTo>
                    <a:pt x="4422" y="4989"/>
                    <a:pt x="3420" y="5179"/>
                    <a:pt x="2473" y="6005"/>
                  </a:cubicBezTo>
                  <a:cubicBezTo>
                    <a:pt x="1527" y="6831"/>
                    <a:pt x="636" y="8292"/>
                    <a:pt x="247" y="9341"/>
                  </a:cubicBezTo>
                  <a:cubicBezTo>
                    <a:pt x="-143" y="10389"/>
                    <a:pt x="-32" y="11024"/>
                    <a:pt x="302" y="11437"/>
                  </a:cubicBezTo>
                  <a:cubicBezTo>
                    <a:pt x="636" y="11850"/>
                    <a:pt x="1193" y="12041"/>
                    <a:pt x="1750" y="12041"/>
                  </a:cubicBezTo>
                  <a:cubicBezTo>
                    <a:pt x="2306" y="12041"/>
                    <a:pt x="2863" y="11850"/>
                    <a:pt x="3643" y="11119"/>
                  </a:cubicBezTo>
                  <a:cubicBezTo>
                    <a:pt x="4422" y="10389"/>
                    <a:pt x="5424" y="9118"/>
                    <a:pt x="5925" y="8038"/>
                  </a:cubicBezTo>
                  <a:cubicBezTo>
                    <a:pt x="6426" y="6958"/>
                    <a:pt x="6426" y="6069"/>
                    <a:pt x="6259" y="5497"/>
                  </a:cubicBezTo>
                  <a:cubicBezTo>
                    <a:pt x="6092" y="4925"/>
                    <a:pt x="5758" y="4671"/>
                    <a:pt x="5424" y="4354"/>
                  </a:cubicBezTo>
                  <a:cubicBezTo>
                    <a:pt x="5090" y="4036"/>
                    <a:pt x="4756" y="3655"/>
                    <a:pt x="4812" y="3337"/>
                  </a:cubicBezTo>
                  <a:cubicBezTo>
                    <a:pt x="4867" y="3019"/>
                    <a:pt x="5313" y="2765"/>
                    <a:pt x="6370" y="2321"/>
                  </a:cubicBezTo>
                  <a:cubicBezTo>
                    <a:pt x="7428" y="1876"/>
                    <a:pt x="9098" y="1241"/>
                    <a:pt x="10323" y="764"/>
                  </a:cubicBezTo>
                  <a:cubicBezTo>
                    <a:pt x="11548" y="288"/>
                    <a:pt x="12327" y="-30"/>
                    <a:pt x="12717" y="2"/>
                  </a:cubicBezTo>
                  <a:cubicBezTo>
                    <a:pt x="13106" y="34"/>
                    <a:pt x="13106" y="415"/>
                    <a:pt x="12605" y="1749"/>
                  </a:cubicBezTo>
                  <a:cubicBezTo>
                    <a:pt x="12104" y="3083"/>
                    <a:pt x="11102" y="5370"/>
                    <a:pt x="10323" y="7594"/>
                  </a:cubicBezTo>
                  <a:cubicBezTo>
                    <a:pt x="9544" y="9817"/>
                    <a:pt x="8987" y="11977"/>
                    <a:pt x="8653" y="14105"/>
                  </a:cubicBezTo>
                  <a:cubicBezTo>
                    <a:pt x="8319" y="16234"/>
                    <a:pt x="8208" y="18330"/>
                    <a:pt x="8319" y="19601"/>
                  </a:cubicBezTo>
                  <a:cubicBezTo>
                    <a:pt x="8430" y="20871"/>
                    <a:pt x="8764" y="21316"/>
                    <a:pt x="9210" y="21443"/>
                  </a:cubicBezTo>
                  <a:cubicBezTo>
                    <a:pt x="9655" y="21570"/>
                    <a:pt x="10212" y="21379"/>
                    <a:pt x="10991" y="20363"/>
                  </a:cubicBezTo>
                  <a:cubicBezTo>
                    <a:pt x="11770" y="19346"/>
                    <a:pt x="12772" y="17504"/>
                    <a:pt x="13218" y="16202"/>
                  </a:cubicBezTo>
                  <a:cubicBezTo>
                    <a:pt x="13663" y="14899"/>
                    <a:pt x="13552" y="14137"/>
                    <a:pt x="13218" y="13661"/>
                  </a:cubicBezTo>
                  <a:cubicBezTo>
                    <a:pt x="12884" y="13184"/>
                    <a:pt x="12327" y="12994"/>
                    <a:pt x="12494" y="12803"/>
                  </a:cubicBezTo>
                  <a:cubicBezTo>
                    <a:pt x="12661" y="12612"/>
                    <a:pt x="13552" y="12422"/>
                    <a:pt x="15166" y="12072"/>
                  </a:cubicBezTo>
                  <a:cubicBezTo>
                    <a:pt x="16781" y="11723"/>
                    <a:pt x="19119" y="11215"/>
                    <a:pt x="21457" y="107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0" name="Line"/>
            <p:cNvSpPr/>
            <p:nvPr/>
          </p:nvSpPr>
          <p:spPr>
            <a:xfrm>
              <a:off x="3883110" y="2086505"/>
              <a:ext cx="773521" cy="5753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505" fill="norm" stroke="1" extrusionOk="0">
                  <a:moveTo>
                    <a:pt x="4747" y="14558"/>
                  </a:moveTo>
                  <a:cubicBezTo>
                    <a:pt x="4570" y="14163"/>
                    <a:pt x="4393" y="13767"/>
                    <a:pt x="4128" y="13569"/>
                  </a:cubicBezTo>
                  <a:cubicBezTo>
                    <a:pt x="3862" y="13371"/>
                    <a:pt x="3508" y="13371"/>
                    <a:pt x="2918" y="13925"/>
                  </a:cubicBezTo>
                  <a:cubicBezTo>
                    <a:pt x="2328" y="14479"/>
                    <a:pt x="1501" y="15587"/>
                    <a:pt x="970" y="16774"/>
                  </a:cubicBezTo>
                  <a:cubicBezTo>
                    <a:pt x="439" y="17960"/>
                    <a:pt x="203" y="19226"/>
                    <a:pt x="85" y="20057"/>
                  </a:cubicBezTo>
                  <a:cubicBezTo>
                    <a:pt x="-33" y="20888"/>
                    <a:pt x="-33" y="21284"/>
                    <a:pt x="115" y="21442"/>
                  </a:cubicBezTo>
                  <a:cubicBezTo>
                    <a:pt x="262" y="21600"/>
                    <a:pt x="557" y="21521"/>
                    <a:pt x="1206" y="20492"/>
                  </a:cubicBezTo>
                  <a:cubicBezTo>
                    <a:pt x="1856" y="19464"/>
                    <a:pt x="2859" y="17486"/>
                    <a:pt x="3537" y="15112"/>
                  </a:cubicBezTo>
                  <a:cubicBezTo>
                    <a:pt x="4216" y="12738"/>
                    <a:pt x="4570" y="9969"/>
                    <a:pt x="4747" y="8031"/>
                  </a:cubicBezTo>
                  <a:cubicBezTo>
                    <a:pt x="4924" y="6092"/>
                    <a:pt x="4924" y="4985"/>
                    <a:pt x="4865" y="4233"/>
                  </a:cubicBezTo>
                  <a:cubicBezTo>
                    <a:pt x="4806" y="3481"/>
                    <a:pt x="4688" y="3086"/>
                    <a:pt x="4541" y="3086"/>
                  </a:cubicBezTo>
                  <a:cubicBezTo>
                    <a:pt x="4393" y="3086"/>
                    <a:pt x="4216" y="3481"/>
                    <a:pt x="4010" y="4629"/>
                  </a:cubicBezTo>
                  <a:cubicBezTo>
                    <a:pt x="3803" y="5776"/>
                    <a:pt x="3567" y="7675"/>
                    <a:pt x="3567" y="9653"/>
                  </a:cubicBezTo>
                  <a:cubicBezTo>
                    <a:pt x="3567" y="11631"/>
                    <a:pt x="3803" y="13688"/>
                    <a:pt x="4246" y="15310"/>
                  </a:cubicBezTo>
                  <a:cubicBezTo>
                    <a:pt x="4688" y="16932"/>
                    <a:pt x="5337" y="18119"/>
                    <a:pt x="5810" y="18712"/>
                  </a:cubicBezTo>
                  <a:cubicBezTo>
                    <a:pt x="6282" y="19305"/>
                    <a:pt x="6577" y="19305"/>
                    <a:pt x="6872" y="18949"/>
                  </a:cubicBezTo>
                  <a:cubicBezTo>
                    <a:pt x="7167" y="18593"/>
                    <a:pt x="7462" y="17881"/>
                    <a:pt x="7639" y="17327"/>
                  </a:cubicBezTo>
                  <a:cubicBezTo>
                    <a:pt x="7816" y="16774"/>
                    <a:pt x="7875" y="16378"/>
                    <a:pt x="7934" y="15982"/>
                  </a:cubicBezTo>
                  <a:cubicBezTo>
                    <a:pt x="7993" y="15587"/>
                    <a:pt x="8052" y="15191"/>
                    <a:pt x="7964" y="15112"/>
                  </a:cubicBezTo>
                  <a:cubicBezTo>
                    <a:pt x="7875" y="15033"/>
                    <a:pt x="7639" y="15270"/>
                    <a:pt x="7433" y="15666"/>
                  </a:cubicBezTo>
                  <a:cubicBezTo>
                    <a:pt x="7226" y="16062"/>
                    <a:pt x="7049" y="16615"/>
                    <a:pt x="6960" y="17090"/>
                  </a:cubicBezTo>
                  <a:cubicBezTo>
                    <a:pt x="6872" y="17565"/>
                    <a:pt x="6872" y="17960"/>
                    <a:pt x="7049" y="18198"/>
                  </a:cubicBezTo>
                  <a:cubicBezTo>
                    <a:pt x="7226" y="18435"/>
                    <a:pt x="7580" y="18514"/>
                    <a:pt x="7875" y="18435"/>
                  </a:cubicBezTo>
                  <a:cubicBezTo>
                    <a:pt x="8170" y="18356"/>
                    <a:pt x="8406" y="18119"/>
                    <a:pt x="8613" y="17842"/>
                  </a:cubicBezTo>
                  <a:cubicBezTo>
                    <a:pt x="8819" y="17565"/>
                    <a:pt x="8997" y="17248"/>
                    <a:pt x="9144" y="17446"/>
                  </a:cubicBezTo>
                  <a:cubicBezTo>
                    <a:pt x="9292" y="17644"/>
                    <a:pt x="9410" y="18356"/>
                    <a:pt x="9616" y="18712"/>
                  </a:cubicBezTo>
                  <a:cubicBezTo>
                    <a:pt x="9823" y="19068"/>
                    <a:pt x="10118" y="19068"/>
                    <a:pt x="10472" y="18593"/>
                  </a:cubicBezTo>
                  <a:cubicBezTo>
                    <a:pt x="10826" y="18119"/>
                    <a:pt x="11239" y="17169"/>
                    <a:pt x="11682" y="15468"/>
                  </a:cubicBezTo>
                  <a:cubicBezTo>
                    <a:pt x="12124" y="13767"/>
                    <a:pt x="12597" y="11314"/>
                    <a:pt x="12980" y="8743"/>
                  </a:cubicBezTo>
                  <a:cubicBezTo>
                    <a:pt x="13364" y="6171"/>
                    <a:pt x="13659" y="3481"/>
                    <a:pt x="13777" y="1938"/>
                  </a:cubicBezTo>
                  <a:cubicBezTo>
                    <a:pt x="13895" y="396"/>
                    <a:pt x="13836" y="0"/>
                    <a:pt x="13688" y="0"/>
                  </a:cubicBezTo>
                  <a:cubicBezTo>
                    <a:pt x="13541" y="0"/>
                    <a:pt x="13305" y="396"/>
                    <a:pt x="13069" y="1899"/>
                  </a:cubicBezTo>
                  <a:cubicBezTo>
                    <a:pt x="12833" y="3402"/>
                    <a:pt x="12597" y="6013"/>
                    <a:pt x="12597" y="8505"/>
                  </a:cubicBezTo>
                  <a:cubicBezTo>
                    <a:pt x="12597" y="10998"/>
                    <a:pt x="12833" y="13371"/>
                    <a:pt x="13069" y="14954"/>
                  </a:cubicBezTo>
                  <a:cubicBezTo>
                    <a:pt x="13305" y="16536"/>
                    <a:pt x="13541" y="17327"/>
                    <a:pt x="13806" y="17763"/>
                  </a:cubicBezTo>
                  <a:cubicBezTo>
                    <a:pt x="14072" y="18198"/>
                    <a:pt x="14367" y="18277"/>
                    <a:pt x="14780" y="17842"/>
                  </a:cubicBezTo>
                  <a:cubicBezTo>
                    <a:pt x="15193" y="17407"/>
                    <a:pt x="15724" y="16457"/>
                    <a:pt x="16108" y="15587"/>
                  </a:cubicBezTo>
                  <a:cubicBezTo>
                    <a:pt x="16492" y="14716"/>
                    <a:pt x="16728" y="13925"/>
                    <a:pt x="16875" y="13332"/>
                  </a:cubicBezTo>
                  <a:cubicBezTo>
                    <a:pt x="17023" y="12738"/>
                    <a:pt x="17082" y="12343"/>
                    <a:pt x="16964" y="12185"/>
                  </a:cubicBezTo>
                  <a:cubicBezTo>
                    <a:pt x="16846" y="12026"/>
                    <a:pt x="16551" y="12105"/>
                    <a:pt x="16344" y="12382"/>
                  </a:cubicBezTo>
                  <a:cubicBezTo>
                    <a:pt x="16137" y="12659"/>
                    <a:pt x="16019" y="13134"/>
                    <a:pt x="15960" y="13807"/>
                  </a:cubicBezTo>
                  <a:cubicBezTo>
                    <a:pt x="15901" y="14479"/>
                    <a:pt x="15901" y="15349"/>
                    <a:pt x="15960" y="15982"/>
                  </a:cubicBezTo>
                  <a:cubicBezTo>
                    <a:pt x="16019" y="16615"/>
                    <a:pt x="16137" y="17011"/>
                    <a:pt x="16344" y="17169"/>
                  </a:cubicBezTo>
                  <a:cubicBezTo>
                    <a:pt x="16551" y="17327"/>
                    <a:pt x="16846" y="17248"/>
                    <a:pt x="17141" y="16734"/>
                  </a:cubicBezTo>
                  <a:cubicBezTo>
                    <a:pt x="17436" y="16220"/>
                    <a:pt x="17731" y="15270"/>
                    <a:pt x="17908" y="14558"/>
                  </a:cubicBezTo>
                  <a:cubicBezTo>
                    <a:pt x="18085" y="13846"/>
                    <a:pt x="18144" y="13371"/>
                    <a:pt x="18262" y="13292"/>
                  </a:cubicBezTo>
                  <a:cubicBezTo>
                    <a:pt x="18380" y="13213"/>
                    <a:pt x="18557" y="13530"/>
                    <a:pt x="18882" y="14004"/>
                  </a:cubicBezTo>
                  <a:cubicBezTo>
                    <a:pt x="19206" y="14479"/>
                    <a:pt x="19678" y="15112"/>
                    <a:pt x="20151" y="15429"/>
                  </a:cubicBezTo>
                  <a:cubicBezTo>
                    <a:pt x="20623" y="15745"/>
                    <a:pt x="21095" y="15745"/>
                    <a:pt x="21567" y="15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1" name="Line"/>
            <p:cNvSpPr/>
            <p:nvPr/>
          </p:nvSpPr>
          <p:spPr>
            <a:xfrm>
              <a:off x="4364530" y="2260072"/>
              <a:ext cx="279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82" y="14400"/>
                    <a:pt x="9164" y="7200"/>
                    <a:pt x="12764" y="3600"/>
                  </a:cubicBezTo>
                  <a:cubicBezTo>
                    <a:pt x="16364" y="0"/>
                    <a:pt x="1898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2" name="Line"/>
            <p:cNvSpPr/>
            <p:nvPr/>
          </p:nvSpPr>
          <p:spPr>
            <a:xfrm>
              <a:off x="6354794" y="2158472"/>
              <a:ext cx="956188" cy="1241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466" fill="norm" stroke="1" extrusionOk="0">
                  <a:moveTo>
                    <a:pt x="938" y="19769"/>
                  </a:moveTo>
                  <a:cubicBezTo>
                    <a:pt x="510" y="20136"/>
                    <a:pt x="82" y="20502"/>
                    <a:pt x="10" y="20868"/>
                  </a:cubicBezTo>
                  <a:cubicBezTo>
                    <a:pt x="-61" y="21234"/>
                    <a:pt x="224" y="21600"/>
                    <a:pt x="1224" y="21417"/>
                  </a:cubicBezTo>
                  <a:cubicBezTo>
                    <a:pt x="2223" y="21234"/>
                    <a:pt x="3935" y="20502"/>
                    <a:pt x="5696" y="19953"/>
                  </a:cubicBezTo>
                  <a:cubicBezTo>
                    <a:pt x="7456" y="19403"/>
                    <a:pt x="9264" y="19037"/>
                    <a:pt x="11072" y="18488"/>
                  </a:cubicBezTo>
                  <a:cubicBezTo>
                    <a:pt x="12880" y="17939"/>
                    <a:pt x="14688" y="17207"/>
                    <a:pt x="16329" y="16108"/>
                  </a:cubicBezTo>
                  <a:cubicBezTo>
                    <a:pt x="17971" y="15010"/>
                    <a:pt x="19446" y="13546"/>
                    <a:pt x="20302" y="12081"/>
                  </a:cubicBezTo>
                  <a:cubicBezTo>
                    <a:pt x="21158" y="10617"/>
                    <a:pt x="21396" y="9153"/>
                    <a:pt x="21468" y="7139"/>
                  </a:cubicBezTo>
                  <a:cubicBezTo>
                    <a:pt x="21539" y="5125"/>
                    <a:pt x="21444" y="2563"/>
                    <a:pt x="2134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3" name="Line"/>
            <p:cNvSpPr/>
            <p:nvPr/>
          </p:nvSpPr>
          <p:spPr>
            <a:xfrm>
              <a:off x="7086258" y="2114022"/>
              <a:ext cx="247056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9" h="21600" fill="norm" stroke="1" extrusionOk="0">
                  <a:moveTo>
                    <a:pt x="9386" y="0"/>
                  </a:moveTo>
                  <a:cubicBezTo>
                    <a:pt x="7046" y="0"/>
                    <a:pt x="4706" y="0"/>
                    <a:pt x="2996" y="0"/>
                  </a:cubicBezTo>
                  <a:cubicBezTo>
                    <a:pt x="1286" y="0"/>
                    <a:pt x="206" y="0"/>
                    <a:pt x="26" y="196"/>
                  </a:cubicBezTo>
                  <a:cubicBezTo>
                    <a:pt x="-154" y="393"/>
                    <a:pt x="566" y="785"/>
                    <a:pt x="3266" y="1571"/>
                  </a:cubicBezTo>
                  <a:cubicBezTo>
                    <a:pt x="5966" y="2356"/>
                    <a:pt x="10646" y="3535"/>
                    <a:pt x="14066" y="4713"/>
                  </a:cubicBezTo>
                  <a:cubicBezTo>
                    <a:pt x="17486" y="5891"/>
                    <a:pt x="19646" y="7069"/>
                    <a:pt x="20546" y="8444"/>
                  </a:cubicBezTo>
                  <a:cubicBezTo>
                    <a:pt x="21446" y="9818"/>
                    <a:pt x="21086" y="11389"/>
                    <a:pt x="19016" y="13615"/>
                  </a:cubicBezTo>
                  <a:cubicBezTo>
                    <a:pt x="16946" y="15840"/>
                    <a:pt x="13166" y="18720"/>
                    <a:pt x="93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4" name="Line"/>
            <p:cNvSpPr/>
            <p:nvPr/>
          </p:nvSpPr>
          <p:spPr>
            <a:xfrm>
              <a:off x="7968383" y="1758422"/>
              <a:ext cx="195565" cy="296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463" fill="norm" stroke="1" extrusionOk="0">
                  <a:moveTo>
                    <a:pt x="1717" y="919"/>
                  </a:moveTo>
                  <a:cubicBezTo>
                    <a:pt x="1020" y="2298"/>
                    <a:pt x="324" y="3677"/>
                    <a:pt x="91" y="6664"/>
                  </a:cubicBezTo>
                  <a:cubicBezTo>
                    <a:pt x="-141" y="9651"/>
                    <a:pt x="91" y="14247"/>
                    <a:pt x="556" y="17157"/>
                  </a:cubicBezTo>
                  <a:cubicBezTo>
                    <a:pt x="1020" y="20068"/>
                    <a:pt x="1717" y="21294"/>
                    <a:pt x="2530" y="21447"/>
                  </a:cubicBezTo>
                  <a:cubicBezTo>
                    <a:pt x="3343" y="21600"/>
                    <a:pt x="4272" y="20681"/>
                    <a:pt x="5085" y="19379"/>
                  </a:cubicBezTo>
                  <a:cubicBezTo>
                    <a:pt x="5898" y="18077"/>
                    <a:pt x="6594" y="16391"/>
                    <a:pt x="7175" y="14860"/>
                  </a:cubicBezTo>
                  <a:cubicBezTo>
                    <a:pt x="7756" y="13328"/>
                    <a:pt x="8220" y="11949"/>
                    <a:pt x="8453" y="11796"/>
                  </a:cubicBezTo>
                  <a:cubicBezTo>
                    <a:pt x="8685" y="11643"/>
                    <a:pt x="8685" y="12715"/>
                    <a:pt x="9382" y="14400"/>
                  </a:cubicBezTo>
                  <a:cubicBezTo>
                    <a:pt x="10078" y="16085"/>
                    <a:pt x="11472" y="18383"/>
                    <a:pt x="12749" y="19685"/>
                  </a:cubicBezTo>
                  <a:cubicBezTo>
                    <a:pt x="14027" y="20987"/>
                    <a:pt x="15188" y="21294"/>
                    <a:pt x="16233" y="20987"/>
                  </a:cubicBezTo>
                  <a:cubicBezTo>
                    <a:pt x="17278" y="20681"/>
                    <a:pt x="18207" y="19762"/>
                    <a:pt x="19253" y="17311"/>
                  </a:cubicBezTo>
                  <a:cubicBezTo>
                    <a:pt x="20298" y="14860"/>
                    <a:pt x="21459" y="10877"/>
                    <a:pt x="21459" y="7736"/>
                  </a:cubicBezTo>
                  <a:cubicBezTo>
                    <a:pt x="21459" y="4596"/>
                    <a:pt x="20298" y="2298"/>
                    <a:pt x="191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5" name="Line"/>
            <p:cNvSpPr/>
            <p:nvPr/>
          </p:nvSpPr>
          <p:spPr>
            <a:xfrm>
              <a:off x="8247280" y="1688300"/>
              <a:ext cx="181251" cy="3326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48" fill="norm" stroke="1" extrusionOk="0">
                  <a:moveTo>
                    <a:pt x="3423" y="1240"/>
                  </a:moveTo>
                  <a:cubicBezTo>
                    <a:pt x="2921" y="561"/>
                    <a:pt x="2419" y="-118"/>
                    <a:pt x="2167" y="18"/>
                  </a:cubicBezTo>
                  <a:cubicBezTo>
                    <a:pt x="1916" y="154"/>
                    <a:pt x="1916" y="1105"/>
                    <a:pt x="1916" y="4161"/>
                  </a:cubicBezTo>
                  <a:cubicBezTo>
                    <a:pt x="1916" y="7218"/>
                    <a:pt x="1916" y="12380"/>
                    <a:pt x="1665" y="15573"/>
                  </a:cubicBezTo>
                  <a:cubicBezTo>
                    <a:pt x="1414" y="18765"/>
                    <a:pt x="912" y="19988"/>
                    <a:pt x="535" y="20191"/>
                  </a:cubicBezTo>
                  <a:cubicBezTo>
                    <a:pt x="158" y="20395"/>
                    <a:pt x="-93" y="19580"/>
                    <a:pt x="33" y="18290"/>
                  </a:cubicBezTo>
                  <a:cubicBezTo>
                    <a:pt x="158" y="16999"/>
                    <a:pt x="660" y="15233"/>
                    <a:pt x="1414" y="14146"/>
                  </a:cubicBezTo>
                  <a:cubicBezTo>
                    <a:pt x="2167" y="13059"/>
                    <a:pt x="3172" y="12652"/>
                    <a:pt x="4302" y="12516"/>
                  </a:cubicBezTo>
                  <a:cubicBezTo>
                    <a:pt x="5433" y="12380"/>
                    <a:pt x="6688" y="12516"/>
                    <a:pt x="7819" y="13263"/>
                  </a:cubicBezTo>
                  <a:cubicBezTo>
                    <a:pt x="8949" y="14010"/>
                    <a:pt x="9954" y="15369"/>
                    <a:pt x="10456" y="16388"/>
                  </a:cubicBezTo>
                  <a:cubicBezTo>
                    <a:pt x="10958" y="17407"/>
                    <a:pt x="10958" y="18086"/>
                    <a:pt x="11209" y="18833"/>
                  </a:cubicBezTo>
                  <a:cubicBezTo>
                    <a:pt x="11460" y="19580"/>
                    <a:pt x="11963" y="20395"/>
                    <a:pt x="12967" y="20871"/>
                  </a:cubicBezTo>
                  <a:cubicBezTo>
                    <a:pt x="13972" y="21346"/>
                    <a:pt x="15479" y="21482"/>
                    <a:pt x="16986" y="21210"/>
                  </a:cubicBezTo>
                  <a:cubicBezTo>
                    <a:pt x="18493" y="20939"/>
                    <a:pt x="20000" y="20259"/>
                    <a:pt x="21507" y="19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6" name="Line"/>
            <p:cNvSpPr/>
            <p:nvPr/>
          </p:nvSpPr>
          <p:spPr>
            <a:xfrm>
              <a:off x="8423189" y="1547743"/>
              <a:ext cx="278392" cy="451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2" h="21450" fill="norm" stroke="1" extrusionOk="0">
                  <a:moveTo>
                    <a:pt x="2377" y="19644"/>
                  </a:moveTo>
                  <a:cubicBezTo>
                    <a:pt x="3031" y="18439"/>
                    <a:pt x="3686" y="17233"/>
                    <a:pt x="3931" y="16379"/>
                  </a:cubicBezTo>
                  <a:cubicBezTo>
                    <a:pt x="4177" y="15525"/>
                    <a:pt x="4013" y="15023"/>
                    <a:pt x="3522" y="14872"/>
                  </a:cubicBezTo>
                  <a:cubicBezTo>
                    <a:pt x="3031" y="14721"/>
                    <a:pt x="2213" y="14922"/>
                    <a:pt x="1558" y="15525"/>
                  </a:cubicBezTo>
                  <a:cubicBezTo>
                    <a:pt x="904" y="16128"/>
                    <a:pt x="413" y="17133"/>
                    <a:pt x="167" y="18137"/>
                  </a:cubicBezTo>
                  <a:cubicBezTo>
                    <a:pt x="-78" y="19142"/>
                    <a:pt x="-78" y="20146"/>
                    <a:pt x="331" y="20749"/>
                  </a:cubicBezTo>
                  <a:cubicBezTo>
                    <a:pt x="740" y="21352"/>
                    <a:pt x="1558" y="21553"/>
                    <a:pt x="2213" y="21402"/>
                  </a:cubicBezTo>
                  <a:cubicBezTo>
                    <a:pt x="2867" y="21252"/>
                    <a:pt x="3358" y="20749"/>
                    <a:pt x="4013" y="20096"/>
                  </a:cubicBezTo>
                  <a:cubicBezTo>
                    <a:pt x="4667" y="19443"/>
                    <a:pt x="5486" y="18640"/>
                    <a:pt x="5895" y="18489"/>
                  </a:cubicBezTo>
                  <a:cubicBezTo>
                    <a:pt x="6304" y="18338"/>
                    <a:pt x="6304" y="18840"/>
                    <a:pt x="6713" y="19192"/>
                  </a:cubicBezTo>
                  <a:cubicBezTo>
                    <a:pt x="7122" y="19544"/>
                    <a:pt x="7940" y="19745"/>
                    <a:pt x="8677" y="19644"/>
                  </a:cubicBezTo>
                  <a:cubicBezTo>
                    <a:pt x="9413" y="19544"/>
                    <a:pt x="10067" y="19142"/>
                    <a:pt x="11377" y="17283"/>
                  </a:cubicBezTo>
                  <a:cubicBezTo>
                    <a:pt x="12686" y="15425"/>
                    <a:pt x="14649" y="12109"/>
                    <a:pt x="16040" y="9146"/>
                  </a:cubicBezTo>
                  <a:cubicBezTo>
                    <a:pt x="17431" y="6182"/>
                    <a:pt x="18249" y="3570"/>
                    <a:pt x="18658" y="2013"/>
                  </a:cubicBezTo>
                  <a:cubicBezTo>
                    <a:pt x="19067" y="455"/>
                    <a:pt x="19067" y="-47"/>
                    <a:pt x="18822" y="3"/>
                  </a:cubicBezTo>
                  <a:cubicBezTo>
                    <a:pt x="18577" y="53"/>
                    <a:pt x="18086" y="656"/>
                    <a:pt x="17349" y="2414"/>
                  </a:cubicBezTo>
                  <a:cubicBezTo>
                    <a:pt x="16613" y="4173"/>
                    <a:pt x="15631" y="7086"/>
                    <a:pt x="15140" y="9849"/>
                  </a:cubicBezTo>
                  <a:cubicBezTo>
                    <a:pt x="14649" y="12612"/>
                    <a:pt x="14649" y="15224"/>
                    <a:pt x="14895" y="16731"/>
                  </a:cubicBezTo>
                  <a:cubicBezTo>
                    <a:pt x="15140" y="18238"/>
                    <a:pt x="15631" y="18640"/>
                    <a:pt x="16286" y="18740"/>
                  </a:cubicBezTo>
                  <a:cubicBezTo>
                    <a:pt x="16940" y="18840"/>
                    <a:pt x="17758" y="18640"/>
                    <a:pt x="18658" y="18037"/>
                  </a:cubicBezTo>
                  <a:cubicBezTo>
                    <a:pt x="19558" y="17434"/>
                    <a:pt x="20540" y="16429"/>
                    <a:pt x="21522" y="15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7" name="Line"/>
            <p:cNvSpPr/>
            <p:nvPr/>
          </p:nvSpPr>
          <p:spPr>
            <a:xfrm>
              <a:off x="8580930" y="1777472"/>
              <a:ext cx="1460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8" name="Line"/>
            <p:cNvSpPr/>
            <p:nvPr/>
          </p:nvSpPr>
          <p:spPr>
            <a:xfrm>
              <a:off x="9058917" y="1770626"/>
              <a:ext cx="144314" cy="1956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0800" fill="norm" stroke="1" extrusionOk="0">
                  <a:moveTo>
                    <a:pt x="15708" y="9503"/>
                  </a:moveTo>
                  <a:cubicBezTo>
                    <a:pt x="16334" y="7928"/>
                    <a:pt x="16960" y="6353"/>
                    <a:pt x="16491" y="4666"/>
                  </a:cubicBezTo>
                  <a:cubicBezTo>
                    <a:pt x="16021" y="2978"/>
                    <a:pt x="14456" y="1178"/>
                    <a:pt x="12891" y="391"/>
                  </a:cubicBezTo>
                  <a:cubicBezTo>
                    <a:pt x="11326" y="-397"/>
                    <a:pt x="9760" y="-172"/>
                    <a:pt x="7569" y="2753"/>
                  </a:cubicBezTo>
                  <a:cubicBezTo>
                    <a:pt x="5378" y="5678"/>
                    <a:pt x="2560" y="11303"/>
                    <a:pt x="1152" y="14678"/>
                  </a:cubicBezTo>
                  <a:cubicBezTo>
                    <a:pt x="-257" y="18053"/>
                    <a:pt x="-257" y="19178"/>
                    <a:pt x="526" y="19966"/>
                  </a:cubicBezTo>
                  <a:cubicBezTo>
                    <a:pt x="1308" y="20753"/>
                    <a:pt x="2873" y="21203"/>
                    <a:pt x="4752" y="20303"/>
                  </a:cubicBezTo>
                  <a:cubicBezTo>
                    <a:pt x="6630" y="19403"/>
                    <a:pt x="8821" y="17153"/>
                    <a:pt x="10230" y="15465"/>
                  </a:cubicBezTo>
                  <a:cubicBezTo>
                    <a:pt x="11639" y="13778"/>
                    <a:pt x="12265" y="12653"/>
                    <a:pt x="13047" y="11415"/>
                  </a:cubicBezTo>
                  <a:cubicBezTo>
                    <a:pt x="13830" y="10178"/>
                    <a:pt x="14769" y="8828"/>
                    <a:pt x="15239" y="8941"/>
                  </a:cubicBezTo>
                  <a:cubicBezTo>
                    <a:pt x="15708" y="9053"/>
                    <a:pt x="15708" y="10628"/>
                    <a:pt x="16647" y="12316"/>
                  </a:cubicBezTo>
                  <a:cubicBezTo>
                    <a:pt x="17586" y="14003"/>
                    <a:pt x="19465" y="15803"/>
                    <a:pt x="21343" y="176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99" name="Line"/>
            <p:cNvSpPr/>
            <p:nvPr/>
          </p:nvSpPr>
          <p:spPr>
            <a:xfrm>
              <a:off x="9222280" y="1769392"/>
              <a:ext cx="285751" cy="178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1" fill="norm" stroke="1" extrusionOk="0">
                  <a:moveTo>
                    <a:pt x="0" y="3219"/>
                  </a:moveTo>
                  <a:cubicBezTo>
                    <a:pt x="2400" y="7238"/>
                    <a:pt x="4800" y="11256"/>
                    <a:pt x="6000" y="13894"/>
                  </a:cubicBezTo>
                  <a:cubicBezTo>
                    <a:pt x="7200" y="16531"/>
                    <a:pt x="7200" y="17787"/>
                    <a:pt x="6960" y="18917"/>
                  </a:cubicBezTo>
                  <a:cubicBezTo>
                    <a:pt x="6720" y="20047"/>
                    <a:pt x="6240" y="21052"/>
                    <a:pt x="5680" y="21177"/>
                  </a:cubicBezTo>
                  <a:cubicBezTo>
                    <a:pt x="5120" y="21303"/>
                    <a:pt x="4480" y="20550"/>
                    <a:pt x="4160" y="18038"/>
                  </a:cubicBezTo>
                  <a:cubicBezTo>
                    <a:pt x="3840" y="15526"/>
                    <a:pt x="3840" y="11256"/>
                    <a:pt x="4400" y="8243"/>
                  </a:cubicBezTo>
                  <a:cubicBezTo>
                    <a:pt x="4960" y="5229"/>
                    <a:pt x="6080" y="3470"/>
                    <a:pt x="7200" y="2591"/>
                  </a:cubicBezTo>
                  <a:cubicBezTo>
                    <a:pt x="8320" y="1712"/>
                    <a:pt x="9440" y="1712"/>
                    <a:pt x="10240" y="2466"/>
                  </a:cubicBezTo>
                  <a:cubicBezTo>
                    <a:pt x="11040" y="3219"/>
                    <a:pt x="11520" y="4726"/>
                    <a:pt x="12480" y="5103"/>
                  </a:cubicBezTo>
                  <a:cubicBezTo>
                    <a:pt x="13440" y="5480"/>
                    <a:pt x="14880" y="4726"/>
                    <a:pt x="15760" y="3596"/>
                  </a:cubicBezTo>
                  <a:cubicBezTo>
                    <a:pt x="16640" y="2466"/>
                    <a:pt x="16960" y="959"/>
                    <a:pt x="16720" y="331"/>
                  </a:cubicBezTo>
                  <a:cubicBezTo>
                    <a:pt x="16480" y="-297"/>
                    <a:pt x="15680" y="-46"/>
                    <a:pt x="14800" y="1210"/>
                  </a:cubicBezTo>
                  <a:cubicBezTo>
                    <a:pt x="13920" y="2466"/>
                    <a:pt x="12960" y="4726"/>
                    <a:pt x="12240" y="7740"/>
                  </a:cubicBezTo>
                  <a:cubicBezTo>
                    <a:pt x="11520" y="10754"/>
                    <a:pt x="11040" y="14522"/>
                    <a:pt x="11200" y="16782"/>
                  </a:cubicBezTo>
                  <a:cubicBezTo>
                    <a:pt x="11360" y="19043"/>
                    <a:pt x="12160" y="19796"/>
                    <a:pt x="14000" y="19796"/>
                  </a:cubicBezTo>
                  <a:cubicBezTo>
                    <a:pt x="15840" y="19796"/>
                    <a:pt x="18720" y="19043"/>
                    <a:pt x="21600" y="182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0" name="Line"/>
            <p:cNvSpPr/>
            <p:nvPr/>
          </p:nvSpPr>
          <p:spPr>
            <a:xfrm>
              <a:off x="9819180" y="1802872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1" name="Line"/>
            <p:cNvSpPr/>
            <p:nvPr/>
          </p:nvSpPr>
          <p:spPr>
            <a:xfrm>
              <a:off x="9864875" y="1612372"/>
              <a:ext cx="49557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2084" y="21600"/>
                  </a:moveTo>
                  <a:cubicBezTo>
                    <a:pt x="356" y="18000"/>
                    <a:pt x="-1372" y="14400"/>
                    <a:pt x="1652" y="10800"/>
                  </a:cubicBezTo>
                  <a:cubicBezTo>
                    <a:pt x="4676" y="7200"/>
                    <a:pt x="12452" y="3600"/>
                    <a:pt x="202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2" name="Line"/>
            <p:cNvSpPr/>
            <p:nvPr/>
          </p:nvSpPr>
          <p:spPr>
            <a:xfrm>
              <a:off x="9972051" y="1498072"/>
              <a:ext cx="69380" cy="4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600" fill="norm" stroke="1" extrusionOk="0">
                  <a:moveTo>
                    <a:pt x="21455" y="0"/>
                  </a:moveTo>
                  <a:cubicBezTo>
                    <a:pt x="16873" y="3173"/>
                    <a:pt x="12291" y="6347"/>
                    <a:pt x="8691" y="9520"/>
                  </a:cubicBezTo>
                  <a:cubicBezTo>
                    <a:pt x="5091" y="12694"/>
                    <a:pt x="2473" y="15867"/>
                    <a:pt x="1164" y="17710"/>
                  </a:cubicBezTo>
                  <a:cubicBezTo>
                    <a:pt x="-145" y="19553"/>
                    <a:pt x="-145" y="20064"/>
                    <a:pt x="182" y="20576"/>
                  </a:cubicBezTo>
                  <a:cubicBezTo>
                    <a:pt x="510" y="21088"/>
                    <a:pt x="1164" y="21600"/>
                    <a:pt x="3128" y="21600"/>
                  </a:cubicBezTo>
                  <a:cubicBezTo>
                    <a:pt x="5091" y="21600"/>
                    <a:pt x="8364" y="21088"/>
                    <a:pt x="11637" y="205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3" name="Line"/>
            <p:cNvSpPr/>
            <p:nvPr/>
          </p:nvSpPr>
          <p:spPr>
            <a:xfrm>
              <a:off x="9952493" y="1752072"/>
              <a:ext cx="184188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9" h="21600" fill="norm" stroke="1" extrusionOk="0">
                  <a:moveTo>
                    <a:pt x="2917" y="21600"/>
                  </a:moveTo>
                  <a:cubicBezTo>
                    <a:pt x="1218" y="21600"/>
                    <a:pt x="-481" y="21600"/>
                    <a:pt x="126" y="20400"/>
                  </a:cubicBezTo>
                  <a:cubicBezTo>
                    <a:pt x="732" y="19200"/>
                    <a:pt x="3645" y="16800"/>
                    <a:pt x="7528" y="13200"/>
                  </a:cubicBezTo>
                  <a:cubicBezTo>
                    <a:pt x="11411" y="9600"/>
                    <a:pt x="16265" y="4800"/>
                    <a:pt x="2111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4" name="Line"/>
            <p:cNvSpPr/>
            <p:nvPr/>
          </p:nvSpPr>
          <p:spPr>
            <a:xfrm>
              <a:off x="10079530" y="1720322"/>
              <a:ext cx="11430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600" y="0"/>
                    <a:pt x="17600" y="0"/>
                    <a:pt x="14800" y="0"/>
                  </a:cubicBezTo>
                  <a:cubicBezTo>
                    <a:pt x="12000" y="0"/>
                    <a:pt x="8400" y="0"/>
                    <a:pt x="6400" y="500"/>
                  </a:cubicBezTo>
                  <a:cubicBezTo>
                    <a:pt x="4400" y="1000"/>
                    <a:pt x="4000" y="2000"/>
                    <a:pt x="5200" y="3500"/>
                  </a:cubicBezTo>
                  <a:cubicBezTo>
                    <a:pt x="6400" y="5000"/>
                    <a:pt x="9200" y="7000"/>
                    <a:pt x="11200" y="9000"/>
                  </a:cubicBezTo>
                  <a:cubicBezTo>
                    <a:pt x="13200" y="11000"/>
                    <a:pt x="14400" y="13000"/>
                    <a:pt x="14000" y="15100"/>
                  </a:cubicBezTo>
                  <a:cubicBezTo>
                    <a:pt x="13600" y="17200"/>
                    <a:pt x="11600" y="19400"/>
                    <a:pt x="9000" y="20500"/>
                  </a:cubicBezTo>
                  <a:cubicBezTo>
                    <a:pt x="6400" y="21600"/>
                    <a:pt x="3200" y="216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5" name="Line"/>
            <p:cNvSpPr/>
            <p:nvPr/>
          </p:nvSpPr>
          <p:spPr>
            <a:xfrm>
              <a:off x="8072930" y="2363688"/>
              <a:ext cx="137815" cy="4927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98" fill="norm" stroke="1" extrusionOk="0">
                  <a:moveTo>
                    <a:pt x="2945" y="7633"/>
                  </a:moveTo>
                  <a:cubicBezTo>
                    <a:pt x="2618" y="10298"/>
                    <a:pt x="2291" y="12964"/>
                    <a:pt x="2127" y="15124"/>
                  </a:cubicBezTo>
                  <a:cubicBezTo>
                    <a:pt x="1964" y="17284"/>
                    <a:pt x="1964" y="18938"/>
                    <a:pt x="1636" y="19995"/>
                  </a:cubicBezTo>
                  <a:cubicBezTo>
                    <a:pt x="1309" y="21052"/>
                    <a:pt x="655" y="21512"/>
                    <a:pt x="327" y="21374"/>
                  </a:cubicBezTo>
                  <a:cubicBezTo>
                    <a:pt x="0" y="21236"/>
                    <a:pt x="0" y="20501"/>
                    <a:pt x="0" y="18525"/>
                  </a:cubicBezTo>
                  <a:cubicBezTo>
                    <a:pt x="0" y="16549"/>
                    <a:pt x="0" y="13332"/>
                    <a:pt x="655" y="10298"/>
                  </a:cubicBezTo>
                  <a:cubicBezTo>
                    <a:pt x="1309" y="7265"/>
                    <a:pt x="2618" y="4416"/>
                    <a:pt x="3927" y="2715"/>
                  </a:cubicBezTo>
                  <a:cubicBezTo>
                    <a:pt x="5236" y="1015"/>
                    <a:pt x="6545" y="463"/>
                    <a:pt x="8836" y="188"/>
                  </a:cubicBezTo>
                  <a:cubicBezTo>
                    <a:pt x="11127" y="-88"/>
                    <a:pt x="14400" y="-88"/>
                    <a:pt x="17018" y="372"/>
                  </a:cubicBezTo>
                  <a:cubicBezTo>
                    <a:pt x="19636" y="831"/>
                    <a:pt x="21600" y="1750"/>
                    <a:pt x="21273" y="2899"/>
                  </a:cubicBezTo>
                  <a:cubicBezTo>
                    <a:pt x="20945" y="4048"/>
                    <a:pt x="18327" y="5427"/>
                    <a:pt x="16200" y="6254"/>
                  </a:cubicBezTo>
                  <a:cubicBezTo>
                    <a:pt x="14073" y="7081"/>
                    <a:pt x="12436" y="7357"/>
                    <a:pt x="10473" y="7495"/>
                  </a:cubicBezTo>
                  <a:cubicBezTo>
                    <a:pt x="8509" y="7633"/>
                    <a:pt x="6218" y="7633"/>
                    <a:pt x="5073" y="7403"/>
                  </a:cubicBezTo>
                  <a:cubicBezTo>
                    <a:pt x="3927" y="7173"/>
                    <a:pt x="3927" y="6714"/>
                    <a:pt x="3927" y="62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6" name="Line"/>
            <p:cNvSpPr/>
            <p:nvPr/>
          </p:nvSpPr>
          <p:spPr>
            <a:xfrm>
              <a:off x="8238030" y="2358941"/>
              <a:ext cx="190501" cy="185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3" fill="norm" stroke="1" extrusionOk="0">
                  <a:moveTo>
                    <a:pt x="0" y="1770"/>
                  </a:moveTo>
                  <a:cubicBezTo>
                    <a:pt x="960" y="1041"/>
                    <a:pt x="1920" y="313"/>
                    <a:pt x="3000" y="71"/>
                  </a:cubicBezTo>
                  <a:cubicBezTo>
                    <a:pt x="4080" y="-172"/>
                    <a:pt x="5280" y="71"/>
                    <a:pt x="6840" y="3104"/>
                  </a:cubicBezTo>
                  <a:cubicBezTo>
                    <a:pt x="8400" y="6138"/>
                    <a:pt x="10320" y="11963"/>
                    <a:pt x="10680" y="15725"/>
                  </a:cubicBezTo>
                  <a:cubicBezTo>
                    <a:pt x="11040" y="19486"/>
                    <a:pt x="9840" y="21185"/>
                    <a:pt x="9120" y="21307"/>
                  </a:cubicBezTo>
                  <a:cubicBezTo>
                    <a:pt x="8400" y="21428"/>
                    <a:pt x="8160" y="19972"/>
                    <a:pt x="8760" y="16938"/>
                  </a:cubicBezTo>
                  <a:cubicBezTo>
                    <a:pt x="9360" y="13904"/>
                    <a:pt x="10800" y="9293"/>
                    <a:pt x="13080" y="6259"/>
                  </a:cubicBezTo>
                  <a:cubicBezTo>
                    <a:pt x="15360" y="3226"/>
                    <a:pt x="18480" y="1770"/>
                    <a:pt x="21600" y="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7" name="Line"/>
            <p:cNvSpPr/>
            <p:nvPr/>
          </p:nvSpPr>
          <p:spPr>
            <a:xfrm>
              <a:off x="8467608" y="2384794"/>
              <a:ext cx="111586" cy="120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7" h="20212" fill="norm" stroke="1" extrusionOk="0">
                  <a:moveTo>
                    <a:pt x="14215" y="3568"/>
                  </a:moveTo>
                  <a:cubicBezTo>
                    <a:pt x="11815" y="2506"/>
                    <a:pt x="9415" y="1444"/>
                    <a:pt x="7415" y="1444"/>
                  </a:cubicBezTo>
                  <a:cubicBezTo>
                    <a:pt x="5415" y="1444"/>
                    <a:pt x="3815" y="2506"/>
                    <a:pt x="2615" y="4808"/>
                  </a:cubicBezTo>
                  <a:cubicBezTo>
                    <a:pt x="1415" y="7109"/>
                    <a:pt x="615" y="10650"/>
                    <a:pt x="215" y="13306"/>
                  </a:cubicBezTo>
                  <a:cubicBezTo>
                    <a:pt x="-185" y="15962"/>
                    <a:pt x="-185" y="17732"/>
                    <a:pt x="1615" y="18971"/>
                  </a:cubicBezTo>
                  <a:cubicBezTo>
                    <a:pt x="3415" y="20211"/>
                    <a:pt x="7015" y="20919"/>
                    <a:pt x="10615" y="19149"/>
                  </a:cubicBezTo>
                  <a:cubicBezTo>
                    <a:pt x="14215" y="17378"/>
                    <a:pt x="17815" y="13129"/>
                    <a:pt x="19615" y="9234"/>
                  </a:cubicBezTo>
                  <a:cubicBezTo>
                    <a:pt x="21415" y="5339"/>
                    <a:pt x="21415" y="1798"/>
                    <a:pt x="20415" y="558"/>
                  </a:cubicBezTo>
                  <a:cubicBezTo>
                    <a:pt x="19415" y="-681"/>
                    <a:pt x="17415" y="381"/>
                    <a:pt x="15415" y="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8" name="Line"/>
            <p:cNvSpPr/>
            <p:nvPr/>
          </p:nvSpPr>
          <p:spPr>
            <a:xfrm>
              <a:off x="8606756" y="2287397"/>
              <a:ext cx="172488" cy="5347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482" fill="norm" stroke="1" extrusionOk="0">
                  <a:moveTo>
                    <a:pt x="4632" y="5280"/>
                  </a:moveTo>
                  <a:cubicBezTo>
                    <a:pt x="4112" y="8342"/>
                    <a:pt x="3591" y="11403"/>
                    <a:pt x="2941" y="13912"/>
                  </a:cubicBezTo>
                  <a:cubicBezTo>
                    <a:pt x="2290" y="16421"/>
                    <a:pt x="1509" y="18377"/>
                    <a:pt x="989" y="19652"/>
                  </a:cubicBezTo>
                  <a:cubicBezTo>
                    <a:pt x="468" y="20928"/>
                    <a:pt x="208" y="21523"/>
                    <a:pt x="78" y="21480"/>
                  </a:cubicBezTo>
                  <a:cubicBezTo>
                    <a:pt x="-52" y="21438"/>
                    <a:pt x="-52" y="20758"/>
                    <a:pt x="338" y="18972"/>
                  </a:cubicBezTo>
                  <a:cubicBezTo>
                    <a:pt x="729" y="17186"/>
                    <a:pt x="1509" y="14295"/>
                    <a:pt x="2681" y="11318"/>
                  </a:cubicBezTo>
                  <a:cubicBezTo>
                    <a:pt x="3852" y="8342"/>
                    <a:pt x="5413" y="5280"/>
                    <a:pt x="6975" y="3367"/>
                  </a:cubicBezTo>
                  <a:cubicBezTo>
                    <a:pt x="8536" y="1454"/>
                    <a:pt x="10097" y="688"/>
                    <a:pt x="11919" y="306"/>
                  </a:cubicBezTo>
                  <a:cubicBezTo>
                    <a:pt x="13741" y="-77"/>
                    <a:pt x="15823" y="-77"/>
                    <a:pt x="17384" y="178"/>
                  </a:cubicBezTo>
                  <a:cubicBezTo>
                    <a:pt x="18946" y="433"/>
                    <a:pt x="19987" y="943"/>
                    <a:pt x="20637" y="1709"/>
                  </a:cubicBezTo>
                  <a:cubicBezTo>
                    <a:pt x="21288" y="2474"/>
                    <a:pt x="21548" y="3495"/>
                    <a:pt x="20507" y="4430"/>
                  </a:cubicBezTo>
                  <a:cubicBezTo>
                    <a:pt x="19466" y="5366"/>
                    <a:pt x="17124" y="6216"/>
                    <a:pt x="15042" y="6726"/>
                  </a:cubicBezTo>
                  <a:cubicBezTo>
                    <a:pt x="12960" y="7236"/>
                    <a:pt x="11138" y="7406"/>
                    <a:pt x="9707" y="7364"/>
                  </a:cubicBezTo>
                  <a:cubicBezTo>
                    <a:pt x="8276" y="7321"/>
                    <a:pt x="7235" y="7066"/>
                    <a:pt x="6844" y="6684"/>
                  </a:cubicBezTo>
                  <a:cubicBezTo>
                    <a:pt x="6454" y="6301"/>
                    <a:pt x="6714" y="5791"/>
                    <a:pt x="6975" y="5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09" name="Line"/>
            <p:cNvSpPr/>
            <p:nvPr/>
          </p:nvSpPr>
          <p:spPr>
            <a:xfrm>
              <a:off x="8844173" y="2290031"/>
              <a:ext cx="162209" cy="180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890" fill="norm" stroke="1" extrusionOk="0">
                  <a:moveTo>
                    <a:pt x="3776" y="6099"/>
                  </a:moveTo>
                  <a:cubicBezTo>
                    <a:pt x="4607" y="7081"/>
                    <a:pt x="5437" y="8062"/>
                    <a:pt x="6407" y="8185"/>
                  </a:cubicBezTo>
                  <a:cubicBezTo>
                    <a:pt x="7376" y="8308"/>
                    <a:pt x="8484" y="7572"/>
                    <a:pt x="9453" y="6590"/>
                  </a:cubicBezTo>
                  <a:cubicBezTo>
                    <a:pt x="10422" y="5608"/>
                    <a:pt x="11253" y="4381"/>
                    <a:pt x="11807" y="3153"/>
                  </a:cubicBezTo>
                  <a:cubicBezTo>
                    <a:pt x="12360" y="1926"/>
                    <a:pt x="12637" y="699"/>
                    <a:pt x="11945" y="208"/>
                  </a:cubicBezTo>
                  <a:cubicBezTo>
                    <a:pt x="11253" y="-283"/>
                    <a:pt x="9591" y="-38"/>
                    <a:pt x="7376" y="2417"/>
                  </a:cubicBezTo>
                  <a:cubicBezTo>
                    <a:pt x="5160" y="4872"/>
                    <a:pt x="2391" y="9535"/>
                    <a:pt x="1007" y="12726"/>
                  </a:cubicBezTo>
                  <a:cubicBezTo>
                    <a:pt x="-378" y="15917"/>
                    <a:pt x="-378" y="17635"/>
                    <a:pt x="1284" y="18985"/>
                  </a:cubicBezTo>
                  <a:cubicBezTo>
                    <a:pt x="2945" y="20335"/>
                    <a:pt x="6268" y="21317"/>
                    <a:pt x="9868" y="20703"/>
                  </a:cubicBezTo>
                  <a:cubicBezTo>
                    <a:pt x="13468" y="20090"/>
                    <a:pt x="17345" y="17881"/>
                    <a:pt x="21222" y="15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0" name="Line"/>
            <p:cNvSpPr/>
            <p:nvPr/>
          </p:nvSpPr>
          <p:spPr>
            <a:xfrm>
              <a:off x="9025430" y="2228322"/>
              <a:ext cx="184151" cy="229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0" y="7728"/>
                  </a:moveTo>
                  <a:cubicBezTo>
                    <a:pt x="248" y="6738"/>
                    <a:pt x="497" y="5747"/>
                    <a:pt x="1366" y="5152"/>
                  </a:cubicBezTo>
                  <a:cubicBezTo>
                    <a:pt x="2234" y="4558"/>
                    <a:pt x="3724" y="4360"/>
                    <a:pt x="5338" y="5152"/>
                  </a:cubicBezTo>
                  <a:cubicBezTo>
                    <a:pt x="6952" y="5945"/>
                    <a:pt x="8690" y="7728"/>
                    <a:pt x="9683" y="10206"/>
                  </a:cubicBezTo>
                  <a:cubicBezTo>
                    <a:pt x="10676" y="12683"/>
                    <a:pt x="10924" y="15853"/>
                    <a:pt x="10552" y="18033"/>
                  </a:cubicBezTo>
                  <a:cubicBezTo>
                    <a:pt x="10179" y="20213"/>
                    <a:pt x="9186" y="21402"/>
                    <a:pt x="8566" y="21501"/>
                  </a:cubicBezTo>
                  <a:cubicBezTo>
                    <a:pt x="7945" y="21600"/>
                    <a:pt x="7697" y="20609"/>
                    <a:pt x="8814" y="17538"/>
                  </a:cubicBezTo>
                  <a:cubicBezTo>
                    <a:pt x="9931" y="14466"/>
                    <a:pt x="12414" y="9314"/>
                    <a:pt x="14772" y="6044"/>
                  </a:cubicBezTo>
                  <a:cubicBezTo>
                    <a:pt x="17131" y="2774"/>
                    <a:pt x="19366" y="138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1" name="Line"/>
            <p:cNvSpPr/>
            <p:nvPr/>
          </p:nvSpPr>
          <p:spPr>
            <a:xfrm>
              <a:off x="9254825" y="2098094"/>
              <a:ext cx="94456" cy="37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345" fill="norm" stroke="1" extrusionOk="0">
                  <a:moveTo>
                    <a:pt x="11340" y="1641"/>
                  </a:moveTo>
                  <a:cubicBezTo>
                    <a:pt x="12300" y="791"/>
                    <a:pt x="13260" y="-58"/>
                    <a:pt x="13500" y="3"/>
                  </a:cubicBezTo>
                  <a:cubicBezTo>
                    <a:pt x="13740" y="63"/>
                    <a:pt x="13260" y="1034"/>
                    <a:pt x="11340" y="3764"/>
                  </a:cubicBezTo>
                  <a:cubicBezTo>
                    <a:pt x="9420" y="6495"/>
                    <a:pt x="6060" y="10985"/>
                    <a:pt x="3900" y="13776"/>
                  </a:cubicBezTo>
                  <a:cubicBezTo>
                    <a:pt x="1740" y="16567"/>
                    <a:pt x="780" y="17659"/>
                    <a:pt x="300" y="18690"/>
                  </a:cubicBezTo>
                  <a:cubicBezTo>
                    <a:pt x="-180" y="19722"/>
                    <a:pt x="-180" y="20693"/>
                    <a:pt x="1020" y="21117"/>
                  </a:cubicBezTo>
                  <a:cubicBezTo>
                    <a:pt x="2220" y="21542"/>
                    <a:pt x="4620" y="21421"/>
                    <a:pt x="8220" y="20329"/>
                  </a:cubicBezTo>
                  <a:cubicBezTo>
                    <a:pt x="11820" y="19236"/>
                    <a:pt x="16620" y="17173"/>
                    <a:pt x="21420" y="151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2" name="Line"/>
            <p:cNvSpPr/>
            <p:nvPr/>
          </p:nvSpPr>
          <p:spPr>
            <a:xfrm>
              <a:off x="9245564" y="2183872"/>
              <a:ext cx="198968" cy="2561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745" y="10175"/>
                  </a:moveTo>
                  <a:cubicBezTo>
                    <a:pt x="4596" y="10175"/>
                    <a:pt x="3447" y="10175"/>
                    <a:pt x="2298" y="10175"/>
                  </a:cubicBezTo>
                  <a:cubicBezTo>
                    <a:pt x="1149" y="10175"/>
                    <a:pt x="0" y="10175"/>
                    <a:pt x="0" y="10175"/>
                  </a:cubicBezTo>
                  <a:cubicBezTo>
                    <a:pt x="0" y="10175"/>
                    <a:pt x="1149" y="10175"/>
                    <a:pt x="3217" y="9907"/>
                  </a:cubicBezTo>
                  <a:cubicBezTo>
                    <a:pt x="5285" y="9640"/>
                    <a:pt x="8272" y="9104"/>
                    <a:pt x="10111" y="9193"/>
                  </a:cubicBezTo>
                  <a:cubicBezTo>
                    <a:pt x="11949" y="9283"/>
                    <a:pt x="12638" y="9997"/>
                    <a:pt x="12983" y="11871"/>
                  </a:cubicBezTo>
                  <a:cubicBezTo>
                    <a:pt x="13328" y="13745"/>
                    <a:pt x="13328" y="16780"/>
                    <a:pt x="13328" y="18744"/>
                  </a:cubicBezTo>
                  <a:cubicBezTo>
                    <a:pt x="13328" y="20707"/>
                    <a:pt x="13328" y="21600"/>
                    <a:pt x="13443" y="21600"/>
                  </a:cubicBezTo>
                  <a:cubicBezTo>
                    <a:pt x="13557" y="21600"/>
                    <a:pt x="13787" y="20707"/>
                    <a:pt x="15166" y="16959"/>
                  </a:cubicBezTo>
                  <a:cubicBezTo>
                    <a:pt x="16545" y="13210"/>
                    <a:pt x="19072" y="6605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3" name="Line"/>
            <p:cNvSpPr/>
            <p:nvPr/>
          </p:nvSpPr>
          <p:spPr>
            <a:xfrm>
              <a:off x="9472047" y="2217043"/>
              <a:ext cx="250176" cy="2673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1318" fill="norm" stroke="1" extrusionOk="0">
                  <a:moveTo>
                    <a:pt x="2541" y="7480"/>
                  </a:moveTo>
                  <a:cubicBezTo>
                    <a:pt x="4356" y="6637"/>
                    <a:pt x="6171" y="5793"/>
                    <a:pt x="7351" y="5034"/>
                  </a:cubicBezTo>
                  <a:cubicBezTo>
                    <a:pt x="8531" y="4274"/>
                    <a:pt x="9076" y="3599"/>
                    <a:pt x="8803" y="3515"/>
                  </a:cubicBezTo>
                  <a:cubicBezTo>
                    <a:pt x="8531" y="3430"/>
                    <a:pt x="7442" y="3937"/>
                    <a:pt x="5899" y="5624"/>
                  </a:cubicBezTo>
                  <a:cubicBezTo>
                    <a:pt x="4356" y="7312"/>
                    <a:pt x="2360" y="10181"/>
                    <a:pt x="1271" y="12290"/>
                  </a:cubicBezTo>
                  <a:cubicBezTo>
                    <a:pt x="182" y="14399"/>
                    <a:pt x="0" y="15749"/>
                    <a:pt x="0" y="16846"/>
                  </a:cubicBezTo>
                  <a:cubicBezTo>
                    <a:pt x="0" y="17943"/>
                    <a:pt x="182" y="18787"/>
                    <a:pt x="908" y="19293"/>
                  </a:cubicBezTo>
                  <a:cubicBezTo>
                    <a:pt x="1634" y="19799"/>
                    <a:pt x="2904" y="19968"/>
                    <a:pt x="5264" y="18534"/>
                  </a:cubicBezTo>
                  <a:cubicBezTo>
                    <a:pt x="7624" y="17099"/>
                    <a:pt x="11072" y="14062"/>
                    <a:pt x="13613" y="11362"/>
                  </a:cubicBezTo>
                  <a:cubicBezTo>
                    <a:pt x="16155" y="8662"/>
                    <a:pt x="17788" y="6299"/>
                    <a:pt x="18877" y="4359"/>
                  </a:cubicBezTo>
                  <a:cubicBezTo>
                    <a:pt x="19966" y="2418"/>
                    <a:pt x="20511" y="899"/>
                    <a:pt x="20329" y="309"/>
                  </a:cubicBezTo>
                  <a:cubicBezTo>
                    <a:pt x="20148" y="-282"/>
                    <a:pt x="19240" y="55"/>
                    <a:pt x="18605" y="646"/>
                  </a:cubicBezTo>
                  <a:cubicBezTo>
                    <a:pt x="17970" y="1237"/>
                    <a:pt x="17607" y="2080"/>
                    <a:pt x="17970" y="4021"/>
                  </a:cubicBezTo>
                  <a:cubicBezTo>
                    <a:pt x="18333" y="5962"/>
                    <a:pt x="19422" y="8999"/>
                    <a:pt x="20239" y="11952"/>
                  </a:cubicBezTo>
                  <a:cubicBezTo>
                    <a:pt x="21055" y="14905"/>
                    <a:pt x="21600" y="17774"/>
                    <a:pt x="21418" y="19377"/>
                  </a:cubicBezTo>
                  <a:cubicBezTo>
                    <a:pt x="21237" y="20980"/>
                    <a:pt x="20329" y="21318"/>
                    <a:pt x="19240" y="21318"/>
                  </a:cubicBezTo>
                  <a:cubicBezTo>
                    <a:pt x="18151" y="21318"/>
                    <a:pt x="16881" y="20980"/>
                    <a:pt x="15610" y="206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4" name="Line"/>
            <p:cNvSpPr/>
            <p:nvPr/>
          </p:nvSpPr>
          <p:spPr>
            <a:xfrm>
              <a:off x="3010854" y="3519065"/>
              <a:ext cx="375777" cy="3348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3" h="21491" fill="norm" stroke="1" extrusionOk="0">
                  <a:moveTo>
                    <a:pt x="788" y="1114"/>
                  </a:moveTo>
                  <a:cubicBezTo>
                    <a:pt x="306" y="706"/>
                    <a:pt x="-177" y="299"/>
                    <a:pt x="64" y="95"/>
                  </a:cubicBezTo>
                  <a:cubicBezTo>
                    <a:pt x="306" y="-109"/>
                    <a:pt x="1271" y="-109"/>
                    <a:pt x="3021" y="1385"/>
                  </a:cubicBezTo>
                  <a:cubicBezTo>
                    <a:pt x="4770" y="2880"/>
                    <a:pt x="7305" y="5868"/>
                    <a:pt x="9839" y="9265"/>
                  </a:cubicBezTo>
                  <a:cubicBezTo>
                    <a:pt x="12373" y="12661"/>
                    <a:pt x="14907" y="16465"/>
                    <a:pt x="16838" y="18570"/>
                  </a:cubicBezTo>
                  <a:cubicBezTo>
                    <a:pt x="18768" y="20676"/>
                    <a:pt x="20096" y="21083"/>
                    <a:pt x="21423" y="214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5" name="Line"/>
            <p:cNvSpPr/>
            <p:nvPr/>
          </p:nvSpPr>
          <p:spPr>
            <a:xfrm>
              <a:off x="3098764" y="3504672"/>
              <a:ext cx="294217" cy="401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4" fill="norm" stroke="1" extrusionOk="0">
                  <a:moveTo>
                    <a:pt x="21600" y="0"/>
                  </a:moveTo>
                  <a:cubicBezTo>
                    <a:pt x="20201" y="679"/>
                    <a:pt x="18803" y="1357"/>
                    <a:pt x="16627" y="3166"/>
                  </a:cubicBezTo>
                  <a:cubicBezTo>
                    <a:pt x="14452" y="4976"/>
                    <a:pt x="11499" y="7916"/>
                    <a:pt x="8858" y="10800"/>
                  </a:cubicBezTo>
                  <a:cubicBezTo>
                    <a:pt x="6216" y="13684"/>
                    <a:pt x="3885" y="16511"/>
                    <a:pt x="2331" y="18377"/>
                  </a:cubicBezTo>
                  <a:cubicBezTo>
                    <a:pt x="777" y="20243"/>
                    <a:pt x="0" y="21148"/>
                    <a:pt x="0" y="21374"/>
                  </a:cubicBezTo>
                  <a:cubicBezTo>
                    <a:pt x="0" y="21600"/>
                    <a:pt x="777" y="21148"/>
                    <a:pt x="1554" y="206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6" name="Line"/>
            <p:cNvSpPr/>
            <p:nvPr/>
          </p:nvSpPr>
          <p:spPr>
            <a:xfrm>
              <a:off x="3464354" y="3634582"/>
              <a:ext cx="347727" cy="117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6" h="21079" fill="norm" stroke="1" extrusionOk="0">
                  <a:moveTo>
                    <a:pt x="3441" y="18805"/>
                  </a:moveTo>
                  <a:cubicBezTo>
                    <a:pt x="2786" y="19942"/>
                    <a:pt x="2131" y="21079"/>
                    <a:pt x="1542" y="21079"/>
                  </a:cubicBezTo>
                  <a:cubicBezTo>
                    <a:pt x="953" y="21079"/>
                    <a:pt x="430" y="19942"/>
                    <a:pt x="168" y="18237"/>
                  </a:cubicBezTo>
                  <a:cubicBezTo>
                    <a:pt x="-94" y="16532"/>
                    <a:pt x="-94" y="14258"/>
                    <a:pt x="495" y="11037"/>
                  </a:cubicBezTo>
                  <a:cubicBezTo>
                    <a:pt x="1084" y="7816"/>
                    <a:pt x="2262" y="3647"/>
                    <a:pt x="3310" y="1563"/>
                  </a:cubicBezTo>
                  <a:cubicBezTo>
                    <a:pt x="4357" y="-521"/>
                    <a:pt x="5273" y="-521"/>
                    <a:pt x="6517" y="1563"/>
                  </a:cubicBezTo>
                  <a:cubicBezTo>
                    <a:pt x="7761" y="3647"/>
                    <a:pt x="9331" y="7816"/>
                    <a:pt x="10968" y="10847"/>
                  </a:cubicBezTo>
                  <a:cubicBezTo>
                    <a:pt x="12604" y="13879"/>
                    <a:pt x="14306" y="15774"/>
                    <a:pt x="15746" y="15205"/>
                  </a:cubicBezTo>
                  <a:cubicBezTo>
                    <a:pt x="17186" y="14637"/>
                    <a:pt x="18364" y="11605"/>
                    <a:pt x="19281" y="8763"/>
                  </a:cubicBezTo>
                  <a:cubicBezTo>
                    <a:pt x="20197" y="5921"/>
                    <a:pt x="20851" y="3268"/>
                    <a:pt x="21506" y="6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7" name="Line"/>
            <p:cNvSpPr/>
            <p:nvPr/>
          </p:nvSpPr>
          <p:spPr>
            <a:xfrm>
              <a:off x="3957627" y="3413328"/>
              <a:ext cx="210054" cy="39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395" fill="norm" stroke="1" extrusionOk="0">
                  <a:moveTo>
                    <a:pt x="21435" y="2519"/>
                  </a:moveTo>
                  <a:cubicBezTo>
                    <a:pt x="21435" y="1950"/>
                    <a:pt x="21435" y="1382"/>
                    <a:pt x="20355" y="870"/>
                  </a:cubicBezTo>
                  <a:cubicBezTo>
                    <a:pt x="19275" y="359"/>
                    <a:pt x="17115" y="-96"/>
                    <a:pt x="14955" y="18"/>
                  </a:cubicBezTo>
                  <a:cubicBezTo>
                    <a:pt x="12795" y="131"/>
                    <a:pt x="10635" y="813"/>
                    <a:pt x="8475" y="2576"/>
                  </a:cubicBezTo>
                  <a:cubicBezTo>
                    <a:pt x="6315" y="4338"/>
                    <a:pt x="4155" y="7180"/>
                    <a:pt x="2643" y="10192"/>
                  </a:cubicBezTo>
                  <a:cubicBezTo>
                    <a:pt x="1131" y="13205"/>
                    <a:pt x="267" y="16388"/>
                    <a:pt x="51" y="18264"/>
                  </a:cubicBezTo>
                  <a:cubicBezTo>
                    <a:pt x="-165" y="20140"/>
                    <a:pt x="267" y="20708"/>
                    <a:pt x="1995" y="21049"/>
                  </a:cubicBezTo>
                  <a:cubicBezTo>
                    <a:pt x="3723" y="21390"/>
                    <a:pt x="6747" y="21504"/>
                    <a:pt x="9987" y="21277"/>
                  </a:cubicBezTo>
                  <a:cubicBezTo>
                    <a:pt x="13227" y="21049"/>
                    <a:pt x="16683" y="20481"/>
                    <a:pt x="20139" y="19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8" name="Line"/>
            <p:cNvSpPr/>
            <p:nvPr/>
          </p:nvSpPr>
          <p:spPr>
            <a:xfrm>
              <a:off x="3970830" y="3663422"/>
              <a:ext cx="146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6200"/>
                    <a:pt x="8139" y="10800"/>
                    <a:pt x="11739" y="7200"/>
                  </a:cubicBezTo>
                  <a:cubicBezTo>
                    <a:pt x="15339" y="3600"/>
                    <a:pt x="18470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19" name="Line"/>
            <p:cNvSpPr/>
            <p:nvPr/>
          </p:nvSpPr>
          <p:spPr>
            <a:xfrm>
              <a:off x="4148630" y="3669772"/>
              <a:ext cx="1841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455" y="4985"/>
                    <a:pt x="12910" y="9969"/>
                    <a:pt x="16510" y="13569"/>
                  </a:cubicBezTo>
                  <a:cubicBezTo>
                    <a:pt x="20110" y="17169"/>
                    <a:pt x="20855" y="1938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0" name="Line"/>
            <p:cNvSpPr/>
            <p:nvPr/>
          </p:nvSpPr>
          <p:spPr>
            <a:xfrm>
              <a:off x="4208111" y="3657072"/>
              <a:ext cx="86570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600" fill="norm" stroke="1" extrusionOk="0">
                  <a:moveTo>
                    <a:pt x="21034" y="0"/>
                  </a:moveTo>
                  <a:cubicBezTo>
                    <a:pt x="16405" y="1575"/>
                    <a:pt x="11777" y="3150"/>
                    <a:pt x="7920" y="6075"/>
                  </a:cubicBezTo>
                  <a:cubicBezTo>
                    <a:pt x="4063" y="9000"/>
                    <a:pt x="977" y="13275"/>
                    <a:pt x="205" y="16088"/>
                  </a:cubicBezTo>
                  <a:cubicBezTo>
                    <a:pt x="-566" y="18900"/>
                    <a:pt x="977" y="20250"/>
                    <a:pt x="25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1" name="Line"/>
            <p:cNvSpPr/>
            <p:nvPr/>
          </p:nvSpPr>
          <p:spPr>
            <a:xfrm>
              <a:off x="4342533" y="3566318"/>
              <a:ext cx="116132" cy="402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33" h="20627" fill="norm" stroke="1" extrusionOk="0">
                  <a:moveTo>
                    <a:pt x="3871" y="7910"/>
                  </a:moveTo>
                  <a:cubicBezTo>
                    <a:pt x="2753" y="11492"/>
                    <a:pt x="1636" y="15074"/>
                    <a:pt x="891" y="17570"/>
                  </a:cubicBezTo>
                  <a:cubicBezTo>
                    <a:pt x="146" y="20067"/>
                    <a:pt x="-226" y="21478"/>
                    <a:pt x="146" y="20067"/>
                  </a:cubicBezTo>
                  <a:cubicBezTo>
                    <a:pt x="519" y="18656"/>
                    <a:pt x="1636" y="14423"/>
                    <a:pt x="2940" y="10841"/>
                  </a:cubicBezTo>
                  <a:cubicBezTo>
                    <a:pt x="4243" y="7259"/>
                    <a:pt x="5733" y="4328"/>
                    <a:pt x="7408" y="2592"/>
                  </a:cubicBezTo>
                  <a:cubicBezTo>
                    <a:pt x="9084" y="855"/>
                    <a:pt x="10946" y="312"/>
                    <a:pt x="12808" y="95"/>
                  </a:cubicBezTo>
                  <a:cubicBezTo>
                    <a:pt x="14671" y="-122"/>
                    <a:pt x="16533" y="-13"/>
                    <a:pt x="18208" y="909"/>
                  </a:cubicBezTo>
                  <a:cubicBezTo>
                    <a:pt x="19884" y="1832"/>
                    <a:pt x="21374" y="3568"/>
                    <a:pt x="19698" y="5197"/>
                  </a:cubicBezTo>
                  <a:cubicBezTo>
                    <a:pt x="18022" y="6825"/>
                    <a:pt x="13181" y="8344"/>
                    <a:pt x="9457" y="9213"/>
                  </a:cubicBezTo>
                  <a:cubicBezTo>
                    <a:pt x="5733" y="10081"/>
                    <a:pt x="3126" y="10298"/>
                    <a:pt x="2753" y="9864"/>
                  </a:cubicBezTo>
                  <a:cubicBezTo>
                    <a:pt x="2381" y="9430"/>
                    <a:pt x="4243" y="8344"/>
                    <a:pt x="6105" y="7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2" name="Line"/>
            <p:cNvSpPr/>
            <p:nvPr/>
          </p:nvSpPr>
          <p:spPr>
            <a:xfrm>
              <a:off x="4566464" y="3392762"/>
              <a:ext cx="140967" cy="3722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8" h="21462" fill="norm" stroke="1" extrusionOk="0">
                  <a:moveTo>
                    <a:pt x="20848" y="1693"/>
                  </a:moveTo>
                  <a:cubicBezTo>
                    <a:pt x="20848" y="1082"/>
                    <a:pt x="20848" y="472"/>
                    <a:pt x="19596" y="167"/>
                  </a:cubicBezTo>
                  <a:cubicBezTo>
                    <a:pt x="18344" y="-138"/>
                    <a:pt x="15839" y="-138"/>
                    <a:pt x="12552" y="1143"/>
                  </a:cubicBezTo>
                  <a:cubicBezTo>
                    <a:pt x="9265" y="2425"/>
                    <a:pt x="5196" y="4987"/>
                    <a:pt x="2691" y="7855"/>
                  </a:cubicBezTo>
                  <a:cubicBezTo>
                    <a:pt x="187" y="10723"/>
                    <a:pt x="-752" y="13896"/>
                    <a:pt x="657" y="16215"/>
                  </a:cubicBezTo>
                  <a:cubicBezTo>
                    <a:pt x="2065" y="18533"/>
                    <a:pt x="5822" y="19998"/>
                    <a:pt x="9578" y="21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3" name="Line"/>
            <p:cNvSpPr/>
            <p:nvPr/>
          </p:nvSpPr>
          <p:spPr>
            <a:xfrm>
              <a:off x="4742688" y="3449639"/>
              <a:ext cx="218743" cy="289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600" fill="norm" stroke="1" extrusionOk="0">
                  <a:moveTo>
                    <a:pt x="6510" y="11194"/>
                  </a:moveTo>
                  <a:cubicBezTo>
                    <a:pt x="4433" y="9618"/>
                    <a:pt x="2356" y="8041"/>
                    <a:pt x="1214" y="6385"/>
                  </a:cubicBezTo>
                  <a:cubicBezTo>
                    <a:pt x="72" y="4730"/>
                    <a:pt x="-136" y="2996"/>
                    <a:pt x="72" y="1813"/>
                  </a:cubicBezTo>
                  <a:cubicBezTo>
                    <a:pt x="279" y="631"/>
                    <a:pt x="902" y="0"/>
                    <a:pt x="1526" y="0"/>
                  </a:cubicBezTo>
                  <a:cubicBezTo>
                    <a:pt x="2149" y="0"/>
                    <a:pt x="2772" y="631"/>
                    <a:pt x="5576" y="2444"/>
                  </a:cubicBezTo>
                  <a:cubicBezTo>
                    <a:pt x="8379" y="4257"/>
                    <a:pt x="13364" y="7253"/>
                    <a:pt x="16376" y="10642"/>
                  </a:cubicBezTo>
                  <a:cubicBezTo>
                    <a:pt x="19387" y="14032"/>
                    <a:pt x="20426" y="17816"/>
                    <a:pt x="2146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4" name="Line"/>
            <p:cNvSpPr/>
            <p:nvPr/>
          </p:nvSpPr>
          <p:spPr>
            <a:xfrm>
              <a:off x="4787393" y="3624535"/>
              <a:ext cx="174038" cy="1595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0872" fill="norm" stroke="1" extrusionOk="0">
                  <a:moveTo>
                    <a:pt x="21398" y="934"/>
                  </a:moveTo>
                  <a:cubicBezTo>
                    <a:pt x="20097" y="103"/>
                    <a:pt x="18796" y="-728"/>
                    <a:pt x="15673" y="1072"/>
                  </a:cubicBezTo>
                  <a:cubicBezTo>
                    <a:pt x="12550" y="2872"/>
                    <a:pt x="7605" y="7303"/>
                    <a:pt x="4743" y="10210"/>
                  </a:cubicBezTo>
                  <a:cubicBezTo>
                    <a:pt x="1880" y="13118"/>
                    <a:pt x="1099" y="14503"/>
                    <a:pt x="579" y="15887"/>
                  </a:cubicBezTo>
                  <a:cubicBezTo>
                    <a:pt x="58" y="17272"/>
                    <a:pt x="-202" y="18657"/>
                    <a:pt x="188" y="19487"/>
                  </a:cubicBezTo>
                  <a:cubicBezTo>
                    <a:pt x="579" y="20318"/>
                    <a:pt x="1620" y="20595"/>
                    <a:pt x="2661" y="20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5" name="Line"/>
            <p:cNvSpPr/>
            <p:nvPr/>
          </p:nvSpPr>
          <p:spPr>
            <a:xfrm>
              <a:off x="4980480" y="3415902"/>
              <a:ext cx="93365" cy="361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467" fill="norm" stroke="1" extrusionOk="0">
                  <a:moveTo>
                    <a:pt x="5760" y="1500"/>
                  </a:moveTo>
                  <a:cubicBezTo>
                    <a:pt x="5760" y="872"/>
                    <a:pt x="5760" y="244"/>
                    <a:pt x="6960" y="55"/>
                  </a:cubicBezTo>
                  <a:cubicBezTo>
                    <a:pt x="8160" y="-133"/>
                    <a:pt x="10560" y="118"/>
                    <a:pt x="13680" y="1500"/>
                  </a:cubicBezTo>
                  <a:cubicBezTo>
                    <a:pt x="16800" y="2881"/>
                    <a:pt x="20640" y="5393"/>
                    <a:pt x="21120" y="8281"/>
                  </a:cubicBezTo>
                  <a:cubicBezTo>
                    <a:pt x="21600" y="11169"/>
                    <a:pt x="18720" y="14434"/>
                    <a:pt x="14640" y="16695"/>
                  </a:cubicBezTo>
                  <a:cubicBezTo>
                    <a:pt x="10560" y="18955"/>
                    <a:pt x="5280" y="20211"/>
                    <a:pt x="0" y="214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6" name="Line"/>
            <p:cNvSpPr/>
            <p:nvPr/>
          </p:nvSpPr>
          <p:spPr>
            <a:xfrm>
              <a:off x="6179499" y="3599922"/>
              <a:ext cx="1080632" cy="99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0" h="21600" fill="norm" stroke="1" extrusionOk="0">
                  <a:moveTo>
                    <a:pt x="1417" y="17923"/>
                  </a:moveTo>
                  <a:cubicBezTo>
                    <a:pt x="1079" y="17923"/>
                    <a:pt x="741" y="17923"/>
                    <a:pt x="466" y="18383"/>
                  </a:cubicBezTo>
                  <a:cubicBezTo>
                    <a:pt x="191" y="18843"/>
                    <a:pt x="-20" y="19762"/>
                    <a:pt x="1" y="20451"/>
                  </a:cubicBezTo>
                  <a:cubicBezTo>
                    <a:pt x="22" y="21140"/>
                    <a:pt x="276" y="21600"/>
                    <a:pt x="1248" y="21600"/>
                  </a:cubicBezTo>
                  <a:cubicBezTo>
                    <a:pt x="2220" y="21600"/>
                    <a:pt x="3911" y="21140"/>
                    <a:pt x="5581" y="20221"/>
                  </a:cubicBezTo>
                  <a:cubicBezTo>
                    <a:pt x="7250" y="19302"/>
                    <a:pt x="8899" y="17923"/>
                    <a:pt x="10548" y="16774"/>
                  </a:cubicBezTo>
                  <a:cubicBezTo>
                    <a:pt x="12196" y="15626"/>
                    <a:pt x="13845" y="14706"/>
                    <a:pt x="15472" y="13787"/>
                  </a:cubicBezTo>
                  <a:cubicBezTo>
                    <a:pt x="17099" y="12868"/>
                    <a:pt x="18706" y="11949"/>
                    <a:pt x="19720" y="9651"/>
                  </a:cubicBezTo>
                  <a:cubicBezTo>
                    <a:pt x="20735" y="7353"/>
                    <a:pt x="21157" y="3677"/>
                    <a:pt x="215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7" name="Line"/>
            <p:cNvSpPr/>
            <p:nvPr/>
          </p:nvSpPr>
          <p:spPr>
            <a:xfrm>
              <a:off x="7073864" y="3537148"/>
              <a:ext cx="190733" cy="285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545" fill="norm" stroke="1" extrusionOk="0">
                  <a:moveTo>
                    <a:pt x="14168" y="905"/>
                  </a:moveTo>
                  <a:cubicBezTo>
                    <a:pt x="10219" y="585"/>
                    <a:pt x="6271" y="265"/>
                    <a:pt x="3716" y="105"/>
                  </a:cubicBezTo>
                  <a:cubicBezTo>
                    <a:pt x="1161" y="-55"/>
                    <a:pt x="0" y="-55"/>
                    <a:pt x="0" y="265"/>
                  </a:cubicBezTo>
                  <a:cubicBezTo>
                    <a:pt x="0" y="585"/>
                    <a:pt x="1161" y="1225"/>
                    <a:pt x="4413" y="2665"/>
                  </a:cubicBezTo>
                  <a:cubicBezTo>
                    <a:pt x="7665" y="4105"/>
                    <a:pt x="13006" y="6345"/>
                    <a:pt x="16490" y="8265"/>
                  </a:cubicBezTo>
                  <a:cubicBezTo>
                    <a:pt x="19974" y="10185"/>
                    <a:pt x="21600" y="11785"/>
                    <a:pt x="20671" y="13945"/>
                  </a:cubicBezTo>
                  <a:cubicBezTo>
                    <a:pt x="19742" y="16105"/>
                    <a:pt x="16258" y="18825"/>
                    <a:pt x="12774" y="215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8" name="Line"/>
            <p:cNvSpPr/>
            <p:nvPr/>
          </p:nvSpPr>
          <p:spPr>
            <a:xfrm>
              <a:off x="7763897" y="3395503"/>
              <a:ext cx="235142" cy="4502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471" fill="norm" stroke="1" extrusionOk="0">
                  <a:moveTo>
                    <a:pt x="19479" y="3086"/>
                  </a:moveTo>
                  <a:cubicBezTo>
                    <a:pt x="20057" y="2682"/>
                    <a:pt x="20636" y="2278"/>
                    <a:pt x="21021" y="1824"/>
                  </a:cubicBezTo>
                  <a:cubicBezTo>
                    <a:pt x="21407" y="1370"/>
                    <a:pt x="21600" y="865"/>
                    <a:pt x="21214" y="512"/>
                  </a:cubicBezTo>
                  <a:cubicBezTo>
                    <a:pt x="20829" y="159"/>
                    <a:pt x="19864" y="-43"/>
                    <a:pt x="17550" y="7"/>
                  </a:cubicBezTo>
                  <a:cubicBezTo>
                    <a:pt x="15236" y="58"/>
                    <a:pt x="11571" y="361"/>
                    <a:pt x="8775" y="1219"/>
                  </a:cubicBezTo>
                  <a:cubicBezTo>
                    <a:pt x="5979" y="2077"/>
                    <a:pt x="4050" y="3490"/>
                    <a:pt x="2796" y="5559"/>
                  </a:cubicBezTo>
                  <a:cubicBezTo>
                    <a:pt x="1543" y="7628"/>
                    <a:pt x="964" y="10353"/>
                    <a:pt x="579" y="12877"/>
                  </a:cubicBezTo>
                  <a:cubicBezTo>
                    <a:pt x="193" y="15400"/>
                    <a:pt x="0" y="17721"/>
                    <a:pt x="0" y="19135"/>
                  </a:cubicBezTo>
                  <a:cubicBezTo>
                    <a:pt x="0" y="20548"/>
                    <a:pt x="193" y="21052"/>
                    <a:pt x="964" y="21305"/>
                  </a:cubicBezTo>
                  <a:cubicBezTo>
                    <a:pt x="1736" y="21557"/>
                    <a:pt x="3086" y="21557"/>
                    <a:pt x="5593" y="21052"/>
                  </a:cubicBezTo>
                  <a:cubicBezTo>
                    <a:pt x="8100" y="20548"/>
                    <a:pt x="11764" y="19538"/>
                    <a:pt x="15429" y="18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29" name="Line"/>
            <p:cNvSpPr/>
            <p:nvPr/>
          </p:nvSpPr>
          <p:spPr>
            <a:xfrm>
              <a:off x="7761780" y="3644372"/>
              <a:ext cx="2794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455" y="17100"/>
                    <a:pt x="4909" y="12600"/>
                    <a:pt x="8509" y="9000"/>
                  </a:cubicBezTo>
                  <a:cubicBezTo>
                    <a:pt x="12109" y="5400"/>
                    <a:pt x="16855" y="27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0" name="Line"/>
            <p:cNvSpPr/>
            <p:nvPr/>
          </p:nvSpPr>
          <p:spPr>
            <a:xfrm>
              <a:off x="8079785" y="3381179"/>
              <a:ext cx="323346" cy="452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6" h="21381" fill="norm" stroke="1" extrusionOk="0">
                  <a:moveTo>
                    <a:pt x="21566" y="2234"/>
                  </a:moveTo>
                  <a:cubicBezTo>
                    <a:pt x="21425" y="1734"/>
                    <a:pt x="21284" y="1234"/>
                    <a:pt x="20154" y="834"/>
                  </a:cubicBezTo>
                  <a:cubicBezTo>
                    <a:pt x="19025" y="434"/>
                    <a:pt x="16907" y="134"/>
                    <a:pt x="14154" y="34"/>
                  </a:cubicBezTo>
                  <a:cubicBezTo>
                    <a:pt x="11401" y="-66"/>
                    <a:pt x="8013" y="34"/>
                    <a:pt x="5613" y="584"/>
                  </a:cubicBezTo>
                  <a:cubicBezTo>
                    <a:pt x="3213" y="1134"/>
                    <a:pt x="1801" y="2134"/>
                    <a:pt x="1095" y="4034"/>
                  </a:cubicBezTo>
                  <a:cubicBezTo>
                    <a:pt x="390" y="5934"/>
                    <a:pt x="390" y="8734"/>
                    <a:pt x="319" y="11484"/>
                  </a:cubicBezTo>
                  <a:cubicBezTo>
                    <a:pt x="248" y="14234"/>
                    <a:pt x="107" y="16934"/>
                    <a:pt x="37" y="18534"/>
                  </a:cubicBezTo>
                  <a:cubicBezTo>
                    <a:pt x="-34" y="20134"/>
                    <a:pt x="-34" y="20634"/>
                    <a:pt x="319" y="20984"/>
                  </a:cubicBezTo>
                  <a:cubicBezTo>
                    <a:pt x="672" y="21334"/>
                    <a:pt x="1378" y="21534"/>
                    <a:pt x="3495" y="21234"/>
                  </a:cubicBezTo>
                  <a:cubicBezTo>
                    <a:pt x="5613" y="20934"/>
                    <a:pt x="9142" y="20134"/>
                    <a:pt x="12672" y="19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1" name="Line"/>
            <p:cNvSpPr/>
            <p:nvPr/>
          </p:nvSpPr>
          <p:spPr>
            <a:xfrm>
              <a:off x="8345980" y="3517372"/>
              <a:ext cx="23495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70" y="4800"/>
                    <a:pt x="9341" y="9600"/>
                    <a:pt x="12941" y="13200"/>
                  </a:cubicBezTo>
                  <a:cubicBezTo>
                    <a:pt x="16541" y="16800"/>
                    <a:pt x="19070" y="19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2" name="Line"/>
            <p:cNvSpPr/>
            <p:nvPr/>
          </p:nvSpPr>
          <p:spPr>
            <a:xfrm>
              <a:off x="8369264" y="3583823"/>
              <a:ext cx="205318" cy="232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523" fill="norm" stroke="1" extrusionOk="0">
                  <a:moveTo>
                    <a:pt x="21380" y="905"/>
                  </a:moveTo>
                  <a:cubicBezTo>
                    <a:pt x="20058" y="512"/>
                    <a:pt x="18735" y="119"/>
                    <a:pt x="17523" y="21"/>
                  </a:cubicBezTo>
                  <a:cubicBezTo>
                    <a:pt x="16311" y="-77"/>
                    <a:pt x="15209" y="119"/>
                    <a:pt x="13004" y="1788"/>
                  </a:cubicBezTo>
                  <a:cubicBezTo>
                    <a:pt x="10800" y="3458"/>
                    <a:pt x="7494" y="6599"/>
                    <a:pt x="5070" y="9643"/>
                  </a:cubicBezTo>
                  <a:cubicBezTo>
                    <a:pt x="2645" y="12687"/>
                    <a:pt x="1102" y="15632"/>
                    <a:pt x="441" y="17596"/>
                  </a:cubicBezTo>
                  <a:cubicBezTo>
                    <a:pt x="-220" y="19559"/>
                    <a:pt x="0" y="20541"/>
                    <a:pt x="221" y="215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3" name="Line"/>
            <p:cNvSpPr/>
            <p:nvPr/>
          </p:nvSpPr>
          <p:spPr>
            <a:xfrm>
              <a:off x="8597536" y="3390967"/>
              <a:ext cx="195603" cy="4324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526" fill="norm" stroke="1" extrusionOk="0">
                  <a:moveTo>
                    <a:pt x="263" y="2815"/>
                  </a:moveTo>
                  <a:cubicBezTo>
                    <a:pt x="35" y="1867"/>
                    <a:pt x="-192" y="918"/>
                    <a:pt x="263" y="444"/>
                  </a:cubicBezTo>
                  <a:cubicBezTo>
                    <a:pt x="717" y="-30"/>
                    <a:pt x="1854" y="-30"/>
                    <a:pt x="4583" y="23"/>
                  </a:cubicBezTo>
                  <a:cubicBezTo>
                    <a:pt x="7311" y="75"/>
                    <a:pt x="11631" y="181"/>
                    <a:pt x="14814" y="602"/>
                  </a:cubicBezTo>
                  <a:cubicBezTo>
                    <a:pt x="17997" y="1024"/>
                    <a:pt x="20044" y="1761"/>
                    <a:pt x="20726" y="3131"/>
                  </a:cubicBezTo>
                  <a:cubicBezTo>
                    <a:pt x="21408" y="4501"/>
                    <a:pt x="20726" y="6503"/>
                    <a:pt x="20157" y="8979"/>
                  </a:cubicBezTo>
                  <a:cubicBezTo>
                    <a:pt x="19589" y="11455"/>
                    <a:pt x="19134" y="14405"/>
                    <a:pt x="19021" y="16196"/>
                  </a:cubicBezTo>
                  <a:cubicBezTo>
                    <a:pt x="18907" y="17988"/>
                    <a:pt x="19134" y="18620"/>
                    <a:pt x="19475" y="19252"/>
                  </a:cubicBezTo>
                  <a:cubicBezTo>
                    <a:pt x="19816" y="19884"/>
                    <a:pt x="20271" y="20516"/>
                    <a:pt x="19475" y="20938"/>
                  </a:cubicBezTo>
                  <a:cubicBezTo>
                    <a:pt x="18680" y="21359"/>
                    <a:pt x="16633" y="21570"/>
                    <a:pt x="14132" y="21517"/>
                  </a:cubicBezTo>
                  <a:cubicBezTo>
                    <a:pt x="11631" y="21465"/>
                    <a:pt x="8675" y="21149"/>
                    <a:pt x="5720" y="208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4" name="Line"/>
            <p:cNvSpPr/>
            <p:nvPr/>
          </p:nvSpPr>
          <p:spPr>
            <a:xfrm>
              <a:off x="8841280" y="3872972"/>
              <a:ext cx="10795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5" name="Line"/>
            <p:cNvSpPr/>
            <p:nvPr/>
          </p:nvSpPr>
          <p:spPr>
            <a:xfrm>
              <a:off x="9180693" y="3362718"/>
              <a:ext cx="200338" cy="445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069" fill="norm" stroke="1" extrusionOk="0">
                  <a:moveTo>
                    <a:pt x="1046" y="3706"/>
                  </a:moveTo>
                  <a:cubicBezTo>
                    <a:pt x="371" y="3206"/>
                    <a:pt x="-304" y="2706"/>
                    <a:pt x="146" y="3556"/>
                  </a:cubicBezTo>
                  <a:cubicBezTo>
                    <a:pt x="596" y="4406"/>
                    <a:pt x="2171" y="6606"/>
                    <a:pt x="3746" y="9056"/>
                  </a:cubicBezTo>
                  <a:cubicBezTo>
                    <a:pt x="5321" y="11506"/>
                    <a:pt x="6896" y="14206"/>
                    <a:pt x="8134" y="16456"/>
                  </a:cubicBezTo>
                  <a:cubicBezTo>
                    <a:pt x="9371" y="18706"/>
                    <a:pt x="10271" y="20506"/>
                    <a:pt x="10721" y="20956"/>
                  </a:cubicBezTo>
                  <a:cubicBezTo>
                    <a:pt x="11171" y="21406"/>
                    <a:pt x="11171" y="20506"/>
                    <a:pt x="11508" y="18206"/>
                  </a:cubicBezTo>
                  <a:cubicBezTo>
                    <a:pt x="11846" y="15906"/>
                    <a:pt x="12521" y="12206"/>
                    <a:pt x="13196" y="9356"/>
                  </a:cubicBezTo>
                  <a:cubicBezTo>
                    <a:pt x="13871" y="6506"/>
                    <a:pt x="14546" y="4506"/>
                    <a:pt x="15221" y="2956"/>
                  </a:cubicBezTo>
                  <a:cubicBezTo>
                    <a:pt x="15896" y="1406"/>
                    <a:pt x="16571" y="306"/>
                    <a:pt x="16908" y="56"/>
                  </a:cubicBezTo>
                  <a:cubicBezTo>
                    <a:pt x="17246" y="-194"/>
                    <a:pt x="17246" y="406"/>
                    <a:pt x="17921" y="1456"/>
                  </a:cubicBezTo>
                  <a:cubicBezTo>
                    <a:pt x="18596" y="2506"/>
                    <a:pt x="19946" y="4006"/>
                    <a:pt x="21296" y="55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6" name="Line"/>
            <p:cNvSpPr/>
            <p:nvPr/>
          </p:nvSpPr>
          <p:spPr>
            <a:xfrm>
              <a:off x="9379679" y="3631600"/>
              <a:ext cx="147402" cy="161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6" h="20800" fill="norm" stroke="1" extrusionOk="0">
                  <a:moveTo>
                    <a:pt x="13885" y="8211"/>
                  </a:moveTo>
                  <a:cubicBezTo>
                    <a:pt x="14189" y="6844"/>
                    <a:pt x="14493" y="5477"/>
                    <a:pt x="14189" y="4110"/>
                  </a:cubicBezTo>
                  <a:cubicBezTo>
                    <a:pt x="13885" y="2743"/>
                    <a:pt x="12972" y="1376"/>
                    <a:pt x="11755" y="556"/>
                  </a:cubicBezTo>
                  <a:cubicBezTo>
                    <a:pt x="10538" y="-265"/>
                    <a:pt x="9017" y="-538"/>
                    <a:pt x="6887" y="2333"/>
                  </a:cubicBezTo>
                  <a:cubicBezTo>
                    <a:pt x="4758" y="5204"/>
                    <a:pt x="2020" y="11219"/>
                    <a:pt x="803" y="14910"/>
                  </a:cubicBezTo>
                  <a:cubicBezTo>
                    <a:pt x="-414" y="18601"/>
                    <a:pt x="-110" y="19968"/>
                    <a:pt x="803" y="20515"/>
                  </a:cubicBezTo>
                  <a:cubicBezTo>
                    <a:pt x="1716" y="21062"/>
                    <a:pt x="3237" y="20789"/>
                    <a:pt x="4454" y="19968"/>
                  </a:cubicBezTo>
                  <a:cubicBezTo>
                    <a:pt x="5671" y="19148"/>
                    <a:pt x="6583" y="17781"/>
                    <a:pt x="7952" y="16140"/>
                  </a:cubicBezTo>
                  <a:cubicBezTo>
                    <a:pt x="9321" y="14500"/>
                    <a:pt x="11147" y="12586"/>
                    <a:pt x="12668" y="12313"/>
                  </a:cubicBezTo>
                  <a:cubicBezTo>
                    <a:pt x="14189" y="12039"/>
                    <a:pt x="15406" y="13406"/>
                    <a:pt x="16775" y="13816"/>
                  </a:cubicBezTo>
                  <a:cubicBezTo>
                    <a:pt x="18144" y="14227"/>
                    <a:pt x="19665" y="13680"/>
                    <a:pt x="21186" y="13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7" name="Line"/>
            <p:cNvSpPr/>
            <p:nvPr/>
          </p:nvSpPr>
          <p:spPr>
            <a:xfrm>
              <a:off x="9539780" y="3549122"/>
              <a:ext cx="196851" cy="2763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0" y="8904"/>
                  </a:moveTo>
                  <a:cubicBezTo>
                    <a:pt x="1161" y="8739"/>
                    <a:pt x="2323" y="8574"/>
                    <a:pt x="3832" y="9316"/>
                  </a:cubicBezTo>
                  <a:cubicBezTo>
                    <a:pt x="5342" y="10058"/>
                    <a:pt x="7200" y="11707"/>
                    <a:pt x="8477" y="13685"/>
                  </a:cubicBezTo>
                  <a:cubicBezTo>
                    <a:pt x="9755" y="15664"/>
                    <a:pt x="10452" y="17973"/>
                    <a:pt x="10452" y="19456"/>
                  </a:cubicBezTo>
                  <a:cubicBezTo>
                    <a:pt x="10452" y="20940"/>
                    <a:pt x="9755" y="21600"/>
                    <a:pt x="9174" y="21518"/>
                  </a:cubicBezTo>
                  <a:cubicBezTo>
                    <a:pt x="8594" y="21435"/>
                    <a:pt x="8129" y="20611"/>
                    <a:pt x="9058" y="17478"/>
                  </a:cubicBezTo>
                  <a:cubicBezTo>
                    <a:pt x="9987" y="14345"/>
                    <a:pt x="12310" y="8904"/>
                    <a:pt x="14632" y="5606"/>
                  </a:cubicBezTo>
                  <a:cubicBezTo>
                    <a:pt x="16955" y="2308"/>
                    <a:pt x="19277" y="115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8" name="Line"/>
            <p:cNvSpPr/>
            <p:nvPr/>
          </p:nvSpPr>
          <p:spPr>
            <a:xfrm>
              <a:off x="9851031" y="3411096"/>
              <a:ext cx="133250" cy="3793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6" h="21386" fill="norm" stroke="1" extrusionOk="0">
                  <a:moveTo>
                    <a:pt x="21246" y="2053"/>
                  </a:moveTo>
                  <a:cubicBezTo>
                    <a:pt x="20909" y="1457"/>
                    <a:pt x="20571" y="860"/>
                    <a:pt x="19390" y="442"/>
                  </a:cubicBezTo>
                  <a:cubicBezTo>
                    <a:pt x="18209" y="25"/>
                    <a:pt x="16184" y="-214"/>
                    <a:pt x="13484" y="263"/>
                  </a:cubicBezTo>
                  <a:cubicBezTo>
                    <a:pt x="10783" y="741"/>
                    <a:pt x="7409" y="1934"/>
                    <a:pt x="4877" y="4500"/>
                  </a:cubicBezTo>
                  <a:cubicBezTo>
                    <a:pt x="2346" y="7066"/>
                    <a:pt x="658" y="11004"/>
                    <a:pt x="152" y="13927"/>
                  </a:cubicBezTo>
                  <a:cubicBezTo>
                    <a:pt x="-354" y="16851"/>
                    <a:pt x="321" y="18761"/>
                    <a:pt x="3358" y="19835"/>
                  </a:cubicBezTo>
                  <a:cubicBezTo>
                    <a:pt x="6396" y="20909"/>
                    <a:pt x="11796" y="21147"/>
                    <a:pt x="17196" y="213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39" name="Line"/>
            <p:cNvSpPr/>
            <p:nvPr/>
          </p:nvSpPr>
          <p:spPr>
            <a:xfrm>
              <a:off x="10092230" y="3504672"/>
              <a:ext cx="171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667" y="3380"/>
                    <a:pt x="5333" y="6759"/>
                    <a:pt x="8267" y="10065"/>
                  </a:cubicBezTo>
                  <a:cubicBezTo>
                    <a:pt x="11200" y="13371"/>
                    <a:pt x="14400" y="16604"/>
                    <a:pt x="16667" y="18514"/>
                  </a:cubicBezTo>
                  <a:cubicBezTo>
                    <a:pt x="18933" y="20424"/>
                    <a:pt x="20267" y="2101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0" name="Line"/>
            <p:cNvSpPr/>
            <p:nvPr/>
          </p:nvSpPr>
          <p:spPr>
            <a:xfrm>
              <a:off x="10069079" y="3542772"/>
              <a:ext cx="200952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600" fill="norm" stroke="1" extrusionOk="0">
                  <a:moveTo>
                    <a:pt x="20925" y="0"/>
                  </a:moveTo>
                  <a:cubicBezTo>
                    <a:pt x="17178" y="2057"/>
                    <a:pt x="13431" y="4114"/>
                    <a:pt x="9684" y="7007"/>
                  </a:cubicBezTo>
                  <a:cubicBezTo>
                    <a:pt x="5937" y="9900"/>
                    <a:pt x="2190" y="13629"/>
                    <a:pt x="758" y="16200"/>
                  </a:cubicBezTo>
                  <a:cubicBezTo>
                    <a:pt x="-675" y="18771"/>
                    <a:pt x="207" y="20186"/>
                    <a:pt x="108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1" name="Line"/>
            <p:cNvSpPr/>
            <p:nvPr/>
          </p:nvSpPr>
          <p:spPr>
            <a:xfrm>
              <a:off x="10289080" y="3497759"/>
              <a:ext cx="175420" cy="470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529" fill="norm" stroke="1" extrusionOk="0">
                  <a:moveTo>
                    <a:pt x="14485" y="316"/>
                  </a:moveTo>
                  <a:cubicBezTo>
                    <a:pt x="15755" y="123"/>
                    <a:pt x="17026" y="-71"/>
                    <a:pt x="18042" y="26"/>
                  </a:cubicBezTo>
                  <a:cubicBezTo>
                    <a:pt x="19059" y="123"/>
                    <a:pt x="19821" y="510"/>
                    <a:pt x="20456" y="2302"/>
                  </a:cubicBezTo>
                  <a:cubicBezTo>
                    <a:pt x="21092" y="4094"/>
                    <a:pt x="21600" y="7290"/>
                    <a:pt x="19948" y="10245"/>
                  </a:cubicBezTo>
                  <a:cubicBezTo>
                    <a:pt x="18296" y="13199"/>
                    <a:pt x="14485" y="15911"/>
                    <a:pt x="10800" y="17751"/>
                  </a:cubicBezTo>
                  <a:cubicBezTo>
                    <a:pt x="7115" y="19592"/>
                    <a:pt x="3558" y="20560"/>
                    <a:pt x="0" y="215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2" name="Line"/>
            <p:cNvSpPr/>
            <p:nvPr/>
          </p:nvSpPr>
          <p:spPr>
            <a:xfrm>
              <a:off x="478330" y="4603222"/>
              <a:ext cx="8324851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92" y="21200"/>
                    <a:pt x="384" y="20800"/>
                    <a:pt x="566" y="20500"/>
                  </a:cubicBezTo>
                  <a:cubicBezTo>
                    <a:pt x="747" y="20200"/>
                    <a:pt x="917" y="20000"/>
                    <a:pt x="1153" y="19800"/>
                  </a:cubicBezTo>
                  <a:cubicBezTo>
                    <a:pt x="1389" y="19600"/>
                    <a:pt x="1692" y="19400"/>
                    <a:pt x="1903" y="19300"/>
                  </a:cubicBezTo>
                  <a:cubicBezTo>
                    <a:pt x="2114" y="19200"/>
                    <a:pt x="2235" y="19200"/>
                    <a:pt x="2370" y="19200"/>
                  </a:cubicBezTo>
                  <a:cubicBezTo>
                    <a:pt x="2504" y="19200"/>
                    <a:pt x="2653" y="19200"/>
                    <a:pt x="2784" y="19100"/>
                  </a:cubicBezTo>
                  <a:cubicBezTo>
                    <a:pt x="2916" y="19000"/>
                    <a:pt x="3032" y="18800"/>
                    <a:pt x="3174" y="18600"/>
                  </a:cubicBezTo>
                  <a:cubicBezTo>
                    <a:pt x="3317" y="18400"/>
                    <a:pt x="3487" y="18200"/>
                    <a:pt x="3649" y="17900"/>
                  </a:cubicBezTo>
                  <a:cubicBezTo>
                    <a:pt x="3811" y="17600"/>
                    <a:pt x="3965" y="17200"/>
                    <a:pt x="4127" y="16800"/>
                  </a:cubicBezTo>
                  <a:cubicBezTo>
                    <a:pt x="4289" y="16400"/>
                    <a:pt x="4459" y="16000"/>
                    <a:pt x="4624" y="15600"/>
                  </a:cubicBezTo>
                  <a:cubicBezTo>
                    <a:pt x="4789" y="15200"/>
                    <a:pt x="4948" y="14800"/>
                    <a:pt x="5124" y="14400"/>
                  </a:cubicBezTo>
                  <a:cubicBezTo>
                    <a:pt x="5300" y="14000"/>
                    <a:pt x="5492" y="13600"/>
                    <a:pt x="5681" y="13200"/>
                  </a:cubicBezTo>
                  <a:cubicBezTo>
                    <a:pt x="5871" y="12800"/>
                    <a:pt x="6058" y="12400"/>
                    <a:pt x="6250" y="12000"/>
                  </a:cubicBezTo>
                  <a:cubicBezTo>
                    <a:pt x="6442" y="11600"/>
                    <a:pt x="6640" y="11200"/>
                    <a:pt x="6835" y="10700"/>
                  </a:cubicBezTo>
                  <a:cubicBezTo>
                    <a:pt x="7030" y="10200"/>
                    <a:pt x="7222" y="9600"/>
                    <a:pt x="7428" y="9100"/>
                  </a:cubicBezTo>
                  <a:cubicBezTo>
                    <a:pt x="7634" y="8600"/>
                    <a:pt x="7854" y="8200"/>
                    <a:pt x="8070" y="7800"/>
                  </a:cubicBezTo>
                  <a:cubicBezTo>
                    <a:pt x="8287" y="7400"/>
                    <a:pt x="8502" y="7000"/>
                    <a:pt x="8721" y="6600"/>
                  </a:cubicBezTo>
                  <a:cubicBezTo>
                    <a:pt x="8941" y="6200"/>
                    <a:pt x="9166" y="5800"/>
                    <a:pt x="9383" y="5500"/>
                  </a:cubicBezTo>
                  <a:cubicBezTo>
                    <a:pt x="9600" y="5200"/>
                    <a:pt x="9809" y="5000"/>
                    <a:pt x="10034" y="4700"/>
                  </a:cubicBezTo>
                  <a:cubicBezTo>
                    <a:pt x="10259" y="4400"/>
                    <a:pt x="10501" y="4000"/>
                    <a:pt x="10737" y="3700"/>
                  </a:cubicBezTo>
                  <a:cubicBezTo>
                    <a:pt x="10973" y="3400"/>
                    <a:pt x="11204" y="3200"/>
                    <a:pt x="11440" y="3000"/>
                  </a:cubicBezTo>
                  <a:cubicBezTo>
                    <a:pt x="11676" y="2800"/>
                    <a:pt x="11918" y="2600"/>
                    <a:pt x="12148" y="2400"/>
                  </a:cubicBezTo>
                  <a:cubicBezTo>
                    <a:pt x="12379" y="2200"/>
                    <a:pt x="12599" y="2000"/>
                    <a:pt x="12835" y="1800"/>
                  </a:cubicBezTo>
                  <a:cubicBezTo>
                    <a:pt x="13071" y="1600"/>
                    <a:pt x="13324" y="1400"/>
                    <a:pt x="13568" y="1200"/>
                  </a:cubicBezTo>
                  <a:cubicBezTo>
                    <a:pt x="13812" y="1000"/>
                    <a:pt x="14049" y="800"/>
                    <a:pt x="14290" y="600"/>
                  </a:cubicBezTo>
                  <a:cubicBezTo>
                    <a:pt x="14532" y="400"/>
                    <a:pt x="14779" y="200"/>
                    <a:pt x="15012" y="100"/>
                  </a:cubicBezTo>
                  <a:cubicBezTo>
                    <a:pt x="15246" y="0"/>
                    <a:pt x="15465" y="0"/>
                    <a:pt x="15699" y="0"/>
                  </a:cubicBezTo>
                  <a:cubicBezTo>
                    <a:pt x="15932" y="0"/>
                    <a:pt x="16179" y="0"/>
                    <a:pt x="16418" y="0"/>
                  </a:cubicBezTo>
                  <a:cubicBezTo>
                    <a:pt x="16657" y="0"/>
                    <a:pt x="16888" y="0"/>
                    <a:pt x="17121" y="0"/>
                  </a:cubicBezTo>
                  <a:cubicBezTo>
                    <a:pt x="17355" y="0"/>
                    <a:pt x="17591" y="0"/>
                    <a:pt x="17813" y="100"/>
                  </a:cubicBezTo>
                  <a:cubicBezTo>
                    <a:pt x="18036" y="200"/>
                    <a:pt x="18244" y="400"/>
                    <a:pt x="18464" y="600"/>
                  </a:cubicBezTo>
                  <a:cubicBezTo>
                    <a:pt x="18684" y="800"/>
                    <a:pt x="18914" y="1000"/>
                    <a:pt x="19140" y="1300"/>
                  </a:cubicBezTo>
                  <a:cubicBezTo>
                    <a:pt x="19365" y="1600"/>
                    <a:pt x="19584" y="2000"/>
                    <a:pt x="19892" y="2600"/>
                  </a:cubicBezTo>
                  <a:cubicBezTo>
                    <a:pt x="20200" y="3200"/>
                    <a:pt x="20595" y="4000"/>
                    <a:pt x="20894" y="4700"/>
                  </a:cubicBezTo>
                  <a:cubicBezTo>
                    <a:pt x="21194" y="5400"/>
                    <a:pt x="21397" y="6000"/>
                    <a:pt x="21600" y="6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3" name="Line"/>
            <p:cNvSpPr/>
            <p:nvPr/>
          </p:nvSpPr>
          <p:spPr>
            <a:xfrm>
              <a:off x="0" y="5282672"/>
              <a:ext cx="331918" cy="5142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8" h="21421" fill="norm" stroke="1" extrusionOk="0">
                  <a:moveTo>
                    <a:pt x="7517" y="8993"/>
                  </a:moveTo>
                  <a:cubicBezTo>
                    <a:pt x="6286" y="8993"/>
                    <a:pt x="5056" y="8993"/>
                    <a:pt x="4441" y="9301"/>
                  </a:cubicBezTo>
                  <a:cubicBezTo>
                    <a:pt x="3826" y="9610"/>
                    <a:pt x="3826" y="10227"/>
                    <a:pt x="3962" y="11417"/>
                  </a:cubicBezTo>
                  <a:cubicBezTo>
                    <a:pt x="4099" y="12607"/>
                    <a:pt x="4372" y="14371"/>
                    <a:pt x="4167" y="16046"/>
                  </a:cubicBezTo>
                  <a:cubicBezTo>
                    <a:pt x="3962" y="17721"/>
                    <a:pt x="3279" y="19308"/>
                    <a:pt x="2732" y="20278"/>
                  </a:cubicBezTo>
                  <a:cubicBezTo>
                    <a:pt x="2185" y="21247"/>
                    <a:pt x="1775" y="21600"/>
                    <a:pt x="1365" y="21336"/>
                  </a:cubicBezTo>
                  <a:cubicBezTo>
                    <a:pt x="955" y="21071"/>
                    <a:pt x="545" y="20189"/>
                    <a:pt x="271" y="18206"/>
                  </a:cubicBezTo>
                  <a:cubicBezTo>
                    <a:pt x="-2" y="16222"/>
                    <a:pt x="-139" y="13136"/>
                    <a:pt x="203" y="10447"/>
                  </a:cubicBezTo>
                  <a:cubicBezTo>
                    <a:pt x="545" y="7758"/>
                    <a:pt x="1365" y="5466"/>
                    <a:pt x="1980" y="3967"/>
                  </a:cubicBezTo>
                  <a:cubicBezTo>
                    <a:pt x="2595" y="2469"/>
                    <a:pt x="3005" y="1763"/>
                    <a:pt x="3552" y="1322"/>
                  </a:cubicBezTo>
                  <a:cubicBezTo>
                    <a:pt x="4099" y="882"/>
                    <a:pt x="4783" y="705"/>
                    <a:pt x="5329" y="882"/>
                  </a:cubicBezTo>
                  <a:cubicBezTo>
                    <a:pt x="5876" y="1058"/>
                    <a:pt x="6286" y="1587"/>
                    <a:pt x="7312" y="3306"/>
                  </a:cubicBezTo>
                  <a:cubicBezTo>
                    <a:pt x="8337" y="5025"/>
                    <a:pt x="9977" y="7935"/>
                    <a:pt x="11345" y="10403"/>
                  </a:cubicBezTo>
                  <a:cubicBezTo>
                    <a:pt x="12712" y="12872"/>
                    <a:pt x="13805" y="14900"/>
                    <a:pt x="14762" y="16090"/>
                  </a:cubicBezTo>
                  <a:cubicBezTo>
                    <a:pt x="15719" y="17280"/>
                    <a:pt x="16539" y="17633"/>
                    <a:pt x="17223" y="17589"/>
                  </a:cubicBezTo>
                  <a:cubicBezTo>
                    <a:pt x="17907" y="17544"/>
                    <a:pt x="18453" y="17104"/>
                    <a:pt x="19069" y="15517"/>
                  </a:cubicBezTo>
                  <a:cubicBezTo>
                    <a:pt x="19684" y="13930"/>
                    <a:pt x="20367" y="11197"/>
                    <a:pt x="20777" y="8596"/>
                  </a:cubicBezTo>
                  <a:cubicBezTo>
                    <a:pt x="21188" y="5995"/>
                    <a:pt x="21324" y="3527"/>
                    <a:pt x="21393" y="2028"/>
                  </a:cubicBezTo>
                  <a:cubicBezTo>
                    <a:pt x="21461" y="529"/>
                    <a:pt x="21461" y="0"/>
                    <a:pt x="21324" y="0"/>
                  </a:cubicBezTo>
                  <a:cubicBezTo>
                    <a:pt x="21188" y="0"/>
                    <a:pt x="20914" y="529"/>
                    <a:pt x="20709" y="926"/>
                  </a:cubicBezTo>
                  <a:cubicBezTo>
                    <a:pt x="20504" y="1322"/>
                    <a:pt x="20367" y="1587"/>
                    <a:pt x="20231" y="1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4" name="Line"/>
            <p:cNvSpPr/>
            <p:nvPr/>
          </p:nvSpPr>
          <p:spPr>
            <a:xfrm>
              <a:off x="435435" y="5500293"/>
              <a:ext cx="80996" cy="15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0913" fill="norm" stroke="1" extrusionOk="0">
                  <a:moveTo>
                    <a:pt x="21193" y="6421"/>
                  </a:moveTo>
                  <a:cubicBezTo>
                    <a:pt x="20639" y="3929"/>
                    <a:pt x="20085" y="1436"/>
                    <a:pt x="18424" y="467"/>
                  </a:cubicBezTo>
                  <a:cubicBezTo>
                    <a:pt x="16762" y="-502"/>
                    <a:pt x="13993" y="52"/>
                    <a:pt x="10670" y="1990"/>
                  </a:cubicBezTo>
                  <a:cubicBezTo>
                    <a:pt x="7347" y="3929"/>
                    <a:pt x="3470" y="7252"/>
                    <a:pt x="1531" y="10575"/>
                  </a:cubicBezTo>
                  <a:cubicBezTo>
                    <a:pt x="-407" y="13898"/>
                    <a:pt x="-407" y="17221"/>
                    <a:pt x="978" y="19021"/>
                  </a:cubicBezTo>
                  <a:cubicBezTo>
                    <a:pt x="2362" y="20821"/>
                    <a:pt x="5131" y="21098"/>
                    <a:pt x="8178" y="20821"/>
                  </a:cubicBezTo>
                  <a:cubicBezTo>
                    <a:pt x="11224" y="20544"/>
                    <a:pt x="14547" y="19713"/>
                    <a:pt x="16485" y="17360"/>
                  </a:cubicBezTo>
                  <a:cubicBezTo>
                    <a:pt x="18424" y="15006"/>
                    <a:pt x="18978" y="11129"/>
                    <a:pt x="18978" y="8498"/>
                  </a:cubicBezTo>
                  <a:cubicBezTo>
                    <a:pt x="18978" y="5867"/>
                    <a:pt x="18424" y="4483"/>
                    <a:pt x="17039" y="3375"/>
                  </a:cubicBezTo>
                  <a:cubicBezTo>
                    <a:pt x="15655" y="2267"/>
                    <a:pt x="13439" y="1436"/>
                    <a:pt x="10947" y="2960"/>
                  </a:cubicBezTo>
                  <a:cubicBezTo>
                    <a:pt x="8455" y="4483"/>
                    <a:pt x="5685" y="8360"/>
                    <a:pt x="2916" y="122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67230" y="5511272"/>
              <a:ext cx="233956" cy="1383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395" fill="norm" stroke="1" extrusionOk="0">
                  <a:moveTo>
                    <a:pt x="0" y="6873"/>
                  </a:moveTo>
                  <a:cubicBezTo>
                    <a:pt x="193" y="5236"/>
                    <a:pt x="386" y="3600"/>
                    <a:pt x="482" y="3600"/>
                  </a:cubicBezTo>
                  <a:cubicBezTo>
                    <a:pt x="579" y="3600"/>
                    <a:pt x="579" y="5236"/>
                    <a:pt x="964" y="7691"/>
                  </a:cubicBezTo>
                  <a:cubicBezTo>
                    <a:pt x="1350" y="10145"/>
                    <a:pt x="2121" y="13418"/>
                    <a:pt x="3086" y="15218"/>
                  </a:cubicBezTo>
                  <a:cubicBezTo>
                    <a:pt x="4050" y="17018"/>
                    <a:pt x="5207" y="17345"/>
                    <a:pt x="6171" y="17018"/>
                  </a:cubicBezTo>
                  <a:cubicBezTo>
                    <a:pt x="7136" y="16691"/>
                    <a:pt x="7907" y="15709"/>
                    <a:pt x="8582" y="14400"/>
                  </a:cubicBezTo>
                  <a:cubicBezTo>
                    <a:pt x="9257" y="13091"/>
                    <a:pt x="9836" y="11455"/>
                    <a:pt x="10318" y="12109"/>
                  </a:cubicBezTo>
                  <a:cubicBezTo>
                    <a:pt x="10800" y="12764"/>
                    <a:pt x="11186" y="15709"/>
                    <a:pt x="11764" y="17673"/>
                  </a:cubicBezTo>
                  <a:cubicBezTo>
                    <a:pt x="12343" y="19636"/>
                    <a:pt x="13114" y="20618"/>
                    <a:pt x="14079" y="21109"/>
                  </a:cubicBezTo>
                  <a:cubicBezTo>
                    <a:pt x="15043" y="21600"/>
                    <a:pt x="16200" y="21600"/>
                    <a:pt x="17550" y="19964"/>
                  </a:cubicBezTo>
                  <a:cubicBezTo>
                    <a:pt x="18900" y="18327"/>
                    <a:pt x="20443" y="15055"/>
                    <a:pt x="21021" y="11455"/>
                  </a:cubicBezTo>
                  <a:cubicBezTo>
                    <a:pt x="21600" y="7855"/>
                    <a:pt x="21214" y="3927"/>
                    <a:pt x="208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6" name="Line"/>
            <p:cNvSpPr/>
            <p:nvPr/>
          </p:nvSpPr>
          <p:spPr>
            <a:xfrm>
              <a:off x="891080" y="5485872"/>
              <a:ext cx="254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7" name="Line"/>
            <p:cNvSpPr/>
            <p:nvPr/>
          </p:nvSpPr>
          <p:spPr>
            <a:xfrm>
              <a:off x="960930" y="5619222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8" name="Line"/>
            <p:cNvSpPr/>
            <p:nvPr/>
          </p:nvSpPr>
          <p:spPr>
            <a:xfrm>
              <a:off x="1595225" y="5335173"/>
              <a:ext cx="235656" cy="3930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1" h="21336" fill="norm" stroke="1" extrusionOk="0">
                  <a:moveTo>
                    <a:pt x="21281" y="597"/>
                  </a:moveTo>
                  <a:cubicBezTo>
                    <a:pt x="20516" y="253"/>
                    <a:pt x="19752" y="-92"/>
                    <a:pt x="18031" y="23"/>
                  </a:cubicBezTo>
                  <a:cubicBezTo>
                    <a:pt x="16311" y="138"/>
                    <a:pt x="13635" y="712"/>
                    <a:pt x="10481" y="2493"/>
                  </a:cubicBezTo>
                  <a:cubicBezTo>
                    <a:pt x="7327" y="4274"/>
                    <a:pt x="3695" y="7261"/>
                    <a:pt x="1784" y="10248"/>
                  </a:cubicBezTo>
                  <a:cubicBezTo>
                    <a:pt x="-128" y="13236"/>
                    <a:pt x="-319" y="16223"/>
                    <a:pt x="350" y="18176"/>
                  </a:cubicBezTo>
                  <a:cubicBezTo>
                    <a:pt x="1019" y="20129"/>
                    <a:pt x="2548" y="21048"/>
                    <a:pt x="4364" y="21278"/>
                  </a:cubicBezTo>
                  <a:cubicBezTo>
                    <a:pt x="6180" y="21508"/>
                    <a:pt x="8283" y="21048"/>
                    <a:pt x="10099" y="20014"/>
                  </a:cubicBezTo>
                  <a:cubicBezTo>
                    <a:pt x="11915" y="18980"/>
                    <a:pt x="13444" y="17372"/>
                    <a:pt x="14208" y="16280"/>
                  </a:cubicBezTo>
                  <a:cubicBezTo>
                    <a:pt x="14973" y="15189"/>
                    <a:pt x="14973" y="14614"/>
                    <a:pt x="14686" y="14097"/>
                  </a:cubicBezTo>
                  <a:cubicBezTo>
                    <a:pt x="14400" y="13580"/>
                    <a:pt x="13826" y="13121"/>
                    <a:pt x="12584" y="12834"/>
                  </a:cubicBezTo>
                  <a:cubicBezTo>
                    <a:pt x="11341" y="12546"/>
                    <a:pt x="9430" y="12431"/>
                    <a:pt x="7996" y="12776"/>
                  </a:cubicBezTo>
                  <a:cubicBezTo>
                    <a:pt x="6562" y="13121"/>
                    <a:pt x="5607" y="13925"/>
                    <a:pt x="4651" y="14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49" name="Line"/>
            <p:cNvSpPr/>
            <p:nvPr/>
          </p:nvSpPr>
          <p:spPr>
            <a:xfrm>
              <a:off x="1862630" y="5549372"/>
              <a:ext cx="190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0" name="Line"/>
            <p:cNvSpPr/>
            <p:nvPr/>
          </p:nvSpPr>
          <p:spPr>
            <a:xfrm>
              <a:off x="1868980" y="5479522"/>
              <a:ext cx="190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1992524" y="5460472"/>
              <a:ext cx="136807" cy="19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8" h="21361" fill="norm" stroke="1" extrusionOk="0">
                  <a:moveTo>
                    <a:pt x="543" y="9058"/>
                  </a:moveTo>
                  <a:cubicBezTo>
                    <a:pt x="210" y="12077"/>
                    <a:pt x="-122" y="15097"/>
                    <a:pt x="44" y="17187"/>
                  </a:cubicBezTo>
                  <a:cubicBezTo>
                    <a:pt x="210" y="19277"/>
                    <a:pt x="875" y="20439"/>
                    <a:pt x="2038" y="21019"/>
                  </a:cubicBezTo>
                  <a:cubicBezTo>
                    <a:pt x="3201" y="21600"/>
                    <a:pt x="4863" y="21600"/>
                    <a:pt x="7189" y="19742"/>
                  </a:cubicBezTo>
                  <a:cubicBezTo>
                    <a:pt x="9515" y="17884"/>
                    <a:pt x="12506" y="14168"/>
                    <a:pt x="14998" y="10568"/>
                  </a:cubicBezTo>
                  <a:cubicBezTo>
                    <a:pt x="17490" y="6968"/>
                    <a:pt x="19484" y="3484"/>
                    <a:pt x="2147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2" name="Line"/>
            <p:cNvSpPr/>
            <p:nvPr/>
          </p:nvSpPr>
          <p:spPr>
            <a:xfrm>
              <a:off x="2135680" y="5429879"/>
              <a:ext cx="336551" cy="1875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84" fill="norm" stroke="1" extrusionOk="0">
                  <a:moveTo>
                    <a:pt x="0" y="12415"/>
                  </a:moveTo>
                  <a:cubicBezTo>
                    <a:pt x="543" y="13344"/>
                    <a:pt x="1087" y="14273"/>
                    <a:pt x="2038" y="14273"/>
                  </a:cubicBezTo>
                  <a:cubicBezTo>
                    <a:pt x="2989" y="14273"/>
                    <a:pt x="4347" y="13344"/>
                    <a:pt x="5502" y="12067"/>
                  </a:cubicBezTo>
                  <a:cubicBezTo>
                    <a:pt x="6657" y="10789"/>
                    <a:pt x="7608" y="9164"/>
                    <a:pt x="8151" y="7654"/>
                  </a:cubicBezTo>
                  <a:cubicBezTo>
                    <a:pt x="8694" y="6144"/>
                    <a:pt x="8830" y="4751"/>
                    <a:pt x="8491" y="4170"/>
                  </a:cubicBezTo>
                  <a:cubicBezTo>
                    <a:pt x="8151" y="3589"/>
                    <a:pt x="7336" y="3822"/>
                    <a:pt x="6317" y="5912"/>
                  </a:cubicBezTo>
                  <a:cubicBezTo>
                    <a:pt x="5298" y="8002"/>
                    <a:pt x="4075" y="11951"/>
                    <a:pt x="3464" y="14506"/>
                  </a:cubicBezTo>
                  <a:cubicBezTo>
                    <a:pt x="2853" y="17060"/>
                    <a:pt x="2853" y="18222"/>
                    <a:pt x="3736" y="19267"/>
                  </a:cubicBezTo>
                  <a:cubicBezTo>
                    <a:pt x="4619" y="20312"/>
                    <a:pt x="6385" y="21241"/>
                    <a:pt x="8015" y="19964"/>
                  </a:cubicBezTo>
                  <a:cubicBezTo>
                    <a:pt x="9645" y="18686"/>
                    <a:pt x="11140" y="15202"/>
                    <a:pt x="12023" y="12880"/>
                  </a:cubicBezTo>
                  <a:cubicBezTo>
                    <a:pt x="12906" y="10557"/>
                    <a:pt x="13177" y="9396"/>
                    <a:pt x="13245" y="9512"/>
                  </a:cubicBezTo>
                  <a:cubicBezTo>
                    <a:pt x="13313" y="9628"/>
                    <a:pt x="13177" y="11022"/>
                    <a:pt x="12974" y="12415"/>
                  </a:cubicBezTo>
                  <a:cubicBezTo>
                    <a:pt x="12770" y="13809"/>
                    <a:pt x="12498" y="15202"/>
                    <a:pt x="12362" y="16828"/>
                  </a:cubicBezTo>
                  <a:cubicBezTo>
                    <a:pt x="12226" y="18454"/>
                    <a:pt x="12226" y="20312"/>
                    <a:pt x="12430" y="20080"/>
                  </a:cubicBezTo>
                  <a:cubicBezTo>
                    <a:pt x="12634" y="19847"/>
                    <a:pt x="13042" y="17525"/>
                    <a:pt x="13992" y="13925"/>
                  </a:cubicBezTo>
                  <a:cubicBezTo>
                    <a:pt x="14943" y="10325"/>
                    <a:pt x="16438" y="5447"/>
                    <a:pt x="17525" y="2776"/>
                  </a:cubicBezTo>
                  <a:cubicBezTo>
                    <a:pt x="18611" y="106"/>
                    <a:pt x="19291" y="-359"/>
                    <a:pt x="19834" y="222"/>
                  </a:cubicBezTo>
                  <a:cubicBezTo>
                    <a:pt x="20377" y="802"/>
                    <a:pt x="20785" y="2428"/>
                    <a:pt x="21057" y="5796"/>
                  </a:cubicBezTo>
                  <a:cubicBezTo>
                    <a:pt x="21328" y="9164"/>
                    <a:pt x="21464" y="14273"/>
                    <a:pt x="21600" y="19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3" name="Line"/>
            <p:cNvSpPr/>
            <p:nvPr/>
          </p:nvSpPr>
          <p:spPr>
            <a:xfrm>
              <a:off x="2929430" y="5420376"/>
              <a:ext cx="152401" cy="2549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24" fill="norm" stroke="1" extrusionOk="0">
                  <a:moveTo>
                    <a:pt x="21600" y="167"/>
                  </a:moveTo>
                  <a:cubicBezTo>
                    <a:pt x="16800" y="-10"/>
                    <a:pt x="12000" y="-187"/>
                    <a:pt x="8700" y="433"/>
                  </a:cubicBezTo>
                  <a:cubicBezTo>
                    <a:pt x="5400" y="1052"/>
                    <a:pt x="3600" y="2469"/>
                    <a:pt x="2700" y="3797"/>
                  </a:cubicBezTo>
                  <a:cubicBezTo>
                    <a:pt x="1800" y="5124"/>
                    <a:pt x="1800" y="6364"/>
                    <a:pt x="3750" y="7957"/>
                  </a:cubicBezTo>
                  <a:cubicBezTo>
                    <a:pt x="5700" y="9551"/>
                    <a:pt x="9600" y="11498"/>
                    <a:pt x="12150" y="12826"/>
                  </a:cubicBezTo>
                  <a:cubicBezTo>
                    <a:pt x="14700" y="14154"/>
                    <a:pt x="15900" y="14862"/>
                    <a:pt x="16800" y="15836"/>
                  </a:cubicBezTo>
                  <a:cubicBezTo>
                    <a:pt x="17700" y="16810"/>
                    <a:pt x="18300" y="18049"/>
                    <a:pt x="18000" y="19023"/>
                  </a:cubicBezTo>
                  <a:cubicBezTo>
                    <a:pt x="17700" y="19997"/>
                    <a:pt x="16500" y="20705"/>
                    <a:pt x="13950" y="21059"/>
                  </a:cubicBezTo>
                  <a:cubicBezTo>
                    <a:pt x="11400" y="21413"/>
                    <a:pt x="7500" y="21413"/>
                    <a:pt x="4950" y="21059"/>
                  </a:cubicBezTo>
                  <a:cubicBezTo>
                    <a:pt x="2400" y="20705"/>
                    <a:pt x="1200" y="19997"/>
                    <a:pt x="0" y="19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4" name="Line"/>
            <p:cNvSpPr/>
            <p:nvPr/>
          </p:nvSpPr>
          <p:spPr>
            <a:xfrm>
              <a:off x="3079531" y="5479522"/>
              <a:ext cx="180100" cy="1922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325" fill="norm" stroke="1" extrusionOk="0">
                  <a:moveTo>
                    <a:pt x="21370" y="4930"/>
                  </a:moveTo>
                  <a:cubicBezTo>
                    <a:pt x="20617" y="3991"/>
                    <a:pt x="19863" y="3052"/>
                    <a:pt x="16723" y="3757"/>
                  </a:cubicBezTo>
                  <a:cubicBezTo>
                    <a:pt x="13584" y="4461"/>
                    <a:pt x="8058" y="6809"/>
                    <a:pt x="4793" y="9509"/>
                  </a:cubicBezTo>
                  <a:cubicBezTo>
                    <a:pt x="1528" y="12209"/>
                    <a:pt x="523" y="15261"/>
                    <a:pt x="147" y="17374"/>
                  </a:cubicBezTo>
                  <a:cubicBezTo>
                    <a:pt x="-230" y="19487"/>
                    <a:pt x="21" y="20661"/>
                    <a:pt x="2030" y="21130"/>
                  </a:cubicBezTo>
                  <a:cubicBezTo>
                    <a:pt x="4040" y="21600"/>
                    <a:pt x="7807" y="21365"/>
                    <a:pt x="11198" y="18783"/>
                  </a:cubicBezTo>
                  <a:cubicBezTo>
                    <a:pt x="14589" y="16200"/>
                    <a:pt x="17603" y="11270"/>
                    <a:pt x="19110" y="8100"/>
                  </a:cubicBezTo>
                  <a:cubicBezTo>
                    <a:pt x="20617" y="4930"/>
                    <a:pt x="20617" y="3522"/>
                    <a:pt x="19486" y="2465"/>
                  </a:cubicBezTo>
                  <a:cubicBezTo>
                    <a:pt x="18356" y="1409"/>
                    <a:pt x="16096" y="704"/>
                    <a:pt x="138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5" name="Line"/>
            <p:cNvSpPr/>
            <p:nvPr/>
          </p:nvSpPr>
          <p:spPr>
            <a:xfrm>
              <a:off x="3316780" y="5472093"/>
              <a:ext cx="254001" cy="166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0" y="3378"/>
                  </a:moveTo>
                  <a:cubicBezTo>
                    <a:pt x="720" y="6888"/>
                    <a:pt x="1440" y="10398"/>
                    <a:pt x="1800" y="12828"/>
                  </a:cubicBezTo>
                  <a:cubicBezTo>
                    <a:pt x="2160" y="15258"/>
                    <a:pt x="2160" y="16608"/>
                    <a:pt x="2160" y="18093"/>
                  </a:cubicBezTo>
                  <a:cubicBezTo>
                    <a:pt x="2160" y="19578"/>
                    <a:pt x="2160" y="21198"/>
                    <a:pt x="2160" y="21198"/>
                  </a:cubicBezTo>
                  <a:cubicBezTo>
                    <a:pt x="2160" y="21198"/>
                    <a:pt x="2160" y="19578"/>
                    <a:pt x="2430" y="17013"/>
                  </a:cubicBezTo>
                  <a:cubicBezTo>
                    <a:pt x="2700" y="14448"/>
                    <a:pt x="3240" y="10938"/>
                    <a:pt x="3690" y="8373"/>
                  </a:cubicBezTo>
                  <a:cubicBezTo>
                    <a:pt x="4140" y="5808"/>
                    <a:pt x="4500" y="4188"/>
                    <a:pt x="5040" y="3783"/>
                  </a:cubicBezTo>
                  <a:cubicBezTo>
                    <a:pt x="5580" y="3378"/>
                    <a:pt x="6300" y="4188"/>
                    <a:pt x="6840" y="5268"/>
                  </a:cubicBezTo>
                  <a:cubicBezTo>
                    <a:pt x="7380" y="6348"/>
                    <a:pt x="7740" y="7698"/>
                    <a:pt x="8190" y="9588"/>
                  </a:cubicBezTo>
                  <a:cubicBezTo>
                    <a:pt x="8640" y="11478"/>
                    <a:pt x="9180" y="13908"/>
                    <a:pt x="9450" y="14313"/>
                  </a:cubicBezTo>
                  <a:cubicBezTo>
                    <a:pt x="9720" y="14718"/>
                    <a:pt x="9720" y="13098"/>
                    <a:pt x="10170" y="10668"/>
                  </a:cubicBezTo>
                  <a:cubicBezTo>
                    <a:pt x="10620" y="8238"/>
                    <a:pt x="11520" y="4998"/>
                    <a:pt x="12330" y="2838"/>
                  </a:cubicBezTo>
                  <a:cubicBezTo>
                    <a:pt x="13140" y="678"/>
                    <a:pt x="13860" y="-402"/>
                    <a:pt x="15030" y="138"/>
                  </a:cubicBezTo>
                  <a:cubicBezTo>
                    <a:pt x="16200" y="678"/>
                    <a:pt x="17820" y="2838"/>
                    <a:pt x="18990" y="6078"/>
                  </a:cubicBezTo>
                  <a:cubicBezTo>
                    <a:pt x="20160" y="9318"/>
                    <a:pt x="20880" y="13638"/>
                    <a:pt x="21600" y="17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6" name="Line"/>
            <p:cNvSpPr/>
            <p:nvPr/>
          </p:nvSpPr>
          <p:spPr>
            <a:xfrm>
              <a:off x="3636749" y="5477999"/>
              <a:ext cx="200732" cy="1535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8" h="20894" fill="norm" stroke="1" extrusionOk="0">
                  <a:moveTo>
                    <a:pt x="409" y="10575"/>
                  </a:moveTo>
                  <a:cubicBezTo>
                    <a:pt x="2636" y="9423"/>
                    <a:pt x="4862" y="8271"/>
                    <a:pt x="6421" y="7263"/>
                  </a:cubicBezTo>
                  <a:cubicBezTo>
                    <a:pt x="7980" y="6255"/>
                    <a:pt x="8871" y="5391"/>
                    <a:pt x="9427" y="4239"/>
                  </a:cubicBezTo>
                  <a:cubicBezTo>
                    <a:pt x="9984" y="3087"/>
                    <a:pt x="10207" y="1647"/>
                    <a:pt x="9761" y="783"/>
                  </a:cubicBezTo>
                  <a:cubicBezTo>
                    <a:pt x="9316" y="-81"/>
                    <a:pt x="8203" y="-369"/>
                    <a:pt x="6532" y="639"/>
                  </a:cubicBezTo>
                  <a:cubicBezTo>
                    <a:pt x="4862" y="1647"/>
                    <a:pt x="2636" y="3951"/>
                    <a:pt x="1299" y="6831"/>
                  </a:cubicBezTo>
                  <a:cubicBezTo>
                    <a:pt x="-37" y="9711"/>
                    <a:pt x="-482" y="13167"/>
                    <a:pt x="631" y="15759"/>
                  </a:cubicBezTo>
                  <a:cubicBezTo>
                    <a:pt x="1745" y="18351"/>
                    <a:pt x="4417" y="20079"/>
                    <a:pt x="8091" y="20655"/>
                  </a:cubicBezTo>
                  <a:cubicBezTo>
                    <a:pt x="11765" y="21231"/>
                    <a:pt x="16442" y="20655"/>
                    <a:pt x="21118" y="20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7" name="Line"/>
            <p:cNvSpPr/>
            <p:nvPr/>
          </p:nvSpPr>
          <p:spPr>
            <a:xfrm>
              <a:off x="4148668" y="5240664"/>
              <a:ext cx="234913" cy="4095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216" fill="norm" stroke="1" extrusionOk="0">
                  <a:moveTo>
                    <a:pt x="19090" y="14675"/>
                  </a:moveTo>
                  <a:cubicBezTo>
                    <a:pt x="16968" y="14017"/>
                    <a:pt x="14847" y="13359"/>
                    <a:pt x="12629" y="13250"/>
                  </a:cubicBezTo>
                  <a:cubicBezTo>
                    <a:pt x="10411" y="13140"/>
                    <a:pt x="8097" y="13579"/>
                    <a:pt x="6072" y="14456"/>
                  </a:cubicBezTo>
                  <a:cubicBezTo>
                    <a:pt x="4047" y="15333"/>
                    <a:pt x="2311" y="16649"/>
                    <a:pt x="1250" y="17855"/>
                  </a:cubicBezTo>
                  <a:cubicBezTo>
                    <a:pt x="190" y="19061"/>
                    <a:pt x="-196" y="20157"/>
                    <a:pt x="93" y="20760"/>
                  </a:cubicBezTo>
                  <a:cubicBezTo>
                    <a:pt x="383" y="21363"/>
                    <a:pt x="1347" y="21473"/>
                    <a:pt x="3179" y="20431"/>
                  </a:cubicBezTo>
                  <a:cubicBezTo>
                    <a:pt x="5011" y="19390"/>
                    <a:pt x="7711" y="17197"/>
                    <a:pt x="10122" y="14346"/>
                  </a:cubicBezTo>
                  <a:cubicBezTo>
                    <a:pt x="12533" y="11495"/>
                    <a:pt x="14654" y="7987"/>
                    <a:pt x="16004" y="5739"/>
                  </a:cubicBezTo>
                  <a:cubicBezTo>
                    <a:pt x="17354" y="3491"/>
                    <a:pt x="17933" y="2504"/>
                    <a:pt x="18318" y="1682"/>
                  </a:cubicBezTo>
                  <a:cubicBezTo>
                    <a:pt x="18704" y="860"/>
                    <a:pt x="18897" y="202"/>
                    <a:pt x="18511" y="37"/>
                  </a:cubicBezTo>
                  <a:cubicBezTo>
                    <a:pt x="18125" y="-127"/>
                    <a:pt x="17161" y="202"/>
                    <a:pt x="15618" y="1847"/>
                  </a:cubicBezTo>
                  <a:cubicBezTo>
                    <a:pt x="14075" y="3491"/>
                    <a:pt x="11954" y="6452"/>
                    <a:pt x="11375" y="9083"/>
                  </a:cubicBezTo>
                  <a:cubicBezTo>
                    <a:pt x="10797" y="11715"/>
                    <a:pt x="11761" y="14017"/>
                    <a:pt x="13690" y="15552"/>
                  </a:cubicBezTo>
                  <a:cubicBezTo>
                    <a:pt x="15618" y="17087"/>
                    <a:pt x="18511" y="17855"/>
                    <a:pt x="21404" y="186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8" name="Line"/>
            <p:cNvSpPr/>
            <p:nvPr/>
          </p:nvSpPr>
          <p:spPr>
            <a:xfrm>
              <a:off x="4372954" y="5198005"/>
              <a:ext cx="328127" cy="40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459" fill="norm" stroke="1" extrusionOk="0">
                  <a:moveTo>
                    <a:pt x="9833" y="15637"/>
                  </a:moveTo>
                  <a:cubicBezTo>
                    <a:pt x="8449" y="15300"/>
                    <a:pt x="7064" y="14962"/>
                    <a:pt x="5402" y="15525"/>
                  </a:cubicBezTo>
                  <a:cubicBezTo>
                    <a:pt x="3741" y="16088"/>
                    <a:pt x="1802" y="17550"/>
                    <a:pt x="833" y="18675"/>
                  </a:cubicBezTo>
                  <a:cubicBezTo>
                    <a:pt x="-136" y="19800"/>
                    <a:pt x="-136" y="20588"/>
                    <a:pt x="210" y="21037"/>
                  </a:cubicBezTo>
                  <a:cubicBezTo>
                    <a:pt x="556" y="21488"/>
                    <a:pt x="1249" y="21600"/>
                    <a:pt x="2218" y="21262"/>
                  </a:cubicBezTo>
                  <a:cubicBezTo>
                    <a:pt x="3187" y="20925"/>
                    <a:pt x="4433" y="20138"/>
                    <a:pt x="5333" y="19519"/>
                  </a:cubicBezTo>
                  <a:cubicBezTo>
                    <a:pt x="6233" y="18900"/>
                    <a:pt x="6787" y="18450"/>
                    <a:pt x="7064" y="18506"/>
                  </a:cubicBezTo>
                  <a:cubicBezTo>
                    <a:pt x="7341" y="18562"/>
                    <a:pt x="7341" y="19125"/>
                    <a:pt x="7687" y="19463"/>
                  </a:cubicBezTo>
                  <a:cubicBezTo>
                    <a:pt x="8033" y="19800"/>
                    <a:pt x="8726" y="19912"/>
                    <a:pt x="9556" y="19575"/>
                  </a:cubicBezTo>
                  <a:cubicBezTo>
                    <a:pt x="10387" y="19238"/>
                    <a:pt x="11356" y="18450"/>
                    <a:pt x="12602" y="16538"/>
                  </a:cubicBezTo>
                  <a:cubicBezTo>
                    <a:pt x="13849" y="14625"/>
                    <a:pt x="15372" y="11587"/>
                    <a:pt x="16549" y="8831"/>
                  </a:cubicBezTo>
                  <a:cubicBezTo>
                    <a:pt x="17726" y="6075"/>
                    <a:pt x="18556" y="3600"/>
                    <a:pt x="19041" y="2081"/>
                  </a:cubicBezTo>
                  <a:cubicBezTo>
                    <a:pt x="19526" y="562"/>
                    <a:pt x="19664" y="0"/>
                    <a:pt x="19595" y="0"/>
                  </a:cubicBezTo>
                  <a:cubicBezTo>
                    <a:pt x="19526" y="0"/>
                    <a:pt x="19249" y="562"/>
                    <a:pt x="18487" y="2587"/>
                  </a:cubicBezTo>
                  <a:cubicBezTo>
                    <a:pt x="17726" y="4613"/>
                    <a:pt x="16479" y="8100"/>
                    <a:pt x="15995" y="11025"/>
                  </a:cubicBezTo>
                  <a:cubicBezTo>
                    <a:pt x="15510" y="13950"/>
                    <a:pt x="15787" y="16312"/>
                    <a:pt x="16479" y="17775"/>
                  </a:cubicBezTo>
                  <a:cubicBezTo>
                    <a:pt x="17172" y="19238"/>
                    <a:pt x="18279" y="19800"/>
                    <a:pt x="19179" y="20025"/>
                  </a:cubicBezTo>
                  <a:cubicBezTo>
                    <a:pt x="20079" y="20250"/>
                    <a:pt x="20772" y="20138"/>
                    <a:pt x="21464" y="200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59" name="Line"/>
            <p:cNvSpPr/>
            <p:nvPr/>
          </p:nvSpPr>
          <p:spPr>
            <a:xfrm>
              <a:off x="4599480" y="5428722"/>
              <a:ext cx="1206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4782639" y="5438194"/>
              <a:ext cx="178792" cy="984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1382" fill="norm" stroke="1" extrusionOk="0">
                  <a:moveTo>
                    <a:pt x="18955" y="6216"/>
                  </a:moveTo>
                  <a:cubicBezTo>
                    <a:pt x="14936" y="2999"/>
                    <a:pt x="10917" y="-218"/>
                    <a:pt x="7778" y="12"/>
                  </a:cubicBezTo>
                  <a:cubicBezTo>
                    <a:pt x="4638" y="242"/>
                    <a:pt x="2378" y="3918"/>
                    <a:pt x="1122" y="7135"/>
                  </a:cubicBezTo>
                  <a:cubicBezTo>
                    <a:pt x="-134" y="10352"/>
                    <a:pt x="-385" y="13110"/>
                    <a:pt x="620" y="15637"/>
                  </a:cubicBezTo>
                  <a:cubicBezTo>
                    <a:pt x="1624" y="18165"/>
                    <a:pt x="3885" y="20463"/>
                    <a:pt x="6145" y="19773"/>
                  </a:cubicBezTo>
                  <a:cubicBezTo>
                    <a:pt x="8406" y="19084"/>
                    <a:pt x="10666" y="15408"/>
                    <a:pt x="12299" y="12191"/>
                  </a:cubicBezTo>
                  <a:cubicBezTo>
                    <a:pt x="13931" y="8973"/>
                    <a:pt x="14936" y="6216"/>
                    <a:pt x="15941" y="6905"/>
                  </a:cubicBezTo>
                  <a:cubicBezTo>
                    <a:pt x="16945" y="7595"/>
                    <a:pt x="17950" y="11731"/>
                    <a:pt x="18829" y="14718"/>
                  </a:cubicBezTo>
                  <a:cubicBezTo>
                    <a:pt x="19708" y="17705"/>
                    <a:pt x="20462" y="19544"/>
                    <a:pt x="21215" y="213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1" name="Line"/>
            <p:cNvSpPr/>
            <p:nvPr/>
          </p:nvSpPr>
          <p:spPr>
            <a:xfrm>
              <a:off x="4955080" y="5612872"/>
              <a:ext cx="952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280" y="4629"/>
                    <a:pt x="12960" y="9257"/>
                    <a:pt x="9360" y="12857"/>
                  </a:cubicBezTo>
                  <a:cubicBezTo>
                    <a:pt x="5760" y="16457"/>
                    <a:pt x="288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2" name="Line"/>
            <p:cNvSpPr/>
            <p:nvPr/>
          </p:nvSpPr>
          <p:spPr>
            <a:xfrm>
              <a:off x="5520230" y="5466822"/>
              <a:ext cx="177801" cy="1639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6" fill="norm" stroke="1" extrusionOk="0">
                  <a:moveTo>
                    <a:pt x="3857" y="2492"/>
                  </a:moveTo>
                  <a:cubicBezTo>
                    <a:pt x="2571" y="5815"/>
                    <a:pt x="1286" y="9138"/>
                    <a:pt x="643" y="11631"/>
                  </a:cubicBezTo>
                  <a:cubicBezTo>
                    <a:pt x="0" y="14123"/>
                    <a:pt x="0" y="15785"/>
                    <a:pt x="0" y="17308"/>
                  </a:cubicBezTo>
                  <a:cubicBezTo>
                    <a:pt x="0" y="18831"/>
                    <a:pt x="0" y="20215"/>
                    <a:pt x="900" y="20908"/>
                  </a:cubicBezTo>
                  <a:cubicBezTo>
                    <a:pt x="1800" y="21600"/>
                    <a:pt x="3600" y="21600"/>
                    <a:pt x="4886" y="21046"/>
                  </a:cubicBezTo>
                  <a:cubicBezTo>
                    <a:pt x="6171" y="20492"/>
                    <a:pt x="6943" y="19385"/>
                    <a:pt x="7714" y="18138"/>
                  </a:cubicBezTo>
                  <a:cubicBezTo>
                    <a:pt x="8486" y="16892"/>
                    <a:pt x="9257" y="15508"/>
                    <a:pt x="9514" y="15508"/>
                  </a:cubicBezTo>
                  <a:cubicBezTo>
                    <a:pt x="9771" y="15508"/>
                    <a:pt x="9514" y="16892"/>
                    <a:pt x="10414" y="17862"/>
                  </a:cubicBezTo>
                  <a:cubicBezTo>
                    <a:pt x="11314" y="18831"/>
                    <a:pt x="13371" y="19385"/>
                    <a:pt x="14914" y="18969"/>
                  </a:cubicBezTo>
                  <a:cubicBezTo>
                    <a:pt x="16457" y="18554"/>
                    <a:pt x="17486" y="17169"/>
                    <a:pt x="18386" y="14262"/>
                  </a:cubicBezTo>
                  <a:cubicBezTo>
                    <a:pt x="19286" y="11354"/>
                    <a:pt x="20057" y="6923"/>
                    <a:pt x="20571" y="4292"/>
                  </a:cubicBezTo>
                  <a:cubicBezTo>
                    <a:pt x="21086" y="1662"/>
                    <a:pt x="21343" y="83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3" name="Line"/>
            <p:cNvSpPr/>
            <p:nvPr/>
          </p:nvSpPr>
          <p:spPr>
            <a:xfrm>
              <a:off x="5792061" y="5282672"/>
              <a:ext cx="185370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600" fill="norm" stroke="1" extrusionOk="0">
                  <a:moveTo>
                    <a:pt x="3823" y="0"/>
                  </a:moveTo>
                  <a:cubicBezTo>
                    <a:pt x="3823" y="2160"/>
                    <a:pt x="3823" y="4320"/>
                    <a:pt x="3823" y="7080"/>
                  </a:cubicBezTo>
                  <a:cubicBezTo>
                    <a:pt x="3823" y="9840"/>
                    <a:pt x="3823" y="13200"/>
                    <a:pt x="3701" y="15240"/>
                  </a:cubicBezTo>
                  <a:cubicBezTo>
                    <a:pt x="3578" y="17280"/>
                    <a:pt x="3332" y="18000"/>
                    <a:pt x="2964" y="18780"/>
                  </a:cubicBezTo>
                  <a:cubicBezTo>
                    <a:pt x="2596" y="19560"/>
                    <a:pt x="2105" y="20400"/>
                    <a:pt x="1491" y="20580"/>
                  </a:cubicBezTo>
                  <a:cubicBezTo>
                    <a:pt x="878" y="20760"/>
                    <a:pt x="141" y="20280"/>
                    <a:pt x="19" y="18960"/>
                  </a:cubicBezTo>
                  <a:cubicBezTo>
                    <a:pt x="-104" y="17640"/>
                    <a:pt x="387" y="15480"/>
                    <a:pt x="1246" y="14100"/>
                  </a:cubicBezTo>
                  <a:cubicBezTo>
                    <a:pt x="2105" y="12720"/>
                    <a:pt x="3332" y="12120"/>
                    <a:pt x="4560" y="12000"/>
                  </a:cubicBezTo>
                  <a:cubicBezTo>
                    <a:pt x="5787" y="11880"/>
                    <a:pt x="7014" y="12240"/>
                    <a:pt x="8732" y="13620"/>
                  </a:cubicBezTo>
                  <a:cubicBezTo>
                    <a:pt x="10451" y="15000"/>
                    <a:pt x="12660" y="17400"/>
                    <a:pt x="14869" y="18900"/>
                  </a:cubicBezTo>
                  <a:cubicBezTo>
                    <a:pt x="17078" y="20400"/>
                    <a:pt x="19287" y="21000"/>
                    <a:pt x="2149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4" name="Line"/>
            <p:cNvSpPr/>
            <p:nvPr/>
          </p:nvSpPr>
          <p:spPr>
            <a:xfrm>
              <a:off x="5933775" y="5208224"/>
              <a:ext cx="316706" cy="436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14" fill="norm" stroke="1" extrusionOk="0">
                  <a:moveTo>
                    <a:pt x="4266" y="21514"/>
                  </a:moveTo>
                  <a:cubicBezTo>
                    <a:pt x="4698" y="20366"/>
                    <a:pt x="5130" y="19218"/>
                    <a:pt x="5346" y="18384"/>
                  </a:cubicBezTo>
                  <a:cubicBezTo>
                    <a:pt x="5562" y="17549"/>
                    <a:pt x="5562" y="17027"/>
                    <a:pt x="5562" y="16505"/>
                  </a:cubicBezTo>
                  <a:cubicBezTo>
                    <a:pt x="5562" y="15984"/>
                    <a:pt x="5562" y="15462"/>
                    <a:pt x="5202" y="15149"/>
                  </a:cubicBezTo>
                  <a:cubicBezTo>
                    <a:pt x="4842" y="14836"/>
                    <a:pt x="4122" y="14731"/>
                    <a:pt x="3330" y="15097"/>
                  </a:cubicBezTo>
                  <a:cubicBezTo>
                    <a:pt x="2538" y="15462"/>
                    <a:pt x="1674" y="16297"/>
                    <a:pt x="1098" y="16975"/>
                  </a:cubicBezTo>
                  <a:cubicBezTo>
                    <a:pt x="522" y="17653"/>
                    <a:pt x="234" y="18175"/>
                    <a:pt x="90" y="18697"/>
                  </a:cubicBezTo>
                  <a:cubicBezTo>
                    <a:pt x="-54" y="19218"/>
                    <a:pt x="-54" y="19740"/>
                    <a:pt x="306" y="20053"/>
                  </a:cubicBezTo>
                  <a:cubicBezTo>
                    <a:pt x="666" y="20366"/>
                    <a:pt x="1386" y="20471"/>
                    <a:pt x="2034" y="20314"/>
                  </a:cubicBezTo>
                  <a:cubicBezTo>
                    <a:pt x="2682" y="20157"/>
                    <a:pt x="3258" y="19740"/>
                    <a:pt x="3762" y="19323"/>
                  </a:cubicBezTo>
                  <a:cubicBezTo>
                    <a:pt x="4266" y="18905"/>
                    <a:pt x="4698" y="18488"/>
                    <a:pt x="5274" y="18331"/>
                  </a:cubicBezTo>
                  <a:cubicBezTo>
                    <a:pt x="5850" y="18175"/>
                    <a:pt x="6570" y="18279"/>
                    <a:pt x="7362" y="18384"/>
                  </a:cubicBezTo>
                  <a:cubicBezTo>
                    <a:pt x="8154" y="18488"/>
                    <a:pt x="9018" y="18592"/>
                    <a:pt x="10026" y="18123"/>
                  </a:cubicBezTo>
                  <a:cubicBezTo>
                    <a:pt x="11034" y="17653"/>
                    <a:pt x="12186" y="16610"/>
                    <a:pt x="13626" y="14471"/>
                  </a:cubicBezTo>
                  <a:cubicBezTo>
                    <a:pt x="15066" y="12331"/>
                    <a:pt x="16794" y="9097"/>
                    <a:pt x="17946" y="6697"/>
                  </a:cubicBezTo>
                  <a:cubicBezTo>
                    <a:pt x="19098" y="4297"/>
                    <a:pt x="19674" y="2731"/>
                    <a:pt x="19962" y="1688"/>
                  </a:cubicBezTo>
                  <a:cubicBezTo>
                    <a:pt x="20250" y="644"/>
                    <a:pt x="20250" y="123"/>
                    <a:pt x="19962" y="18"/>
                  </a:cubicBezTo>
                  <a:cubicBezTo>
                    <a:pt x="19674" y="-86"/>
                    <a:pt x="19098" y="227"/>
                    <a:pt x="18522" y="1949"/>
                  </a:cubicBezTo>
                  <a:cubicBezTo>
                    <a:pt x="17946" y="3671"/>
                    <a:pt x="17370" y="6801"/>
                    <a:pt x="16938" y="9775"/>
                  </a:cubicBezTo>
                  <a:cubicBezTo>
                    <a:pt x="16506" y="12749"/>
                    <a:pt x="16218" y="15566"/>
                    <a:pt x="16218" y="17236"/>
                  </a:cubicBezTo>
                  <a:cubicBezTo>
                    <a:pt x="16218" y="18905"/>
                    <a:pt x="16506" y="19427"/>
                    <a:pt x="16938" y="19844"/>
                  </a:cubicBezTo>
                  <a:cubicBezTo>
                    <a:pt x="17370" y="20262"/>
                    <a:pt x="17946" y="20575"/>
                    <a:pt x="18738" y="20523"/>
                  </a:cubicBezTo>
                  <a:cubicBezTo>
                    <a:pt x="19530" y="20471"/>
                    <a:pt x="20538" y="20053"/>
                    <a:pt x="21546" y="196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5" name="Line"/>
            <p:cNvSpPr/>
            <p:nvPr/>
          </p:nvSpPr>
          <p:spPr>
            <a:xfrm>
              <a:off x="6109288" y="5428722"/>
              <a:ext cx="261843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600" fill="norm" stroke="1" extrusionOk="0">
                  <a:moveTo>
                    <a:pt x="2195" y="21600"/>
                  </a:moveTo>
                  <a:cubicBezTo>
                    <a:pt x="986" y="19543"/>
                    <a:pt x="-224" y="17486"/>
                    <a:pt x="35" y="15429"/>
                  </a:cubicBezTo>
                  <a:cubicBezTo>
                    <a:pt x="294" y="13371"/>
                    <a:pt x="2022" y="11314"/>
                    <a:pt x="5824" y="8743"/>
                  </a:cubicBezTo>
                  <a:cubicBezTo>
                    <a:pt x="9626" y="6171"/>
                    <a:pt x="15501" y="3086"/>
                    <a:pt x="213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6" name="Line"/>
            <p:cNvSpPr/>
            <p:nvPr/>
          </p:nvSpPr>
          <p:spPr>
            <a:xfrm>
              <a:off x="6758480" y="5428722"/>
              <a:ext cx="19051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5538"/>
                    <a:pt x="16800" y="11077"/>
                    <a:pt x="13200" y="14677"/>
                  </a:cubicBezTo>
                  <a:cubicBezTo>
                    <a:pt x="9600" y="18277"/>
                    <a:pt x="4800" y="1993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7" name="Line"/>
            <p:cNvSpPr/>
            <p:nvPr/>
          </p:nvSpPr>
          <p:spPr>
            <a:xfrm>
              <a:off x="6802930" y="5339822"/>
              <a:ext cx="38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8" name="Line"/>
            <p:cNvSpPr/>
            <p:nvPr/>
          </p:nvSpPr>
          <p:spPr>
            <a:xfrm>
              <a:off x="6841030" y="5404133"/>
              <a:ext cx="127001" cy="189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21600" y="4182"/>
                  </a:moveTo>
                  <a:cubicBezTo>
                    <a:pt x="20880" y="2995"/>
                    <a:pt x="20160" y="1808"/>
                    <a:pt x="18900" y="977"/>
                  </a:cubicBezTo>
                  <a:cubicBezTo>
                    <a:pt x="17640" y="147"/>
                    <a:pt x="15840" y="-328"/>
                    <a:pt x="13680" y="265"/>
                  </a:cubicBezTo>
                  <a:cubicBezTo>
                    <a:pt x="11520" y="859"/>
                    <a:pt x="9000" y="2520"/>
                    <a:pt x="7920" y="4538"/>
                  </a:cubicBezTo>
                  <a:cubicBezTo>
                    <a:pt x="6840" y="6556"/>
                    <a:pt x="7200" y="8929"/>
                    <a:pt x="8280" y="10709"/>
                  </a:cubicBezTo>
                  <a:cubicBezTo>
                    <a:pt x="9360" y="12490"/>
                    <a:pt x="11160" y="13676"/>
                    <a:pt x="12240" y="14863"/>
                  </a:cubicBezTo>
                  <a:cubicBezTo>
                    <a:pt x="13320" y="16050"/>
                    <a:pt x="13680" y="17237"/>
                    <a:pt x="11520" y="18305"/>
                  </a:cubicBezTo>
                  <a:cubicBezTo>
                    <a:pt x="9360" y="19373"/>
                    <a:pt x="4680" y="20323"/>
                    <a:pt x="0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69" name="Line"/>
            <p:cNvSpPr/>
            <p:nvPr/>
          </p:nvSpPr>
          <p:spPr>
            <a:xfrm>
              <a:off x="7255016" y="5162022"/>
              <a:ext cx="475015" cy="4400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9" h="21488" fill="norm" stroke="1" extrusionOk="0">
                  <a:moveTo>
                    <a:pt x="10553" y="0"/>
                  </a:moveTo>
                  <a:cubicBezTo>
                    <a:pt x="9407" y="2480"/>
                    <a:pt x="8260" y="4961"/>
                    <a:pt x="7161" y="8010"/>
                  </a:cubicBezTo>
                  <a:cubicBezTo>
                    <a:pt x="6061" y="11058"/>
                    <a:pt x="5010" y="14676"/>
                    <a:pt x="4484" y="16743"/>
                  </a:cubicBezTo>
                  <a:cubicBezTo>
                    <a:pt x="3959" y="18810"/>
                    <a:pt x="3959" y="19326"/>
                    <a:pt x="4007" y="19843"/>
                  </a:cubicBezTo>
                  <a:cubicBezTo>
                    <a:pt x="4054" y="20360"/>
                    <a:pt x="4150" y="20877"/>
                    <a:pt x="4437" y="21187"/>
                  </a:cubicBezTo>
                  <a:cubicBezTo>
                    <a:pt x="4723" y="21497"/>
                    <a:pt x="5201" y="21600"/>
                    <a:pt x="5679" y="21342"/>
                  </a:cubicBezTo>
                  <a:cubicBezTo>
                    <a:pt x="6157" y="21083"/>
                    <a:pt x="6635" y="20463"/>
                    <a:pt x="6683" y="19481"/>
                  </a:cubicBezTo>
                  <a:cubicBezTo>
                    <a:pt x="6730" y="18500"/>
                    <a:pt x="6348" y="17156"/>
                    <a:pt x="5488" y="16071"/>
                  </a:cubicBezTo>
                  <a:cubicBezTo>
                    <a:pt x="4628" y="14986"/>
                    <a:pt x="3290" y="14159"/>
                    <a:pt x="2191" y="13590"/>
                  </a:cubicBezTo>
                  <a:cubicBezTo>
                    <a:pt x="1091" y="13022"/>
                    <a:pt x="231" y="12712"/>
                    <a:pt x="40" y="12350"/>
                  </a:cubicBezTo>
                  <a:cubicBezTo>
                    <a:pt x="-151" y="11989"/>
                    <a:pt x="327" y="11575"/>
                    <a:pt x="1904" y="10490"/>
                  </a:cubicBezTo>
                  <a:cubicBezTo>
                    <a:pt x="3481" y="9405"/>
                    <a:pt x="6157" y="7648"/>
                    <a:pt x="7973" y="6459"/>
                  </a:cubicBezTo>
                  <a:cubicBezTo>
                    <a:pt x="9789" y="5271"/>
                    <a:pt x="10745" y="4651"/>
                    <a:pt x="11509" y="4134"/>
                  </a:cubicBezTo>
                  <a:cubicBezTo>
                    <a:pt x="12274" y="3617"/>
                    <a:pt x="12847" y="3204"/>
                    <a:pt x="12991" y="3462"/>
                  </a:cubicBezTo>
                  <a:cubicBezTo>
                    <a:pt x="13134" y="3721"/>
                    <a:pt x="12847" y="4651"/>
                    <a:pt x="12274" y="6614"/>
                  </a:cubicBezTo>
                  <a:cubicBezTo>
                    <a:pt x="11700" y="8578"/>
                    <a:pt x="10840" y="11575"/>
                    <a:pt x="10267" y="13797"/>
                  </a:cubicBezTo>
                  <a:cubicBezTo>
                    <a:pt x="9693" y="16019"/>
                    <a:pt x="9407" y="17466"/>
                    <a:pt x="9359" y="17879"/>
                  </a:cubicBezTo>
                  <a:cubicBezTo>
                    <a:pt x="9311" y="18293"/>
                    <a:pt x="9502" y="17673"/>
                    <a:pt x="9693" y="17104"/>
                  </a:cubicBezTo>
                  <a:cubicBezTo>
                    <a:pt x="9884" y="16536"/>
                    <a:pt x="10076" y="16019"/>
                    <a:pt x="10314" y="15451"/>
                  </a:cubicBezTo>
                  <a:cubicBezTo>
                    <a:pt x="10553" y="14882"/>
                    <a:pt x="10840" y="14262"/>
                    <a:pt x="11127" y="14211"/>
                  </a:cubicBezTo>
                  <a:cubicBezTo>
                    <a:pt x="11414" y="14159"/>
                    <a:pt x="11700" y="14676"/>
                    <a:pt x="11891" y="15451"/>
                  </a:cubicBezTo>
                  <a:cubicBezTo>
                    <a:pt x="12083" y="16226"/>
                    <a:pt x="12178" y="17259"/>
                    <a:pt x="12417" y="18034"/>
                  </a:cubicBezTo>
                  <a:cubicBezTo>
                    <a:pt x="12656" y="18810"/>
                    <a:pt x="13038" y="19326"/>
                    <a:pt x="13468" y="19585"/>
                  </a:cubicBezTo>
                  <a:cubicBezTo>
                    <a:pt x="13899" y="19843"/>
                    <a:pt x="14376" y="19843"/>
                    <a:pt x="15141" y="19016"/>
                  </a:cubicBezTo>
                  <a:cubicBezTo>
                    <a:pt x="15906" y="18189"/>
                    <a:pt x="16957" y="16536"/>
                    <a:pt x="17626" y="15347"/>
                  </a:cubicBezTo>
                  <a:cubicBezTo>
                    <a:pt x="18295" y="14159"/>
                    <a:pt x="18582" y="13435"/>
                    <a:pt x="18725" y="12764"/>
                  </a:cubicBezTo>
                  <a:cubicBezTo>
                    <a:pt x="18868" y="12092"/>
                    <a:pt x="18868" y="11472"/>
                    <a:pt x="18630" y="11162"/>
                  </a:cubicBezTo>
                  <a:cubicBezTo>
                    <a:pt x="18391" y="10852"/>
                    <a:pt x="17913" y="10852"/>
                    <a:pt x="17530" y="11058"/>
                  </a:cubicBezTo>
                  <a:cubicBezTo>
                    <a:pt x="17148" y="11265"/>
                    <a:pt x="16861" y="11678"/>
                    <a:pt x="16622" y="12402"/>
                  </a:cubicBezTo>
                  <a:cubicBezTo>
                    <a:pt x="16384" y="13125"/>
                    <a:pt x="16192" y="14159"/>
                    <a:pt x="17005" y="15347"/>
                  </a:cubicBezTo>
                  <a:cubicBezTo>
                    <a:pt x="17817" y="16536"/>
                    <a:pt x="19633" y="17879"/>
                    <a:pt x="21449" y="192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0" name="Line"/>
            <p:cNvSpPr/>
            <p:nvPr/>
          </p:nvSpPr>
          <p:spPr>
            <a:xfrm>
              <a:off x="8066580" y="5543022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1" name="Line"/>
            <p:cNvSpPr/>
            <p:nvPr/>
          </p:nvSpPr>
          <p:spPr>
            <a:xfrm>
              <a:off x="8111030" y="5452991"/>
              <a:ext cx="349251" cy="1725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785" y="5672"/>
                  </a:moveTo>
                  <a:cubicBezTo>
                    <a:pt x="524" y="4355"/>
                    <a:pt x="262" y="3038"/>
                    <a:pt x="131" y="3038"/>
                  </a:cubicBezTo>
                  <a:cubicBezTo>
                    <a:pt x="0" y="3038"/>
                    <a:pt x="0" y="4355"/>
                    <a:pt x="0" y="7121"/>
                  </a:cubicBezTo>
                  <a:cubicBezTo>
                    <a:pt x="0" y="9887"/>
                    <a:pt x="0" y="14101"/>
                    <a:pt x="131" y="16867"/>
                  </a:cubicBezTo>
                  <a:cubicBezTo>
                    <a:pt x="262" y="19633"/>
                    <a:pt x="524" y="20950"/>
                    <a:pt x="916" y="21214"/>
                  </a:cubicBezTo>
                  <a:cubicBezTo>
                    <a:pt x="1309" y="21477"/>
                    <a:pt x="1833" y="20687"/>
                    <a:pt x="3076" y="17526"/>
                  </a:cubicBezTo>
                  <a:cubicBezTo>
                    <a:pt x="4320" y="14365"/>
                    <a:pt x="6284" y="8833"/>
                    <a:pt x="7462" y="5277"/>
                  </a:cubicBezTo>
                  <a:cubicBezTo>
                    <a:pt x="8640" y="1721"/>
                    <a:pt x="9033" y="140"/>
                    <a:pt x="9164" y="9"/>
                  </a:cubicBezTo>
                  <a:cubicBezTo>
                    <a:pt x="9295" y="-123"/>
                    <a:pt x="9164" y="1194"/>
                    <a:pt x="8967" y="3697"/>
                  </a:cubicBezTo>
                  <a:cubicBezTo>
                    <a:pt x="8771" y="6199"/>
                    <a:pt x="8509" y="9887"/>
                    <a:pt x="8378" y="12389"/>
                  </a:cubicBezTo>
                  <a:cubicBezTo>
                    <a:pt x="8247" y="14892"/>
                    <a:pt x="8247" y="16209"/>
                    <a:pt x="8575" y="16867"/>
                  </a:cubicBezTo>
                  <a:cubicBezTo>
                    <a:pt x="8902" y="17526"/>
                    <a:pt x="9556" y="17526"/>
                    <a:pt x="10473" y="15945"/>
                  </a:cubicBezTo>
                  <a:cubicBezTo>
                    <a:pt x="11389" y="14365"/>
                    <a:pt x="12567" y="11204"/>
                    <a:pt x="13418" y="9228"/>
                  </a:cubicBezTo>
                  <a:cubicBezTo>
                    <a:pt x="14269" y="7253"/>
                    <a:pt x="14793" y="6462"/>
                    <a:pt x="14989" y="6857"/>
                  </a:cubicBezTo>
                  <a:cubicBezTo>
                    <a:pt x="15185" y="7253"/>
                    <a:pt x="15055" y="8833"/>
                    <a:pt x="14924" y="10414"/>
                  </a:cubicBezTo>
                  <a:cubicBezTo>
                    <a:pt x="14793" y="11994"/>
                    <a:pt x="14662" y="13575"/>
                    <a:pt x="14531" y="15023"/>
                  </a:cubicBezTo>
                  <a:cubicBezTo>
                    <a:pt x="14400" y="16472"/>
                    <a:pt x="14269" y="17789"/>
                    <a:pt x="14269" y="17657"/>
                  </a:cubicBezTo>
                  <a:cubicBezTo>
                    <a:pt x="14269" y="17526"/>
                    <a:pt x="14400" y="15945"/>
                    <a:pt x="14793" y="13838"/>
                  </a:cubicBezTo>
                  <a:cubicBezTo>
                    <a:pt x="15185" y="11731"/>
                    <a:pt x="15840" y="9097"/>
                    <a:pt x="16429" y="6989"/>
                  </a:cubicBezTo>
                  <a:cubicBezTo>
                    <a:pt x="17018" y="4882"/>
                    <a:pt x="17542" y="3301"/>
                    <a:pt x="18131" y="2379"/>
                  </a:cubicBezTo>
                  <a:cubicBezTo>
                    <a:pt x="18720" y="1457"/>
                    <a:pt x="19375" y="1194"/>
                    <a:pt x="19767" y="1721"/>
                  </a:cubicBezTo>
                  <a:cubicBezTo>
                    <a:pt x="20160" y="2248"/>
                    <a:pt x="20291" y="3565"/>
                    <a:pt x="20291" y="5804"/>
                  </a:cubicBezTo>
                  <a:cubicBezTo>
                    <a:pt x="20291" y="8043"/>
                    <a:pt x="20160" y="11204"/>
                    <a:pt x="20356" y="13970"/>
                  </a:cubicBezTo>
                  <a:cubicBezTo>
                    <a:pt x="20553" y="16736"/>
                    <a:pt x="21076" y="19106"/>
                    <a:pt x="21600" y="214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2" name="Line"/>
            <p:cNvSpPr/>
            <p:nvPr/>
          </p:nvSpPr>
          <p:spPr>
            <a:xfrm>
              <a:off x="8534197" y="5117023"/>
              <a:ext cx="319784" cy="4939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9" h="21359" fill="norm" stroke="1" extrusionOk="0">
                  <a:moveTo>
                    <a:pt x="9106" y="16499"/>
                  </a:moveTo>
                  <a:cubicBezTo>
                    <a:pt x="9106" y="15858"/>
                    <a:pt x="9106" y="15217"/>
                    <a:pt x="8751" y="14760"/>
                  </a:cubicBezTo>
                  <a:cubicBezTo>
                    <a:pt x="8395" y="14302"/>
                    <a:pt x="7685" y="14027"/>
                    <a:pt x="6193" y="14394"/>
                  </a:cubicBezTo>
                  <a:cubicBezTo>
                    <a:pt x="4701" y="14760"/>
                    <a:pt x="2427" y="15766"/>
                    <a:pt x="1219" y="16865"/>
                  </a:cubicBezTo>
                  <a:cubicBezTo>
                    <a:pt x="11" y="17963"/>
                    <a:pt x="-131" y="19153"/>
                    <a:pt x="82" y="19931"/>
                  </a:cubicBezTo>
                  <a:cubicBezTo>
                    <a:pt x="295" y="20709"/>
                    <a:pt x="864" y="21075"/>
                    <a:pt x="1503" y="21258"/>
                  </a:cubicBezTo>
                  <a:cubicBezTo>
                    <a:pt x="2143" y="21441"/>
                    <a:pt x="2853" y="21441"/>
                    <a:pt x="3990" y="20709"/>
                  </a:cubicBezTo>
                  <a:cubicBezTo>
                    <a:pt x="5127" y="19977"/>
                    <a:pt x="6690" y="18512"/>
                    <a:pt x="8395" y="16270"/>
                  </a:cubicBezTo>
                  <a:cubicBezTo>
                    <a:pt x="10101" y="14027"/>
                    <a:pt x="11948" y="11007"/>
                    <a:pt x="13298" y="8444"/>
                  </a:cubicBezTo>
                  <a:cubicBezTo>
                    <a:pt x="14648" y="5882"/>
                    <a:pt x="15501" y="3777"/>
                    <a:pt x="15927" y="2449"/>
                  </a:cubicBezTo>
                  <a:cubicBezTo>
                    <a:pt x="16353" y="1122"/>
                    <a:pt x="16353" y="573"/>
                    <a:pt x="15998" y="253"/>
                  </a:cubicBezTo>
                  <a:cubicBezTo>
                    <a:pt x="15643" y="-67"/>
                    <a:pt x="14932" y="-159"/>
                    <a:pt x="14008" y="436"/>
                  </a:cubicBezTo>
                  <a:cubicBezTo>
                    <a:pt x="13085" y="1031"/>
                    <a:pt x="11948" y="2312"/>
                    <a:pt x="10882" y="4509"/>
                  </a:cubicBezTo>
                  <a:cubicBezTo>
                    <a:pt x="9816" y="6705"/>
                    <a:pt x="8822" y="9817"/>
                    <a:pt x="8253" y="11922"/>
                  </a:cubicBezTo>
                  <a:cubicBezTo>
                    <a:pt x="7685" y="14027"/>
                    <a:pt x="7543" y="15126"/>
                    <a:pt x="7472" y="15949"/>
                  </a:cubicBezTo>
                  <a:cubicBezTo>
                    <a:pt x="7401" y="16773"/>
                    <a:pt x="7401" y="17322"/>
                    <a:pt x="7685" y="17734"/>
                  </a:cubicBezTo>
                  <a:cubicBezTo>
                    <a:pt x="7969" y="18146"/>
                    <a:pt x="8537" y="18421"/>
                    <a:pt x="9177" y="18466"/>
                  </a:cubicBezTo>
                  <a:cubicBezTo>
                    <a:pt x="9816" y="18512"/>
                    <a:pt x="10527" y="18329"/>
                    <a:pt x="11735" y="17688"/>
                  </a:cubicBezTo>
                  <a:cubicBezTo>
                    <a:pt x="12943" y="17048"/>
                    <a:pt x="14648" y="15949"/>
                    <a:pt x="15785" y="15080"/>
                  </a:cubicBezTo>
                  <a:cubicBezTo>
                    <a:pt x="16922" y="14210"/>
                    <a:pt x="17490" y="13570"/>
                    <a:pt x="17490" y="13478"/>
                  </a:cubicBezTo>
                  <a:cubicBezTo>
                    <a:pt x="17490" y="13387"/>
                    <a:pt x="16922" y="13844"/>
                    <a:pt x="16495" y="14668"/>
                  </a:cubicBezTo>
                  <a:cubicBezTo>
                    <a:pt x="16069" y="15492"/>
                    <a:pt x="15785" y="16682"/>
                    <a:pt x="15856" y="17460"/>
                  </a:cubicBezTo>
                  <a:cubicBezTo>
                    <a:pt x="15927" y="18238"/>
                    <a:pt x="16353" y="18604"/>
                    <a:pt x="17348" y="18833"/>
                  </a:cubicBezTo>
                  <a:cubicBezTo>
                    <a:pt x="18343" y="19061"/>
                    <a:pt x="19906" y="19153"/>
                    <a:pt x="21469" y="19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3" name="Line"/>
            <p:cNvSpPr/>
            <p:nvPr/>
          </p:nvSpPr>
          <p:spPr>
            <a:xfrm>
              <a:off x="8915036" y="5365222"/>
              <a:ext cx="173895" cy="19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0" h="21408" fill="norm" stroke="1" extrusionOk="0">
                  <a:moveTo>
                    <a:pt x="300" y="10914"/>
                  </a:moveTo>
                  <a:cubicBezTo>
                    <a:pt x="40" y="9777"/>
                    <a:pt x="-220" y="8640"/>
                    <a:pt x="300" y="8413"/>
                  </a:cubicBezTo>
                  <a:cubicBezTo>
                    <a:pt x="821" y="8185"/>
                    <a:pt x="2122" y="8867"/>
                    <a:pt x="3553" y="10232"/>
                  </a:cubicBezTo>
                  <a:cubicBezTo>
                    <a:pt x="4985" y="11596"/>
                    <a:pt x="6546" y="13642"/>
                    <a:pt x="7327" y="15347"/>
                  </a:cubicBezTo>
                  <a:cubicBezTo>
                    <a:pt x="8108" y="17053"/>
                    <a:pt x="8108" y="18417"/>
                    <a:pt x="7717" y="19554"/>
                  </a:cubicBezTo>
                  <a:cubicBezTo>
                    <a:pt x="7327" y="20691"/>
                    <a:pt x="6546" y="21600"/>
                    <a:pt x="6026" y="21373"/>
                  </a:cubicBezTo>
                  <a:cubicBezTo>
                    <a:pt x="5505" y="21145"/>
                    <a:pt x="5245" y="19781"/>
                    <a:pt x="6416" y="16712"/>
                  </a:cubicBezTo>
                  <a:cubicBezTo>
                    <a:pt x="7587" y="13642"/>
                    <a:pt x="10190" y="8867"/>
                    <a:pt x="12792" y="5912"/>
                  </a:cubicBezTo>
                  <a:cubicBezTo>
                    <a:pt x="15394" y="2956"/>
                    <a:pt x="17997" y="1819"/>
                    <a:pt x="19428" y="1137"/>
                  </a:cubicBezTo>
                  <a:cubicBezTo>
                    <a:pt x="20860" y="455"/>
                    <a:pt x="21120" y="227"/>
                    <a:pt x="2138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4" name="Line"/>
            <p:cNvSpPr/>
            <p:nvPr/>
          </p:nvSpPr>
          <p:spPr>
            <a:xfrm>
              <a:off x="9114330" y="5187422"/>
              <a:ext cx="63501" cy="406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720" y="2587"/>
                    <a:pt x="15840" y="5175"/>
                    <a:pt x="12240" y="8438"/>
                  </a:cubicBezTo>
                  <a:cubicBezTo>
                    <a:pt x="8640" y="11700"/>
                    <a:pt x="4320" y="15637"/>
                    <a:pt x="2160" y="17944"/>
                  </a:cubicBezTo>
                  <a:cubicBezTo>
                    <a:pt x="0" y="20250"/>
                    <a:pt x="0" y="2092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5" name="Line"/>
            <p:cNvSpPr/>
            <p:nvPr/>
          </p:nvSpPr>
          <p:spPr>
            <a:xfrm>
              <a:off x="9194617" y="5428722"/>
              <a:ext cx="133908" cy="3955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3" h="21470" fill="norm" stroke="1" extrusionOk="0">
                  <a:moveTo>
                    <a:pt x="6337" y="0"/>
                  </a:moveTo>
                  <a:cubicBezTo>
                    <a:pt x="4343" y="1264"/>
                    <a:pt x="2349" y="2528"/>
                    <a:pt x="1519" y="3447"/>
                  </a:cubicBezTo>
                  <a:cubicBezTo>
                    <a:pt x="688" y="4366"/>
                    <a:pt x="1020" y="4940"/>
                    <a:pt x="2183" y="5228"/>
                  </a:cubicBezTo>
                  <a:cubicBezTo>
                    <a:pt x="3346" y="5515"/>
                    <a:pt x="5340" y="5515"/>
                    <a:pt x="7999" y="5055"/>
                  </a:cubicBezTo>
                  <a:cubicBezTo>
                    <a:pt x="10657" y="4596"/>
                    <a:pt x="13980" y="3677"/>
                    <a:pt x="16473" y="2700"/>
                  </a:cubicBezTo>
                  <a:cubicBezTo>
                    <a:pt x="18965" y="1723"/>
                    <a:pt x="20626" y="689"/>
                    <a:pt x="20959" y="402"/>
                  </a:cubicBezTo>
                  <a:cubicBezTo>
                    <a:pt x="21291" y="115"/>
                    <a:pt x="20294" y="574"/>
                    <a:pt x="18965" y="2643"/>
                  </a:cubicBezTo>
                  <a:cubicBezTo>
                    <a:pt x="17636" y="4711"/>
                    <a:pt x="15974" y="8387"/>
                    <a:pt x="14977" y="11547"/>
                  </a:cubicBezTo>
                  <a:cubicBezTo>
                    <a:pt x="13980" y="14706"/>
                    <a:pt x="13648" y="17349"/>
                    <a:pt x="12983" y="18957"/>
                  </a:cubicBezTo>
                  <a:cubicBezTo>
                    <a:pt x="12319" y="20566"/>
                    <a:pt x="11322" y="21140"/>
                    <a:pt x="9993" y="21370"/>
                  </a:cubicBezTo>
                  <a:cubicBezTo>
                    <a:pt x="8663" y="21600"/>
                    <a:pt x="7002" y="21485"/>
                    <a:pt x="5174" y="20451"/>
                  </a:cubicBezTo>
                  <a:cubicBezTo>
                    <a:pt x="3346" y="19417"/>
                    <a:pt x="1353" y="17464"/>
                    <a:pt x="522" y="15798"/>
                  </a:cubicBezTo>
                  <a:cubicBezTo>
                    <a:pt x="-309" y="14132"/>
                    <a:pt x="23" y="12753"/>
                    <a:pt x="356" y="113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6" name="Line"/>
            <p:cNvSpPr/>
            <p:nvPr/>
          </p:nvSpPr>
          <p:spPr>
            <a:xfrm>
              <a:off x="9330230" y="5479522"/>
              <a:ext cx="32302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1" h="21600" fill="norm" stroke="1" extrusionOk="0">
                  <a:moveTo>
                    <a:pt x="8100" y="0"/>
                  </a:moveTo>
                  <a:cubicBezTo>
                    <a:pt x="13500" y="1662"/>
                    <a:pt x="18900" y="3323"/>
                    <a:pt x="20250" y="5815"/>
                  </a:cubicBezTo>
                  <a:cubicBezTo>
                    <a:pt x="21600" y="8308"/>
                    <a:pt x="18900" y="11631"/>
                    <a:pt x="14850" y="14400"/>
                  </a:cubicBezTo>
                  <a:cubicBezTo>
                    <a:pt x="10800" y="17169"/>
                    <a:pt x="5400" y="1938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7" name="Line"/>
            <p:cNvSpPr/>
            <p:nvPr/>
          </p:nvSpPr>
          <p:spPr>
            <a:xfrm>
              <a:off x="9387380" y="5371572"/>
              <a:ext cx="63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8" name="Line"/>
            <p:cNvSpPr/>
            <p:nvPr/>
          </p:nvSpPr>
          <p:spPr>
            <a:xfrm>
              <a:off x="9438975" y="5466822"/>
              <a:ext cx="94456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700" y="0"/>
                  </a:moveTo>
                  <a:cubicBezTo>
                    <a:pt x="2700" y="4457"/>
                    <a:pt x="2700" y="8914"/>
                    <a:pt x="2220" y="12000"/>
                  </a:cubicBezTo>
                  <a:cubicBezTo>
                    <a:pt x="1740" y="15086"/>
                    <a:pt x="780" y="16800"/>
                    <a:pt x="300" y="16800"/>
                  </a:cubicBezTo>
                  <a:cubicBezTo>
                    <a:pt x="-180" y="16800"/>
                    <a:pt x="-180" y="15086"/>
                    <a:pt x="1020" y="12514"/>
                  </a:cubicBezTo>
                  <a:cubicBezTo>
                    <a:pt x="2220" y="9943"/>
                    <a:pt x="4620" y="6514"/>
                    <a:pt x="7020" y="4286"/>
                  </a:cubicBezTo>
                  <a:cubicBezTo>
                    <a:pt x="9420" y="2057"/>
                    <a:pt x="11820" y="1029"/>
                    <a:pt x="13260" y="1371"/>
                  </a:cubicBezTo>
                  <a:cubicBezTo>
                    <a:pt x="14700" y="1714"/>
                    <a:pt x="15180" y="3429"/>
                    <a:pt x="16380" y="7029"/>
                  </a:cubicBezTo>
                  <a:cubicBezTo>
                    <a:pt x="17580" y="10629"/>
                    <a:pt x="19500" y="16114"/>
                    <a:pt x="214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79" name="Line"/>
            <p:cNvSpPr/>
            <p:nvPr/>
          </p:nvSpPr>
          <p:spPr>
            <a:xfrm>
              <a:off x="9488980" y="5474115"/>
              <a:ext cx="166324" cy="3707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75" fill="norm" stroke="1" extrusionOk="0">
                  <a:moveTo>
                    <a:pt x="20506" y="5071"/>
                  </a:moveTo>
                  <a:cubicBezTo>
                    <a:pt x="21053" y="3729"/>
                    <a:pt x="21600" y="2387"/>
                    <a:pt x="21463" y="1471"/>
                  </a:cubicBezTo>
                  <a:cubicBezTo>
                    <a:pt x="21327" y="556"/>
                    <a:pt x="20506" y="68"/>
                    <a:pt x="19276" y="7"/>
                  </a:cubicBezTo>
                  <a:cubicBezTo>
                    <a:pt x="18046" y="-54"/>
                    <a:pt x="16405" y="312"/>
                    <a:pt x="15175" y="800"/>
                  </a:cubicBezTo>
                  <a:cubicBezTo>
                    <a:pt x="13944" y="1288"/>
                    <a:pt x="13124" y="1899"/>
                    <a:pt x="13261" y="2387"/>
                  </a:cubicBezTo>
                  <a:cubicBezTo>
                    <a:pt x="13397" y="2875"/>
                    <a:pt x="14491" y="3241"/>
                    <a:pt x="15585" y="4278"/>
                  </a:cubicBezTo>
                  <a:cubicBezTo>
                    <a:pt x="16678" y="5315"/>
                    <a:pt x="17772" y="7024"/>
                    <a:pt x="17772" y="9648"/>
                  </a:cubicBezTo>
                  <a:cubicBezTo>
                    <a:pt x="17772" y="12271"/>
                    <a:pt x="16678" y="15810"/>
                    <a:pt x="15585" y="18007"/>
                  </a:cubicBezTo>
                  <a:cubicBezTo>
                    <a:pt x="14491" y="20204"/>
                    <a:pt x="13397" y="21058"/>
                    <a:pt x="11347" y="21302"/>
                  </a:cubicBezTo>
                  <a:cubicBezTo>
                    <a:pt x="9296" y="21546"/>
                    <a:pt x="6289" y="21180"/>
                    <a:pt x="4238" y="20265"/>
                  </a:cubicBezTo>
                  <a:cubicBezTo>
                    <a:pt x="2187" y="19349"/>
                    <a:pt x="1094" y="17885"/>
                    <a:pt x="0" y="16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0" name="Line"/>
            <p:cNvSpPr/>
            <p:nvPr/>
          </p:nvSpPr>
          <p:spPr>
            <a:xfrm>
              <a:off x="9979884" y="5233195"/>
              <a:ext cx="172392" cy="3746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5" h="21357" fill="norm" stroke="1" extrusionOk="0">
                  <a:moveTo>
                    <a:pt x="13813" y="14043"/>
                  </a:moveTo>
                  <a:cubicBezTo>
                    <a:pt x="12252" y="13802"/>
                    <a:pt x="10690" y="13561"/>
                    <a:pt x="8348" y="14466"/>
                  </a:cubicBezTo>
                  <a:cubicBezTo>
                    <a:pt x="6006" y="15371"/>
                    <a:pt x="2883" y="17422"/>
                    <a:pt x="1321" y="18810"/>
                  </a:cubicBezTo>
                  <a:cubicBezTo>
                    <a:pt x="-240" y="20198"/>
                    <a:pt x="-240" y="20922"/>
                    <a:pt x="411" y="21223"/>
                  </a:cubicBezTo>
                  <a:cubicBezTo>
                    <a:pt x="1061" y="21525"/>
                    <a:pt x="2362" y="21404"/>
                    <a:pt x="5095" y="19956"/>
                  </a:cubicBezTo>
                  <a:cubicBezTo>
                    <a:pt x="7827" y="18508"/>
                    <a:pt x="11991" y="15733"/>
                    <a:pt x="14854" y="12957"/>
                  </a:cubicBezTo>
                  <a:cubicBezTo>
                    <a:pt x="17717" y="10182"/>
                    <a:pt x="19278" y="7407"/>
                    <a:pt x="20189" y="5536"/>
                  </a:cubicBezTo>
                  <a:cubicBezTo>
                    <a:pt x="21100" y="3666"/>
                    <a:pt x="21360" y="2700"/>
                    <a:pt x="21100" y="1916"/>
                  </a:cubicBezTo>
                  <a:cubicBezTo>
                    <a:pt x="20840" y="1132"/>
                    <a:pt x="20059" y="528"/>
                    <a:pt x="19018" y="227"/>
                  </a:cubicBezTo>
                  <a:cubicBezTo>
                    <a:pt x="17977" y="-75"/>
                    <a:pt x="16676" y="-75"/>
                    <a:pt x="15505" y="227"/>
                  </a:cubicBezTo>
                  <a:cubicBezTo>
                    <a:pt x="14333" y="528"/>
                    <a:pt x="13293" y="1132"/>
                    <a:pt x="12121" y="2881"/>
                  </a:cubicBezTo>
                  <a:cubicBezTo>
                    <a:pt x="10950" y="4631"/>
                    <a:pt x="9649" y="7527"/>
                    <a:pt x="9519" y="10122"/>
                  </a:cubicBezTo>
                  <a:cubicBezTo>
                    <a:pt x="9389" y="12716"/>
                    <a:pt x="10430" y="15009"/>
                    <a:pt x="11601" y="16336"/>
                  </a:cubicBezTo>
                  <a:cubicBezTo>
                    <a:pt x="12772" y="17664"/>
                    <a:pt x="14073" y="18026"/>
                    <a:pt x="15374" y="183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1" name="Line"/>
            <p:cNvSpPr/>
            <p:nvPr/>
          </p:nvSpPr>
          <p:spPr>
            <a:xfrm>
              <a:off x="10159964" y="5473172"/>
              <a:ext cx="33868" cy="91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5526"/>
                    <a:pt x="10800" y="11051"/>
                    <a:pt x="6750" y="15070"/>
                  </a:cubicBezTo>
                  <a:cubicBezTo>
                    <a:pt x="2700" y="19088"/>
                    <a:pt x="0" y="21600"/>
                    <a:pt x="0" y="21600"/>
                  </a:cubicBezTo>
                  <a:cubicBezTo>
                    <a:pt x="0" y="21600"/>
                    <a:pt x="2700" y="19088"/>
                    <a:pt x="5400" y="16577"/>
                  </a:cubicBezTo>
                  <a:cubicBezTo>
                    <a:pt x="8100" y="14065"/>
                    <a:pt x="10800" y="11553"/>
                    <a:pt x="13500" y="90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2" name="Line"/>
            <p:cNvSpPr/>
            <p:nvPr/>
          </p:nvSpPr>
          <p:spPr>
            <a:xfrm>
              <a:off x="10206530" y="5390622"/>
              <a:ext cx="2540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3" name="Line"/>
            <p:cNvSpPr/>
            <p:nvPr/>
          </p:nvSpPr>
          <p:spPr>
            <a:xfrm>
              <a:off x="10212880" y="5429227"/>
              <a:ext cx="114301" cy="1528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83" fill="norm" stroke="1" extrusionOk="0">
                  <a:moveTo>
                    <a:pt x="21600" y="5184"/>
                  </a:moveTo>
                  <a:cubicBezTo>
                    <a:pt x="21200" y="3725"/>
                    <a:pt x="20800" y="2265"/>
                    <a:pt x="19600" y="1389"/>
                  </a:cubicBezTo>
                  <a:cubicBezTo>
                    <a:pt x="18400" y="514"/>
                    <a:pt x="16400" y="222"/>
                    <a:pt x="14400" y="76"/>
                  </a:cubicBezTo>
                  <a:cubicBezTo>
                    <a:pt x="12400" y="-70"/>
                    <a:pt x="10400" y="-70"/>
                    <a:pt x="8800" y="660"/>
                  </a:cubicBezTo>
                  <a:cubicBezTo>
                    <a:pt x="7200" y="1389"/>
                    <a:pt x="6000" y="2849"/>
                    <a:pt x="6200" y="5184"/>
                  </a:cubicBezTo>
                  <a:cubicBezTo>
                    <a:pt x="6400" y="7519"/>
                    <a:pt x="8000" y="10730"/>
                    <a:pt x="9000" y="13649"/>
                  </a:cubicBezTo>
                  <a:cubicBezTo>
                    <a:pt x="10000" y="16568"/>
                    <a:pt x="10400" y="19195"/>
                    <a:pt x="9600" y="20362"/>
                  </a:cubicBezTo>
                  <a:cubicBezTo>
                    <a:pt x="8800" y="21530"/>
                    <a:pt x="6800" y="21238"/>
                    <a:pt x="5000" y="19779"/>
                  </a:cubicBezTo>
                  <a:cubicBezTo>
                    <a:pt x="3200" y="18319"/>
                    <a:pt x="1600" y="15692"/>
                    <a:pt x="0" y="130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4" name="Line"/>
            <p:cNvSpPr/>
            <p:nvPr/>
          </p:nvSpPr>
          <p:spPr>
            <a:xfrm>
              <a:off x="10379353" y="5289022"/>
              <a:ext cx="93878" cy="2869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9" h="21371" fill="norm" stroke="1" extrusionOk="0">
                  <a:moveTo>
                    <a:pt x="19849" y="0"/>
                  </a:moveTo>
                  <a:cubicBezTo>
                    <a:pt x="15049" y="3469"/>
                    <a:pt x="10249" y="6937"/>
                    <a:pt x="6889" y="9933"/>
                  </a:cubicBezTo>
                  <a:cubicBezTo>
                    <a:pt x="3529" y="12928"/>
                    <a:pt x="1609" y="15451"/>
                    <a:pt x="649" y="17264"/>
                  </a:cubicBezTo>
                  <a:cubicBezTo>
                    <a:pt x="-311" y="19077"/>
                    <a:pt x="-311" y="20181"/>
                    <a:pt x="1369" y="20812"/>
                  </a:cubicBezTo>
                  <a:cubicBezTo>
                    <a:pt x="3049" y="21442"/>
                    <a:pt x="6409" y="21600"/>
                    <a:pt x="10009" y="20969"/>
                  </a:cubicBezTo>
                  <a:cubicBezTo>
                    <a:pt x="13609" y="20339"/>
                    <a:pt x="17449" y="18920"/>
                    <a:pt x="21289" y="175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5" name="Line"/>
            <p:cNvSpPr/>
            <p:nvPr/>
          </p:nvSpPr>
          <p:spPr>
            <a:xfrm>
              <a:off x="10375864" y="5433941"/>
              <a:ext cx="211668" cy="131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4" fill="norm" stroke="1" extrusionOk="0">
                  <a:moveTo>
                    <a:pt x="5400" y="5243"/>
                  </a:moveTo>
                  <a:cubicBezTo>
                    <a:pt x="4320" y="4568"/>
                    <a:pt x="3240" y="3893"/>
                    <a:pt x="2160" y="3387"/>
                  </a:cubicBezTo>
                  <a:cubicBezTo>
                    <a:pt x="1080" y="2880"/>
                    <a:pt x="0" y="2543"/>
                    <a:pt x="0" y="2712"/>
                  </a:cubicBezTo>
                  <a:cubicBezTo>
                    <a:pt x="0" y="2880"/>
                    <a:pt x="1080" y="3555"/>
                    <a:pt x="2592" y="3893"/>
                  </a:cubicBezTo>
                  <a:cubicBezTo>
                    <a:pt x="4104" y="4230"/>
                    <a:pt x="6048" y="4230"/>
                    <a:pt x="7236" y="3218"/>
                  </a:cubicBezTo>
                  <a:cubicBezTo>
                    <a:pt x="8424" y="2205"/>
                    <a:pt x="8856" y="180"/>
                    <a:pt x="9396" y="12"/>
                  </a:cubicBezTo>
                  <a:cubicBezTo>
                    <a:pt x="9936" y="-157"/>
                    <a:pt x="10584" y="1530"/>
                    <a:pt x="11340" y="4230"/>
                  </a:cubicBezTo>
                  <a:cubicBezTo>
                    <a:pt x="12096" y="6931"/>
                    <a:pt x="12960" y="10643"/>
                    <a:pt x="13392" y="14018"/>
                  </a:cubicBezTo>
                  <a:cubicBezTo>
                    <a:pt x="13824" y="17393"/>
                    <a:pt x="13824" y="20431"/>
                    <a:pt x="13608" y="20937"/>
                  </a:cubicBezTo>
                  <a:cubicBezTo>
                    <a:pt x="13392" y="21443"/>
                    <a:pt x="12960" y="19418"/>
                    <a:pt x="13392" y="16718"/>
                  </a:cubicBezTo>
                  <a:cubicBezTo>
                    <a:pt x="13824" y="14018"/>
                    <a:pt x="15120" y="10643"/>
                    <a:pt x="16632" y="8787"/>
                  </a:cubicBezTo>
                  <a:cubicBezTo>
                    <a:pt x="18144" y="6931"/>
                    <a:pt x="19872" y="6593"/>
                    <a:pt x="21600" y="62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6" name="Line"/>
            <p:cNvSpPr/>
            <p:nvPr/>
          </p:nvSpPr>
          <p:spPr>
            <a:xfrm>
              <a:off x="10578305" y="5479522"/>
              <a:ext cx="103530" cy="1036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15" h="20738" fill="norm" stroke="1" extrusionOk="0">
                  <a:moveTo>
                    <a:pt x="19634" y="6352"/>
                  </a:moveTo>
                  <a:cubicBezTo>
                    <a:pt x="18364" y="4658"/>
                    <a:pt x="17093" y="2964"/>
                    <a:pt x="15187" y="1694"/>
                  </a:cubicBezTo>
                  <a:cubicBezTo>
                    <a:pt x="13281" y="423"/>
                    <a:pt x="10740" y="-424"/>
                    <a:pt x="7776" y="1905"/>
                  </a:cubicBezTo>
                  <a:cubicBezTo>
                    <a:pt x="4811" y="4235"/>
                    <a:pt x="1423" y="9741"/>
                    <a:pt x="364" y="13552"/>
                  </a:cubicBezTo>
                  <a:cubicBezTo>
                    <a:pt x="-695" y="17364"/>
                    <a:pt x="576" y="19482"/>
                    <a:pt x="3964" y="20329"/>
                  </a:cubicBezTo>
                  <a:cubicBezTo>
                    <a:pt x="7352" y="21176"/>
                    <a:pt x="12858" y="20752"/>
                    <a:pt x="16246" y="18635"/>
                  </a:cubicBezTo>
                  <a:cubicBezTo>
                    <a:pt x="19634" y="16517"/>
                    <a:pt x="20905" y="12705"/>
                    <a:pt x="20693" y="9317"/>
                  </a:cubicBezTo>
                  <a:cubicBezTo>
                    <a:pt x="20481" y="5929"/>
                    <a:pt x="18787" y="2964"/>
                    <a:pt x="170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7" name="Line"/>
            <p:cNvSpPr/>
            <p:nvPr/>
          </p:nvSpPr>
          <p:spPr>
            <a:xfrm>
              <a:off x="4618530" y="6292322"/>
              <a:ext cx="4445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497" y="19543"/>
                    <a:pt x="6994" y="17486"/>
                    <a:pt x="10183" y="15943"/>
                  </a:cubicBezTo>
                  <a:cubicBezTo>
                    <a:pt x="13371" y="14400"/>
                    <a:pt x="16251" y="13371"/>
                    <a:pt x="18103" y="10800"/>
                  </a:cubicBezTo>
                  <a:cubicBezTo>
                    <a:pt x="19954" y="8229"/>
                    <a:pt x="20777" y="411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8" name="Line"/>
            <p:cNvSpPr/>
            <p:nvPr/>
          </p:nvSpPr>
          <p:spPr>
            <a:xfrm>
              <a:off x="4961430" y="6210306"/>
              <a:ext cx="113988" cy="2280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550" fill="norm" stroke="1" extrusionOk="0">
                  <a:moveTo>
                    <a:pt x="9257" y="550"/>
                  </a:moveTo>
                  <a:cubicBezTo>
                    <a:pt x="6943" y="350"/>
                    <a:pt x="4629" y="150"/>
                    <a:pt x="4436" y="50"/>
                  </a:cubicBezTo>
                  <a:cubicBezTo>
                    <a:pt x="4243" y="-50"/>
                    <a:pt x="6171" y="-50"/>
                    <a:pt x="9450" y="550"/>
                  </a:cubicBezTo>
                  <a:cubicBezTo>
                    <a:pt x="12729" y="1150"/>
                    <a:pt x="17357" y="2350"/>
                    <a:pt x="19479" y="4450"/>
                  </a:cubicBezTo>
                  <a:cubicBezTo>
                    <a:pt x="21600" y="6550"/>
                    <a:pt x="21214" y="9550"/>
                    <a:pt x="17550" y="12550"/>
                  </a:cubicBezTo>
                  <a:cubicBezTo>
                    <a:pt x="13886" y="15550"/>
                    <a:pt x="6943" y="18550"/>
                    <a:pt x="0" y="21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89" name="Line"/>
            <p:cNvSpPr/>
            <p:nvPr/>
          </p:nvSpPr>
          <p:spPr>
            <a:xfrm>
              <a:off x="5239344" y="6221591"/>
              <a:ext cx="217387" cy="215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0" h="20950" fill="norm" stroke="1" extrusionOk="0">
                  <a:moveTo>
                    <a:pt x="15099" y="5023"/>
                  </a:moveTo>
                  <a:cubicBezTo>
                    <a:pt x="14892" y="3377"/>
                    <a:pt x="14684" y="1731"/>
                    <a:pt x="14061" y="805"/>
                  </a:cubicBezTo>
                  <a:cubicBezTo>
                    <a:pt x="13438" y="-120"/>
                    <a:pt x="12399" y="-326"/>
                    <a:pt x="10426" y="600"/>
                  </a:cubicBezTo>
                  <a:cubicBezTo>
                    <a:pt x="8453" y="1525"/>
                    <a:pt x="5545" y="3583"/>
                    <a:pt x="3365" y="6874"/>
                  </a:cubicBezTo>
                  <a:cubicBezTo>
                    <a:pt x="1184" y="10165"/>
                    <a:pt x="-270" y="14691"/>
                    <a:pt x="42" y="17468"/>
                  </a:cubicBezTo>
                  <a:cubicBezTo>
                    <a:pt x="353" y="20245"/>
                    <a:pt x="2430" y="21274"/>
                    <a:pt x="6272" y="20863"/>
                  </a:cubicBezTo>
                  <a:cubicBezTo>
                    <a:pt x="10115" y="20451"/>
                    <a:pt x="15722" y="18600"/>
                    <a:pt x="21330" y="167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0" name="Line"/>
            <p:cNvSpPr/>
            <p:nvPr/>
          </p:nvSpPr>
          <p:spPr>
            <a:xfrm>
              <a:off x="5355925" y="6312563"/>
              <a:ext cx="138957" cy="1393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4" h="20311" fill="norm" stroke="1" extrusionOk="0">
                  <a:moveTo>
                    <a:pt x="20189" y="8158"/>
                  </a:moveTo>
                  <a:cubicBezTo>
                    <a:pt x="20834" y="6615"/>
                    <a:pt x="21479" y="5072"/>
                    <a:pt x="20995" y="3220"/>
                  </a:cubicBezTo>
                  <a:cubicBezTo>
                    <a:pt x="20512" y="1369"/>
                    <a:pt x="18900" y="-791"/>
                    <a:pt x="15515" y="289"/>
                  </a:cubicBezTo>
                  <a:cubicBezTo>
                    <a:pt x="12130" y="1369"/>
                    <a:pt x="6972" y="5689"/>
                    <a:pt x="4070" y="8775"/>
                  </a:cubicBezTo>
                  <a:cubicBezTo>
                    <a:pt x="1169" y="11860"/>
                    <a:pt x="524" y="13712"/>
                    <a:pt x="201" y="15409"/>
                  </a:cubicBezTo>
                  <a:cubicBezTo>
                    <a:pt x="-121" y="17106"/>
                    <a:pt x="-121" y="18649"/>
                    <a:pt x="685" y="19575"/>
                  </a:cubicBezTo>
                  <a:cubicBezTo>
                    <a:pt x="1491" y="20500"/>
                    <a:pt x="3103" y="20809"/>
                    <a:pt x="5682" y="18958"/>
                  </a:cubicBezTo>
                  <a:cubicBezTo>
                    <a:pt x="8261" y="17106"/>
                    <a:pt x="11807" y="13095"/>
                    <a:pt x="14064" y="10318"/>
                  </a:cubicBezTo>
                  <a:cubicBezTo>
                    <a:pt x="16321" y="7540"/>
                    <a:pt x="17288" y="5998"/>
                    <a:pt x="17610" y="6152"/>
                  </a:cubicBezTo>
                  <a:cubicBezTo>
                    <a:pt x="17933" y="6306"/>
                    <a:pt x="17610" y="8158"/>
                    <a:pt x="17449" y="10009"/>
                  </a:cubicBezTo>
                  <a:cubicBezTo>
                    <a:pt x="17288" y="11860"/>
                    <a:pt x="17288" y="13712"/>
                    <a:pt x="17933" y="15100"/>
                  </a:cubicBezTo>
                  <a:cubicBezTo>
                    <a:pt x="18578" y="16489"/>
                    <a:pt x="19867" y="17415"/>
                    <a:pt x="21157" y="18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1" name="Line"/>
            <p:cNvSpPr/>
            <p:nvPr/>
          </p:nvSpPr>
          <p:spPr>
            <a:xfrm>
              <a:off x="5565322" y="6316591"/>
              <a:ext cx="107309" cy="1325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142" fill="norm" stroke="1" extrusionOk="0">
                  <a:moveTo>
                    <a:pt x="2413" y="6256"/>
                  </a:moveTo>
                  <a:cubicBezTo>
                    <a:pt x="1566" y="9968"/>
                    <a:pt x="719" y="13681"/>
                    <a:pt x="296" y="16549"/>
                  </a:cubicBezTo>
                  <a:cubicBezTo>
                    <a:pt x="-128" y="19418"/>
                    <a:pt x="-128" y="21443"/>
                    <a:pt x="507" y="21105"/>
                  </a:cubicBezTo>
                  <a:cubicBezTo>
                    <a:pt x="1143" y="20768"/>
                    <a:pt x="2413" y="18068"/>
                    <a:pt x="3896" y="14862"/>
                  </a:cubicBezTo>
                  <a:cubicBezTo>
                    <a:pt x="5378" y="11656"/>
                    <a:pt x="7072" y="7943"/>
                    <a:pt x="8766" y="5074"/>
                  </a:cubicBezTo>
                  <a:cubicBezTo>
                    <a:pt x="10460" y="2206"/>
                    <a:pt x="12154" y="181"/>
                    <a:pt x="13637" y="12"/>
                  </a:cubicBezTo>
                  <a:cubicBezTo>
                    <a:pt x="15119" y="-157"/>
                    <a:pt x="16390" y="1531"/>
                    <a:pt x="17660" y="5074"/>
                  </a:cubicBezTo>
                  <a:cubicBezTo>
                    <a:pt x="18931" y="8618"/>
                    <a:pt x="20201" y="14018"/>
                    <a:pt x="21472" y="19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2" name="Line"/>
            <p:cNvSpPr/>
            <p:nvPr/>
          </p:nvSpPr>
          <p:spPr>
            <a:xfrm>
              <a:off x="6031130" y="6311372"/>
              <a:ext cx="213001" cy="1441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315" fill="norm" stroke="1" extrusionOk="0">
                  <a:moveTo>
                    <a:pt x="4840" y="939"/>
                  </a:moveTo>
                  <a:cubicBezTo>
                    <a:pt x="3771" y="626"/>
                    <a:pt x="2701" y="313"/>
                    <a:pt x="1953" y="939"/>
                  </a:cubicBezTo>
                  <a:cubicBezTo>
                    <a:pt x="1204" y="1565"/>
                    <a:pt x="776" y="3130"/>
                    <a:pt x="456" y="5791"/>
                  </a:cubicBezTo>
                  <a:cubicBezTo>
                    <a:pt x="135" y="8452"/>
                    <a:pt x="-79" y="12209"/>
                    <a:pt x="28" y="15026"/>
                  </a:cubicBezTo>
                  <a:cubicBezTo>
                    <a:pt x="135" y="17843"/>
                    <a:pt x="563" y="19722"/>
                    <a:pt x="1311" y="20661"/>
                  </a:cubicBezTo>
                  <a:cubicBezTo>
                    <a:pt x="2060" y="21600"/>
                    <a:pt x="3129" y="21600"/>
                    <a:pt x="4091" y="20191"/>
                  </a:cubicBezTo>
                  <a:cubicBezTo>
                    <a:pt x="5054" y="18783"/>
                    <a:pt x="5909" y="15965"/>
                    <a:pt x="6551" y="13774"/>
                  </a:cubicBezTo>
                  <a:cubicBezTo>
                    <a:pt x="7192" y="11583"/>
                    <a:pt x="7620" y="10017"/>
                    <a:pt x="7941" y="10017"/>
                  </a:cubicBezTo>
                  <a:cubicBezTo>
                    <a:pt x="8262" y="10017"/>
                    <a:pt x="8475" y="11583"/>
                    <a:pt x="9010" y="13461"/>
                  </a:cubicBezTo>
                  <a:cubicBezTo>
                    <a:pt x="9545" y="15339"/>
                    <a:pt x="10400" y="17530"/>
                    <a:pt x="11363" y="18626"/>
                  </a:cubicBezTo>
                  <a:cubicBezTo>
                    <a:pt x="12325" y="19722"/>
                    <a:pt x="13394" y="19722"/>
                    <a:pt x="14784" y="17374"/>
                  </a:cubicBezTo>
                  <a:cubicBezTo>
                    <a:pt x="16174" y="15026"/>
                    <a:pt x="17885" y="10330"/>
                    <a:pt x="19062" y="7043"/>
                  </a:cubicBezTo>
                  <a:cubicBezTo>
                    <a:pt x="20238" y="3757"/>
                    <a:pt x="20879" y="1878"/>
                    <a:pt x="2152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3" name="Line"/>
            <p:cNvSpPr/>
            <p:nvPr/>
          </p:nvSpPr>
          <p:spPr>
            <a:xfrm>
              <a:off x="6263180" y="6298748"/>
              <a:ext cx="196851" cy="1586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11074"/>
                  </a:moveTo>
                  <a:cubicBezTo>
                    <a:pt x="1161" y="11643"/>
                    <a:pt x="2323" y="12211"/>
                    <a:pt x="4645" y="10932"/>
                  </a:cubicBezTo>
                  <a:cubicBezTo>
                    <a:pt x="6968" y="9653"/>
                    <a:pt x="10452" y="6527"/>
                    <a:pt x="12310" y="4253"/>
                  </a:cubicBezTo>
                  <a:cubicBezTo>
                    <a:pt x="14168" y="1980"/>
                    <a:pt x="14400" y="559"/>
                    <a:pt x="13819" y="132"/>
                  </a:cubicBezTo>
                  <a:cubicBezTo>
                    <a:pt x="13239" y="-294"/>
                    <a:pt x="11845" y="274"/>
                    <a:pt x="9987" y="2406"/>
                  </a:cubicBezTo>
                  <a:cubicBezTo>
                    <a:pt x="8129" y="4538"/>
                    <a:pt x="5806" y="8232"/>
                    <a:pt x="4645" y="11217"/>
                  </a:cubicBezTo>
                  <a:cubicBezTo>
                    <a:pt x="3484" y="14201"/>
                    <a:pt x="3484" y="16474"/>
                    <a:pt x="6503" y="18038"/>
                  </a:cubicBezTo>
                  <a:cubicBezTo>
                    <a:pt x="9523" y="19601"/>
                    <a:pt x="15561" y="20453"/>
                    <a:pt x="21600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4" name="Line"/>
            <p:cNvSpPr/>
            <p:nvPr/>
          </p:nvSpPr>
          <p:spPr>
            <a:xfrm>
              <a:off x="6880125" y="6205011"/>
              <a:ext cx="81556" cy="248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9" h="21350" fill="norm" stroke="1" extrusionOk="0">
                  <a:moveTo>
                    <a:pt x="20298" y="2042"/>
                  </a:moveTo>
                  <a:cubicBezTo>
                    <a:pt x="18718" y="1316"/>
                    <a:pt x="17137" y="590"/>
                    <a:pt x="14766" y="227"/>
                  </a:cubicBezTo>
                  <a:cubicBezTo>
                    <a:pt x="12396" y="-136"/>
                    <a:pt x="9235" y="-136"/>
                    <a:pt x="6074" y="772"/>
                  </a:cubicBezTo>
                  <a:cubicBezTo>
                    <a:pt x="2913" y="1679"/>
                    <a:pt x="-248" y="3494"/>
                    <a:pt x="279" y="5672"/>
                  </a:cubicBezTo>
                  <a:cubicBezTo>
                    <a:pt x="805" y="7851"/>
                    <a:pt x="5020" y="10392"/>
                    <a:pt x="9235" y="12388"/>
                  </a:cubicBezTo>
                  <a:cubicBezTo>
                    <a:pt x="13449" y="14385"/>
                    <a:pt x="17664" y="15837"/>
                    <a:pt x="19245" y="17017"/>
                  </a:cubicBezTo>
                  <a:cubicBezTo>
                    <a:pt x="20825" y="18197"/>
                    <a:pt x="19771" y="19104"/>
                    <a:pt x="17927" y="19830"/>
                  </a:cubicBezTo>
                  <a:cubicBezTo>
                    <a:pt x="16084" y="20556"/>
                    <a:pt x="13449" y="21101"/>
                    <a:pt x="10025" y="21282"/>
                  </a:cubicBezTo>
                  <a:cubicBezTo>
                    <a:pt x="6601" y="21464"/>
                    <a:pt x="2386" y="21282"/>
                    <a:pt x="805" y="20738"/>
                  </a:cubicBezTo>
                  <a:cubicBezTo>
                    <a:pt x="-775" y="20193"/>
                    <a:pt x="279" y="19286"/>
                    <a:pt x="1332" y="183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5" name="Line"/>
            <p:cNvSpPr/>
            <p:nvPr/>
          </p:nvSpPr>
          <p:spPr>
            <a:xfrm>
              <a:off x="7014217" y="6289163"/>
              <a:ext cx="331359" cy="371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206" fill="norm" stroke="1" extrusionOk="0">
                  <a:moveTo>
                    <a:pt x="9731" y="3076"/>
                  </a:moveTo>
                  <a:cubicBezTo>
                    <a:pt x="8911" y="1990"/>
                    <a:pt x="8091" y="904"/>
                    <a:pt x="7065" y="361"/>
                  </a:cubicBezTo>
                  <a:cubicBezTo>
                    <a:pt x="6040" y="-182"/>
                    <a:pt x="4810" y="-182"/>
                    <a:pt x="3579" y="844"/>
                  </a:cubicBezTo>
                  <a:cubicBezTo>
                    <a:pt x="2349" y="1869"/>
                    <a:pt x="1118" y="3921"/>
                    <a:pt x="503" y="5248"/>
                  </a:cubicBezTo>
                  <a:cubicBezTo>
                    <a:pt x="-112" y="6576"/>
                    <a:pt x="-112" y="7179"/>
                    <a:pt x="230" y="7541"/>
                  </a:cubicBezTo>
                  <a:cubicBezTo>
                    <a:pt x="572" y="7903"/>
                    <a:pt x="1255" y="8024"/>
                    <a:pt x="2075" y="7662"/>
                  </a:cubicBezTo>
                  <a:cubicBezTo>
                    <a:pt x="2896" y="7300"/>
                    <a:pt x="3853" y="6455"/>
                    <a:pt x="4673" y="5550"/>
                  </a:cubicBezTo>
                  <a:cubicBezTo>
                    <a:pt x="5493" y="4645"/>
                    <a:pt x="6177" y="3679"/>
                    <a:pt x="6723" y="2774"/>
                  </a:cubicBezTo>
                  <a:cubicBezTo>
                    <a:pt x="7270" y="1869"/>
                    <a:pt x="7680" y="1025"/>
                    <a:pt x="7885" y="904"/>
                  </a:cubicBezTo>
                  <a:cubicBezTo>
                    <a:pt x="8091" y="783"/>
                    <a:pt x="8091" y="1387"/>
                    <a:pt x="8022" y="2473"/>
                  </a:cubicBezTo>
                  <a:cubicBezTo>
                    <a:pt x="7954" y="3559"/>
                    <a:pt x="7817" y="5127"/>
                    <a:pt x="7954" y="6153"/>
                  </a:cubicBezTo>
                  <a:cubicBezTo>
                    <a:pt x="8091" y="7179"/>
                    <a:pt x="8501" y="7662"/>
                    <a:pt x="9047" y="7843"/>
                  </a:cubicBezTo>
                  <a:cubicBezTo>
                    <a:pt x="9594" y="8024"/>
                    <a:pt x="10278" y="7903"/>
                    <a:pt x="11030" y="7058"/>
                  </a:cubicBezTo>
                  <a:cubicBezTo>
                    <a:pt x="11782" y="6214"/>
                    <a:pt x="12602" y="4645"/>
                    <a:pt x="13080" y="3559"/>
                  </a:cubicBezTo>
                  <a:cubicBezTo>
                    <a:pt x="13559" y="2473"/>
                    <a:pt x="13696" y="1869"/>
                    <a:pt x="13764" y="1930"/>
                  </a:cubicBezTo>
                  <a:cubicBezTo>
                    <a:pt x="13832" y="1990"/>
                    <a:pt x="13832" y="2714"/>
                    <a:pt x="13832" y="3378"/>
                  </a:cubicBezTo>
                  <a:cubicBezTo>
                    <a:pt x="13832" y="4041"/>
                    <a:pt x="13832" y="4645"/>
                    <a:pt x="14106" y="5127"/>
                  </a:cubicBezTo>
                  <a:cubicBezTo>
                    <a:pt x="14379" y="5610"/>
                    <a:pt x="14926" y="5972"/>
                    <a:pt x="15541" y="5972"/>
                  </a:cubicBezTo>
                  <a:cubicBezTo>
                    <a:pt x="16156" y="5972"/>
                    <a:pt x="16840" y="5610"/>
                    <a:pt x="17455" y="5188"/>
                  </a:cubicBezTo>
                  <a:cubicBezTo>
                    <a:pt x="18070" y="4765"/>
                    <a:pt x="18617" y="4283"/>
                    <a:pt x="19164" y="3498"/>
                  </a:cubicBezTo>
                  <a:cubicBezTo>
                    <a:pt x="19711" y="2714"/>
                    <a:pt x="20258" y="1628"/>
                    <a:pt x="20463" y="1507"/>
                  </a:cubicBezTo>
                  <a:cubicBezTo>
                    <a:pt x="20668" y="1387"/>
                    <a:pt x="20531" y="2231"/>
                    <a:pt x="20463" y="4403"/>
                  </a:cubicBezTo>
                  <a:cubicBezTo>
                    <a:pt x="20394" y="6576"/>
                    <a:pt x="20394" y="10075"/>
                    <a:pt x="20599" y="12790"/>
                  </a:cubicBezTo>
                  <a:cubicBezTo>
                    <a:pt x="20804" y="15505"/>
                    <a:pt x="21215" y="17436"/>
                    <a:pt x="21351" y="18703"/>
                  </a:cubicBezTo>
                  <a:cubicBezTo>
                    <a:pt x="21488" y="19970"/>
                    <a:pt x="21351" y="20573"/>
                    <a:pt x="20873" y="20935"/>
                  </a:cubicBezTo>
                  <a:cubicBezTo>
                    <a:pt x="20394" y="21297"/>
                    <a:pt x="19574" y="21418"/>
                    <a:pt x="18070" y="20513"/>
                  </a:cubicBezTo>
                  <a:cubicBezTo>
                    <a:pt x="16566" y="19608"/>
                    <a:pt x="14379" y="17677"/>
                    <a:pt x="12192" y="157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6" name="Line"/>
            <p:cNvSpPr/>
            <p:nvPr/>
          </p:nvSpPr>
          <p:spPr>
            <a:xfrm>
              <a:off x="7753553" y="6211889"/>
              <a:ext cx="147928" cy="2611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1" h="21494" fill="norm" stroke="1" extrusionOk="0">
                  <a:moveTo>
                    <a:pt x="21261" y="1394"/>
                  </a:moveTo>
                  <a:cubicBezTo>
                    <a:pt x="20348" y="697"/>
                    <a:pt x="19436" y="0"/>
                    <a:pt x="16546" y="0"/>
                  </a:cubicBezTo>
                  <a:cubicBezTo>
                    <a:pt x="13655" y="0"/>
                    <a:pt x="8788" y="697"/>
                    <a:pt x="5593" y="1916"/>
                  </a:cubicBezTo>
                  <a:cubicBezTo>
                    <a:pt x="2399" y="3135"/>
                    <a:pt x="878" y="4877"/>
                    <a:pt x="269" y="6184"/>
                  </a:cubicBezTo>
                  <a:cubicBezTo>
                    <a:pt x="-339" y="7490"/>
                    <a:pt x="-35" y="8361"/>
                    <a:pt x="2399" y="9494"/>
                  </a:cubicBezTo>
                  <a:cubicBezTo>
                    <a:pt x="4833" y="10626"/>
                    <a:pt x="9396" y="12019"/>
                    <a:pt x="12438" y="13152"/>
                  </a:cubicBezTo>
                  <a:cubicBezTo>
                    <a:pt x="15481" y="14284"/>
                    <a:pt x="17002" y="15155"/>
                    <a:pt x="17762" y="16200"/>
                  </a:cubicBezTo>
                  <a:cubicBezTo>
                    <a:pt x="18523" y="17245"/>
                    <a:pt x="18523" y="18465"/>
                    <a:pt x="17915" y="19335"/>
                  </a:cubicBezTo>
                  <a:cubicBezTo>
                    <a:pt x="17306" y="20206"/>
                    <a:pt x="16089" y="20729"/>
                    <a:pt x="14416" y="21077"/>
                  </a:cubicBezTo>
                  <a:cubicBezTo>
                    <a:pt x="12743" y="21426"/>
                    <a:pt x="10613" y="21600"/>
                    <a:pt x="8636" y="21426"/>
                  </a:cubicBezTo>
                  <a:cubicBezTo>
                    <a:pt x="6658" y="21252"/>
                    <a:pt x="4833" y="20729"/>
                    <a:pt x="4072" y="19771"/>
                  </a:cubicBezTo>
                  <a:cubicBezTo>
                    <a:pt x="3312" y="18813"/>
                    <a:pt x="3616" y="17419"/>
                    <a:pt x="3920" y="160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7" name="Line"/>
            <p:cNvSpPr/>
            <p:nvPr/>
          </p:nvSpPr>
          <p:spPr>
            <a:xfrm>
              <a:off x="7909938" y="6300789"/>
              <a:ext cx="99493" cy="144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0" h="20530" fill="norm" stroke="1" extrusionOk="0">
                  <a:moveTo>
                    <a:pt x="20720" y="600"/>
                  </a:moveTo>
                  <a:cubicBezTo>
                    <a:pt x="18516" y="0"/>
                    <a:pt x="16312" y="-600"/>
                    <a:pt x="12565" y="1200"/>
                  </a:cubicBezTo>
                  <a:cubicBezTo>
                    <a:pt x="8818" y="3000"/>
                    <a:pt x="3528" y="7200"/>
                    <a:pt x="1324" y="10800"/>
                  </a:cubicBezTo>
                  <a:cubicBezTo>
                    <a:pt x="-880" y="14400"/>
                    <a:pt x="2" y="17400"/>
                    <a:pt x="1544" y="19050"/>
                  </a:cubicBezTo>
                  <a:cubicBezTo>
                    <a:pt x="3087" y="20700"/>
                    <a:pt x="5291" y="21000"/>
                    <a:pt x="8377" y="19800"/>
                  </a:cubicBezTo>
                  <a:cubicBezTo>
                    <a:pt x="11463" y="18600"/>
                    <a:pt x="15430" y="15900"/>
                    <a:pt x="17193" y="12900"/>
                  </a:cubicBezTo>
                  <a:cubicBezTo>
                    <a:pt x="18957" y="9900"/>
                    <a:pt x="18516" y="6600"/>
                    <a:pt x="18075" y="33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8" name="Line"/>
            <p:cNvSpPr/>
            <p:nvPr/>
          </p:nvSpPr>
          <p:spPr>
            <a:xfrm>
              <a:off x="8041180" y="6057372"/>
              <a:ext cx="546101" cy="3948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6" fill="norm" stroke="1" extrusionOk="0">
                  <a:moveTo>
                    <a:pt x="0" y="14554"/>
                  </a:moveTo>
                  <a:cubicBezTo>
                    <a:pt x="335" y="13976"/>
                    <a:pt x="670" y="13399"/>
                    <a:pt x="879" y="13399"/>
                  </a:cubicBezTo>
                  <a:cubicBezTo>
                    <a:pt x="1088" y="13399"/>
                    <a:pt x="1172" y="13976"/>
                    <a:pt x="1214" y="15189"/>
                  </a:cubicBezTo>
                  <a:cubicBezTo>
                    <a:pt x="1256" y="16402"/>
                    <a:pt x="1256" y="18250"/>
                    <a:pt x="1130" y="19521"/>
                  </a:cubicBezTo>
                  <a:cubicBezTo>
                    <a:pt x="1005" y="20791"/>
                    <a:pt x="753" y="21484"/>
                    <a:pt x="628" y="21542"/>
                  </a:cubicBezTo>
                  <a:cubicBezTo>
                    <a:pt x="502" y="21600"/>
                    <a:pt x="502" y="21022"/>
                    <a:pt x="753" y="19867"/>
                  </a:cubicBezTo>
                  <a:cubicBezTo>
                    <a:pt x="1005" y="18712"/>
                    <a:pt x="1507" y="16980"/>
                    <a:pt x="1884" y="15825"/>
                  </a:cubicBezTo>
                  <a:cubicBezTo>
                    <a:pt x="2260" y="14670"/>
                    <a:pt x="2512" y="14092"/>
                    <a:pt x="2847" y="13688"/>
                  </a:cubicBezTo>
                  <a:cubicBezTo>
                    <a:pt x="3181" y="13283"/>
                    <a:pt x="3600" y="13052"/>
                    <a:pt x="3893" y="13226"/>
                  </a:cubicBezTo>
                  <a:cubicBezTo>
                    <a:pt x="4186" y="13399"/>
                    <a:pt x="4353" y="13976"/>
                    <a:pt x="4437" y="14612"/>
                  </a:cubicBezTo>
                  <a:cubicBezTo>
                    <a:pt x="4521" y="15247"/>
                    <a:pt x="4521" y="15940"/>
                    <a:pt x="4521" y="16575"/>
                  </a:cubicBezTo>
                  <a:cubicBezTo>
                    <a:pt x="4521" y="17211"/>
                    <a:pt x="4521" y="17788"/>
                    <a:pt x="4479" y="17788"/>
                  </a:cubicBezTo>
                  <a:cubicBezTo>
                    <a:pt x="4437" y="17788"/>
                    <a:pt x="4353" y="17211"/>
                    <a:pt x="4688" y="16113"/>
                  </a:cubicBezTo>
                  <a:cubicBezTo>
                    <a:pt x="5023" y="15016"/>
                    <a:pt x="5777" y="13399"/>
                    <a:pt x="6447" y="12533"/>
                  </a:cubicBezTo>
                  <a:cubicBezTo>
                    <a:pt x="7116" y="11666"/>
                    <a:pt x="7702" y="11551"/>
                    <a:pt x="8037" y="11782"/>
                  </a:cubicBezTo>
                  <a:cubicBezTo>
                    <a:pt x="8372" y="12013"/>
                    <a:pt x="8456" y="12590"/>
                    <a:pt x="8330" y="13803"/>
                  </a:cubicBezTo>
                  <a:cubicBezTo>
                    <a:pt x="8205" y="15016"/>
                    <a:pt x="7870" y="16864"/>
                    <a:pt x="7660" y="18077"/>
                  </a:cubicBezTo>
                  <a:cubicBezTo>
                    <a:pt x="7451" y="19290"/>
                    <a:pt x="7367" y="19867"/>
                    <a:pt x="7535" y="20156"/>
                  </a:cubicBezTo>
                  <a:cubicBezTo>
                    <a:pt x="7702" y="20445"/>
                    <a:pt x="8121" y="20445"/>
                    <a:pt x="8874" y="19752"/>
                  </a:cubicBezTo>
                  <a:cubicBezTo>
                    <a:pt x="9628" y="19059"/>
                    <a:pt x="10716" y="17673"/>
                    <a:pt x="11386" y="16749"/>
                  </a:cubicBezTo>
                  <a:cubicBezTo>
                    <a:pt x="12056" y="15825"/>
                    <a:pt x="12307" y="15363"/>
                    <a:pt x="12516" y="14727"/>
                  </a:cubicBezTo>
                  <a:cubicBezTo>
                    <a:pt x="12726" y="14092"/>
                    <a:pt x="12893" y="13283"/>
                    <a:pt x="12726" y="12995"/>
                  </a:cubicBezTo>
                  <a:cubicBezTo>
                    <a:pt x="12558" y="12706"/>
                    <a:pt x="12056" y="12937"/>
                    <a:pt x="11386" y="13630"/>
                  </a:cubicBezTo>
                  <a:cubicBezTo>
                    <a:pt x="10716" y="14323"/>
                    <a:pt x="9879" y="15478"/>
                    <a:pt x="9377" y="16344"/>
                  </a:cubicBezTo>
                  <a:cubicBezTo>
                    <a:pt x="8874" y="17211"/>
                    <a:pt x="8707" y="17788"/>
                    <a:pt x="8665" y="18366"/>
                  </a:cubicBezTo>
                  <a:cubicBezTo>
                    <a:pt x="8623" y="18943"/>
                    <a:pt x="8707" y="19521"/>
                    <a:pt x="8958" y="19925"/>
                  </a:cubicBezTo>
                  <a:cubicBezTo>
                    <a:pt x="9209" y="20329"/>
                    <a:pt x="9628" y="20560"/>
                    <a:pt x="10298" y="20503"/>
                  </a:cubicBezTo>
                  <a:cubicBezTo>
                    <a:pt x="10967" y="20445"/>
                    <a:pt x="11888" y="20098"/>
                    <a:pt x="13270" y="18481"/>
                  </a:cubicBezTo>
                  <a:cubicBezTo>
                    <a:pt x="14651" y="16864"/>
                    <a:pt x="16493" y="13976"/>
                    <a:pt x="17874" y="10916"/>
                  </a:cubicBezTo>
                  <a:cubicBezTo>
                    <a:pt x="19256" y="7855"/>
                    <a:pt x="20177" y="4620"/>
                    <a:pt x="20637" y="2657"/>
                  </a:cubicBezTo>
                  <a:cubicBezTo>
                    <a:pt x="21098" y="693"/>
                    <a:pt x="21098" y="0"/>
                    <a:pt x="21014" y="0"/>
                  </a:cubicBezTo>
                  <a:cubicBezTo>
                    <a:pt x="20930" y="0"/>
                    <a:pt x="20763" y="693"/>
                    <a:pt x="20219" y="2657"/>
                  </a:cubicBezTo>
                  <a:cubicBezTo>
                    <a:pt x="19674" y="4620"/>
                    <a:pt x="18753" y="7855"/>
                    <a:pt x="18251" y="10569"/>
                  </a:cubicBezTo>
                  <a:cubicBezTo>
                    <a:pt x="17749" y="13283"/>
                    <a:pt x="17665" y="15478"/>
                    <a:pt x="17749" y="16864"/>
                  </a:cubicBezTo>
                  <a:cubicBezTo>
                    <a:pt x="17833" y="18250"/>
                    <a:pt x="18084" y="18828"/>
                    <a:pt x="18753" y="18770"/>
                  </a:cubicBezTo>
                  <a:cubicBezTo>
                    <a:pt x="19423" y="18712"/>
                    <a:pt x="20512" y="18019"/>
                    <a:pt x="21600" y="17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299" name="Line"/>
            <p:cNvSpPr/>
            <p:nvPr/>
          </p:nvSpPr>
          <p:spPr>
            <a:xfrm>
              <a:off x="8430647" y="6228822"/>
              <a:ext cx="220134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08" y="21600"/>
                  </a:moveTo>
                  <a:cubicBezTo>
                    <a:pt x="1454" y="20571"/>
                    <a:pt x="0" y="19543"/>
                    <a:pt x="0" y="19029"/>
                  </a:cubicBezTo>
                  <a:cubicBezTo>
                    <a:pt x="0" y="18514"/>
                    <a:pt x="1454" y="18514"/>
                    <a:pt x="5296" y="15429"/>
                  </a:cubicBezTo>
                  <a:cubicBezTo>
                    <a:pt x="9138" y="12343"/>
                    <a:pt x="15369" y="617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0" name="Line"/>
            <p:cNvSpPr/>
            <p:nvPr/>
          </p:nvSpPr>
          <p:spPr>
            <a:xfrm>
              <a:off x="8597545" y="6084889"/>
              <a:ext cx="116736" cy="347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600" fill="norm" stroke="1" extrusionOk="0">
                  <a:moveTo>
                    <a:pt x="21272" y="1054"/>
                  </a:moveTo>
                  <a:cubicBezTo>
                    <a:pt x="20115" y="527"/>
                    <a:pt x="18958" y="0"/>
                    <a:pt x="17801" y="0"/>
                  </a:cubicBezTo>
                  <a:cubicBezTo>
                    <a:pt x="16643" y="0"/>
                    <a:pt x="15486" y="527"/>
                    <a:pt x="13751" y="2634"/>
                  </a:cubicBezTo>
                  <a:cubicBezTo>
                    <a:pt x="12015" y="4741"/>
                    <a:pt x="9701" y="8429"/>
                    <a:pt x="7965" y="10998"/>
                  </a:cubicBezTo>
                  <a:cubicBezTo>
                    <a:pt x="6229" y="13566"/>
                    <a:pt x="5072" y="15015"/>
                    <a:pt x="3722" y="16266"/>
                  </a:cubicBezTo>
                  <a:cubicBezTo>
                    <a:pt x="2372" y="17517"/>
                    <a:pt x="829" y="18571"/>
                    <a:pt x="251" y="18702"/>
                  </a:cubicBezTo>
                  <a:cubicBezTo>
                    <a:pt x="-328" y="18834"/>
                    <a:pt x="58" y="18044"/>
                    <a:pt x="1793" y="16990"/>
                  </a:cubicBezTo>
                  <a:cubicBezTo>
                    <a:pt x="3529" y="15937"/>
                    <a:pt x="6615" y="14620"/>
                    <a:pt x="9122" y="13895"/>
                  </a:cubicBezTo>
                  <a:cubicBezTo>
                    <a:pt x="11629" y="13171"/>
                    <a:pt x="13558" y="13039"/>
                    <a:pt x="14908" y="13302"/>
                  </a:cubicBezTo>
                  <a:cubicBezTo>
                    <a:pt x="16258" y="13566"/>
                    <a:pt x="17029" y="14224"/>
                    <a:pt x="16836" y="15673"/>
                  </a:cubicBezTo>
                  <a:cubicBezTo>
                    <a:pt x="16643" y="17122"/>
                    <a:pt x="15486" y="19361"/>
                    <a:pt x="1432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1" name="Line"/>
            <p:cNvSpPr/>
            <p:nvPr/>
          </p:nvSpPr>
          <p:spPr>
            <a:xfrm>
              <a:off x="8765080" y="6317722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2" name="Line"/>
            <p:cNvSpPr/>
            <p:nvPr/>
          </p:nvSpPr>
          <p:spPr>
            <a:xfrm>
              <a:off x="8803180" y="6203422"/>
              <a:ext cx="63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3" name="Line"/>
            <p:cNvSpPr/>
            <p:nvPr/>
          </p:nvSpPr>
          <p:spPr>
            <a:xfrm>
              <a:off x="8837835" y="6255000"/>
              <a:ext cx="249387" cy="376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1244" fill="norm" stroke="1" extrusionOk="0">
                  <a:moveTo>
                    <a:pt x="1929" y="2820"/>
                  </a:moveTo>
                  <a:cubicBezTo>
                    <a:pt x="1384" y="4014"/>
                    <a:pt x="840" y="5207"/>
                    <a:pt x="477" y="6102"/>
                  </a:cubicBezTo>
                  <a:cubicBezTo>
                    <a:pt x="114" y="6997"/>
                    <a:pt x="-68" y="7594"/>
                    <a:pt x="23" y="7594"/>
                  </a:cubicBezTo>
                  <a:cubicBezTo>
                    <a:pt x="114" y="7594"/>
                    <a:pt x="477" y="6997"/>
                    <a:pt x="1293" y="6043"/>
                  </a:cubicBezTo>
                  <a:cubicBezTo>
                    <a:pt x="2110" y="5088"/>
                    <a:pt x="3381" y="3775"/>
                    <a:pt x="4561" y="2880"/>
                  </a:cubicBezTo>
                  <a:cubicBezTo>
                    <a:pt x="5740" y="1985"/>
                    <a:pt x="6829" y="1508"/>
                    <a:pt x="7646" y="1508"/>
                  </a:cubicBezTo>
                  <a:cubicBezTo>
                    <a:pt x="8463" y="1508"/>
                    <a:pt x="9008" y="1985"/>
                    <a:pt x="9008" y="3059"/>
                  </a:cubicBezTo>
                  <a:cubicBezTo>
                    <a:pt x="9008" y="4133"/>
                    <a:pt x="8463" y="5804"/>
                    <a:pt x="8100" y="6938"/>
                  </a:cubicBezTo>
                  <a:cubicBezTo>
                    <a:pt x="7737" y="8071"/>
                    <a:pt x="7556" y="8668"/>
                    <a:pt x="7919" y="9026"/>
                  </a:cubicBezTo>
                  <a:cubicBezTo>
                    <a:pt x="8282" y="9384"/>
                    <a:pt x="9189" y="9503"/>
                    <a:pt x="10823" y="8787"/>
                  </a:cubicBezTo>
                  <a:cubicBezTo>
                    <a:pt x="12456" y="8071"/>
                    <a:pt x="14816" y="6520"/>
                    <a:pt x="16540" y="5267"/>
                  </a:cubicBezTo>
                  <a:cubicBezTo>
                    <a:pt x="18265" y="4014"/>
                    <a:pt x="19354" y="3059"/>
                    <a:pt x="20171" y="2164"/>
                  </a:cubicBezTo>
                  <a:cubicBezTo>
                    <a:pt x="20987" y="1269"/>
                    <a:pt x="21532" y="434"/>
                    <a:pt x="21350" y="135"/>
                  </a:cubicBezTo>
                  <a:cubicBezTo>
                    <a:pt x="21169" y="-163"/>
                    <a:pt x="20261" y="76"/>
                    <a:pt x="19445" y="434"/>
                  </a:cubicBezTo>
                  <a:cubicBezTo>
                    <a:pt x="18628" y="792"/>
                    <a:pt x="17902" y="1269"/>
                    <a:pt x="17176" y="1746"/>
                  </a:cubicBezTo>
                  <a:cubicBezTo>
                    <a:pt x="16450" y="2224"/>
                    <a:pt x="15724" y="2701"/>
                    <a:pt x="15633" y="3178"/>
                  </a:cubicBezTo>
                  <a:cubicBezTo>
                    <a:pt x="15542" y="3656"/>
                    <a:pt x="16087" y="4133"/>
                    <a:pt x="16903" y="4312"/>
                  </a:cubicBezTo>
                  <a:cubicBezTo>
                    <a:pt x="17720" y="4491"/>
                    <a:pt x="18809" y="4372"/>
                    <a:pt x="19354" y="4610"/>
                  </a:cubicBezTo>
                  <a:cubicBezTo>
                    <a:pt x="19898" y="4849"/>
                    <a:pt x="19898" y="5446"/>
                    <a:pt x="19445" y="7355"/>
                  </a:cubicBezTo>
                  <a:cubicBezTo>
                    <a:pt x="18991" y="9265"/>
                    <a:pt x="18083" y="12487"/>
                    <a:pt x="17357" y="14814"/>
                  </a:cubicBezTo>
                  <a:cubicBezTo>
                    <a:pt x="16631" y="17141"/>
                    <a:pt x="16087" y="18573"/>
                    <a:pt x="15633" y="19647"/>
                  </a:cubicBezTo>
                  <a:cubicBezTo>
                    <a:pt x="15179" y="20721"/>
                    <a:pt x="14816" y="21437"/>
                    <a:pt x="13273" y="21198"/>
                  </a:cubicBezTo>
                  <a:cubicBezTo>
                    <a:pt x="11730" y="20960"/>
                    <a:pt x="9008" y="19766"/>
                    <a:pt x="7374" y="18752"/>
                  </a:cubicBezTo>
                  <a:cubicBezTo>
                    <a:pt x="5740" y="17738"/>
                    <a:pt x="5196" y="16902"/>
                    <a:pt x="4651" y="160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4" name="Line"/>
            <p:cNvSpPr/>
            <p:nvPr/>
          </p:nvSpPr>
          <p:spPr>
            <a:xfrm>
              <a:off x="9427823" y="6297540"/>
              <a:ext cx="162758" cy="127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3" h="21278" fill="norm" stroke="1" extrusionOk="0">
                  <a:moveTo>
                    <a:pt x="16308" y="8687"/>
                  </a:moveTo>
                  <a:cubicBezTo>
                    <a:pt x="16308" y="6917"/>
                    <a:pt x="16308" y="5146"/>
                    <a:pt x="16031" y="3376"/>
                  </a:cubicBezTo>
                  <a:cubicBezTo>
                    <a:pt x="15755" y="1605"/>
                    <a:pt x="15201" y="-165"/>
                    <a:pt x="13124" y="12"/>
                  </a:cubicBezTo>
                  <a:cubicBezTo>
                    <a:pt x="11047" y="189"/>
                    <a:pt x="7447" y="2314"/>
                    <a:pt x="4816" y="5678"/>
                  </a:cubicBezTo>
                  <a:cubicBezTo>
                    <a:pt x="2185" y="9042"/>
                    <a:pt x="524" y="13645"/>
                    <a:pt x="108" y="16655"/>
                  </a:cubicBezTo>
                  <a:cubicBezTo>
                    <a:pt x="-307" y="19665"/>
                    <a:pt x="524" y="21081"/>
                    <a:pt x="1631" y="21081"/>
                  </a:cubicBezTo>
                  <a:cubicBezTo>
                    <a:pt x="2739" y="21081"/>
                    <a:pt x="4124" y="19665"/>
                    <a:pt x="5924" y="17009"/>
                  </a:cubicBezTo>
                  <a:cubicBezTo>
                    <a:pt x="7724" y="14353"/>
                    <a:pt x="9939" y="10458"/>
                    <a:pt x="11462" y="7625"/>
                  </a:cubicBezTo>
                  <a:cubicBezTo>
                    <a:pt x="12985" y="4792"/>
                    <a:pt x="13816" y="3022"/>
                    <a:pt x="14093" y="3022"/>
                  </a:cubicBezTo>
                  <a:cubicBezTo>
                    <a:pt x="14370" y="3022"/>
                    <a:pt x="14093" y="4792"/>
                    <a:pt x="14093" y="7625"/>
                  </a:cubicBezTo>
                  <a:cubicBezTo>
                    <a:pt x="14093" y="10458"/>
                    <a:pt x="14370" y="14353"/>
                    <a:pt x="15062" y="17009"/>
                  </a:cubicBezTo>
                  <a:cubicBezTo>
                    <a:pt x="15755" y="19665"/>
                    <a:pt x="16862" y="21081"/>
                    <a:pt x="17970" y="21258"/>
                  </a:cubicBezTo>
                  <a:cubicBezTo>
                    <a:pt x="19078" y="21435"/>
                    <a:pt x="20185" y="20373"/>
                    <a:pt x="21293" y="19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5" name="Line"/>
            <p:cNvSpPr/>
            <p:nvPr/>
          </p:nvSpPr>
          <p:spPr>
            <a:xfrm>
              <a:off x="9657695" y="6095472"/>
              <a:ext cx="78937" cy="30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8" h="21480" fill="norm" stroke="1" extrusionOk="0">
                  <a:moveTo>
                    <a:pt x="14377" y="0"/>
                  </a:moveTo>
                  <a:cubicBezTo>
                    <a:pt x="9830" y="4586"/>
                    <a:pt x="5282" y="9173"/>
                    <a:pt x="3009" y="11836"/>
                  </a:cubicBezTo>
                  <a:cubicBezTo>
                    <a:pt x="735" y="14499"/>
                    <a:pt x="735" y="15238"/>
                    <a:pt x="451" y="16052"/>
                  </a:cubicBezTo>
                  <a:cubicBezTo>
                    <a:pt x="166" y="16866"/>
                    <a:pt x="-402" y="17753"/>
                    <a:pt x="451" y="17901"/>
                  </a:cubicBezTo>
                  <a:cubicBezTo>
                    <a:pt x="1303" y="18049"/>
                    <a:pt x="3577" y="17458"/>
                    <a:pt x="5851" y="16940"/>
                  </a:cubicBezTo>
                  <a:cubicBezTo>
                    <a:pt x="8124" y="16422"/>
                    <a:pt x="10398" y="15978"/>
                    <a:pt x="12956" y="15608"/>
                  </a:cubicBezTo>
                  <a:cubicBezTo>
                    <a:pt x="15514" y="15238"/>
                    <a:pt x="18356" y="14942"/>
                    <a:pt x="19777" y="15164"/>
                  </a:cubicBezTo>
                  <a:cubicBezTo>
                    <a:pt x="21198" y="15386"/>
                    <a:pt x="21198" y="16126"/>
                    <a:pt x="21198" y="16866"/>
                  </a:cubicBezTo>
                  <a:cubicBezTo>
                    <a:pt x="21198" y="17605"/>
                    <a:pt x="21198" y="18345"/>
                    <a:pt x="20630" y="19085"/>
                  </a:cubicBezTo>
                  <a:cubicBezTo>
                    <a:pt x="20061" y="19825"/>
                    <a:pt x="18924" y="20564"/>
                    <a:pt x="16935" y="21008"/>
                  </a:cubicBezTo>
                  <a:cubicBezTo>
                    <a:pt x="14945" y="21452"/>
                    <a:pt x="12103" y="21600"/>
                    <a:pt x="9261" y="21378"/>
                  </a:cubicBezTo>
                  <a:cubicBezTo>
                    <a:pt x="6419" y="21156"/>
                    <a:pt x="3577" y="20564"/>
                    <a:pt x="735" y="199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6" name="Line"/>
            <p:cNvSpPr/>
            <p:nvPr/>
          </p:nvSpPr>
          <p:spPr>
            <a:xfrm>
              <a:off x="9801406" y="6285423"/>
              <a:ext cx="106675" cy="129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5" h="20615" fill="norm" stroke="1" extrusionOk="0">
                  <a:moveTo>
                    <a:pt x="21345" y="6163"/>
                  </a:moveTo>
                  <a:cubicBezTo>
                    <a:pt x="20074" y="4138"/>
                    <a:pt x="18804" y="2113"/>
                    <a:pt x="17110" y="932"/>
                  </a:cubicBezTo>
                  <a:cubicBezTo>
                    <a:pt x="15416" y="-250"/>
                    <a:pt x="13298" y="-587"/>
                    <a:pt x="10333" y="1607"/>
                  </a:cubicBezTo>
                  <a:cubicBezTo>
                    <a:pt x="7369" y="3801"/>
                    <a:pt x="3557" y="8525"/>
                    <a:pt x="1651" y="11732"/>
                  </a:cubicBezTo>
                  <a:cubicBezTo>
                    <a:pt x="-255" y="14938"/>
                    <a:pt x="-255" y="16626"/>
                    <a:pt x="380" y="18144"/>
                  </a:cubicBezTo>
                  <a:cubicBezTo>
                    <a:pt x="1016" y="19663"/>
                    <a:pt x="2286" y="21013"/>
                    <a:pt x="4827" y="20507"/>
                  </a:cubicBezTo>
                  <a:cubicBezTo>
                    <a:pt x="7369" y="20001"/>
                    <a:pt x="11180" y="17638"/>
                    <a:pt x="14145" y="14601"/>
                  </a:cubicBezTo>
                  <a:cubicBezTo>
                    <a:pt x="17110" y="11563"/>
                    <a:pt x="19227" y="7851"/>
                    <a:pt x="21345" y="41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7" name="Line"/>
            <p:cNvSpPr/>
            <p:nvPr/>
          </p:nvSpPr>
          <p:spPr>
            <a:xfrm>
              <a:off x="9972051" y="6033867"/>
              <a:ext cx="310680" cy="3707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7" h="21375" fill="norm" stroke="1" extrusionOk="0">
                  <a:moveTo>
                    <a:pt x="408" y="16366"/>
                  </a:moveTo>
                  <a:cubicBezTo>
                    <a:pt x="261" y="16976"/>
                    <a:pt x="114" y="17586"/>
                    <a:pt x="40" y="18257"/>
                  </a:cubicBezTo>
                  <a:cubicBezTo>
                    <a:pt x="-33" y="18928"/>
                    <a:pt x="-33" y="19660"/>
                    <a:pt x="261" y="20210"/>
                  </a:cubicBezTo>
                  <a:cubicBezTo>
                    <a:pt x="555" y="20759"/>
                    <a:pt x="1143" y="21125"/>
                    <a:pt x="1730" y="21125"/>
                  </a:cubicBezTo>
                  <a:cubicBezTo>
                    <a:pt x="2318" y="21125"/>
                    <a:pt x="2906" y="20759"/>
                    <a:pt x="3420" y="20149"/>
                  </a:cubicBezTo>
                  <a:cubicBezTo>
                    <a:pt x="3934" y="19538"/>
                    <a:pt x="4375" y="18684"/>
                    <a:pt x="4596" y="18562"/>
                  </a:cubicBezTo>
                  <a:cubicBezTo>
                    <a:pt x="4816" y="18440"/>
                    <a:pt x="4816" y="19050"/>
                    <a:pt x="4963" y="19660"/>
                  </a:cubicBezTo>
                  <a:cubicBezTo>
                    <a:pt x="5110" y="20271"/>
                    <a:pt x="5404" y="20881"/>
                    <a:pt x="5918" y="21186"/>
                  </a:cubicBezTo>
                  <a:cubicBezTo>
                    <a:pt x="6432" y="21491"/>
                    <a:pt x="7167" y="21491"/>
                    <a:pt x="8343" y="20698"/>
                  </a:cubicBezTo>
                  <a:cubicBezTo>
                    <a:pt x="9518" y="19905"/>
                    <a:pt x="11134" y="18318"/>
                    <a:pt x="13191" y="15633"/>
                  </a:cubicBezTo>
                  <a:cubicBezTo>
                    <a:pt x="15249" y="12949"/>
                    <a:pt x="17747" y="9166"/>
                    <a:pt x="19216" y="6725"/>
                  </a:cubicBezTo>
                  <a:cubicBezTo>
                    <a:pt x="20685" y="4284"/>
                    <a:pt x="21126" y="3186"/>
                    <a:pt x="21347" y="2149"/>
                  </a:cubicBezTo>
                  <a:cubicBezTo>
                    <a:pt x="21567" y="1111"/>
                    <a:pt x="21567" y="135"/>
                    <a:pt x="21200" y="13"/>
                  </a:cubicBezTo>
                  <a:cubicBezTo>
                    <a:pt x="20832" y="-109"/>
                    <a:pt x="20098" y="623"/>
                    <a:pt x="18849" y="3003"/>
                  </a:cubicBezTo>
                  <a:cubicBezTo>
                    <a:pt x="17600" y="5383"/>
                    <a:pt x="15836" y="9410"/>
                    <a:pt x="14955" y="12277"/>
                  </a:cubicBezTo>
                  <a:cubicBezTo>
                    <a:pt x="14073" y="15145"/>
                    <a:pt x="14073" y="16854"/>
                    <a:pt x="14440" y="17952"/>
                  </a:cubicBezTo>
                  <a:cubicBezTo>
                    <a:pt x="14808" y="19050"/>
                    <a:pt x="15543" y="19538"/>
                    <a:pt x="16791" y="19660"/>
                  </a:cubicBezTo>
                  <a:cubicBezTo>
                    <a:pt x="18040" y="19783"/>
                    <a:pt x="19804" y="19538"/>
                    <a:pt x="21567" y="192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8" name="Line"/>
            <p:cNvSpPr/>
            <p:nvPr/>
          </p:nvSpPr>
          <p:spPr>
            <a:xfrm>
              <a:off x="10181130" y="6181425"/>
              <a:ext cx="165101" cy="219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407" fill="norm" stroke="1" extrusionOk="0">
                  <a:moveTo>
                    <a:pt x="3323" y="20407"/>
                  </a:moveTo>
                  <a:cubicBezTo>
                    <a:pt x="1662" y="14516"/>
                    <a:pt x="0" y="8625"/>
                    <a:pt x="0" y="4698"/>
                  </a:cubicBezTo>
                  <a:cubicBezTo>
                    <a:pt x="0" y="771"/>
                    <a:pt x="1662" y="-1193"/>
                    <a:pt x="5538" y="771"/>
                  </a:cubicBezTo>
                  <a:cubicBezTo>
                    <a:pt x="9415" y="2734"/>
                    <a:pt x="15508" y="8625"/>
                    <a:pt x="21600" y="145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09" name="Line"/>
            <p:cNvSpPr/>
            <p:nvPr/>
          </p:nvSpPr>
          <p:spPr>
            <a:xfrm>
              <a:off x="5274471" y="6666720"/>
              <a:ext cx="385460" cy="3534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344" fill="norm" stroke="1" extrusionOk="0">
                  <a:moveTo>
                    <a:pt x="3790" y="1932"/>
                  </a:moveTo>
                  <a:cubicBezTo>
                    <a:pt x="3908" y="1037"/>
                    <a:pt x="4026" y="143"/>
                    <a:pt x="4085" y="15"/>
                  </a:cubicBezTo>
                  <a:cubicBezTo>
                    <a:pt x="4144" y="-113"/>
                    <a:pt x="4144" y="526"/>
                    <a:pt x="4085" y="3402"/>
                  </a:cubicBezTo>
                  <a:cubicBezTo>
                    <a:pt x="4026" y="6278"/>
                    <a:pt x="3908" y="11390"/>
                    <a:pt x="3849" y="14649"/>
                  </a:cubicBezTo>
                  <a:cubicBezTo>
                    <a:pt x="3790" y="17908"/>
                    <a:pt x="3790" y="19314"/>
                    <a:pt x="4085" y="20209"/>
                  </a:cubicBezTo>
                  <a:cubicBezTo>
                    <a:pt x="4380" y="21104"/>
                    <a:pt x="4970" y="21487"/>
                    <a:pt x="5325" y="21295"/>
                  </a:cubicBezTo>
                  <a:cubicBezTo>
                    <a:pt x="5679" y="21104"/>
                    <a:pt x="5797" y="20337"/>
                    <a:pt x="5797" y="19634"/>
                  </a:cubicBezTo>
                  <a:cubicBezTo>
                    <a:pt x="5797" y="18931"/>
                    <a:pt x="5679" y="18292"/>
                    <a:pt x="5029" y="17653"/>
                  </a:cubicBezTo>
                  <a:cubicBezTo>
                    <a:pt x="4380" y="17014"/>
                    <a:pt x="3200" y="16375"/>
                    <a:pt x="2138" y="15991"/>
                  </a:cubicBezTo>
                  <a:cubicBezTo>
                    <a:pt x="1075" y="15608"/>
                    <a:pt x="131" y="15480"/>
                    <a:pt x="13" y="15160"/>
                  </a:cubicBezTo>
                  <a:cubicBezTo>
                    <a:pt x="-105" y="14841"/>
                    <a:pt x="603" y="14330"/>
                    <a:pt x="2197" y="12860"/>
                  </a:cubicBezTo>
                  <a:cubicBezTo>
                    <a:pt x="3790" y="11390"/>
                    <a:pt x="6269" y="8962"/>
                    <a:pt x="7744" y="7300"/>
                  </a:cubicBezTo>
                  <a:cubicBezTo>
                    <a:pt x="9220" y="5638"/>
                    <a:pt x="9692" y="4744"/>
                    <a:pt x="10105" y="3785"/>
                  </a:cubicBezTo>
                  <a:cubicBezTo>
                    <a:pt x="10518" y="2827"/>
                    <a:pt x="10872" y="1804"/>
                    <a:pt x="10990" y="1804"/>
                  </a:cubicBezTo>
                  <a:cubicBezTo>
                    <a:pt x="11108" y="1804"/>
                    <a:pt x="10990" y="2827"/>
                    <a:pt x="10754" y="4808"/>
                  </a:cubicBezTo>
                  <a:cubicBezTo>
                    <a:pt x="10518" y="6789"/>
                    <a:pt x="10164" y="9728"/>
                    <a:pt x="9987" y="11582"/>
                  </a:cubicBezTo>
                  <a:cubicBezTo>
                    <a:pt x="9810" y="13435"/>
                    <a:pt x="9810" y="14202"/>
                    <a:pt x="9751" y="14905"/>
                  </a:cubicBezTo>
                  <a:cubicBezTo>
                    <a:pt x="9692" y="15608"/>
                    <a:pt x="9574" y="16247"/>
                    <a:pt x="9515" y="16119"/>
                  </a:cubicBezTo>
                  <a:cubicBezTo>
                    <a:pt x="9456" y="15991"/>
                    <a:pt x="9456" y="15096"/>
                    <a:pt x="9574" y="14330"/>
                  </a:cubicBezTo>
                  <a:cubicBezTo>
                    <a:pt x="9692" y="13563"/>
                    <a:pt x="9928" y="12924"/>
                    <a:pt x="10282" y="12412"/>
                  </a:cubicBezTo>
                  <a:cubicBezTo>
                    <a:pt x="10636" y="11901"/>
                    <a:pt x="11108" y="11518"/>
                    <a:pt x="11462" y="11646"/>
                  </a:cubicBezTo>
                  <a:cubicBezTo>
                    <a:pt x="11816" y="11773"/>
                    <a:pt x="12052" y="12412"/>
                    <a:pt x="12288" y="13435"/>
                  </a:cubicBezTo>
                  <a:cubicBezTo>
                    <a:pt x="12525" y="14457"/>
                    <a:pt x="12761" y="15863"/>
                    <a:pt x="13056" y="16822"/>
                  </a:cubicBezTo>
                  <a:cubicBezTo>
                    <a:pt x="13351" y="17780"/>
                    <a:pt x="13705" y="18292"/>
                    <a:pt x="14177" y="18675"/>
                  </a:cubicBezTo>
                  <a:cubicBezTo>
                    <a:pt x="14649" y="19059"/>
                    <a:pt x="15239" y="19314"/>
                    <a:pt x="15711" y="19186"/>
                  </a:cubicBezTo>
                  <a:cubicBezTo>
                    <a:pt x="16184" y="19059"/>
                    <a:pt x="16538" y="18547"/>
                    <a:pt x="16892" y="17908"/>
                  </a:cubicBezTo>
                  <a:cubicBezTo>
                    <a:pt x="17246" y="17269"/>
                    <a:pt x="17600" y="16502"/>
                    <a:pt x="17895" y="15672"/>
                  </a:cubicBezTo>
                  <a:cubicBezTo>
                    <a:pt x="18190" y="14841"/>
                    <a:pt x="18426" y="13946"/>
                    <a:pt x="18544" y="13818"/>
                  </a:cubicBezTo>
                  <a:cubicBezTo>
                    <a:pt x="18662" y="13691"/>
                    <a:pt x="18662" y="14330"/>
                    <a:pt x="18721" y="14969"/>
                  </a:cubicBezTo>
                  <a:cubicBezTo>
                    <a:pt x="18780" y="15608"/>
                    <a:pt x="18898" y="16247"/>
                    <a:pt x="19370" y="16694"/>
                  </a:cubicBezTo>
                  <a:cubicBezTo>
                    <a:pt x="19843" y="17141"/>
                    <a:pt x="20669" y="17397"/>
                    <a:pt x="21495" y="17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0" name="Line"/>
            <p:cNvSpPr/>
            <p:nvPr/>
          </p:nvSpPr>
          <p:spPr>
            <a:xfrm>
              <a:off x="6028656" y="6857472"/>
              <a:ext cx="202775" cy="1465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5" h="21367" fill="norm" stroke="1" extrusionOk="0">
                  <a:moveTo>
                    <a:pt x="4005" y="0"/>
                  </a:moveTo>
                  <a:cubicBezTo>
                    <a:pt x="2880" y="0"/>
                    <a:pt x="1755" y="0"/>
                    <a:pt x="1080" y="771"/>
                  </a:cubicBezTo>
                  <a:cubicBezTo>
                    <a:pt x="405" y="1543"/>
                    <a:pt x="180" y="3086"/>
                    <a:pt x="68" y="6171"/>
                  </a:cubicBezTo>
                  <a:cubicBezTo>
                    <a:pt x="-45" y="9257"/>
                    <a:pt x="-45" y="13886"/>
                    <a:pt x="293" y="16817"/>
                  </a:cubicBezTo>
                  <a:cubicBezTo>
                    <a:pt x="630" y="19749"/>
                    <a:pt x="1305" y="20983"/>
                    <a:pt x="2318" y="21291"/>
                  </a:cubicBezTo>
                  <a:cubicBezTo>
                    <a:pt x="3330" y="21600"/>
                    <a:pt x="4680" y="20983"/>
                    <a:pt x="6030" y="18977"/>
                  </a:cubicBezTo>
                  <a:cubicBezTo>
                    <a:pt x="7380" y="16971"/>
                    <a:pt x="8730" y="13577"/>
                    <a:pt x="9743" y="10491"/>
                  </a:cubicBezTo>
                  <a:cubicBezTo>
                    <a:pt x="10755" y="7406"/>
                    <a:pt x="11430" y="4629"/>
                    <a:pt x="11767" y="4166"/>
                  </a:cubicBezTo>
                  <a:cubicBezTo>
                    <a:pt x="12105" y="3703"/>
                    <a:pt x="12105" y="5554"/>
                    <a:pt x="12330" y="7406"/>
                  </a:cubicBezTo>
                  <a:cubicBezTo>
                    <a:pt x="12555" y="9257"/>
                    <a:pt x="13005" y="11109"/>
                    <a:pt x="13343" y="12960"/>
                  </a:cubicBezTo>
                  <a:cubicBezTo>
                    <a:pt x="13680" y="14811"/>
                    <a:pt x="13905" y="16663"/>
                    <a:pt x="15255" y="16817"/>
                  </a:cubicBezTo>
                  <a:cubicBezTo>
                    <a:pt x="16605" y="16971"/>
                    <a:pt x="19080" y="15429"/>
                    <a:pt x="21555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1" name="Line"/>
            <p:cNvSpPr/>
            <p:nvPr/>
          </p:nvSpPr>
          <p:spPr>
            <a:xfrm>
              <a:off x="6242014" y="6863155"/>
              <a:ext cx="129117" cy="178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7" fill="norm" stroke="1" extrusionOk="0">
                  <a:moveTo>
                    <a:pt x="5666" y="833"/>
                  </a:moveTo>
                  <a:cubicBezTo>
                    <a:pt x="4249" y="5354"/>
                    <a:pt x="2833" y="9875"/>
                    <a:pt x="1770" y="12889"/>
                  </a:cubicBezTo>
                  <a:cubicBezTo>
                    <a:pt x="708" y="15903"/>
                    <a:pt x="0" y="17410"/>
                    <a:pt x="0" y="17284"/>
                  </a:cubicBezTo>
                  <a:cubicBezTo>
                    <a:pt x="0" y="17158"/>
                    <a:pt x="708" y="15400"/>
                    <a:pt x="1948" y="13140"/>
                  </a:cubicBezTo>
                  <a:cubicBezTo>
                    <a:pt x="3187" y="10879"/>
                    <a:pt x="4957" y="8117"/>
                    <a:pt x="6728" y="5856"/>
                  </a:cubicBezTo>
                  <a:cubicBezTo>
                    <a:pt x="8498" y="3596"/>
                    <a:pt x="10269" y="1837"/>
                    <a:pt x="12039" y="833"/>
                  </a:cubicBezTo>
                  <a:cubicBezTo>
                    <a:pt x="13810" y="-172"/>
                    <a:pt x="15580" y="-423"/>
                    <a:pt x="16820" y="958"/>
                  </a:cubicBezTo>
                  <a:cubicBezTo>
                    <a:pt x="18059" y="2340"/>
                    <a:pt x="18767" y="5354"/>
                    <a:pt x="19475" y="8996"/>
                  </a:cubicBezTo>
                  <a:cubicBezTo>
                    <a:pt x="20184" y="12637"/>
                    <a:pt x="20892" y="16907"/>
                    <a:pt x="21600" y="211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2" name="Line"/>
            <p:cNvSpPr/>
            <p:nvPr/>
          </p:nvSpPr>
          <p:spPr>
            <a:xfrm>
              <a:off x="6417027" y="6620105"/>
              <a:ext cx="303354" cy="434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8" h="21406" fill="norm" stroke="1" extrusionOk="0">
                  <a:moveTo>
                    <a:pt x="9348" y="14206"/>
                  </a:moveTo>
                  <a:cubicBezTo>
                    <a:pt x="8298" y="13788"/>
                    <a:pt x="7248" y="13371"/>
                    <a:pt x="6123" y="13580"/>
                  </a:cubicBezTo>
                  <a:cubicBezTo>
                    <a:pt x="4998" y="13788"/>
                    <a:pt x="3798" y="14623"/>
                    <a:pt x="2748" y="15719"/>
                  </a:cubicBezTo>
                  <a:cubicBezTo>
                    <a:pt x="1698" y="16814"/>
                    <a:pt x="798" y="18171"/>
                    <a:pt x="348" y="19110"/>
                  </a:cubicBezTo>
                  <a:cubicBezTo>
                    <a:pt x="-102" y="20049"/>
                    <a:pt x="-102" y="20571"/>
                    <a:pt x="273" y="20936"/>
                  </a:cubicBezTo>
                  <a:cubicBezTo>
                    <a:pt x="648" y="21301"/>
                    <a:pt x="1398" y="21510"/>
                    <a:pt x="2073" y="21353"/>
                  </a:cubicBezTo>
                  <a:cubicBezTo>
                    <a:pt x="2748" y="21197"/>
                    <a:pt x="3348" y="20675"/>
                    <a:pt x="4848" y="18745"/>
                  </a:cubicBezTo>
                  <a:cubicBezTo>
                    <a:pt x="6348" y="16814"/>
                    <a:pt x="8748" y="13475"/>
                    <a:pt x="10398" y="10345"/>
                  </a:cubicBezTo>
                  <a:cubicBezTo>
                    <a:pt x="12048" y="7214"/>
                    <a:pt x="12948" y="4293"/>
                    <a:pt x="13323" y="2519"/>
                  </a:cubicBezTo>
                  <a:cubicBezTo>
                    <a:pt x="13698" y="745"/>
                    <a:pt x="13548" y="119"/>
                    <a:pt x="13248" y="14"/>
                  </a:cubicBezTo>
                  <a:cubicBezTo>
                    <a:pt x="12948" y="-90"/>
                    <a:pt x="12498" y="327"/>
                    <a:pt x="11673" y="2258"/>
                  </a:cubicBezTo>
                  <a:cubicBezTo>
                    <a:pt x="10848" y="4188"/>
                    <a:pt x="9648" y="7632"/>
                    <a:pt x="8973" y="10345"/>
                  </a:cubicBezTo>
                  <a:cubicBezTo>
                    <a:pt x="8298" y="13058"/>
                    <a:pt x="8148" y="15040"/>
                    <a:pt x="8148" y="16345"/>
                  </a:cubicBezTo>
                  <a:cubicBezTo>
                    <a:pt x="8148" y="17649"/>
                    <a:pt x="8298" y="18275"/>
                    <a:pt x="8748" y="18484"/>
                  </a:cubicBezTo>
                  <a:cubicBezTo>
                    <a:pt x="9198" y="18693"/>
                    <a:pt x="9948" y="18484"/>
                    <a:pt x="11073" y="17701"/>
                  </a:cubicBezTo>
                  <a:cubicBezTo>
                    <a:pt x="12198" y="16919"/>
                    <a:pt x="13698" y="15562"/>
                    <a:pt x="14598" y="14519"/>
                  </a:cubicBezTo>
                  <a:cubicBezTo>
                    <a:pt x="15498" y="13475"/>
                    <a:pt x="15798" y="12745"/>
                    <a:pt x="15573" y="12588"/>
                  </a:cubicBezTo>
                  <a:cubicBezTo>
                    <a:pt x="15348" y="12432"/>
                    <a:pt x="14598" y="12849"/>
                    <a:pt x="13848" y="13893"/>
                  </a:cubicBezTo>
                  <a:cubicBezTo>
                    <a:pt x="13098" y="14936"/>
                    <a:pt x="12348" y="16606"/>
                    <a:pt x="12123" y="17701"/>
                  </a:cubicBezTo>
                  <a:cubicBezTo>
                    <a:pt x="11898" y="18797"/>
                    <a:pt x="12198" y="19319"/>
                    <a:pt x="13098" y="19684"/>
                  </a:cubicBezTo>
                  <a:cubicBezTo>
                    <a:pt x="13998" y="20049"/>
                    <a:pt x="15498" y="20258"/>
                    <a:pt x="16998" y="19945"/>
                  </a:cubicBezTo>
                  <a:cubicBezTo>
                    <a:pt x="18498" y="19632"/>
                    <a:pt x="19998" y="18797"/>
                    <a:pt x="21498" y="179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3" name="Line"/>
            <p:cNvSpPr/>
            <p:nvPr/>
          </p:nvSpPr>
          <p:spPr>
            <a:xfrm>
              <a:off x="6758480" y="6781272"/>
              <a:ext cx="139701" cy="2373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38" fill="norm" stroke="1" extrusionOk="0">
                  <a:moveTo>
                    <a:pt x="0" y="4014"/>
                  </a:moveTo>
                  <a:cubicBezTo>
                    <a:pt x="982" y="5735"/>
                    <a:pt x="1964" y="7455"/>
                    <a:pt x="3436" y="9558"/>
                  </a:cubicBezTo>
                  <a:cubicBezTo>
                    <a:pt x="4909" y="11660"/>
                    <a:pt x="6873" y="14145"/>
                    <a:pt x="7855" y="15961"/>
                  </a:cubicBezTo>
                  <a:cubicBezTo>
                    <a:pt x="8836" y="17777"/>
                    <a:pt x="8836" y="18924"/>
                    <a:pt x="8345" y="19880"/>
                  </a:cubicBezTo>
                  <a:cubicBezTo>
                    <a:pt x="7855" y="20835"/>
                    <a:pt x="6873" y="21600"/>
                    <a:pt x="6218" y="21409"/>
                  </a:cubicBezTo>
                  <a:cubicBezTo>
                    <a:pt x="5564" y="21218"/>
                    <a:pt x="5236" y="20071"/>
                    <a:pt x="5564" y="17204"/>
                  </a:cubicBezTo>
                  <a:cubicBezTo>
                    <a:pt x="5891" y="14336"/>
                    <a:pt x="6873" y="9749"/>
                    <a:pt x="9491" y="6690"/>
                  </a:cubicBezTo>
                  <a:cubicBezTo>
                    <a:pt x="12109" y="3632"/>
                    <a:pt x="16364" y="2103"/>
                    <a:pt x="18655" y="1242"/>
                  </a:cubicBezTo>
                  <a:cubicBezTo>
                    <a:pt x="20945" y="382"/>
                    <a:pt x="21273" y="191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4" name="Line"/>
            <p:cNvSpPr/>
            <p:nvPr/>
          </p:nvSpPr>
          <p:spPr>
            <a:xfrm>
              <a:off x="6955330" y="6635222"/>
              <a:ext cx="76201" cy="393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00" y="3832"/>
                    <a:pt x="13200" y="7665"/>
                    <a:pt x="9600" y="11265"/>
                  </a:cubicBezTo>
                  <a:cubicBezTo>
                    <a:pt x="6000" y="14865"/>
                    <a:pt x="3000" y="1823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5" name="Line"/>
            <p:cNvSpPr/>
            <p:nvPr/>
          </p:nvSpPr>
          <p:spPr>
            <a:xfrm>
              <a:off x="7022550" y="6882872"/>
              <a:ext cx="103806" cy="318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1" h="21539" fill="norm" stroke="1" extrusionOk="0">
                  <a:moveTo>
                    <a:pt x="6880" y="0"/>
                  </a:moveTo>
                  <a:cubicBezTo>
                    <a:pt x="5185" y="572"/>
                    <a:pt x="3491" y="1144"/>
                    <a:pt x="2432" y="1860"/>
                  </a:cubicBezTo>
                  <a:cubicBezTo>
                    <a:pt x="1374" y="2575"/>
                    <a:pt x="950" y="3433"/>
                    <a:pt x="950" y="4220"/>
                  </a:cubicBezTo>
                  <a:cubicBezTo>
                    <a:pt x="950" y="5007"/>
                    <a:pt x="1374" y="5722"/>
                    <a:pt x="3491" y="5865"/>
                  </a:cubicBezTo>
                  <a:cubicBezTo>
                    <a:pt x="5609" y="6008"/>
                    <a:pt x="9421" y="5579"/>
                    <a:pt x="11962" y="5078"/>
                  </a:cubicBezTo>
                  <a:cubicBezTo>
                    <a:pt x="14503" y="4577"/>
                    <a:pt x="15774" y="4005"/>
                    <a:pt x="17044" y="3362"/>
                  </a:cubicBezTo>
                  <a:cubicBezTo>
                    <a:pt x="18315" y="2718"/>
                    <a:pt x="19585" y="2003"/>
                    <a:pt x="20221" y="2289"/>
                  </a:cubicBezTo>
                  <a:cubicBezTo>
                    <a:pt x="20856" y="2575"/>
                    <a:pt x="20856" y="3862"/>
                    <a:pt x="20644" y="6437"/>
                  </a:cubicBezTo>
                  <a:cubicBezTo>
                    <a:pt x="20432" y="9012"/>
                    <a:pt x="20009" y="12874"/>
                    <a:pt x="19162" y="15521"/>
                  </a:cubicBezTo>
                  <a:cubicBezTo>
                    <a:pt x="18315" y="18167"/>
                    <a:pt x="17044" y="19597"/>
                    <a:pt x="15350" y="20456"/>
                  </a:cubicBezTo>
                  <a:cubicBezTo>
                    <a:pt x="13656" y="21314"/>
                    <a:pt x="11538" y="21600"/>
                    <a:pt x="8574" y="21528"/>
                  </a:cubicBezTo>
                  <a:cubicBezTo>
                    <a:pt x="5609" y="21457"/>
                    <a:pt x="1797" y="21028"/>
                    <a:pt x="527" y="20026"/>
                  </a:cubicBezTo>
                  <a:cubicBezTo>
                    <a:pt x="-744" y="19025"/>
                    <a:pt x="527" y="17452"/>
                    <a:pt x="1797" y="158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6" name="Line"/>
            <p:cNvSpPr/>
            <p:nvPr/>
          </p:nvSpPr>
          <p:spPr>
            <a:xfrm>
              <a:off x="7189756" y="6889222"/>
              <a:ext cx="6402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6" h="21600" fill="norm" stroke="1" extrusionOk="0">
                  <a:moveTo>
                    <a:pt x="4353" y="8640"/>
                  </a:moveTo>
                  <a:cubicBezTo>
                    <a:pt x="7141" y="9360"/>
                    <a:pt x="9928" y="10080"/>
                    <a:pt x="10276" y="11760"/>
                  </a:cubicBezTo>
                  <a:cubicBezTo>
                    <a:pt x="10624" y="13440"/>
                    <a:pt x="8534" y="16080"/>
                    <a:pt x="6095" y="18120"/>
                  </a:cubicBezTo>
                  <a:cubicBezTo>
                    <a:pt x="3657" y="20160"/>
                    <a:pt x="870" y="21600"/>
                    <a:pt x="173" y="21600"/>
                  </a:cubicBezTo>
                  <a:cubicBezTo>
                    <a:pt x="-524" y="21600"/>
                    <a:pt x="870" y="20160"/>
                    <a:pt x="4702" y="16320"/>
                  </a:cubicBezTo>
                  <a:cubicBezTo>
                    <a:pt x="8534" y="12480"/>
                    <a:pt x="14805" y="6240"/>
                    <a:pt x="2107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7" name="Line"/>
            <p:cNvSpPr/>
            <p:nvPr/>
          </p:nvSpPr>
          <p:spPr>
            <a:xfrm>
              <a:off x="7283119" y="6880022"/>
              <a:ext cx="258850" cy="402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2" h="21172" fill="norm" stroke="1" extrusionOk="0">
                  <a:moveTo>
                    <a:pt x="721" y="2488"/>
                  </a:moveTo>
                  <a:cubicBezTo>
                    <a:pt x="1069" y="3713"/>
                    <a:pt x="1418" y="4938"/>
                    <a:pt x="1592" y="5828"/>
                  </a:cubicBezTo>
                  <a:cubicBezTo>
                    <a:pt x="1766" y="6719"/>
                    <a:pt x="1766" y="7276"/>
                    <a:pt x="1418" y="7888"/>
                  </a:cubicBezTo>
                  <a:cubicBezTo>
                    <a:pt x="1069" y="8501"/>
                    <a:pt x="373" y="9169"/>
                    <a:pt x="111" y="9224"/>
                  </a:cubicBezTo>
                  <a:cubicBezTo>
                    <a:pt x="-150" y="9280"/>
                    <a:pt x="24" y="8723"/>
                    <a:pt x="895" y="7554"/>
                  </a:cubicBezTo>
                  <a:cubicBezTo>
                    <a:pt x="1766" y="6385"/>
                    <a:pt x="3334" y="4604"/>
                    <a:pt x="4553" y="3490"/>
                  </a:cubicBezTo>
                  <a:cubicBezTo>
                    <a:pt x="5773" y="2377"/>
                    <a:pt x="6644" y="1931"/>
                    <a:pt x="7166" y="1987"/>
                  </a:cubicBezTo>
                  <a:cubicBezTo>
                    <a:pt x="7689" y="2043"/>
                    <a:pt x="7863" y="2600"/>
                    <a:pt x="7863" y="3602"/>
                  </a:cubicBezTo>
                  <a:cubicBezTo>
                    <a:pt x="7863" y="4604"/>
                    <a:pt x="7689" y="6051"/>
                    <a:pt x="7602" y="7053"/>
                  </a:cubicBezTo>
                  <a:cubicBezTo>
                    <a:pt x="7515" y="8055"/>
                    <a:pt x="7515" y="8612"/>
                    <a:pt x="7950" y="8946"/>
                  </a:cubicBezTo>
                  <a:cubicBezTo>
                    <a:pt x="8385" y="9280"/>
                    <a:pt x="9256" y="9391"/>
                    <a:pt x="10737" y="8668"/>
                  </a:cubicBezTo>
                  <a:cubicBezTo>
                    <a:pt x="12218" y="7944"/>
                    <a:pt x="14308" y="6385"/>
                    <a:pt x="15789" y="5160"/>
                  </a:cubicBezTo>
                  <a:cubicBezTo>
                    <a:pt x="17269" y="3936"/>
                    <a:pt x="18140" y="3045"/>
                    <a:pt x="19098" y="2154"/>
                  </a:cubicBezTo>
                  <a:cubicBezTo>
                    <a:pt x="20056" y="1263"/>
                    <a:pt x="21102" y="373"/>
                    <a:pt x="21276" y="94"/>
                  </a:cubicBezTo>
                  <a:cubicBezTo>
                    <a:pt x="21450" y="-184"/>
                    <a:pt x="20753" y="150"/>
                    <a:pt x="19447" y="1152"/>
                  </a:cubicBezTo>
                  <a:cubicBezTo>
                    <a:pt x="18140" y="2154"/>
                    <a:pt x="16224" y="3824"/>
                    <a:pt x="15179" y="4938"/>
                  </a:cubicBezTo>
                  <a:cubicBezTo>
                    <a:pt x="14134" y="6051"/>
                    <a:pt x="13960" y="6608"/>
                    <a:pt x="14221" y="6719"/>
                  </a:cubicBezTo>
                  <a:cubicBezTo>
                    <a:pt x="14482" y="6830"/>
                    <a:pt x="15179" y="6496"/>
                    <a:pt x="16137" y="5884"/>
                  </a:cubicBezTo>
                  <a:cubicBezTo>
                    <a:pt x="17095" y="5272"/>
                    <a:pt x="18315" y="4381"/>
                    <a:pt x="19185" y="3657"/>
                  </a:cubicBezTo>
                  <a:cubicBezTo>
                    <a:pt x="20056" y="2934"/>
                    <a:pt x="20579" y="2377"/>
                    <a:pt x="20927" y="2377"/>
                  </a:cubicBezTo>
                  <a:cubicBezTo>
                    <a:pt x="21276" y="2377"/>
                    <a:pt x="21450" y="2934"/>
                    <a:pt x="21015" y="4325"/>
                  </a:cubicBezTo>
                  <a:cubicBezTo>
                    <a:pt x="20579" y="5717"/>
                    <a:pt x="19534" y="7944"/>
                    <a:pt x="18663" y="10338"/>
                  </a:cubicBezTo>
                  <a:cubicBezTo>
                    <a:pt x="17792" y="12731"/>
                    <a:pt x="17095" y="15292"/>
                    <a:pt x="16573" y="17018"/>
                  </a:cubicBezTo>
                  <a:cubicBezTo>
                    <a:pt x="16050" y="18744"/>
                    <a:pt x="15702" y="19635"/>
                    <a:pt x="14656" y="20303"/>
                  </a:cubicBezTo>
                  <a:cubicBezTo>
                    <a:pt x="13611" y="20971"/>
                    <a:pt x="11869" y="21416"/>
                    <a:pt x="10127" y="21026"/>
                  </a:cubicBezTo>
                  <a:cubicBezTo>
                    <a:pt x="8385" y="20637"/>
                    <a:pt x="6644" y="19412"/>
                    <a:pt x="4902" y="18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8" name="Line"/>
            <p:cNvSpPr/>
            <p:nvPr/>
          </p:nvSpPr>
          <p:spPr>
            <a:xfrm>
              <a:off x="7770231" y="6674265"/>
              <a:ext cx="188400" cy="361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2" h="21299" fill="norm" stroke="1" extrusionOk="0">
                  <a:moveTo>
                    <a:pt x="13442" y="14178"/>
                  </a:moveTo>
                  <a:cubicBezTo>
                    <a:pt x="12722" y="13179"/>
                    <a:pt x="12002" y="12180"/>
                    <a:pt x="11042" y="11868"/>
                  </a:cubicBezTo>
                  <a:cubicBezTo>
                    <a:pt x="10082" y="11556"/>
                    <a:pt x="8882" y="11930"/>
                    <a:pt x="6962" y="13241"/>
                  </a:cubicBezTo>
                  <a:cubicBezTo>
                    <a:pt x="5042" y="14552"/>
                    <a:pt x="2402" y="16799"/>
                    <a:pt x="1082" y="18298"/>
                  </a:cubicBezTo>
                  <a:cubicBezTo>
                    <a:pt x="-238" y="19796"/>
                    <a:pt x="-238" y="20545"/>
                    <a:pt x="482" y="20982"/>
                  </a:cubicBezTo>
                  <a:cubicBezTo>
                    <a:pt x="1202" y="21419"/>
                    <a:pt x="2642" y="21544"/>
                    <a:pt x="4802" y="20420"/>
                  </a:cubicBezTo>
                  <a:cubicBezTo>
                    <a:pt x="6962" y="19297"/>
                    <a:pt x="9842" y="16924"/>
                    <a:pt x="12362" y="13803"/>
                  </a:cubicBezTo>
                  <a:cubicBezTo>
                    <a:pt x="14882" y="10682"/>
                    <a:pt x="17042" y="6811"/>
                    <a:pt x="18122" y="4501"/>
                  </a:cubicBezTo>
                  <a:cubicBezTo>
                    <a:pt x="19202" y="2191"/>
                    <a:pt x="19202" y="1442"/>
                    <a:pt x="18722" y="880"/>
                  </a:cubicBezTo>
                  <a:cubicBezTo>
                    <a:pt x="18242" y="319"/>
                    <a:pt x="17282" y="-56"/>
                    <a:pt x="16442" y="6"/>
                  </a:cubicBezTo>
                  <a:cubicBezTo>
                    <a:pt x="15602" y="69"/>
                    <a:pt x="14882" y="568"/>
                    <a:pt x="13922" y="2878"/>
                  </a:cubicBezTo>
                  <a:cubicBezTo>
                    <a:pt x="12962" y="5188"/>
                    <a:pt x="11762" y="9308"/>
                    <a:pt x="11762" y="12180"/>
                  </a:cubicBezTo>
                  <a:cubicBezTo>
                    <a:pt x="11762" y="15052"/>
                    <a:pt x="12962" y="16675"/>
                    <a:pt x="14162" y="17611"/>
                  </a:cubicBezTo>
                  <a:cubicBezTo>
                    <a:pt x="15362" y="18547"/>
                    <a:pt x="16562" y="18797"/>
                    <a:pt x="17762" y="18485"/>
                  </a:cubicBezTo>
                  <a:cubicBezTo>
                    <a:pt x="18962" y="18173"/>
                    <a:pt x="20162" y="17299"/>
                    <a:pt x="21362" y="164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19" name="Line"/>
            <p:cNvSpPr/>
            <p:nvPr/>
          </p:nvSpPr>
          <p:spPr>
            <a:xfrm>
              <a:off x="7973447" y="6793972"/>
              <a:ext cx="29634" cy="1912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1" fill="norm" stroke="1" extrusionOk="0">
                  <a:moveTo>
                    <a:pt x="21600" y="11270"/>
                  </a:moveTo>
                  <a:cubicBezTo>
                    <a:pt x="15429" y="13617"/>
                    <a:pt x="9257" y="15965"/>
                    <a:pt x="5400" y="17961"/>
                  </a:cubicBezTo>
                  <a:cubicBezTo>
                    <a:pt x="1543" y="19957"/>
                    <a:pt x="0" y="21600"/>
                    <a:pt x="0" y="21130"/>
                  </a:cubicBezTo>
                  <a:cubicBezTo>
                    <a:pt x="0" y="20661"/>
                    <a:pt x="1543" y="18078"/>
                    <a:pt x="4629" y="14204"/>
                  </a:cubicBezTo>
                  <a:cubicBezTo>
                    <a:pt x="7714" y="10330"/>
                    <a:pt x="12343" y="5165"/>
                    <a:pt x="169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0" name="Line"/>
            <p:cNvSpPr/>
            <p:nvPr/>
          </p:nvSpPr>
          <p:spPr>
            <a:xfrm>
              <a:off x="8060230" y="6819363"/>
              <a:ext cx="57151" cy="2116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174" fill="norm" stroke="1" extrusionOk="0">
                  <a:moveTo>
                    <a:pt x="20829" y="3813"/>
                  </a:moveTo>
                  <a:cubicBezTo>
                    <a:pt x="20057" y="2754"/>
                    <a:pt x="19286" y="1695"/>
                    <a:pt x="16971" y="954"/>
                  </a:cubicBezTo>
                  <a:cubicBezTo>
                    <a:pt x="14657" y="213"/>
                    <a:pt x="10800" y="-211"/>
                    <a:pt x="7714" y="107"/>
                  </a:cubicBezTo>
                  <a:cubicBezTo>
                    <a:pt x="4629" y="424"/>
                    <a:pt x="2314" y="1483"/>
                    <a:pt x="2314" y="2965"/>
                  </a:cubicBezTo>
                  <a:cubicBezTo>
                    <a:pt x="2314" y="4448"/>
                    <a:pt x="4629" y="6354"/>
                    <a:pt x="8486" y="9001"/>
                  </a:cubicBezTo>
                  <a:cubicBezTo>
                    <a:pt x="12343" y="11648"/>
                    <a:pt x="17743" y="15036"/>
                    <a:pt x="19671" y="17260"/>
                  </a:cubicBezTo>
                  <a:cubicBezTo>
                    <a:pt x="21600" y="19483"/>
                    <a:pt x="20057" y="20542"/>
                    <a:pt x="16971" y="20965"/>
                  </a:cubicBezTo>
                  <a:cubicBezTo>
                    <a:pt x="13886" y="21389"/>
                    <a:pt x="9257" y="21177"/>
                    <a:pt x="6171" y="20224"/>
                  </a:cubicBezTo>
                  <a:cubicBezTo>
                    <a:pt x="3086" y="19271"/>
                    <a:pt x="1543" y="17577"/>
                    <a:pt x="0" y="158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1" name="Line"/>
            <p:cNvSpPr/>
            <p:nvPr/>
          </p:nvSpPr>
          <p:spPr>
            <a:xfrm>
              <a:off x="8208032" y="6711422"/>
              <a:ext cx="131600" cy="315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6" h="21484" fill="norm" stroke="1" extrusionOk="0">
                  <a:moveTo>
                    <a:pt x="11030" y="0"/>
                  </a:moveTo>
                  <a:cubicBezTo>
                    <a:pt x="8630" y="3024"/>
                    <a:pt x="6230" y="6048"/>
                    <a:pt x="4345" y="9144"/>
                  </a:cubicBezTo>
                  <a:cubicBezTo>
                    <a:pt x="2459" y="12240"/>
                    <a:pt x="1087" y="15408"/>
                    <a:pt x="402" y="17352"/>
                  </a:cubicBezTo>
                  <a:cubicBezTo>
                    <a:pt x="-284" y="19296"/>
                    <a:pt x="-284" y="20016"/>
                    <a:pt x="1945" y="20592"/>
                  </a:cubicBezTo>
                  <a:cubicBezTo>
                    <a:pt x="4173" y="21168"/>
                    <a:pt x="8630" y="21600"/>
                    <a:pt x="12230" y="21456"/>
                  </a:cubicBezTo>
                  <a:cubicBezTo>
                    <a:pt x="15830" y="21312"/>
                    <a:pt x="18573" y="20592"/>
                    <a:pt x="21316" y="198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2" name="Line"/>
            <p:cNvSpPr/>
            <p:nvPr/>
          </p:nvSpPr>
          <p:spPr>
            <a:xfrm>
              <a:off x="8219923" y="6840146"/>
              <a:ext cx="195909" cy="1397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7" h="20967" fill="norm" stroke="1" extrusionOk="0">
                  <a:moveTo>
                    <a:pt x="1291" y="3553"/>
                  </a:moveTo>
                  <a:cubicBezTo>
                    <a:pt x="594" y="1965"/>
                    <a:pt x="-103" y="376"/>
                    <a:pt x="13" y="59"/>
                  </a:cubicBezTo>
                  <a:cubicBezTo>
                    <a:pt x="129" y="-259"/>
                    <a:pt x="1058" y="694"/>
                    <a:pt x="3265" y="3235"/>
                  </a:cubicBezTo>
                  <a:cubicBezTo>
                    <a:pt x="5471" y="5776"/>
                    <a:pt x="8955" y="9906"/>
                    <a:pt x="10929" y="12765"/>
                  </a:cubicBezTo>
                  <a:cubicBezTo>
                    <a:pt x="12903" y="15623"/>
                    <a:pt x="13368" y="17212"/>
                    <a:pt x="13020" y="18641"/>
                  </a:cubicBezTo>
                  <a:cubicBezTo>
                    <a:pt x="12671" y="20070"/>
                    <a:pt x="11510" y="21341"/>
                    <a:pt x="10813" y="20865"/>
                  </a:cubicBezTo>
                  <a:cubicBezTo>
                    <a:pt x="10116" y="20388"/>
                    <a:pt x="9884" y="18165"/>
                    <a:pt x="10929" y="14670"/>
                  </a:cubicBezTo>
                  <a:cubicBezTo>
                    <a:pt x="11974" y="11176"/>
                    <a:pt x="14297" y="6412"/>
                    <a:pt x="16271" y="3870"/>
                  </a:cubicBezTo>
                  <a:cubicBezTo>
                    <a:pt x="18245" y="1329"/>
                    <a:pt x="19871" y="1012"/>
                    <a:pt x="21497" y="6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3" name="Line"/>
            <p:cNvSpPr/>
            <p:nvPr/>
          </p:nvSpPr>
          <p:spPr>
            <a:xfrm>
              <a:off x="8435675" y="6901922"/>
              <a:ext cx="92440" cy="1086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3" h="20921" fill="norm" stroke="1" extrusionOk="0">
                  <a:moveTo>
                    <a:pt x="15660" y="2445"/>
                  </a:moveTo>
                  <a:cubicBezTo>
                    <a:pt x="13740" y="1223"/>
                    <a:pt x="11820" y="0"/>
                    <a:pt x="9660" y="0"/>
                  </a:cubicBezTo>
                  <a:cubicBezTo>
                    <a:pt x="7500" y="0"/>
                    <a:pt x="5100" y="1223"/>
                    <a:pt x="3420" y="3260"/>
                  </a:cubicBezTo>
                  <a:cubicBezTo>
                    <a:pt x="1740" y="5298"/>
                    <a:pt x="780" y="8151"/>
                    <a:pt x="300" y="11208"/>
                  </a:cubicBezTo>
                  <a:cubicBezTo>
                    <a:pt x="-180" y="14264"/>
                    <a:pt x="-180" y="17525"/>
                    <a:pt x="1020" y="19358"/>
                  </a:cubicBezTo>
                  <a:cubicBezTo>
                    <a:pt x="2220" y="21192"/>
                    <a:pt x="4620" y="21600"/>
                    <a:pt x="8220" y="19562"/>
                  </a:cubicBezTo>
                  <a:cubicBezTo>
                    <a:pt x="11820" y="17525"/>
                    <a:pt x="16620" y="13042"/>
                    <a:pt x="19020" y="9577"/>
                  </a:cubicBezTo>
                  <a:cubicBezTo>
                    <a:pt x="21420" y="6113"/>
                    <a:pt x="21420" y="3668"/>
                    <a:pt x="19980" y="3668"/>
                  </a:cubicBezTo>
                  <a:cubicBezTo>
                    <a:pt x="18540" y="3668"/>
                    <a:pt x="15660" y="6113"/>
                    <a:pt x="12780" y="8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4" name="Line"/>
            <p:cNvSpPr/>
            <p:nvPr/>
          </p:nvSpPr>
          <p:spPr>
            <a:xfrm>
              <a:off x="8498380" y="7016222"/>
              <a:ext cx="50801" cy="114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5" name="Line"/>
            <p:cNvSpPr/>
            <p:nvPr/>
          </p:nvSpPr>
          <p:spPr>
            <a:xfrm>
              <a:off x="8753326" y="6888136"/>
              <a:ext cx="170505" cy="1247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866" fill="norm" stroke="1" extrusionOk="0">
                  <a:moveTo>
                    <a:pt x="5481" y="1244"/>
                  </a:moveTo>
                  <a:cubicBezTo>
                    <a:pt x="6014" y="3015"/>
                    <a:pt x="6548" y="4785"/>
                    <a:pt x="7481" y="5848"/>
                  </a:cubicBezTo>
                  <a:cubicBezTo>
                    <a:pt x="8414" y="6910"/>
                    <a:pt x="9748" y="7264"/>
                    <a:pt x="10948" y="6025"/>
                  </a:cubicBezTo>
                  <a:cubicBezTo>
                    <a:pt x="12148" y="4785"/>
                    <a:pt x="13214" y="1953"/>
                    <a:pt x="13081" y="713"/>
                  </a:cubicBezTo>
                  <a:cubicBezTo>
                    <a:pt x="12948" y="-526"/>
                    <a:pt x="11614" y="-172"/>
                    <a:pt x="9481" y="1953"/>
                  </a:cubicBezTo>
                  <a:cubicBezTo>
                    <a:pt x="7348" y="4077"/>
                    <a:pt x="4414" y="7972"/>
                    <a:pt x="2548" y="10982"/>
                  </a:cubicBezTo>
                  <a:cubicBezTo>
                    <a:pt x="681" y="13992"/>
                    <a:pt x="-119" y="16117"/>
                    <a:pt x="14" y="17710"/>
                  </a:cubicBezTo>
                  <a:cubicBezTo>
                    <a:pt x="148" y="19304"/>
                    <a:pt x="1214" y="20366"/>
                    <a:pt x="4948" y="20720"/>
                  </a:cubicBezTo>
                  <a:cubicBezTo>
                    <a:pt x="8681" y="21074"/>
                    <a:pt x="15081" y="20720"/>
                    <a:pt x="21481" y="20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6" name="Line"/>
            <p:cNvSpPr/>
            <p:nvPr/>
          </p:nvSpPr>
          <p:spPr>
            <a:xfrm>
              <a:off x="8961930" y="6881665"/>
              <a:ext cx="165101" cy="1472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0" fill="norm" stroke="1" extrusionOk="0">
                  <a:moveTo>
                    <a:pt x="0" y="1999"/>
                  </a:moveTo>
                  <a:cubicBezTo>
                    <a:pt x="1108" y="1086"/>
                    <a:pt x="2215" y="173"/>
                    <a:pt x="3600" y="21"/>
                  </a:cubicBezTo>
                  <a:cubicBezTo>
                    <a:pt x="4985" y="-131"/>
                    <a:pt x="6646" y="477"/>
                    <a:pt x="7477" y="3520"/>
                  </a:cubicBezTo>
                  <a:cubicBezTo>
                    <a:pt x="8308" y="6562"/>
                    <a:pt x="8308" y="12038"/>
                    <a:pt x="7754" y="15232"/>
                  </a:cubicBezTo>
                  <a:cubicBezTo>
                    <a:pt x="7200" y="18427"/>
                    <a:pt x="6092" y="19339"/>
                    <a:pt x="4846" y="20100"/>
                  </a:cubicBezTo>
                  <a:cubicBezTo>
                    <a:pt x="3600" y="20861"/>
                    <a:pt x="2215" y="21469"/>
                    <a:pt x="1523" y="21013"/>
                  </a:cubicBezTo>
                  <a:cubicBezTo>
                    <a:pt x="831" y="20556"/>
                    <a:pt x="831" y="19035"/>
                    <a:pt x="1938" y="17362"/>
                  </a:cubicBezTo>
                  <a:cubicBezTo>
                    <a:pt x="3046" y="15689"/>
                    <a:pt x="5262" y="13863"/>
                    <a:pt x="7338" y="11886"/>
                  </a:cubicBezTo>
                  <a:cubicBezTo>
                    <a:pt x="9415" y="9908"/>
                    <a:pt x="11354" y="7779"/>
                    <a:pt x="13015" y="6410"/>
                  </a:cubicBezTo>
                  <a:cubicBezTo>
                    <a:pt x="14677" y="5041"/>
                    <a:pt x="16062" y="4432"/>
                    <a:pt x="16338" y="4889"/>
                  </a:cubicBezTo>
                  <a:cubicBezTo>
                    <a:pt x="16615" y="5345"/>
                    <a:pt x="15785" y="6866"/>
                    <a:pt x="14954" y="9148"/>
                  </a:cubicBezTo>
                  <a:cubicBezTo>
                    <a:pt x="14123" y="11430"/>
                    <a:pt x="13292" y="14472"/>
                    <a:pt x="13846" y="16145"/>
                  </a:cubicBezTo>
                  <a:cubicBezTo>
                    <a:pt x="14400" y="17818"/>
                    <a:pt x="16338" y="18123"/>
                    <a:pt x="17862" y="17818"/>
                  </a:cubicBezTo>
                  <a:cubicBezTo>
                    <a:pt x="19385" y="17514"/>
                    <a:pt x="20492" y="16601"/>
                    <a:pt x="21600" y="156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7" name="Line"/>
            <p:cNvSpPr/>
            <p:nvPr/>
          </p:nvSpPr>
          <p:spPr>
            <a:xfrm>
              <a:off x="9196880" y="6908272"/>
              <a:ext cx="190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8" name="Line"/>
            <p:cNvSpPr/>
            <p:nvPr/>
          </p:nvSpPr>
          <p:spPr>
            <a:xfrm>
              <a:off x="9196880" y="7022572"/>
              <a:ext cx="6351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6200" fill="norm" stroke="1" extrusionOk="0">
                  <a:moveTo>
                    <a:pt x="21600" y="0"/>
                  </a:moveTo>
                  <a:cubicBezTo>
                    <a:pt x="14400" y="21600"/>
                    <a:pt x="7200" y="216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29" name="Line"/>
            <p:cNvSpPr/>
            <p:nvPr/>
          </p:nvSpPr>
          <p:spPr>
            <a:xfrm>
              <a:off x="9363427" y="6863822"/>
              <a:ext cx="147048" cy="1578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5" h="21471" fill="norm" stroke="1" extrusionOk="0">
                  <a:moveTo>
                    <a:pt x="5268" y="0"/>
                  </a:moveTo>
                  <a:cubicBezTo>
                    <a:pt x="3443" y="6048"/>
                    <a:pt x="1617" y="12096"/>
                    <a:pt x="705" y="15840"/>
                  </a:cubicBezTo>
                  <a:cubicBezTo>
                    <a:pt x="-208" y="19584"/>
                    <a:pt x="-208" y="21024"/>
                    <a:pt x="553" y="21312"/>
                  </a:cubicBezTo>
                  <a:cubicBezTo>
                    <a:pt x="1313" y="21600"/>
                    <a:pt x="2834" y="20736"/>
                    <a:pt x="4051" y="19584"/>
                  </a:cubicBezTo>
                  <a:cubicBezTo>
                    <a:pt x="5268" y="18432"/>
                    <a:pt x="6181" y="16992"/>
                    <a:pt x="7093" y="16848"/>
                  </a:cubicBezTo>
                  <a:cubicBezTo>
                    <a:pt x="8006" y="16704"/>
                    <a:pt x="8919" y="17856"/>
                    <a:pt x="9831" y="19008"/>
                  </a:cubicBezTo>
                  <a:cubicBezTo>
                    <a:pt x="10744" y="20160"/>
                    <a:pt x="11657" y="21312"/>
                    <a:pt x="12874" y="21456"/>
                  </a:cubicBezTo>
                  <a:cubicBezTo>
                    <a:pt x="14091" y="21600"/>
                    <a:pt x="15612" y="20736"/>
                    <a:pt x="17133" y="18864"/>
                  </a:cubicBezTo>
                  <a:cubicBezTo>
                    <a:pt x="18654" y="16992"/>
                    <a:pt x="20175" y="14112"/>
                    <a:pt x="20784" y="11232"/>
                  </a:cubicBezTo>
                  <a:cubicBezTo>
                    <a:pt x="21392" y="8352"/>
                    <a:pt x="21088" y="5472"/>
                    <a:pt x="20784" y="25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0" name="Line"/>
            <p:cNvSpPr/>
            <p:nvPr/>
          </p:nvSpPr>
          <p:spPr>
            <a:xfrm>
              <a:off x="9543161" y="6762222"/>
              <a:ext cx="79170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12734" y="0"/>
                  </a:moveTo>
                  <a:cubicBezTo>
                    <a:pt x="10460" y="3429"/>
                    <a:pt x="8186" y="6857"/>
                    <a:pt x="6765" y="9429"/>
                  </a:cubicBezTo>
                  <a:cubicBezTo>
                    <a:pt x="5344" y="12000"/>
                    <a:pt x="4776" y="13714"/>
                    <a:pt x="3923" y="15086"/>
                  </a:cubicBezTo>
                  <a:cubicBezTo>
                    <a:pt x="3071" y="16457"/>
                    <a:pt x="1934" y="17486"/>
                    <a:pt x="1081" y="17571"/>
                  </a:cubicBezTo>
                  <a:cubicBezTo>
                    <a:pt x="228" y="17657"/>
                    <a:pt x="-340" y="16800"/>
                    <a:pt x="228" y="15943"/>
                  </a:cubicBezTo>
                  <a:cubicBezTo>
                    <a:pt x="797" y="15086"/>
                    <a:pt x="2502" y="14229"/>
                    <a:pt x="5344" y="13543"/>
                  </a:cubicBezTo>
                  <a:cubicBezTo>
                    <a:pt x="8186" y="12857"/>
                    <a:pt x="12165" y="12343"/>
                    <a:pt x="15007" y="12429"/>
                  </a:cubicBezTo>
                  <a:cubicBezTo>
                    <a:pt x="17849" y="12514"/>
                    <a:pt x="19555" y="13200"/>
                    <a:pt x="20407" y="14829"/>
                  </a:cubicBezTo>
                  <a:cubicBezTo>
                    <a:pt x="21260" y="16457"/>
                    <a:pt x="21260" y="19029"/>
                    <a:pt x="212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1" name="Line"/>
            <p:cNvSpPr/>
            <p:nvPr/>
          </p:nvSpPr>
          <p:spPr>
            <a:xfrm>
              <a:off x="9679459" y="6702955"/>
              <a:ext cx="212201" cy="277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0" h="21462" fill="norm" stroke="1" extrusionOk="0">
                  <a:moveTo>
                    <a:pt x="5719" y="19309"/>
                  </a:moveTo>
                  <a:cubicBezTo>
                    <a:pt x="5931" y="18491"/>
                    <a:pt x="6143" y="17673"/>
                    <a:pt x="5719" y="17100"/>
                  </a:cubicBezTo>
                  <a:cubicBezTo>
                    <a:pt x="5296" y="16527"/>
                    <a:pt x="4237" y="16200"/>
                    <a:pt x="3284" y="16364"/>
                  </a:cubicBezTo>
                  <a:cubicBezTo>
                    <a:pt x="2331" y="16527"/>
                    <a:pt x="1484" y="17182"/>
                    <a:pt x="849" y="18164"/>
                  </a:cubicBezTo>
                  <a:cubicBezTo>
                    <a:pt x="214" y="19145"/>
                    <a:pt x="-210" y="20455"/>
                    <a:pt x="108" y="21027"/>
                  </a:cubicBezTo>
                  <a:cubicBezTo>
                    <a:pt x="425" y="21600"/>
                    <a:pt x="1484" y="21436"/>
                    <a:pt x="2543" y="21191"/>
                  </a:cubicBezTo>
                  <a:cubicBezTo>
                    <a:pt x="3602" y="20945"/>
                    <a:pt x="4661" y="20618"/>
                    <a:pt x="5719" y="20782"/>
                  </a:cubicBezTo>
                  <a:cubicBezTo>
                    <a:pt x="6778" y="20945"/>
                    <a:pt x="7837" y="21600"/>
                    <a:pt x="8790" y="21436"/>
                  </a:cubicBezTo>
                  <a:cubicBezTo>
                    <a:pt x="9743" y="21273"/>
                    <a:pt x="10590" y="20291"/>
                    <a:pt x="12390" y="17264"/>
                  </a:cubicBezTo>
                  <a:cubicBezTo>
                    <a:pt x="14190" y="14236"/>
                    <a:pt x="16943" y="9164"/>
                    <a:pt x="18531" y="6218"/>
                  </a:cubicBezTo>
                  <a:cubicBezTo>
                    <a:pt x="20119" y="3273"/>
                    <a:pt x="20543" y="2455"/>
                    <a:pt x="20861" y="1636"/>
                  </a:cubicBezTo>
                  <a:cubicBezTo>
                    <a:pt x="21178" y="818"/>
                    <a:pt x="21390" y="0"/>
                    <a:pt x="21072" y="0"/>
                  </a:cubicBezTo>
                  <a:cubicBezTo>
                    <a:pt x="20755" y="0"/>
                    <a:pt x="19908" y="818"/>
                    <a:pt x="18637" y="3273"/>
                  </a:cubicBezTo>
                  <a:cubicBezTo>
                    <a:pt x="17366" y="5727"/>
                    <a:pt x="15672" y="9818"/>
                    <a:pt x="14825" y="12764"/>
                  </a:cubicBezTo>
                  <a:cubicBezTo>
                    <a:pt x="13978" y="15709"/>
                    <a:pt x="13978" y="17509"/>
                    <a:pt x="14296" y="18736"/>
                  </a:cubicBezTo>
                  <a:cubicBezTo>
                    <a:pt x="14614" y="19964"/>
                    <a:pt x="15249" y="20618"/>
                    <a:pt x="16202" y="20700"/>
                  </a:cubicBezTo>
                  <a:cubicBezTo>
                    <a:pt x="17155" y="20782"/>
                    <a:pt x="18425" y="20291"/>
                    <a:pt x="19696" y="19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2" name="Line"/>
            <p:cNvSpPr/>
            <p:nvPr/>
          </p:nvSpPr>
          <p:spPr>
            <a:xfrm>
              <a:off x="9815915" y="6863822"/>
              <a:ext cx="130266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600" fill="norm" stroke="1" extrusionOk="0">
                  <a:moveTo>
                    <a:pt x="2628" y="21600"/>
                  </a:moveTo>
                  <a:cubicBezTo>
                    <a:pt x="1235" y="17280"/>
                    <a:pt x="-159" y="12960"/>
                    <a:pt x="15" y="10080"/>
                  </a:cubicBezTo>
                  <a:cubicBezTo>
                    <a:pt x="189" y="7200"/>
                    <a:pt x="1931" y="5760"/>
                    <a:pt x="5764" y="4320"/>
                  </a:cubicBezTo>
                  <a:cubicBezTo>
                    <a:pt x="9596" y="2880"/>
                    <a:pt x="15518" y="1440"/>
                    <a:pt x="2144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3" name="Line"/>
            <p:cNvSpPr/>
            <p:nvPr/>
          </p:nvSpPr>
          <p:spPr>
            <a:xfrm>
              <a:off x="10104930" y="6870172"/>
              <a:ext cx="1905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4" name="Line"/>
            <p:cNvSpPr/>
            <p:nvPr/>
          </p:nvSpPr>
          <p:spPr>
            <a:xfrm>
              <a:off x="10149380" y="6819372"/>
              <a:ext cx="1" cy="1270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5" name="Line"/>
            <p:cNvSpPr/>
            <p:nvPr/>
          </p:nvSpPr>
          <p:spPr>
            <a:xfrm>
              <a:off x="10149380" y="6828637"/>
              <a:ext cx="69851" cy="1548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65" h="21360" fill="norm" stroke="1" extrusionOk="0">
                  <a:moveTo>
                    <a:pt x="20965" y="4852"/>
                  </a:moveTo>
                  <a:cubicBezTo>
                    <a:pt x="20965" y="3393"/>
                    <a:pt x="20965" y="1933"/>
                    <a:pt x="19377" y="1058"/>
                  </a:cubicBezTo>
                  <a:cubicBezTo>
                    <a:pt x="17789" y="182"/>
                    <a:pt x="14612" y="-110"/>
                    <a:pt x="11436" y="36"/>
                  </a:cubicBezTo>
                  <a:cubicBezTo>
                    <a:pt x="8259" y="182"/>
                    <a:pt x="5083" y="766"/>
                    <a:pt x="2859" y="1787"/>
                  </a:cubicBezTo>
                  <a:cubicBezTo>
                    <a:pt x="636" y="2809"/>
                    <a:pt x="-635" y="4268"/>
                    <a:pt x="953" y="6312"/>
                  </a:cubicBezTo>
                  <a:cubicBezTo>
                    <a:pt x="2541" y="8355"/>
                    <a:pt x="6989" y="10982"/>
                    <a:pt x="9530" y="13317"/>
                  </a:cubicBezTo>
                  <a:cubicBezTo>
                    <a:pt x="12071" y="15652"/>
                    <a:pt x="12706" y="17695"/>
                    <a:pt x="11753" y="19155"/>
                  </a:cubicBezTo>
                  <a:cubicBezTo>
                    <a:pt x="10800" y="20614"/>
                    <a:pt x="8259" y="21490"/>
                    <a:pt x="6036" y="21344"/>
                  </a:cubicBezTo>
                  <a:cubicBezTo>
                    <a:pt x="3812" y="21198"/>
                    <a:pt x="1906" y="20031"/>
                    <a:pt x="0" y="18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6" name="Line"/>
            <p:cNvSpPr/>
            <p:nvPr/>
          </p:nvSpPr>
          <p:spPr>
            <a:xfrm>
              <a:off x="10346230" y="6870172"/>
              <a:ext cx="5080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300" y="3600"/>
                    <a:pt x="9000" y="7200"/>
                    <a:pt x="5400" y="10800"/>
                  </a:cubicBezTo>
                  <a:cubicBezTo>
                    <a:pt x="1800" y="14400"/>
                    <a:pt x="9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7" name="Line"/>
            <p:cNvSpPr/>
            <p:nvPr/>
          </p:nvSpPr>
          <p:spPr>
            <a:xfrm>
              <a:off x="10422430" y="6774922"/>
              <a:ext cx="63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8" name="Line"/>
            <p:cNvSpPr/>
            <p:nvPr/>
          </p:nvSpPr>
          <p:spPr>
            <a:xfrm>
              <a:off x="10440126" y="6666972"/>
              <a:ext cx="128355" cy="322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521" fill="norm" stroke="1" extrusionOk="0">
                  <a:moveTo>
                    <a:pt x="21126" y="0"/>
                  </a:moveTo>
                  <a:cubicBezTo>
                    <a:pt x="16597" y="3106"/>
                    <a:pt x="12068" y="6212"/>
                    <a:pt x="8410" y="9459"/>
                  </a:cubicBezTo>
                  <a:cubicBezTo>
                    <a:pt x="4752" y="12706"/>
                    <a:pt x="1965" y="16094"/>
                    <a:pt x="745" y="18141"/>
                  </a:cubicBezTo>
                  <a:cubicBezTo>
                    <a:pt x="-474" y="20188"/>
                    <a:pt x="-126" y="20894"/>
                    <a:pt x="1268" y="21247"/>
                  </a:cubicBezTo>
                  <a:cubicBezTo>
                    <a:pt x="2661" y="21600"/>
                    <a:pt x="5100" y="21600"/>
                    <a:pt x="6842" y="21318"/>
                  </a:cubicBezTo>
                  <a:cubicBezTo>
                    <a:pt x="8584" y="21035"/>
                    <a:pt x="9629" y="20471"/>
                    <a:pt x="10674" y="199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39" name="Line"/>
            <p:cNvSpPr/>
            <p:nvPr/>
          </p:nvSpPr>
          <p:spPr>
            <a:xfrm>
              <a:off x="10461012" y="6873059"/>
              <a:ext cx="101120" cy="352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59" h="21138" fill="norm" stroke="1" extrusionOk="0">
                  <a:moveTo>
                    <a:pt x="7835" y="21138"/>
                  </a:moveTo>
                  <a:cubicBezTo>
                    <a:pt x="6512" y="16056"/>
                    <a:pt x="5190" y="10973"/>
                    <a:pt x="3426" y="7162"/>
                  </a:cubicBezTo>
                  <a:cubicBezTo>
                    <a:pt x="1663" y="3350"/>
                    <a:pt x="-541" y="809"/>
                    <a:pt x="120" y="173"/>
                  </a:cubicBezTo>
                  <a:cubicBezTo>
                    <a:pt x="781" y="-462"/>
                    <a:pt x="4308" y="809"/>
                    <a:pt x="8275" y="1444"/>
                  </a:cubicBezTo>
                  <a:cubicBezTo>
                    <a:pt x="12243" y="2079"/>
                    <a:pt x="16651" y="2079"/>
                    <a:pt x="21059" y="20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0" name="Line"/>
            <p:cNvSpPr/>
            <p:nvPr/>
          </p:nvSpPr>
          <p:spPr>
            <a:xfrm>
              <a:off x="10536730" y="6825713"/>
              <a:ext cx="95251" cy="215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21600" y="2517"/>
                  </a:moveTo>
                  <a:cubicBezTo>
                    <a:pt x="21120" y="1469"/>
                    <a:pt x="20640" y="420"/>
                    <a:pt x="19200" y="106"/>
                  </a:cubicBezTo>
                  <a:cubicBezTo>
                    <a:pt x="17760" y="-209"/>
                    <a:pt x="15360" y="210"/>
                    <a:pt x="12960" y="944"/>
                  </a:cubicBezTo>
                  <a:cubicBezTo>
                    <a:pt x="10560" y="1678"/>
                    <a:pt x="8160" y="2727"/>
                    <a:pt x="7680" y="4300"/>
                  </a:cubicBezTo>
                  <a:cubicBezTo>
                    <a:pt x="7200" y="5873"/>
                    <a:pt x="8640" y="7970"/>
                    <a:pt x="10320" y="9438"/>
                  </a:cubicBezTo>
                  <a:cubicBezTo>
                    <a:pt x="12000" y="10906"/>
                    <a:pt x="13920" y="11744"/>
                    <a:pt x="12240" y="13632"/>
                  </a:cubicBezTo>
                  <a:cubicBezTo>
                    <a:pt x="10560" y="15519"/>
                    <a:pt x="5280" y="18455"/>
                    <a:pt x="0" y="213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1" name="Line"/>
            <p:cNvSpPr/>
            <p:nvPr/>
          </p:nvSpPr>
          <p:spPr>
            <a:xfrm>
              <a:off x="9156664" y="7367589"/>
              <a:ext cx="687918" cy="150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465" y="4200"/>
                  </a:moveTo>
                  <a:cubicBezTo>
                    <a:pt x="399" y="8400"/>
                    <a:pt x="332" y="12600"/>
                    <a:pt x="233" y="15750"/>
                  </a:cubicBezTo>
                  <a:cubicBezTo>
                    <a:pt x="133" y="18900"/>
                    <a:pt x="0" y="21000"/>
                    <a:pt x="0" y="21300"/>
                  </a:cubicBezTo>
                  <a:cubicBezTo>
                    <a:pt x="0" y="21600"/>
                    <a:pt x="133" y="20100"/>
                    <a:pt x="598" y="17100"/>
                  </a:cubicBezTo>
                  <a:cubicBezTo>
                    <a:pt x="1063" y="14100"/>
                    <a:pt x="1861" y="9600"/>
                    <a:pt x="2359" y="6750"/>
                  </a:cubicBezTo>
                  <a:cubicBezTo>
                    <a:pt x="2858" y="3900"/>
                    <a:pt x="3057" y="2700"/>
                    <a:pt x="3157" y="3450"/>
                  </a:cubicBezTo>
                  <a:cubicBezTo>
                    <a:pt x="3257" y="4200"/>
                    <a:pt x="3257" y="6900"/>
                    <a:pt x="3223" y="9000"/>
                  </a:cubicBezTo>
                  <a:cubicBezTo>
                    <a:pt x="3190" y="11100"/>
                    <a:pt x="3124" y="12600"/>
                    <a:pt x="3223" y="12900"/>
                  </a:cubicBezTo>
                  <a:cubicBezTo>
                    <a:pt x="3323" y="13200"/>
                    <a:pt x="3589" y="12300"/>
                    <a:pt x="3921" y="10350"/>
                  </a:cubicBezTo>
                  <a:cubicBezTo>
                    <a:pt x="4254" y="8400"/>
                    <a:pt x="4652" y="5400"/>
                    <a:pt x="4985" y="3300"/>
                  </a:cubicBezTo>
                  <a:cubicBezTo>
                    <a:pt x="5317" y="1200"/>
                    <a:pt x="5583" y="0"/>
                    <a:pt x="5882" y="0"/>
                  </a:cubicBezTo>
                  <a:cubicBezTo>
                    <a:pt x="6181" y="0"/>
                    <a:pt x="6513" y="1200"/>
                    <a:pt x="6679" y="3000"/>
                  </a:cubicBezTo>
                  <a:cubicBezTo>
                    <a:pt x="6846" y="4800"/>
                    <a:pt x="6846" y="7200"/>
                    <a:pt x="6846" y="9300"/>
                  </a:cubicBezTo>
                  <a:cubicBezTo>
                    <a:pt x="6846" y="11400"/>
                    <a:pt x="6846" y="13200"/>
                    <a:pt x="7012" y="14400"/>
                  </a:cubicBezTo>
                  <a:cubicBezTo>
                    <a:pt x="7178" y="15600"/>
                    <a:pt x="7510" y="16200"/>
                    <a:pt x="8009" y="16200"/>
                  </a:cubicBezTo>
                  <a:cubicBezTo>
                    <a:pt x="8507" y="16200"/>
                    <a:pt x="9172" y="15600"/>
                    <a:pt x="9703" y="14100"/>
                  </a:cubicBezTo>
                  <a:cubicBezTo>
                    <a:pt x="10235" y="12600"/>
                    <a:pt x="10634" y="10200"/>
                    <a:pt x="10833" y="8250"/>
                  </a:cubicBezTo>
                  <a:cubicBezTo>
                    <a:pt x="11033" y="6300"/>
                    <a:pt x="11033" y="4800"/>
                    <a:pt x="10833" y="3900"/>
                  </a:cubicBezTo>
                  <a:cubicBezTo>
                    <a:pt x="10634" y="3000"/>
                    <a:pt x="10235" y="2700"/>
                    <a:pt x="9969" y="3300"/>
                  </a:cubicBezTo>
                  <a:cubicBezTo>
                    <a:pt x="9703" y="3900"/>
                    <a:pt x="9570" y="5400"/>
                    <a:pt x="9504" y="7650"/>
                  </a:cubicBezTo>
                  <a:cubicBezTo>
                    <a:pt x="9438" y="9900"/>
                    <a:pt x="9438" y="12900"/>
                    <a:pt x="9570" y="15000"/>
                  </a:cubicBezTo>
                  <a:cubicBezTo>
                    <a:pt x="9703" y="17100"/>
                    <a:pt x="9969" y="18300"/>
                    <a:pt x="10667" y="18600"/>
                  </a:cubicBezTo>
                  <a:cubicBezTo>
                    <a:pt x="11365" y="18900"/>
                    <a:pt x="12495" y="18300"/>
                    <a:pt x="13326" y="16800"/>
                  </a:cubicBezTo>
                  <a:cubicBezTo>
                    <a:pt x="14156" y="15300"/>
                    <a:pt x="14688" y="12900"/>
                    <a:pt x="14987" y="10950"/>
                  </a:cubicBezTo>
                  <a:cubicBezTo>
                    <a:pt x="15286" y="9000"/>
                    <a:pt x="15353" y="7500"/>
                    <a:pt x="15253" y="6300"/>
                  </a:cubicBezTo>
                  <a:cubicBezTo>
                    <a:pt x="15153" y="5100"/>
                    <a:pt x="14887" y="4200"/>
                    <a:pt x="14588" y="4200"/>
                  </a:cubicBezTo>
                  <a:cubicBezTo>
                    <a:pt x="14289" y="4200"/>
                    <a:pt x="13957" y="5100"/>
                    <a:pt x="13724" y="6300"/>
                  </a:cubicBezTo>
                  <a:cubicBezTo>
                    <a:pt x="13492" y="7500"/>
                    <a:pt x="13359" y="9000"/>
                    <a:pt x="13259" y="10500"/>
                  </a:cubicBezTo>
                  <a:cubicBezTo>
                    <a:pt x="13159" y="12000"/>
                    <a:pt x="13093" y="13500"/>
                    <a:pt x="13159" y="14850"/>
                  </a:cubicBezTo>
                  <a:cubicBezTo>
                    <a:pt x="13226" y="16200"/>
                    <a:pt x="13425" y="17400"/>
                    <a:pt x="13691" y="18000"/>
                  </a:cubicBezTo>
                  <a:cubicBezTo>
                    <a:pt x="13957" y="18600"/>
                    <a:pt x="14289" y="18600"/>
                    <a:pt x="14555" y="17550"/>
                  </a:cubicBezTo>
                  <a:cubicBezTo>
                    <a:pt x="14821" y="16500"/>
                    <a:pt x="15020" y="14400"/>
                    <a:pt x="15253" y="13800"/>
                  </a:cubicBezTo>
                  <a:cubicBezTo>
                    <a:pt x="15486" y="13200"/>
                    <a:pt x="15751" y="14100"/>
                    <a:pt x="16017" y="13950"/>
                  </a:cubicBezTo>
                  <a:cubicBezTo>
                    <a:pt x="16283" y="13800"/>
                    <a:pt x="16549" y="12600"/>
                    <a:pt x="16782" y="11400"/>
                  </a:cubicBezTo>
                  <a:cubicBezTo>
                    <a:pt x="17014" y="10200"/>
                    <a:pt x="17214" y="9000"/>
                    <a:pt x="17346" y="9150"/>
                  </a:cubicBezTo>
                  <a:cubicBezTo>
                    <a:pt x="17479" y="9300"/>
                    <a:pt x="17546" y="10800"/>
                    <a:pt x="17579" y="12450"/>
                  </a:cubicBezTo>
                  <a:cubicBezTo>
                    <a:pt x="17612" y="14100"/>
                    <a:pt x="17612" y="15900"/>
                    <a:pt x="17712" y="16050"/>
                  </a:cubicBezTo>
                  <a:cubicBezTo>
                    <a:pt x="17812" y="16200"/>
                    <a:pt x="18011" y="14700"/>
                    <a:pt x="18343" y="12750"/>
                  </a:cubicBezTo>
                  <a:cubicBezTo>
                    <a:pt x="18676" y="10800"/>
                    <a:pt x="19141" y="8400"/>
                    <a:pt x="19473" y="6600"/>
                  </a:cubicBezTo>
                  <a:cubicBezTo>
                    <a:pt x="19806" y="4800"/>
                    <a:pt x="20005" y="3600"/>
                    <a:pt x="20171" y="3750"/>
                  </a:cubicBezTo>
                  <a:cubicBezTo>
                    <a:pt x="20337" y="3900"/>
                    <a:pt x="20470" y="5400"/>
                    <a:pt x="20537" y="6900"/>
                  </a:cubicBezTo>
                  <a:cubicBezTo>
                    <a:pt x="20603" y="8400"/>
                    <a:pt x="20603" y="9900"/>
                    <a:pt x="20603" y="11550"/>
                  </a:cubicBezTo>
                  <a:cubicBezTo>
                    <a:pt x="20603" y="13200"/>
                    <a:pt x="20603" y="15000"/>
                    <a:pt x="20769" y="15600"/>
                  </a:cubicBezTo>
                  <a:cubicBezTo>
                    <a:pt x="20935" y="16200"/>
                    <a:pt x="21268" y="15600"/>
                    <a:pt x="21600" y="15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2" name="Line"/>
            <p:cNvSpPr/>
            <p:nvPr/>
          </p:nvSpPr>
          <p:spPr>
            <a:xfrm>
              <a:off x="9958880" y="7151497"/>
              <a:ext cx="102320" cy="309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466" fill="norm" stroke="1" extrusionOk="0">
                  <a:moveTo>
                    <a:pt x="0" y="3833"/>
                  </a:moveTo>
                  <a:cubicBezTo>
                    <a:pt x="1296" y="2511"/>
                    <a:pt x="2592" y="1188"/>
                    <a:pt x="4320" y="527"/>
                  </a:cubicBezTo>
                  <a:cubicBezTo>
                    <a:pt x="6048" y="-134"/>
                    <a:pt x="8208" y="-134"/>
                    <a:pt x="11232" y="307"/>
                  </a:cubicBezTo>
                  <a:cubicBezTo>
                    <a:pt x="14256" y="748"/>
                    <a:pt x="18144" y="1629"/>
                    <a:pt x="19872" y="2805"/>
                  </a:cubicBezTo>
                  <a:cubicBezTo>
                    <a:pt x="21600" y="3980"/>
                    <a:pt x="21168" y="5450"/>
                    <a:pt x="18144" y="7727"/>
                  </a:cubicBezTo>
                  <a:cubicBezTo>
                    <a:pt x="15120" y="10005"/>
                    <a:pt x="9504" y="13090"/>
                    <a:pt x="6480" y="15515"/>
                  </a:cubicBezTo>
                  <a:cubicBezTo>
                    <a:pt x="3456" y="17939"/>
                    <a:pt x="3024" y="19703"/>
                    <a:pt x="2592" y="214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Drawing"/>
          <p:cNvGrpSpPr/>
          <p:nvPr/>
        </p:nvGrpSpPr>
        <p:grpSpPr>
          <a:xfrm>
            <a:off x="1066192" y="1484108"/>
            <a:ext cx="10541608" cy="4868009"/>
            <a:chOff x="0" y="0"/>
            <a:chExt cx="10541607" cy="4868007"/>
          </a:xfrm>
        </p:grpSpPr>
        <p:sp>
          <p:nvSpPr>
            <p:cNvPr id="345" name="Line"/>
            <p:cNvSpPr/>
            <p:nvPr/>
          </p:nvSpPr>
          <p:spPr>
            <a:xfrm>
              <a:off x="-1" y="257492"/>
              <a:ext cx="197460" cy="547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1" h="21502" fill="norm" stroke="1" extrusionOk="0">
                  <a:moveTo>
                    <a:pt x="15072" y="431"/>
                  </a:moveTo>
                  <a:cubicBezTo>
                    <a:pt x="12116" y="182"/>
                    <a:pt x="9160" y="-67"/>
                    <a:pt x="6659" y="16"/>
                  </a:cubicBezTo>
                  <a:cubicBezTo>
                    <a:pt x="4158" y="99"/>
                    <a:pt x="2112" y="515"/>
                    <a:pt x="975" y="1138"/>
                  </a:cubicBezTo>
                  <a:cubicBezTo>
                    <a:pt x="-162" y="1761"/>
                    <a:pt x="-389" y="2591"/>
                    <a:pt x="748" y="3547"/>
                  </a:cubicBezTo>
                  <a:cubicBezTo>
                    <a:pt x="1885" y="4502"/>
                    <a:pt x="4386" y="5582"/>
                    <a:pt x="5864" y="6579"/>
                  </a:cubicBezTo>
                  <a:cubicBezTo>
                    <a:pt x="7342" y="7576"/>
                    <a:pt x="7796" y="8490"/>
                    <a:pt x="8024" y="9155"/>
                  </a:cubicBezTo>
                  <a:cubicBezTo>
                    <a:pt x="8251" y="9819"/>
                    <a:pt x="8251" y="10235"/>
                    <a:pt x="7910" y="10608"/>
                  </a:cubicBezTo>
                  <a:cubicBezTo>
                    <a:pt x="7569" y="10982"/>
                    <a:pt x="6887" y="11315"/>
                    <a:pt x="7114" y="11481"/>
                  </a:cubicBezTo>
                  <a:cubicBezTo>
                    <a:pt x="7342" y="11647"/>
                    <a:pt x="8478" y="11647"/>
                    <a:pt x="9160" y="11855"/>
                  </a:cubicBezTo>
                  <a:cubicBezTo>
                    <a:pt x="9843" y="12062"/>
                    <a:pt x="10070" y="12478"/>
                    <a:pt x="9615" y="13641"/>
                  </a:cubicBezTo>
                  <a:cubicBezTo>
                    <a:pt x="9160" y="14804"/>
                    <a:pt x="8024" y="16715"/>
                    <a:pt x="7342" y="17919"/>
                  </a:cubicBezTo>
                  <a:cubicBezTo>
                    <a:pt x="6659" y="19124"/>
                    <a:pt x="6432" y="19622"/>
                    <a:pt x="6318" y="20079"/>
                  </a:cubicBezTo>
                  <a:cubicBezTo>
                    <a:pt x="6205" y="20536"/>
                    <a:pt x="6205" y="20951"/>
                    <a:pt x="6887" y="21201"/>
                  </a:cubicBezTo>
                  <a:cubicBezTo>
                    <a:pt x="7569" y="21450"/>
                    <a:pt x="8933" y="21533"/>
                    <a:pt x="11434" y="21491"/>
                  </a:cubicBezTo>
                  <a:cubicBezTo>
                    <a:pt x="13935" y="21450"/>
                    <a:pt x="17573" y="21284"/>
                    <a:pt x="21211" y="211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6" name="Line"/>
            <p:cNvSpPr/>
            <p:nvPr/>
          </p:nvSpPr>
          <p:spPr>
            <a:xfrm>
              <a:off x="410410" y="395491"/>
              <a:ext cx="34699" cy="336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8" h="21482" fill="norm" stroke="1" extrusionOk="0">
                  <a:moveTo>
                    <a:pt x="20828" y="0"/>
                  </a:moveTo>
                  <a:cubicBezTo>
                    <a:pt x="18287" y="4185"/>
                    <a:pt x="15746" y="8370"/>
                    <a:pt x="12569" y="11610"/>
                  </a:cubicBezTo>
                  <a:cubicBezTo>
                    <a:pt x="9393" y="14850"/>
                    <a:pt x="5581" y="17145"/>
                    <a:pt x="3040" y="18765"/>
                  </a:cubicBezTo>
                  <a:cubicBezTo>
                    <a:pt x="499" y="20385"/>
                    <a:pt x="-772" y="21330"/>
                    <a:pt x="499" y="21465"/>
                  </a:cubicBezTo>
                  <a:cubicBezTo>
                    <a:pt x="1769" y="21600"/>
                    <a:pt x="5581" y="20925"/>
                    <a:pt x="9393" y="20115"/>
                  </a:cubicBezTo>
                  <a:cubicBezTo>
                    <a:pt x="13204" y="19305"/>
                    <a:pt x="17016" y="18360"/>
                    <a:pt x="20828" y="174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7" name="Line"/>
            <p:cNvSpPr/>
            <p:nvPr/>
          </p:nvSpPr>
          <p:spPr>
            <a:xfrm>
              <a:off x="449717" y="325641"/>
              <a:ext cx="179542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4" h="21600" fill="norm" stroke="1" extrusionOk="0">
                  <a:moveTo>
                    <a:pt x="1713" y="21600"/>
                  </a:moveTo>
                  <a:cubicBezTo>
                    <a:pt x="709" y="19350"/>
                    <a:pt x="-296" y="17100"/>
                    <a:pt x="81" y="14850"/>
                  </a:cubicBezTo>
                  <a:cubicBezTo>
                    <a:pt x="457" y="12600"/>
                    <a:pt x="2216" y="10350"/>
                    <a:pt x="5983" y="7875"/>
                  </a:cubicBezTo>
                  <a:cubicBezTo>
                    <a:pt x="9751" y="5400"/>
                    <a:pt x="15527" y="2700"/>
                    <a:pt x="2130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8" name="Line"/>
            <p:cNvSpPr/>
            <p:nvPr/>
          </p:nvSpPr>
          <p:spPr>
            <a:xfrm>
              <a:off x="445108" y="478041"/>
              <a:ext cx="158751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2304" y="17486"/>
                    <a:pt x="4608" y="13371"/>
                    <a:pt x="8208" y="9771"/>
                  </a:cubicBezTo>
                  <a:cubicBezTo>
                    <a:pt x="11808" y="6171"/>
                    <a:pt x="16704" y="3086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49" name="Line"/>
            <p:cNvSpPr/>
            <p:nvPr/>
          </p:nvSpPr>
          <p:spPr>
            <a:xfrm>
              <a:off x="622908" y="643141"/>
              <a:ext cx="635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0" name="Line"/>
            <p:cNvSpPr/>
            <p:nvPr/>
          </p:nvSpPr>
          <p:spPr>
            <a:xfrm>
              <a:off x="699108" y="738391"/>
              <a:ext cx="825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3086"/>
                    <a:pt x="14954" y="6171"/>
                    <a:pt x="11354" y="9771"/>
                  </a:cubicBezTo>
                  <a:cubicBezTo>
                    <a:pt x="7754" y="13371"/>
                    <a:pt x="3877" y="17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1" name="Line"/>
            <p:cNvSpPr/>
            <p:nvPr/>
          </p:nvSpPr>
          <p:spPr>
            <a:xfrm>
              <a:off x="1181708" y="326173"/>
              <a:ext cx="25401" cy="329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21600" y="4506"/>
                  </a:moveTo>
                  <a:cubicBezTo>
                    <a:pt x="21600" y="3818"/>
                    <a:pt x="21600" y="3130"/>
                    <a:pt x="21600" y="2236"/>
                  </a:cubicBezTo>
                  <a:cubicBezTo>
                    <a:pt x="21600" y="1341"/>
                    <a:pt x="21600" y="241"/>
                    <a:pt x="21600" y="34"/>
                  </a:cubicBezTo>
                  <a:cubicBezTo>
                    <a:pt x="21600" y="-172"/>
                    <a:pt x="21600" y="516"/>
                    <a:pt x="19800" y="3199"/>
                  </a:cubicBezTo>
                  <a:cubicBezTo>
                    <a:pt x="18000" y="5882"/>
                    <a:pt x="14400" y="10559"/>
                    <a:pt x="10800" y="13930"/>
                  </a:cubicBezTo>
                  <a:cubicBezTo>
                    <a:pt x="7200" y="17301"/>
                    <a:pt x="3600" y="19364"/>
                    <a:pt x="0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2" name="Line"/>
            <p:cNvSpPr/>
            <p:nvPr/>
          </p:nvSpPr>
          <p:spPr>
            <a:xfrm>
              <a:off x="1186606" y="293891"/>
              <a:ext cx="179253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0" h="21600" fill="norm" stroke="1" extrusionOk="0">
                  <a:moveTo>
                    <a:pt x="172" y="21600"/>
                  </a:moveTo>
                  <a:cubicBezTo>
                    <a:pt x="-79" y="17550"/>
                    <a:pt x="-330" y="13500"/>
                    <a:pt x="1554" y="9900"/>
                  </a:cubicBezTo>
                  <a:cubicBezTo>
                    <a:pt x="3437" y="6300"/>
                    <a:pt x="7456" y="3150"/>
                    <a:pt x="11098" y="1575"/>
                  </a:cubicBezTo>
                  <a:cubicBezTo>
                    <a:pt x="14740" y="0"/>
                    <a:pt x="18005" y="0"/>
                    <a:pt x="212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3" name="Line"/>
            <p:cNvSpPr/>
            <p:nvPr/>
          </p:nvSpPr>
          <p:spPr>
            <a:xfrm>
              <a:off x="1181708" y="452641"/>
              <a:ext cx="1079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659" y="16000"/>
                    <a:pt x="9318" y="10400"/>
                    <a:pt x="12918" y="6800"/>
                  </a:cubicBezTo>
                  <a:cubicBezTo>
                    <a:pt x="16518" y="3200"/>
                    <a:pt x="19059" y="1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4" name="Line"/>
            <p:cNvSpPr/>
            <p:nvPr/>
          </p:nvSpPr>
          <p:spPr>
            <a:xfrm>
              <a:off x="1315058" y="513147"/>
              <a:ext cx="114301" cy="1421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8" fill="norm" stroke="1" extrusionOk="0">
                  <a:moveTo>
                    <a:pt x="0" y="449"/>
                  </a:moveTo>
                  <a:cubicBezTo>
                    <a:pt x="2000" y="132"/>
                    <a:pt x="4000" y="-186"/>
                    <a:pt x="5800" y="132"/>
                  </a:cubicBezTo>
                  <a:cubicBezTo>
                    <a:pt x="7600" y="449"/>
                    <a:pt x="9200" y="1402"/>
                    <a:pt x="10000" y="3467"/>
                  </a:cubicBezTo>
                  <a:cubicBezTo>
                    <a:pt x="10800" y="5532"/>
                    <a:pt x="10800" y="8708"/>
                    <a:pt x="10000" y="11090"/>
                  </a:cubicBezTo>
                  <a:cubicBezTo>
                    <a:pt x="9200" y="13473"/>
                    <a:pt x="7600" y="15061"/>
                    <a:pt x="6400" y="16649"/>
                  </a:cubicBezTo>
                  <a:cubicBezTo>
                    <a:pt x="5200" y="18238"/>
                    <a:pt x="4400" y="19826"/>
                    <a:pt x="6000" y="20620"/>
                  </a:cubicBezTo>
                  <a:cubicBezTo>
                    <a:pt x="7600" y="21414"/>
                    <a:pt x="11600" y="21414"/>
                    <a:pt x="14600" y="21255"/>
                  </a:cubicBezTo>
                  <a:cubicBezTo>
                    <a:pt x="17600" y="21096"/>
                    <a:pt x="19600" y="20779"/>
                    <a:pt x="21600" y="20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5" name="Line"/>
            <p:cNvSpPr/>
            <p:nvPr/>
          </p:nvSpPr>
          <p:spPr>
            <a:xfrm>
              <a:off x="1464025" y="700291"/>
              <a:ext cx="60584" cy="61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08" h="21021" fill="norm" stroke="1" extrusionOk="0">
                  <a:moveTo>
                    <a:pt x="20608" y="0"/>
                  </a:moveTo>
                  <a:cubicBezTo>
                    <a:pt x="14848" y="4320"/>
                    <a:pt x="9088" y="8640"/>
                    <a:pt x="5128" y="12600"/>
                  </a:cubicBezTo>
                  <a:cubicBezTo>
                    <a:pt x="1168" y="16560"/>
                    <a:pt x="-992" y="20160"/>
                    <a:pt x="448" y="20880"/>
                  </a:cubicBezTo>
                  <a:cubicBezTo>
                    <a:pt x="1888" y="21600"/>
                    <a:pt x="6928" y="19440"/>
                    <a:pt x="11968" y="17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6" name="Line"/>
            <p:cNvSpPr/>
            <p:nvPr/>
          </p:nvSpPr>
          <p:spPr>
            <a:xfrm>
              <a:off x="1645258" y="700291"/>
              <a:ext cx="2286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800" y="16800"/>
                    <a:pt x="9600" y="12000"/>
                    <a:pt x="13200" y="8400"/>
                  </a:cubicBezTo>
                  <a:cubicBezTo>
                    <a:pt x="16800" y="4800"/>
                    <a:pt x="19200" y="2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7" name="Line"/>
            <p:cNvSpPr/>
            <p:nvPr/>
          </p:nvSpPr>
          <p:spPr>
            <a:xfrm>
              <a:off x="2032608" y="681241"/>
              <a:ext cx="57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8" name="Line"/>
            <p:cNvSpPr/>
            <p:nvPr/>
          </p:nvSpPr>
          <p:spPr>
            <a:xfrm>
              <a:off x="2127858" y="732041"/>
              <a:ext cx="50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59" name="Line"/>
            <p:cNvSpPr/>
            <p:nvPr/>
          </p:nvSpPr>
          <p:spPr>
            <a:xfrm>
              <a:off x="2810689" y="224041"/>
              <a:ext cx="34719" cy="4750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1" h="21452" fill="norm" stroke="1" extrusionOk="0">
                  <a:moveTo>
                    <a:pt x="20841" y="0"/>
                  </a:moveTo>
                  <a:cubicBezTo>
                    <a:pt x="17029" y="3058"/>
                    <a:pt x="13217" y="6117"/>
                    <a:pt x="10041" y="9366"/>
                  </a:cubicBezTo>
                  <a:cubicBezTo>
                    <a:pt x="6865" y="12616"/>
                    <a:pt x="4323" y="16057"/>
                    <a:pt x="2417" y="18207"/>
                  </a:cubicBezTo>
                  <a:cubicBezTo>
                    <a:pt x="512" y="20358"/>
                    <a:pt x="-759" y="21218"/>
                    <a:pt x="512" y="21409"/>
                  </a:cubicBezTo>
                  <a:cubicBezTo>
                    <a:pt x="1782" y="21600"/>
                    <a:pt x="5594" y="21122"/>
                    <a:pt x="9406" y="206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0" name="Line"/>
            <p:cNvSpPr/>
            <p:nvPr/>
          </p:nvSpPr>
          <p:spPr>
            <a:xfrm>
              <a:off x="2826358" y="192291"/>
              <a:ext cx="24765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108" y="21600"/>
                  </a:moveTo>
                  <a:cubicBezTo>
                    <a:pt x="554" y="20084"/>
                    <a:pt x="0" y="18568"/>
                    <a:pt x="0" y="17053"/>
                  </a:cubicBezTo>
                  <a:cubicBezTo>
                    <a:pt x="0" y="15537"/>
                    <a:pt x="554" y="14021"/>
                    <a:pt x="3600" y="11179"/>
                  </a:cubicBezTo>
                  <a:cubicBezTo>
                    <a:pt x="6646" y="8337"/>
                    <a:pt x="12185" y="4168"/>
                    <a:pt x="15600" y="2084"/>
                  </a:cubicBezTo>
                  <a:cubicBezTo>
                    <a:pt x="19015" y="0"/>
                    <a:pt x="20308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1" name="Line"/>
            <p:cNvSpPr/>
            <p:nvPr/>
          </p:nvSpPr>
          <p:spPr>
            <a:xfrm>
              <a:off x="2851758" y="420891"/>
              <a:ext cx="152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500" y="14400"/>
                    <a:pt x="9000" y="7200"/>
                    <a:pt x="12600" y="3600"/>
                  </a:cubicBezTo>
                  <a:cubicBezTo>
                    <a:pt x="16200" y="0"/>
                    <a:pt x="189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2" name="Line"/>
            <p:cNvSpPr/>
            <p:nvPr/>
          </p:nvSpPr>
          <p:spPr>
            <a:xfrm>
              <a:off x="2991458" y="712991"/>
              <a:ext cx="317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5564"/>
                    <a:pt x="0" y="11127"/>
                    <a:pt x="3600" y="14727"/>
                  </a:cubicBezTo>
                  <a:cubicBezTo>
                    <a:pt x="7200" y="18327"/>
                    <a:pt x="144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3" name="Line"/>
            <p:cNvSpPr/>
            <p:nvPr/>
          </p:nvSpPr>
          <p:spPr>
            <a:xfrm>
              <a:off x="3080828" y="719341"/>
              <a:ext cx="75025" cy="994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0703" fill="norm" stroke="1" extrusionOk="0">
                  <a:moveTo>
                    <a:pt x="15632" y="2645"/>
                  </a:moveTo>
                  <a:cubicBezTo>
                    <a:pt x="12713" y="1763"/>
                    <a:pt x="9794" y="882"/>
                    <a:pt x="7167" y="1102"/>
                  </a:cubicBezTo>
                  <a:cubicBezTo>
                    <a:pt x="4540" y="1322"/>
                    <a:pt x="2205" y="2645"/>
                    <a:pt x="1038" y="4629"/>
                  </a:cubicBezTo>
                  <a:cubicBezTo>
                    <a:pt x="-130" y="6612"/>
                    <a:pt x="-130" y="9257"/>
                    <a:pt x="162" y="11902"/>
                  </a:cubicBezTo>
                  <a:cubicBezTo>
                    <a:pt x="454" y="14547"/>
                    <a:pt x="1038" y="17192"/>
                    <a:pt x="2789" y="18955"/>
                  </a:cubicBezTo>
                  <a:cubicBezTo>
                    <a:pt x="4540" y="20718"/>
                    <a:pt x="7459" y="21600"/>
                    <a:pt x="10962" y="19396"/>
                  </a:cubicBezTo>
                  <a:cubicBezTo>
                    <a:pt x="14465" y="17192"/>
                    <a:pt x="18551" y="11902"/>
                    <a:pt x="20011" y="8155"/>
                  </a:cubicBezTo>
                  <a:cubicBezTo>
                    <a:pt x="21470" y="4408"/>
                    <a:pt x="20302" y="2204"/>
                    <a:pt x="1913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4" name="Line"/>
            <p:cNvSpPr/>
            <p:nvPr/>
          </p:nvSpPr>
          <p:spPr>
            <a:xfrm>
              <a:off x="3194113" y="719341"/>
              <a:ext cx="93704" cy="119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7" h="21355" fill="norm" stroke="1" extrusionOk="0">
                  <a:moveTo>
                    <a:pt x="8573" y="2274"/>
                  </a:moveTo>
                  <a:cubicBezTo>
                    <a:pt x="6225" y="3411"/>
                    <a:pt x="3877" y="4547"/>
                    <a:pt x="2234" y="7200"/>
                  </a:cubicBezTo>
                  <a:cubicBezTo>
                    <a:pt x="590" y="9853"/>
                    <a:pt x="-349" y="14021"/>
                    <a:pt x="121" y="16674"/>
                  </a:cubicBezTo>
                  <a:cubicBezTo>
                    <a:pt x="590" y="19326"/>
                    <a:pt x="2468" y="20463"/>
                    <a:pt x="4581" y="21032"/>
                  </a:cubicBezTo>
                  <a:cubicBezTo>
                    <a:pt x="6694" y="21600"/>
                    <a:pt x="9042" y="21600"/>
                    <a:pt x="11860" y="19516"/>
                  </a:cubicBezTo>
                  <a:cubicBezTo>
                    <a:pt x="14677" y="17432"/>
                    <a:pt x="17964" y="13263"/>
                    <a:pt x="19608" y="9853"/>
                  </a:cubicBezTo>
                  <a:cubicBezTo>
                    <a:pt x="21251" y="6442"/>
                    <a:pt x="21251" y="3789"/>
                    <a:pt x="19138" y="2274"/>
                  </a:cubicBezTo>
                  <a:cubicBezTo>
                    <a:pt x="17025" y="758"/>
                    <a:pt x="12799" y="379"/>
                    <a:pt x="857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5" name="Line"/>
            <p:cNvSpPr/>
            <p:nvPr/>
          </p:nvSpPr>
          <p:spPr>
            <a:xfrm>
              <a:off x="3605412" y="-1"/>
              <a:ext cx="213981" cy="7453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6" h="21426" fill="norm" stroke="1" extrusionOk="0">
                  <a:moveTo>
                    <a:pt x="195" y="782"/>
                  </a:moveTo>
                  <a:cubicBezTo>
                    <a:pt x="-12" y="478"/>
                    <a:pt x="-220" y="173"/>
                    <a:pt x="507" y="52"/>
                  </a:cubicBezTo>
                  <a:cubicBezTo>
                    <a:pt x="1234" y="-70"/>
                    <a:pt x="2895" y="-9"/>
                    <a:pt x="4972" y="599"/>
                  </a:cubicBezTo>
                  <a:cubicBezTo>
                    <a:pt x="7049" y="1208"/>
                    <a:pt x="9542" y="2364"/>
                    <a:pt x="9957" y="3855"/>
                  </a:cubicBezTo>
                  <a:cubicBezTo>
                    <a:pt x="10372" y="5345"/>
                    <a:pt x="8711" y="7171"/>
                    <a:pt x="7568" y="8448"/>
                  </a:cubicBezTo>
                  <a:cubicBezTo>
                    <a:pt x="6426" y="9726"/>
                    <a:pt x="5803" y="10456"/>
                    <a:pt x="5492" y="10973"/>
                  </a:cubicBezTo>
                  <a:cubicBezTo>
                    <a:pt x="5180" y="11491"/>
                    <a:pt x="5180" y="11795"/>
                    <a:pt x="6115" y="12190"/>
                  </a:cubicBezTo>
                  <a:cubicBezTo>
                    <a:pt x="7049" y="12586"/>
                    <a:pt x="8918" y="13073"/>
                    <a:pt x="11618" y="13955"/>
                  </a:cubicBezTo>
                  <a:cubicBezTo>
                    <a:pt x="14318" y="14837"/>
                    <a:pt x="17849" y="16115"/>
                    <a:pt x="19615" y="17088"/>
                  </a:cubicBezTo>
                  <a:cubicBezTo>
                    <a:pt x="21380" y="18062"/>
                    <a:pt x="21380" y="18731"/>
                    <a:pt x="20030" y="19400"/>
                  </a:cubicBezTo>
                  <a:cubicBezTo>
                    <a:pt x="18680" y="20070"/>
                    <a:pt x="15980" y="20739"/>
                    <a:pt x="13488" y="21104"/>
                  </a:cubicBezTo>
                  <a:cubicBezTo>
                    <a:pt x="10995" y="21469"/>
                    <a:pt x="8711" y="21530"/>
                    <a:pt x="6945" y="21256"/>
                  </a:cubicBezTo>
                  <a:cubicBezTo>
                    <a:pt x="5180" y="20982"/>
                    <a:pt x="3934" y="20374"/>
                    <a:pt x="2688" y="197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6" name="Line"/>
            <p:cNvSpPr/>
            <p:nvPr/>
          </p:nvSpPr>
          <p:spPr>
            <a:xfrm>
              <a:off x="4820257" y="439941"/>
              <a:ext cx="998947" cy="796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2" h="21391" fill="norm" stroke="1" extrusionOk="0">
                  <a:moveTo>
                    <a:pt x="548" y="18758"/>
                  </a:moveTo>
                  <a:cubicBezTo>
                    <a:pt x="274" y="19326"/>
                    <a:pt x="0" y="19895"/>
                    <a:pt x="0" y="20463"/>
                  </a:cubicBezTo>
                  <a:cubicBezTo>
                    <a:pt x="0" y="21032"/>
                    <a:pt x="274" y="21600"/>
                    <a:pt x="1256" y="21316"/>
                  </a:cubicBezTo>
                  <a:cubicBezTo>
                    <a:pt x="2238" y="21032"/>
                    <a:pt x="3927" y="19895"/>
                    <a:pt x="5571" y="18758"/>
                  </a:cubicBezTo>
                  <a:cubicBezTo>
                    <a:pt x="7215" y="17621"/>
                    <a:pt x="8814" y="16484"/>
                    <a:pt x="10458" y="15632"/>
                  </a:cubicBezTo>
                  <a:cubicBezTo>
                    <a:pt x="12101" y="14779"/>
                    <a:pt x="13791" y="14211"/>
                    <a:pt x="15481" y="13358"/>
                  </a:cubicBezTo>
                  <a:cubicBezTo>
                    <a:pt x="17170" y="12505"/>
                    <a:pt x="18860" y="11368"/>
                    <a:pt x="19888" y="10516"/>
                  </a:cubicBezTo>
                  <a:cubicBezTo>
                    <a:pt x="20915" y="9663"/>
                    <a:pt x="21280" y="9095"/>
                    <a:pt x="21440" y="7389"/>
                  </a:cubicBezTo>
                  <a:cubicBezTo>
                    <a:pt x="21600" y="5684"/>
                    <a:pt x="21554" y="2842"/>
                    <a:pt x="2150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7" name="Line"/>
            <p:cNvSpPr/>
            <p:nvPr/>
          </p:nvSpPr>
          <p:spPr>
            <a:xfrm>
              <a:off x="5514161" y="352099"/>
              <a:ext cx="296677" cy="316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528" fill="norm" stroke="1" extrusionOk="0">
                  <a:moveTo>
                    <a:pt x="13923" y="1656"/>
                  </a:moveTo>
                  <a:cubicBezTo>
                    <a:pt x="9844" y="1080"/>
                    <a:pt x="5766" y="504"/>
                    <a:pt x="3349" y="216"/>
                  </a:cubicBezTo>
                  <a:cubicBezTo>
                    <a:pt x="932" y="-72"/>
                    <a:pt x="177" y="-72"/>
                    <a:pt x="26" y="216"/>
                  </a:cubicBezTo>
                  <a:cubicBezTo>
                    <a:pt x="-125" y="504"/>
                    <a:pt x="328" y="1080"/>
                    <a:pt x="2896" y="1728"/>
                  </a:cubicBezTo>
                  <a:cubicBezTo>
                    <a:pt x="5464" y="2376"/>
                    <a:pt x="10146" y="3096"/>
                    <a:pt x="13545" y="3744"/>
                  </a:cubicBezTo>
                  <a:cubicBezTo>
                    <a:pt x="16944" y="4392"/>
                    <a:pt x="19058" y="4968"/>
                    <a:pt x="20191" y="6120"/>
                  </a:cubicBezTo>
                  <a:cubicBezTo>
                    <a:pt x="21324" y="7272"/>
                    <a:pt x="21475" y="9000"/>
                    <a:pt x="20644" y="10872"/>
                  </a:cubicBezTo>
                  <a:cubicBezTo>
                    <a:pt x="19813" y="12744"/>
                    <a:pt x="18001" y="14760"/>
                    <a:pt x="16641" y="16560"/>
                  </a:cubicBezTo>
                  <a:cubicBezTo>
                    <a:pt x="15282" y="18360"/>
                    <a:pt x="14376" y="19944"/>
                    <a:pt x="13469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8" name="Line"/>
            <p:cNvSpPr/>
            <p:nvPr/>
          </p:nvSpPr>
          <p:spPr>
            <a:xfrm>
              <a:off x="6325207" y="433591"/>
              <a:ext cx="12701" cy="215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69" name="Line"/>
            <p:cNvSpPr/>
            <p:nvPr/>
          </p:nvSpPr>
          <p:spPr>
            <a:xfrm>
              <a:off x="6351550" y="271576"/>
              <a:ext cx="18108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2" h="20702" fill="norm" stroke="1" extrusionOk="0">
                  <a:moveTo>
                    <a:pt x="20532" y="14811"/>
                  </a:moveTo>
                  <a:cubicBezTo>
                    <a:pt x="10932" y="6957"/>
                    <a:pt x="1332" y="-898"/>
                    <a:pt x="132" y="84"/>
                  </a:cubicBezTo>
                  <a:cubicBezTo>
                    <a:pt x="-1068" y="1066"/>
                    <a:pt x="6132" y="10884"/>
                    <a:pt x="13332" y="207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0" name="Line"/>
            <p:cNvSpPr/>
            <p:nvPr/>
          </p:nvSpPr>
          <p:spPr>
            <a:xfrm>
              <a:off x="6429723" y="389814"/>
              <a:ext cx="136786" cy="2088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104" fill="norm" stroke="1" extrusionOk="0">
                  <a:moveTo>
                    <a:pt x="5524" y="5064"/>
                  </a:moveTo>
                  <a:cubicBezTo>
                    <a:pt x="4195" y="9342"/>
                    <a:pt x="2866" y="13619"/>
                    <a:pt x="1869" y="16506"/>
                  </a:cubicBezTo>
                  <a:cubicBezTo>
                    <a:pt x="872" y="19393"/>
                    <a:pt x="207" y="20890"/>
                    <a:pt x="41" y="20997"/>
                  </a:cubicBezTo>
                  <a:cubicBezTo>
                    <a:pt x="-125" y="21104"/>
                    <a:pt x="207" y="19821"/>
                    <a:pt x="1204" y="17041"/>
                  </a:cubicBezTo>
                  <a:cubicBezTo>
                    <a:pt x="2201" y="14260"/>
                    <a:pt x="3863" y="9983"/>
                    <a:pt x="5524" y="6882"/>
                  </a:cubicBezTo>
                  <a:cubicBezTo>
                    <a:pt x="7186" y="3781"/>
                    <a:pt x="8847" y="1856"/>
                    <a:pt x="10509" y="787"/>
                  </a:cubicBezTo>
                  <a:cubicBezTo>
                    <a:pt x="12170" y="-282"/>
                    <a:pt x="13832" y="-496"/>
                    <a:pt x="15660" y="1643"/>
                  </a:cubicBezTo>
                  <a:cubicBezTo>
                    <a:pt x="17487" y="3781"/>
                    <a:pt x="19481" y="8272"/>
                    <a:pt x="20478" y="11908"/>
                  </a:cubicBezTo>
                  <a:cubicBezTo>
                    <a:pt x="21475" y="15544"/>
                    <a:pt x="21475" y="18324"/>
                    <a:pt x="21475" y="211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1" name="Line"/>
            <p:cNvSpPr/>
            <p:nvPr/>
          </p:nvSpPr>
          <p:spPr>
            <a:xfrm>
              <a:off x="6674457" y="134630"/>
              <a:ext cx="114301" cy="457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24" fill="norm" stroke="1" extrusionOk="0">
                  <a:moveTo>
                    <a:pt x="21600" y="3906"/>
                  </a:moveTo>
                  <a:cubicBezTo>
                    <a:pt x="19600" y="2711"/>
                    <a:pt x="17600" y="1517"/>
                    <a:pt x="15600" y="820"/>
                  </a:cubicBezTo>
                  <a:cubicBezTo>
                    <a:pt x="13600" y="123"/>
                    <a:pt x="11600" y="-76"/>
                    <a:pt x="10000" y="24"/>
                  </a:cubicBezTo>
                  <a:cubicBezTo>
                    <a:pt x="8400" y="123"/>
                    <a:pt x="7200" y="521"/>
                    <a:pt x="5800" y="1865"/>
                  </a:cubicBezTo>
                  <a:cubicBezTo>
                    <a:pt x="4400" y="3209"/>
                    <a:pt x="2800" y="5498"/>
                    <a:pt x="1800" y="8932"/>
                  </a:cubicBezTo>
                  <a:cubicBezTo>
                    <a:pt x="800" y="12366"/>
                    <a:pt x="400" y="16945"/>
                    <a:pt x="0" y="215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2" name="Line"/>
            <p:cNvSpPr/>
            <p:nvPr/>
          </p:nvSpPr>
          <p:spPr>
            <a:xfrm>
              <a:off x="6610957" y="445728"/>
              <a:ext cx="16510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831" y="11375"/>
                    <a:pt x="1662" y="2735"/>
                    <a:pt x="5262" y="575"/>
                  </a:cubicBezTo>
                  <a:cubicBezTo>
                    <a:pt x="8862" y="-1585"/>
                    <a:pt x="15231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3" name="Line"/>
            <p:cNvSpPr/>
            <p:nvPr/>
          </p:nvSpPr>
          <p:spPr>
            <a:xfrm>
              <a:off x="6762809" y="412462"/>
              <a:ext cx="127549" cy="1544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4" h="21303" fill="norm" stroke="1" extrusionOk="0">
                  <a:moveTo>
                    <a:pt x="5317" y="9044"/>
                  </a:moveTo>
                  <a:cubicBezTo>
                    <a:pt x="7059" y="8752"/>
                    <a:pt x="8800" y="8460"/>
                    <a:pt x="10194" y="7584"/>
                  </a:cubicBezTo>
                  <a:cubicBezTo>
                    <a:pt x="11588" y="6708"/>
                    <a:pt x="12633" y="5249"/>
                    <a:pt x="13329" y="3789"/>
                  </a:cubicBezTo>
                  <a:cubicBezTo>
                    <a:pt x="14026" y="2330"/>
                    <a:pt x="14375" y="871"/>
                    <a:pt x="13504" y="287"/>
                  </a:cubicBezTo>
                  <a:cubicBezTo>
                    <a:pt x="12633" y="-297"/>
                    <a:pt x="10542" y="-5"/>
                    <a:pt x="8104" y="1308"/>
                  </a:cubicBezTo>
                  <a:cubicBezTo>
                    <a:pt x="5665" y="2622"/>
                    <a:pt x="2878" y="4957"/>
                    <a:pt x="1310" y="7876"/>
                  </a:cubicBezTo>
                  <a:cubicBezTo>
                    <a:pt x="-258" y="10795"/>
                    <a:pt x="-606" y="14298"/>
                    <a:pt x="1310" y="16925"/>
                  </a:cubicBezTo>
                  <a:cubicBezTo>
                    <a:pt x="3226" y="19552"/>
                    <a:pt x="7407" y="21303"/>
                    <a:pt x="11065" y="21303"/>
                  </a:cubicBezTo>
                  <a:cubicBezTo>
                    <a:pt x="14723" y="21303"/>
                    <a:pt x="17859" y="19552"/>
                    <a:pt x="20994" y="17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4" name="Line"/>
            <p:cNvSpPr/>
            <p:nvPr/>
          </p:nvSpPr>
          <p:spPr>
            <a:xfrm>
              <a:off x="6888095" y="419014"/>
              <a:ext cx="192764" cy="171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132" fill="norm" stroke="1" extrusionOk="0">
                  <a:moveTo>
                    <a:pt x="955" y="11941"/>
                  </a:moveTo>
                  <a:cubicBezTo>
                    <a:pt x="720" y="9079"/>
                    <a:pt x="485" y="6216"/>
                    <a:pt x="251" y="4134"/>
                  </a:cubicBezTo>
                  <a:cubicBezTo>
                    <a:pt x="16" y="2052"/>
                    <a:pt x="-219" y="751"/>
                    <a:pt x="368" y="230"/>
                  </a:cubicBezTo>
                  <a:cubicBezTo>
                    <a:pt x="955" y="-290"/>
                    <a:pt x="2364" y="-30"/>
                    <a:pt x="4359" y="2052"/>
                  </a:cubicBezTo>
                  <a:cubicBezTo>
                    <a:pt x="6355" y="4134"/>
                    <a:pt x="8938" y="8038"/>
                    <a:pt x="10229" y="10900"/>
                  </a:cubicBezTo>
                  <a:cubicBezTo>
                    <a:pt x="11520" y="13763"/>
                    <a:pt x="11520" y="15585"/>
                    <a:pt x="11285" y="17146"/>
                  </a:cubicBezTo>
                  <a:cubicBezTo>
                    <a:pt x="11051" y="18708"/>
                    <a:pt x="10581" y="20009"/>
                    <a:pt x="9759" y="20659"/>
                  </a:cubicBezTo>
                  <a:cubicBezTo>
                    <a:pt x="8938" y="21310"/>
                    <a:pt x="7764" y="21310"/>
                    <a:pt x="7059" y="20529"/>
                  </a:cubicBezTo>
                  <a:cubicBezTo>
                    <a:pt x="6355" y="19749"/>
                    <a:pt x="6120" y="18187"/>
                    <a:pt x="7294" y="14804"/>
                  </a:cubicBezTo>
                  <a:cubicBezTo>
                    <a:pt x="8468" y="11421"/>
                    <a:pt x="11051" y="6216"/>
                    <a:pt x="13633" y="3874"/>
                  </a:cubicBezTo>
                  <a:cubicBezTo>
                    <a:pt x="16216" y="1532"/>
                    <a:pt x="18798" y="2052"/>
                    <a:pt x="21381" y="25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5" name="Line"/>
            <p:cNvSpPr/>
            <p:nvPr/>
          </p:nvSpPr>
          <p:spPr>
            <a:xfrm>
              <a:off x="6452207" y="795541"/>
              <a:ext cx="44450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91" y="16364"/>
                    <a:pt x="6583" y="11127"/>
                    <a:pt x="10183" y="7527"/>
                  </a:cubicBezTo>
                  <a:cubicBezTo>
                    <a:pt x="13783" y="3927"/>
                    <a:pt x="17691" y="1964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6" name="Line"/>
            <p:cNvSpPr/>
            <p:nvPr/>
          </p:nvSpPr>
          <p:spPr>
            <a:xfrm>
              <a:off x="6700528" y="789191"/>
              <a:ext cx="259680" cy="758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0916" fill="norm" stroke="1" extrusionOk="0">
                  <a:moveTo>
                    <a:pt x="5694" y="15762"/>
                  </a:moveTo>
                  <a:cubicBezTo>
                    <a:pt x="4648" y="16930"/>
                    <a:pt x="3603" y="18097"/>
                    <a:pt x="2384" y="19265"/>
                  </a:cubicBezTo>
                  <a:cubicBezTo>
                    <a:pt x="1165" y="20432"/>
                    <a:pt x="-229" y="21600"/>
                    <a:pt x="32" y="20432"/>
                  </a:cubicBezTo>
                  <a:cubicBezTo>
                    <a:pt x="294" y="19265"/>
                    <a:pt x="2210" y="15762"/>
                    <a:pt x="6042" y="11968"/>
                  </a:cubicBezTo>
                  <a:cubicBezTo>
                    <a:pt x="9874" y="8173"/>
                    <a:pt x="15623" y="4086"/>
                    <a:pt x="213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7" name="Line"/>
            <p:cNvSpPr/>
            <p:nvPr/>
          </p:nvSpPr>
          <p:spPr>
            <a:xfrm>
              <a:off x="7658438" y="204718"/>
              <a:ext cx="489220" cy="404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78" fill="norm" stroke="1" extrusionOk="0">
                  <a:moveTo>
                    <a:pt x="4481" y="1021"/>
                  </a:moveTo>
                  <a:cubicBezTo>
                    <a:pt x="4388" y="462"/>
                    <a:pt x="4295" y="-98"/>
                    <a:pt x="4248" y="14"/>
                  </a:cubicBezTo>
                  <a:cubicBezTo>
                    <a:pt x="4202" y="126"/>
                    <a:pt x="4202" y="909"/>
                    <a:pt x="4062" y="3148"/>
                  </a:cubicBezTo>
                  <a:cubicBezTo>
                    <a:pt x="3922" y="5386"/>
                    <a:pt x="3643" y="9079"/>
                    <a:pt x="3410" y="11933"/>
                  </a:cubicBezTo>
                  <a:cubicBezTo>
                    <a:pt x="3178" y="14787"/>
                    <a:pt x="2991" y="16801"/>
                    <a:pt x="2898" y="18144"/>
                  </a:cubicBezTo>
                  <a:cubicBezTo>
                    <a:pt x="2805" y="19487"/>
                    <a:pt x="2805" y="20159"/>
                    <a:pt x="2991" y="20663"/>
                  </a:cubicBezTo>
                  <a:cubicBezTo>
                    <a:pt x="3178" y="21166"/>
                    <a:pt x="3550" y="21502"/>
                    <a:pt x="3783" y="21334"/>
                  </a:cubicBezTo>
                  <a:cubicBezTo>
                    <a:pt x="4016" y="21166"/>
                    <a:pt x="4109" y="20495"/>
                    <a:pt x="4016" y="19376"/>
                  </a:cubicBezTo>
                  <a:cubicBezTo>
                    <a:pt x="3922" y="18256"/>
                    <a:pt x="3643" y="16690"/>
                    <a:pt x="3085" y="15626"/>
                  </a:cubicBezTo>
                  <a:cubicBezTo>
                    <a:pt x="2526" y="14563"/>
                    <a:pt x="1688" y="14004"/>
                    <a:pt x="1036" y="13724"/>
                  </a:cubicBezTo>
                  <a:cubicBezTo>
                    <a:pt x="385" y="13444"/>
                    <a:pt x="-81" y="13444"/>
                    <a:pt x="12" y="13164"/>
                  </a:cubicBezTo>
                  <a:cubicBezTo>
                    <a:pt x="105" y="12884"/>
                    <a:pt x="757" y="12325"/>
                    <a:pt x="1967" y="11094"/>
                  </a:cubicBezTo>
                  <a:cubicBezTo>
                    <a:pt x="3178" y="9863"/>
                    <a:pt x="4947" y="7960"/>
                    <a:pt x="6017" y="6729"/>
                  </a:cubicBezTo>
                  <a:cubicBezTo>
                    <a:pt x="7088" y="5498"/>
                    <a:pt x="7460" y="4938"/>
                    <a:pt x="7833" y="4323"/>
                  </a:cubicBezTo>
                  <a:cubicBezTo>
                    <a:pt x="8205" y="3707"/>
                    <a:pt x="8578" y="3036"/>
                    <a:pt x="8764" y="3148"/>
                  </a:cubicBezTo>
                  <a:cubicBezTo>
                    <a:pt x="8950" y="3260"/>
                    <a:pt x="8950" y="4155"/>
                    <a:pt x="8857" y="6225"/>
                  </a:cubicBezTo>
                  <a:cubicBezTo>
                    <a:pt x="8764" y="8296"/>
                    <a:pt x="8578" y="11541"/>
                    <a:pt x="8438" y="13500"/>
                  </a:cubicBezTo>
                  <a:cubicBezTo>
                    <a:pt x="8298" y="15458"/>
                    <a:pt x="8205" y="16130"/>
                    <a:pt x="8066" y="17081"/>
                  </a:cubicBezTo>
                  <a:cubicBezTo>
                    <a:pt x="7926" y="18033"/>
                    <a:pt x="7740" y="19264"/>
                    <a:pt x="7693" y="19543"/>
                  </a:cubicBezTo>
                  <a:cubicBezTo>
                    <a:pt x="7647" y="19823"/>
                    <a:pt x="7740" y="19152"/>
                    <a:pt x="7926" y="18256"/>
                  </a:cubicBezTo>
                  <a:cubicBezTo>
                    <a:pt x="8112" y="17361"/>
                    <a:pt x="8391" y="16242"/>
                    <a:pt x="8671" y="15458"/>
                  </a:cubicBezTo>
                  <a:cubicBezTo>
                    <a:pt x="8950" y="14675"/>
                    <a:pt x="9229" y="14227"/>
                    <a:pt x="9509" y="14283"/>
                  </a:cubicBezTo>
                  <a:cubicBezTo>
                    <a:pt x="9788" y="14339"/>
                    <a:pt x="10067" y="14899"/>
                    <a:pt x="10253" y="15514"/>
                  </a:cubicBezTo>
                  <a:cubicBezTo>
                    <a:pt x="10440" y="16130"/>
                    <a:pt x="10533" y="16801"/>
                    <a:pt x="10719" y="17361"/>
                  </a:cubicBezTo>
                  <a:cubicBezTo>
                    <a:pt x="10905" y="17921"/>
                    <a:pt x="11185" y="18368"/>
                    <a:pt x="11557" y="18536"/>
                  </a:cubicBezTo>
                  <a:cubicBezTo>
                    <a:pt x="11929" y="18704"/>
                    <a:pt x="12395" y="18592"/>
                    <a:pt x="13000" y="17977"/>
                  </a:cubicBezTo>
                  <a:cubicBezTo>
                    <a:pt x="13605" y="17361"/>
                    <a:pt x="14350" y="16242"/>
                    <a:pt x="14769" y="15347"/>
                  </a:cubicBezTo>
                  <a:cubicBezTo>
                    <a:pt x="15188" y="14451"/>
                    <a:pt x="15281" y="13780"/>
                    <a:pt x="15141" y="13220"/>
                  </a:cubicBezTo>
                  <a:cubicBezTo>
                    <a:pt x="15002" y="12661"/>
                    <a:pt x="14629" y="12213"/>
                    <a:pt x="14210" y="12157"/>
                  </a:cubicBezTo>
                  <a:cubicBezTo>
                    <a:pt x="13791" y="12101"/>
                    <a:pt x="13326" y="12437"/>
                    <a:pt x="12953" y="13388"/>
                  </a:cubicBezTo>
                  <a:cubicBezTo>
                    <a:pt x="12581" y="14339"/>
                    <a:pt x="12302" y="15906"/>
                    <a:pt x="12255" y="16969"/>
                  </a:cubicBezTo>
                  <a:cubicBezTo>
                    <a:pt x="12209" y="18033"/>
                    <a:pt x="12395" y="18592"/>
                    <a:pt x="13978" y="18872"/>
                  </a:cubicBezTo>
                  <a:cubicBezTo>
                    <a:pt x="15560" y="19152"/>
                    <a:pt x="18540" y="19152"/>
                    <a:pt x="21519" y="1915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8" name="Line"/>
            <p:cNvSpPr/>
            <p:nvPr/>
          </p:nvSpPr>
          <p:spPr>
            <a:xfrm>
              <a:off x="8614118" y="402849"/>
              <a:ext cx="107348" cy="4446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6" h="21503" fill="norm" stroke="1" extrusionOk="0">
                  <a:moveTo>
                    <a:pt x="3167" y="3636"/>
                  </a:moveTo>
                  <a:cubicBezTo>
                    <a:pt x="2752" y="5991"/>
                    <a:pt x="2336" y="8345"/>
                    <a:pt x="2336" y="11160"/>
                  </a:cubicBezTo>
                  <a:cubicBezTo>
                    <a:pt x="2336" y="13976"/>
                    <a:pt x="2752" y="17251"/>
                    <a:pt x="2959" y="19145"/>
                  </a:cubicBezTo>
                  <a:cubicBezTo>
                    <a:pt x="3167" y="21039"/>
                    <a:pt x="3167" y="21551"/>
                    <a:pt x="2959" y="21500"/>
                  </a:cubicBezTo>
                  <a:cubicBezTo>
                    <a:pt x="2752" y="21449"/>
                    <a:pt x="2336" y="20834"/>
                    <a:pt x="1713" y="18685"/>
                  </a:cubicBezTo>
                  <a:cubicBezTo>
                    <a:pt x="1090" y="16535"/>
                    <a:pt x="259" y="12850"/>
                    <a:pt x="52" y="10034"/>
                  </a:cubicBezTo>
                  <a:cubicBezTo>
                    <a:pt x="-156" y="7219"/>
                    <a:pt x="259" y="5274"/>
                    <a:pt x="1298" y="3892"/>
                  </a:cubicBezTo>
                  <a:cubicBezTo>
                    <a:pt x="2336" y="2510"/>
                    <a:pt x="3998" y="1691"/>
                    <a:pt x="5659" y="1128"/>
                  </a:cubicBezTo>
                  <a:cubicBezTo>
                    <a:pt x="7321" y="565"/>
                    <a:pt x="8982" y="258"/>
                    <a:pt x="10852" y="105"/>
                  </a:cubicBezTo>
                  <a:cubicBezTo>
                    <a:pt x="12721" y="-49"/>
                    <a:pt x="14798" y="-49"/>
                    <a:pt x="16459" y="207"/>
                  </a:cubicBezTo>
                  <a:cubicBezTo>
                    <a:pt x="18121" y="463"/>
                    <a:pt x="19367" y="975"/>
                    <a:pt x="20198" y="2101"/>
                  </a:cubicBezTo>
                  <a:cubicBezTo>
                    <a:pt x="21029" y="3227"/>
                    <a:pt x="21444" y="4967"/>
                    <a:pt x="20613" y="6298"/>
                  </a:cubicBezTo>
                  <a:cubicBezTo>
                    <a:pt x="19782" y="7629"/>
                    <a:pt x="17706" y="8550"/>
                    <a:pt x="14798" y="8908"/>
                  </a:cubicBezTo>
                  <a:cubicBezTo>
                    <a:pt x="11890" y="9267"/>
                    <a:pt x="8152" y="9062"/>
                    <a:pt x="6075" y="8704"/>
                  </a:cubicBezTo>
                  <a:cubicBezTo>
                    <a:pt x="3998" y="8345"/>
                    <a:pt x="3582" y="7833"/>
                    <a:pt x="3167" y="73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79" name="Line"/>
            <p:cNvSpPr/>
            <p:nvPr/>
          </p:nvSpPr>
          <p:spPr>
            <a:xfrm>
              <a:off x="9138257" y="384918"/>
              <a:ext cx="120278" cy="417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3" h="20780" fill="norm" stroke="1" extrusionOk="0">
                  <a:moveTo>
                    <a:pt x="5492" y="5268"/>
                  </a:moveTo>
                  <a:cubicBezTo>
                    <a:pt x="4027" y="7586"/>
                    <a:pt x="2563" y="9904"/>
                    <a:pt x="1647" y="12433"/>
                  </a:cubicBezTo>
                  <a:cubicBezTo>
                    <a:pt x="732" y="14961"/>
                    <a:pt x="366" y="17701"/>
                    <a:pt x="183" y="19334"/>
                  </a:cubicBezTo>
                  <a:cubicBezTo>
                    <a:pt x="0" y="20967"/>
                    <a:pt x="0" y="21494"/>
                    <a:pt x="0" y="19439"/>
                  </a:cubicBezTo>
                  <a:cubicBezTo>
                    <a:pt x="0" y="17385"/>
                    <a:pt x="0" y="12749"/>
                    <a:pt x="366" y="9324"/>
                  </a:cubicBezTo>
                  <a:cubicBezTo>
                    <a:pt x="732" y="5900"/>
                    <a:pt x="1464" y="3687"/>
                    <a:pt x="2197" y="2317"/>
                  </a:cubicBezTo>
                  <a:cubicBezTo>
                    <a:pt x="2929" y="948"/>
                    <a:pt x="3661" y="421"/>
                    <a:pt x="5125" y="157"/>
                  </a:cubicBezTo>
                  <a:cubicBezTo>
                    <a:pt x="6590" y="-106"/>
                    <a:pt x="8786" y="-106"/>
                    <a:pt x="11898" y="684"/>
                  </a:cubicBezTo>
                  <a:cubicBezTo>
                    <a:pt x="15010" y="1474"/>
                    <a:pt x="19037" y="3055"/>
                    <a:pt x="20319" y="4530"/>
                  </a:cubicBezTo>
                  <a:cubicBezTo>
                    <a:pt x="21600" y="6005"/>
                    <a:pt x="20136" y="7375"/>
                    <a:pt x="18305" y="8218"/>
                  </a:cubicBezTo>
                  <a:cubicBezTo>
                    <a:pt x="16475" y="9061"/>
                    <a:pt x="14278" y="9377"/>
                    <a:pt x="12264" y="9640"/>
                  </a:cubicBezTo>
                  <a:cubicBezTo>
                    <a:pt x="10251" y="9904"/>
                    <a:pt x="8420" y="10114"/>
                    <a:pt x="6956" y="10009"/>
                  </a:cubicBezTo>
                  <a:cubicBezTo>
                    <a:pt x="5492" y="9904"/>
                    <a:pt x="4393" y="9482"/>
                    <a:pt x="3295" y="90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0" name="Line"/>
            <p:cNvSpPr/>
            <p:nvPr/>
          </p:nvSpPr>
          <p:spPr>
            <a:xfrm>
              <a:off x="9287223" y="413550"/>
              <a:ext cx="149486" cy="1492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0870" fill="norm" stroke="1" extrusionOk="0">
                  <a:moveTo>
                    <a:pt x="9620" y="11679"/>
                  </a:moveTo>
                  <a:cubicBezTo>
                    <a:pt x="10533" y="10495"/>
                    <a:pt x="11446" y="9311"/>
                    <a:pt x="11902" y="7388"/>
                  </a:cubicBezTo>
                  <a:cubicBezTo>
                    <a:pt x="12358" y="5465"/>
                    <a:pt x="12358" y="2802"/>
                    <a:pt x="11598" y="1322"/>
                  </a:cubicBezTo>
                  <a:cubicBezTo>
                    <a:pt x="10837" y="-157"/>
                    <a:pt x="9316" y="-453"/>
                    <a:pt x="7491" y="731"/>
                  </a:cubicBezTo>
                  <a:cubicBezTo>
                    <a:pt x="5665" y="1914"/>
                    <a:pt x="3536" y="4577"/>
                    <a:pt x="2167" y="7536"/>
                  </a:cubicBezTo>
                  <a:cubicBezTo>
                    <a:pt x="798" y="10495"/>
                    <a:pt x="189" y="13750"/>
                    <a:pt x="37" y="16117"/>
                  </a:cubicBezTo>
                  <a:cubicBezTo>
                    <a:pt x="-115" y="18484"/>
                    <a:pt x="189" y="19963"/>
                    <a:pt x="1102" y="20555"/>
                  </a:cubicBezTo>
                  <a:cubicBezTo>
                    <a:pt x="2015" y="21147"/>
                    <a:pt x="3536" y="20851"/>
                    <a:pt x="4905" y="20111"/>
                  </a:cubicBezTo>
                  <a:cubicBezTo>
                    <a:pt x="6274" y="19372"/>
                    <a:pt x="7491" y="18188"/>
                    <a:pt x="8860" y="17300"/>
                  </a:cubicBezTo>
                  <a:cubicBezTo>
                    <a:pt x="10229" y="16413"/>
                    <a:pt x="11750" y="15821"/>
                    <a:pt x="13879" y="16265"/>
                  </a:cubicBezTo>
                  <a:cubicBezTo>
                    <a:pt x="16009" y="16709"/>
                    <a:pt x="18747" y="18188"/>
                    <a:pt x="21485" y="196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1" name="Line"/>
            <p:cNvSpPr/>
            <p:nvPr/>
          </p:nvSpPr>
          <p:spPr>
            <a:xfrm>
              <a:off x="9430357" y="427241"/>
              <a:ext cx="146051" cy="1670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0" y="810"/>
                  </a:moveTo>
                  <a:cubicBezTo>
                    <a:pt x="2817" y="2160"/>
                    <a:pt x="5635" y="3510"/>
                    <a:pt x="7983" y="6345"/>
                  </a:cubicBezTo>
                  <a:cubicBezTo>
                    <a:pt x="10330" y="9180"/>
                    <a:pt x="12209" y="13500"/>
                    <a:pt x="13148" y="16335"/>
                  </a:cubicBezTo>
                  <a:cubicBezTo>
                    <a:pt x="14087" y="19170"/>
                    <a:pt x="14087" y="20520"/>
                    <a:pt x="13304" y="21060"/>
                  </a:cubicBezTo>
                  <a:cubicBezTo>
                    <a:pt x="12522" y="21600"/>
                    <a:pt x="10957" y="21330"/>
                    <a:pt x="10174" y="19440"/>
                  </a:cubicBezTo>
                  <a:cubicBezTo>
                    <a:pt x="9391" y="17550"/>
                    <a:pt x="9391" y="14040"/>
                    <a:pt x="10017" y="10800"/>
                  </a:cubicBezTo>
                  <a:cubicBezTo>
                    <a:pt x="10643" y="7560"/>
                    <a:pt x="11896" y="4590"/>
                    <a:pt x="13930" y="2835"/>
                  </a:cubicBezTo>
                  <a:cubicBezTo>
                    <a:pt x="15965" y="1080"/>
                    <a:pt x="18783" y="5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2" name="Line"/>
            <p:cNvSpPr/>
            <p:nvPr/>
          </p:nvSpPr>
          <p:spPr>
            <a:xfrm>
              <a:off x="9558537" y="440886"/>
              <a:ext cx="125822" cy="1329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196" fill="norm" stroke="1" extrusionOk="0">
                  <a:moveTo>
                    <a:pt x="17079" y="4911"/>
                  </a:moveTo>
                  <a:cubicBezTo>
                    <a:pt x="15279" y="4236"/>
                    <a:pt x="13479" y="3561"/>
                    <a:pt x="12039" y="2549"/>
                  </a:cubicBezTo>
                  <a:cubicBezTo>
                    <a:pt x="10599" y="1536"/>
                    <a:pt x="9519" y="186"/>
                    <a:pt x="8259" y="18"/>
                  </a:cubicBezTo>
                  <a:cubicBezTo>
                    <a:pt x="6999" y="-151"/>
                    <a:pt x="5559" y="861"/>
                    <a:pt x="4119" y="3055"/>
                  </a:cubicBezTo>
                  <a:cubicBezTo>
                    <a:pt x="2679" y="5249"/>
                    <a:pt x="1239" y="8624"/>
                    <a:pt x="519" y="11662"/>
                  </a:cubicBezTo>
                  <a:cubicBezTo>
                    <a:pt x="-201" y="14699"/>
                    <a:pt x="-201" y="17399"/>
                    <a:pt x="699" y="19086"/>
                  </a:cubicBezTo>
                  <a:cubicBezTo>
                    <a:pt x="1599" y="20774"/>
                    <a:pt x="3399" y="21449"/>
                    <a:pt x="5019" y="21111"/>
                  </a:cubicBezTo>
                  <a:cubicBezTo>
                    <a:pt x="6639" y="20774"/>
                    <a:pt x="8079" y="19424"/>
                    <a:pt x="9339" y="18074"/>
                  </a:cubicBezTo>
                  <a:cubicBezTo>
                    <a:pt x="10599" y="16724"/>
                    <a:pt x="11679" y="15374"/>
                    <a:pt x="12759" y="15374"/>
                  </a:cubicBezTo>
                  <a:cubicBezTo>
                    <a:pt x="13839" y="15374"/>
                    <a:pt x="14919" y="16724"/>
                    <a:pt x="16359" y="17736"/>
                  </a:cubicBezTo>
                  <a:cubicBezTo>
                    <a:pt x="17799" y="18749"/>
                    <a:pt x="19599" y="19424"/>
                    <a:pt x="21399" y="200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3" name="Line"/>
            <p:cNvSpPr/>
            <p:nvPr/>
          </p:nvSpPr>
          <p:spPr>
            <a:xfrm>
              <a:off x="9728807" y="446022"/>
              <a:ext cx="190501" cy="160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4" fill="norm" stroke="1" extrusionOk="0">
                  <a:moveTo>
                    <a:pt x="0" y="2560"/>
                  </a:moveTo>
                  <a:cubicBezTo>
                    <a:pt x="960" y="3402"/>
                    <a:pt x="1920" y="4243"/>
                    <a:pt x="2400" y="6768"/>
                  </a:cubicBezTo>
                  <a:cubicBezTo>
                    <a:pt x="2880" y="9293"/>
                    <a:pt x="2880" y="13500"/>
                    <a:pt x="2640" y="16446"/>
                  </a:cubicBezTo>
                  <a:cubicBezTo>
                    <a:pt x="2400" y="19391"/>
                    <a:pt x="1920" y="21074"/>
                    <a:pt x="1680" y="21215"/>
                  </a:cubicBezTo>
                  <a:cubicBezTo>
                    <a:pt x="1440" y="21355"/>
                    <a:pt x="1440" y="19952"/>
                    <a:pt x="1800" y="16867"/>
                  </a:cubicBezTo>
                  <a:cubicBezTo>
                    <a:pt x="2160" y="13781"/>
                    <a:pt x="2880" y="9012"/>
                    <a:pt x="3960" y="5646"/>
                  </a:cubicBezTo>
                  <a:cubicBezTo>
                    <a:pt x="5040" y="2280"/>
                    <a:pt x="6480" y="316"/>
                    <a:pt x="7440" y="36"/>
                  </a:cubicBezTo>
                  <a:cubicBezTo>
                    <a:pt x="8400" y="-245"/>
                    <a:pt x="8880" y="1158"/>
                    <a:pt x="9240" y="3261"/>
                  </a:cubicBezTo>
                  <a:cubicBezTo>
                    <a:pt x="9600" y="5365"/>
                    <a:pt x="9840" y="8171"/>
                    <a:pt x="9960" y="10274"/>
                  </a:cubicBezTo>
                  <a:cubicBezTo>
                    <a:pt x="10080" y="12378"/>
                    <a:pt x="10080" y="13781"/>
                    <a:pt x="9960" y="13781"/>
                  </a:cubicBezTo>
                  <a:cubicBezTo>
                    <a:pt x="9840" y="13781"/>
                    <a:pt x="9600" y="12378"/>
                    <a:pt x="9840" y="10976"/>
                  </a:cubicBezTo>
                  <a:cubicBezTo>
                    <a:pt x="10080" y="9573"/>
                    <a:pt x="10800" y="8171"/>
                    <a:pt x="11760" y="6487"/>
                  </a:cubicBezTo>
                  <a:cubicBezTo>
                    <a:pt x="12720" y="4804"/>
                    <a:pt x="13920" y="2841"/>
                    <a:pt x="15120" y="1859"/>
                  </a:cubicBezTo>
                  <a:cubicBezTo>
                    <a:pt x="16320" y="877"/>
                    <a:pt x="17520" y="877"/>
                    <a:pt x="18240" y="2420"/>
                  </a:cubicBezTo>
                  <a:cubicBezTo>
                    <a:pt x="18960" y="3963"/>
                    <a:pt x="19200" y="7049"/>
                    <a:pt x="19680" y="9994"/>
                  </a:cubicBezTo>
                  <a:cubicBezTo>
                    <a:pt x="20160" y="12939"/>
                    <a:pt x="20880" y="15745"/>
                    <a:pt x="21600" y="185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4" name="Line"/>
            <p:cNvSpPr/>
            <p:nvPr/>
          </p:nvSpPr>
          <p:spPr>
            <a:xfrm>
              <a:off x="9979373" y="174239"/>
              <a:ext cx="294624" cy="415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32" fill="norm" stroke="1" extrusionOk="0">
                  <a:moveTo>
                    <a:pt x="3953" y="15658"/>
                  </a:moveTo>
                  <a:cubicBezTo>
                    <a:pt x="4725" y="15440"/>
                    <a:pt x="5496" y="15222"/>
                    <a:pt x="6191" y="14731"/>
                  </a:cubicBezTo>
                  <a:cubicBezTo>
                    <a:pt x="6885" y="14240"/>
                    <a:pt x="7502" y="13476"/>
                    <a:pt x="7348" y="13204"/>
                  </a:cubicBezTo>
                  <a:cubicBezTo>
                    <a:pt x="7193" y="12931"/>
                    <a:pt x="6268" y="13149"/>
                    <a:pt x="5033" y="13858"/>
                  </a:cubicBezTo>
                  <a:cubicBezTo>
                    <a:pt x="3799" y="14567"/>
                    <a:pt x="2256" y="15767"/>
                    <a:pt x="1331" y="16858"/>
                  </a:cubicBezTo>
                  <a:cubicBezTo>
                    <a:pt x="405" y="17949"/>
                    <a:pt x="96" y="18931"/>
                    <a:pt x="19" y="19694"/>
                  </a:cubicBezTo>
                  <a:cubicBezTo>
                    <a:pt x="-58" y="20458"/>
                    <a:pt x="96" y="21004"/>
                    <a:pt x="559" y="21276"/>
                  </a:cubicBezTo>
                  <a:cubicBezTo>
                    <a:pt x="1022" y="21549"/>
                    <a:pt x="1793" y="21549"/>
                    <a:pt x="3722" y="20567"/>
                  </a:cubicBezTo>
                  <a:cubicBezTo>
                    <a:pt x="5651" y="19585"/>
                    <a:pt x="8736" y="17622"/>
                    <a:pt x="11591" y="14949"/>
                  </a:cubicBezTo>
                  <a:cubicBezTo>
                    <a:pt x="14445" y="12276"/>
                    <a:pt x="17068" y="8894"/>
                    <a:pt x="18688" y="6549"/>
                  </a:cubicBezTo>
                  <a:cubicBezTo>
                    <a:pt x="20308" y="4204"/>
                    <a:pt x="20925" y="2894"/>
                    <a:pt x="21233" y="1858"/>
                  </a:cubicBezTo>
                  <a:cubicBezTo>
                    <a:pt x="21542" y="822"/>
                    <a:pt x="21542" y="58"/>
                    <a:pt x="21311" y="4"/>
                  </a:cubicBezTo>
                  <a:cubicBezTo>
                    <a:pt x="21079" y="-51"/>
                    <a:pt x="20616" y="604"/>
                    <a:pt x="19613" y="2676"/>
                  </a:cubicBezTo>
                  <a:cubicBezTo>
                    <a:pt x="18611" y="4749"/>
                    <a:pt x="17068" y="8240"/>
                    <a:pt x="15988" y="11076"/>
                  </a:cubicBezTo>
                  <a:cubicBezTo>
                    <a:pt x="14908" y="13913"/>
                    <a:pt x="14291" y="16094"/>
                    <a:pt x="13982" y="17622"/>
                  </a:cubicBezTo>
                  <a:cubicBezTo>
                    <a:pt x="13673" y="19149"/>
                    <a:pt x="13673" y="20022"/>
                    <a:pt x="14136" y="20404"/>
                  </a:cubicBezTo>
                  <a:cubicBezTo>
                    <a:pt x="14599" y="20785"/>
                    <a:pt x="15525" y="20676"/>
                    <a:pt x="16373" y="20294"/>
                  </a:cubicBezTo>
                  <a:cubicBezTo>
                    <a:pt x="17222" y="19913"/>
                    <a:pt x="17993" y="19258"/>
                    <a:pt x="18765" y="186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5" name="Line"/>
            <p:cNvSpPr/>
            <p:nvPr/>
          </p:nvSpPr>
          <p:spPr>
            <a:xfrm>
              <a:off x="10160607" y="376441"/>
              <a:ext cx="381001" cy="2148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82" fill="norm" stroke="1" extrusionOk="0">
                  <a:moveTo>
                    <a:pt x="0" y="3146"/>
                  </a:moveTo>
                  <a:cubicBezTo>
                    <a:pt x="2520" y="3775"/>
                    <a:pt x="5040" y="4404"/>
                    <a:pt x="6420" y="4718"/>
                  </a:cubicBezTo>
                  <a:cubicBezTo>
                    <a:pt x="7800" y="5033"/>
                    <a:pt x="8040" y="5033"/>
                    <a:pt x="7680" y="5452"/>
                  </a:cubicBezTo>
                  <a:cubicBezTo>
                    <a:pt x="7320" y="5872"/>
                    <a:pt x="6360" y="6711"/>
                    <a:pt x="5760" y="7654"/>
                  </a:cubicBezTo>
                  <a:cubicBezTo>
                    <a:pt x="5160" y="8598"/>
                    <a:pt x="4920" y="9647"/>
                    <a:pt x="5160" y="11115"/>
                  </a:cubicBezTo>
                  <a:cubicBezTo>
                    <a:pt x="5400" y="12583"/>
                    <a:pt x="6120" y="14470"/>
                    <a:pt x="7080" y="15099"/>
                  </a:cubicBezTo>
                  <a:cubicBezTo>
                    <a:pt x="8040" y="15728"/>
                    <a:pt x="9240" y="15099"/>
                    <a:pt x="10260" y="13946"/>
                  </a:cubicBezTo>
                  <a:cubicBezTo>
                    <a:pt x="11280" y="12792"/>
                    <a:pt x="12120" y="11115"/>
                    <a:pt x="12600" y="9647"/>
                  </a:cubicBezTo>
                  <a:cubicBezTo>
                    <a:pt x="13080" y="8179"/>
                    <a:pt x="13200" y="6920"/>
                    <a:pt x="13260" y="5557"/>
                  </a:cubicBezTo>
                  <a:cubicBezTo>
                    <a:pt x="13320" y="4194"/>
                    <a:pt x="13320" y="2726"/>
                    <a:pt x="13620" y="2307"/>
                  </a:cubicBezTo>
                  <a:cubicBezTo>
                    <a:pt x="13920" y="1887"/>
                    <a:pt x="14520" y="2517"/>
                    <a:pt x="15120" y="3984"/>
                  </a:cubicBezTo>
                  <a:cubicBezTo>
                    <a:pt x="15720" y="5452"/>
                    <a:pt x="16320" y="7759"/>
                    <a:pt x="16380" y="10695"/>
                  </a:cubicBezTo>
                  <a:cubicBezTo>
                    <a:pt x="16440" y="13631"/>
                    <a:pt x="15960" y="17196"/>
                    <a:pt x="15420" y="19188"/>
                  </a:cubicBezTo>
                  <a:cubicBezTo>
                    <a:pt x="14880" y="21181"/>
                    <a:pt x="14280" y="21600"/>
                    <a:pt x="13980" y="21076"/>
                  </a:cubicBezTo>
                  <a:cubicBezTo>
                    <a:pt x="13680" y="20551"/>
                    <a:pt x="13680" y="19083"/>
                    <a:pt x="14580" y="15833"/>
                  </a:cubicBezTo>
                  <a:cubicBezTo>
                    <a:pt x="15480" y="12583"/>
                    <a:pt x="17280" y="7550"/>
                    <a:pt x="18600" y="4614"/>
                  </a:cubicBezTo>
                  <a:cubicBezTo>
                    <a:pt x="19920" y="1678"/>
                    <a:pt x="20760" y="83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6" name="Line"/>
            <p:cNvSpPr/>
            <p:nvPr/>
          </p:nvSpPr>
          <p:spPr>
            <a:xfrm>
              <a:off x="7229994" y="1165287"/>
              <a:ext cx="384265" cy="6389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520" fill="norm" stroke="1" extrusionOk="0">
                  <a:moveTo>
                    <a:pt x="8016" y="7436"/>
                  </a:moveTo>
                  <a:cubicBezTo>
                    <a:pt x="7067" y="7008"/>
                    <a:pt x="6117" y="6581"/>
                    <a:pt x="4990" y="6509"/>
                  </a:cubicBezTo>
                  <a:cubicBezTo>
                    <a:pt x="3862" y="6438"/>
                    <a:pt x="2557" y="6723"/>
                    <a:pt x="1608" y="7365"/>
                  </a:cubicBezTo>
                  <a:cubicBezTo>
                    <a:pt x="658" y="8006"/>
                    <a:pt x="65" y="9004"/>
                    <a:pt x="5" y="9896"/>
                  </a:cubicBezTo>
                  <a:cubicBezTo>
                    <a:pt x="-54" y="10787"/>
                    <a:pt x="421" y="11571"/>
                    <a:pt x="1251" y="11963"/>
                  </a:cubicBezTo>
                  <a:cubicBezTo>
                    <a:pt x="2082" y="12355"/>
                    <a:pt x="3269" y="12355"/>
                    <a:pt x="4041" y="11286"/>
                  </a:cubicBezTo>
                  <a:cubicBezTo>
                    <a:pt x="4812" y="10216"/>
                    <a:pt x="5168" y="8078"/>
                    <a:pt x="5168" y="6438"/>
                  </a:cubicBezTo>
                  <a:cubicBezTo>
                    <a:pt x="5168" y="4799"/>
                    <a:pt x="4812" y="3658"/>
                    <a:pt x="5287" y="2838"/>
                  </a:cubicBezTo>
                  <a:cubicBezTo>
                    <a:pt x="5761" y="2018"/>
                    <a:pt x="7067" y="1519"/>
                    <a:pt x="8728" y="1092"/>
                  </a:cubicBezTo>
                  <a:cubicBezTo>
                    <a:pt x="10390" y="664"/>
                    <a:pt x="12408" y="307"/>
                    <a:pt x="13772" y="129"/>
                  </a:cubicBezTo>
                  <a:cubicBezTo>
                    <a:pt x="15137" y="-49"/>
                    <a:pt x="15849" y="-49"/>
                    <a:pt x="16205" y="165"/>
                  </a:cubicBezTo>
                  <a:cubicBezTo>
                    <a:pt x="16561" y="379"/>
                    <a:pt x="16561" y="806"/>
                    <a:pt x="15671" y="2197"/>
                  </a:cubicBezTo>
                  <a:cubicBezTo>
                    <a:pt x="14781" y="3587"/>
                    <a:pt x="13001" y="5939"/>
                    <a:pt x="11755" y="8185"/>
                  </a:cubicBezTo>
                  <a:cubicBezTo>
                    <a:pt x="10509" y="10430"/>
                    <a:pt x="9797" y="12569"/>
                    <a:pt x="9381" y="14529"/>
                  </a:cubicBezTo>
                  <a:cubicBezTo>
                    <a:pt x="8966" y="16490"/>
                    <a:pt x="8847" y="18272"/>
                    <a:pt x="8906" y="19341"/>
                  </a:cubicBezTo>
                  <a:cubicBezTo>
                    <a:pt x="8966" y="20410"/>
                    <a:pt x="9203" y="20767"/>
                    <a:pt x="9559" y="21052"/>
                  </a:cubicBezTo>
                  <a:cubicBezTo>
                    <a:pt x="9915" y="21337"/>
                    <a:pt x="10390" y="21551"/>
                    <a:pt x="10865" y="21515"/>
                  </a:cubicBezTo>
                  <a:cubicBezTo>
                    <a:pt x="11339" y="21480"/>
                    <a:pt x="11814" y="21195"/>
                    <a:pt x="12348" y="20018"/>
                  </a:cubicBezTo>
                  <a:cubicBezTo>
                    <a:pt x="12882" y="18842"/>
                    <a:pt x="13476" y="16775"/>
                    <a:pt x="13713" y="15527"/>
                  </a:cubicBezTo>
                  <a:cubicBezTo>
                    <a:pt x="13950" y="14280"/>
                    <a:pt x="13832" y="13852"/>
                    <a:pt x="14544" y="13353"/>
                  </a:cubicBezTo>
                  <a:cubicBezTo>
                    <a:pt x="15256" y="12854"/>
                    <a:pt x="16799" y="12284"/>
                    <a:pt x="18104" y="11892"/>
                  </a:cubicBezTo>
                  <a:cubicBezTo>
                    <a:pt x="19410" y="11500"/>
                    <a:pt x="20478" y="11286"/>
                    <a:pt x="21546" y="110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7" name="Line"/>
            <p:cNvSpPr/>
            <p:nvPr/>
          </p:nvSpPr>
          <p:spPr>
            <a:xfrm>
              <a:off x="7978324" y="1098334"/>
              <a:ext cx="144750" cy="508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364" fill="norm" stroke="1" extrusionOk="0">
                  <a:moveTo>
                    <a:pt x="4320" y="10750"/>
                  </a:moveTo>
                  <a:cubicBezTo>
                    <a:pt x="3703" y="12262"/>
                    <a:pt x="3086" y="13773"/>
                    <a:pt x="2931" y="15239"/>
                  </a:cubicBezTo>
                  <a:cubicBezTo>
                    <a:pt x="2777" y="16706"/>
                    <a:pt x="3086" y="18128"/>
                    <a:pt x="2931" y="19239"/>
                  </a:cubicBezTo>
                  <a:cubicBezTo>
                    <a:pt x="2777" y="20350"/>
                    <a:pt x="2160" y="21150"/>
                    <a:pt x="1697" y="21328"/>
                  </a:cubicBezTo>
                  <a:cubicBezTo>
                    <a:pt x="1234" y="21506"/>
                    <a:pt x="926" y="21062"/>
                    <a:pt x="617" y="19062"/>
                  </a:cubicBezTo>
                  <a:cubicBezTo>
                    <a:pt x="309" y="17062"/>
                    <a:pt x="0" y="13506"/>
                    <a:pt x="0" y="10262"/>
                  </a:cubicBezTo>
                  <a:cubicBezTo>
                    <a:pt x="0" y="7017"/>
                    <a:pt x="309" y="4084"/>
                    <a:pt x="926" y="2439"/>
                  </a:cubicBezTo>
                  <a:cubicBezTo>
                    <a:pt x="1543" y="795"/>
                    <a:pt x="2469" y="439"/>
                    <a:pt x="3703" y="217"/>
                  </a:cubicBezTo>
                  <a:cubicBezTo>
                    <a:pt x="4937" y="-5"/>
                    <a:pt x="6480" y="-94"/>
                    <a:pt x="8949" y="128"/>
                  </a:cubicBezTo>
                  <a:cubicBezTo>
                    <a:pt x="11417" y="350"/>
                    <a:pt x="14811" y="884"/>
                    <a:pt x="17126" y="2039"/>
                  </a:cubicBezTo>
                  <a:cubicBezTo>
                    <a:pt x="19440" y="3195"/>
                    <a:pt x="20674" y="4973"/>
                    <a:pt x="20057" y="6528"/>
                  </a:cubicBezTo>
                  <a:cubicBezTo>
                    <a:pt x="19440" y="8084"/>
                    <a:pt x="16971" y="9417"/>
                    <a:pt x="14966" y="10262"/>
                  </a:cubicBezTo>
                  <a:cubicBezTo>
                    <a:pt x="12960" y="11106"/>
                    <a:pt x="11417" y="11462"/>
                    <a:pt x="11417" y="11728"/>
                  </a:cubicBezTo>
                  <a:cubicBezTo>
                    <a:pt x="11417" y="11995"/>
                    <a:pt x="12960" y="12173"/>
                    <a:pt x="14811" y="12573"/>
                  </a:cubicBezTo>
                  <a:cubicBezTo>
                    <a:pt x="16663" y="12973"/>
                    <a:pt x="18823" y="13595"/>
                    <a:pt x="20057" y="14439"/>
                  </a:cubicBezTo>
                  <a:cubicBezTo>
                    <a:pt x="21291" y="15284"/>
                    <a:pt x="21600" y="16350"/>
                    <a:pt x="20057" y="17239"/>
                  </a:cubicBezTo>
                  <a:cubicBezTo>
                    <a:pt x="18514" y="18128"/>
                    <a:pt x="15120" y="18839"/>
                    <a:pt x="11726" y="18973"/>
                  </a:cubicBezTo>
                  <a:cubicBezTo>
                    <a:pt x="8331" y="19106"/>
                    <a:pt x="4937" y="18662"/>
                    <a:pt x="3240" y="18084"/>
                  </a:cubicBezTo>
                  <a:cubicBezTo>
                    <a:pt x="1543" y="17506"/>
                    <a:pt x="1543" y="16795"/>
                    <a:pt x="1543" y="160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8" name="Line"/>
            <p:cNvSpPr/>
            <p:nvPr/>
          </p:nvSpPr>
          <p:spPr>
            <a:xfrm>
              <a:off x="8200012" y="1343529"/>
              <a:ext cx="138146" cy="149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0" h="20901" fill="norm" stroke="1" extrusionOk="0">
                  <a:moveTo>
                    <a:pt x="3687" y="12163"/>
                  </a:moveTo>
                  <a:cubicBezTo>
                    <a:pt x="6305" y="9500"/>
                    <a:pt x="8924" y="6837"/>
                    <a:pt x="10396" y="4766"/>
                  </a:cubicBezTo>
                  <a:cubicBezTo>
                    <a:pt x="11869" y="2695"/>
                    <a:pt x="12196" y="1215"/>
                    <a:pt x="11378" y="476"/>
                  </a:cubicBezTo>
                  <a:cubicBezTo>
                    <a:pt x="10560" y="-264"/>
                    <a:pt x="8596" y="-264"/>
                    <a:pt x="6469" y="1363"/>
                  </a:cubicBezTo>
                  <a:cubicBezTo>
                    <a:pt x="4342" y="2991"/>
                    <a:pt x="2051" y="6246"/>
                    <a:pt x="905" y="9648"/>
                  </a:cubicBezTo>
                  <a:cubicBezTo>
                    <a:pt x="-240" y="13051"/>
                    <a:pt x="-240" y="16602"/>
                    <a:pt x="578" y="18673"/>
                  </a:cubicBezTo>
                  <a:cubicBezTo>
                    <a:pt x="1396" y="20744"/>
                    <a:pt x="3033" y="21336"/>
                    <a:pt x="6633" y="20596"/>
                  </a:cubicBezTo>
                  <a:cubicBezTo>
                    <a:pt x="10233" y="19857"/>
                    <a:pt x="15796" y="17785"/>
                    <a:pt x="21360" y="157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89" name="Line"/>
            <p:cNvSpPr/>
            <p:nvPr/>
          </p:nvSpPr>
          <p:spPr>
            <a:xfrm>
              <a:off x="8331807" y="1284491"/>
              <a:ext cx="158751" cy="200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6" fill="norm" stroke="1" extrusionOk="0">
                  <a:moveTo>
                    <a:pt x="3456" y="6139"/>
                  </a:moveTo>
                  <a:cubicBezTo>
                    <a:pt x="1728" y="5684"/>
                    <a:pt x="0" y="5229"/>
                    <a:pt x="0" y="5229"/>
                  </a:cubicBezTo>
                  <a:cubicBezTo>
                    <a:pt x="0" y="5229"/>
                    <a:pt x="1728" y="5684"/>
                    <a:pt x="4464" y="7503"/>
                  </a:cubicBezTo>
                  <a:cubicBezTo>
                    <a:pt x="7200" y="9322"/>
                    <a:pt x="10944" y="12505"/>
                    <a:pt x="12960" y="14665"/>
                  </a:cubicBezTo>
                  <a:cubicBezTo>
                    <a:pt x="14976" y="16825"/>
                    <a:pt x="15264" y="17962"/>
                    <a:pt x="14976" y="19099"/>
                  </a:cubicBezTo>
                  <a:cubicBezTo>
                    <a:pt x="14688" y="20236"/>
                    <a:pt x="13824" y="21373"/>
                    <a:pt x="12960" y="21486"/>
                  </a:cubicBezTo>
                  <a:cubicBezTo>
                    <a:pt x="12096" y="21600"/>
                    <a:pt x="11232" y="20691"/>
                    <a:pt x="11088" y="18303"/>
                  </a:cubicBezTo>
                  <a:cubicBezTo>
                    <a:pt x="10944" y="15916"/>
                    <a:pt x="11520" y="12051"/>
                    <a:pt x="13392" y="8754"/>
                  </a:cubicBezTo>
                  <a:cubicBezTo>
                    <a:pt x="15264" y="5457"/>
                    <a:pt x="18432" y="27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0" name="Line"/>
            <p:cNvSpPr/>
            <p:nvPr/>
          </p:nvSpPr>
          <p:spPr>
            <a:xfrm>
              <a:off x="8512531" y="1290437"/>
              <a:ext cx="143128" cy="171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129" fill="norm" stroke="1" extrusionOk="0">
                  <a:moveTo>
                    <a:pt x="1467" y="2392"/>
                  </a:moveTo>
                  <a:cubicBezTo>
                    <a:pt x="1467" y="7076"/>
                    <a:pt x="1467" y="11760"/>
                    <a:pt x="1150" y="14883"/>
                  </a:cubicBezTo>
                  <a:cubicBezTo>
                    <a:pt x="832" y="18006"/>
                    <a:pt x="197" y="19568"/>
                    <a:pt x="38" y="19307"/>
                  </a:cubicBezTo>
                  <a:cubicBezTo>
                    <a:pt x="-121" y="19047"/>
                    <a:pt x="197" y="16965"/>
                    <a:pt x="1467" y="13452"/>
                  </a:cubicBezTo>
                  <a:cubicBezTo>
                    <a:pt x="2738" y="9939"/>
                    <a:pt x="4961" y="4994"/>
                    <a:pt x="6867" y="2392"/>
                  </a:cubicBezTo>
                  <a:cubicBezTo>
                    <a:pt x="8773" y="-211"/>
                    <a:pt x="10361" y="-471"/>
                    <a:pt x="12267" y="570"/>
                  </a:cubicBezTo>
                  <a:cubicBezTo>
                    <a:pt x="14173" y="1611"/>
                    <a:pt x="16397" y="3953"/>
                    <a:pt x="17985" y="7596"/>
                  </a:cubicBezTo>
                  <a:cubicBezTo>
                    <a:pt x="19573" y="11240"/>
                    <a:pt x="20526" y="16184"/>
                    <a:pt x="21479" y="211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1" name="Line"/>
            <p:cNvSpPr/>
            <p:nvPr/>
          </p:nvSpPr>
          <p:spPr>
            <a:xfrm>
              <a:off x="8771680" y="1137735"/>
              <a:ext cx="150679" cy="350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6" h="21045" fill="norm" stroke="1" extrusionOk="0">
                  <a:moveTo>
                    <a:pt x="21356" y="2710"/>
                  </a:moveTo>
                  <a:cubicBezTo>
                    <a:pt x="20156" y="1694"/>
                    <a:pt x="18956" y="677"/>
                    <a:pt x="17456" y="233"/>
                  </a:cubicBezTo>
                  <a:cubicBezTo>
                    <a:pt x="15956" y="-212"/>
                    <a:pt x="14156" y="-85"/>
                    <a:pt x="11456" y="1186"/>
                  </a:cubicBezTo>
                  <a:cubicBezTo>
                    <a:pt x="8756" y="2456"/>
                    <a:pt x="5156" y="4870"/>
                    <a:pt x="2906" y="7666"/>
                  </a:cubicBezTo>
                  <a:cubicBezTo>
                    <a:pt x="656" y="10461"/>
                    <a:pt x="-244" y="13637"/>
                    <a:pt x="56" y="16115"/>
                  </a:cubicBezTo>
                  <a:cubicBezTo>
                    <a:pt x="356" y="18593"/>
                    <a:pt x="1856" y="20372"/>
                    <a:pt x="4406" y="20880"/>
                  </a:cubicBezTo>
                  <a:cubicBezTo>
                    <a:pt x="6956" y="21388"/>
                    <a:pt x="10556" y="20626"/>
                    <a:pt x="12956" y="19927"/>
                  </a:cubicBezTo>
                  <a:cubicBezTo>
                    <a:pt x="15356" y="19228"/>
                    <a:pt x="16556" y="18593"/>
                    <a:pt x="17756" y="179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2" name="Line"/>
            <p:cNvSpPr/>
            <p:nvPr/>
          </p:nvSpPr>
          <p:spPr>
            <a:xfrm>
              <a:off x="8903778" y="1221903"/>
              <a:ext cx="174987" cy="4362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06" fill="norm" stroke="1" extrusionOk="0">
                  <a:moveTo>
                    <a:pt x="9200" y="4651"/>
                  </a:moveTo>
                  <a:cubicBezTo>
                    <a:pt x="7143" y="7051"/>
                    <a:pt x="5086" y="9451"/>
                    <a:pt x="3543" y="12007"/>
                  </a:cubicBezTo>
                  <a:cubicBezTo>
                    <a:pt x="2000" y="14564"/>
                    <a:pt x="972" y="17277"/>
                    <a:pt x="457" y="18998"/>
                  </a:cubicBezTo>
                  <a:cubicBezTo>
                    <a:pt x="-57" y="20720"/>
                    <a:pt x="-57" y="21451"/>
                    <a:pt x="72" y="21503"/>
                  </a:cubicBezTo>
                  <a:cubicBezTo>
                    <a:pt x="200" y="21555"/>
                    <a:pt x="457" y="20929"/>
                    <a:pt x="1743" y="18685"/>
                  </a:cubicBezTo>
                  <a:cubicBezTo>
                    <a:pt x="3029" y="16442"/>
                    <a:pt x="5343" y="12581"/>
                    <a:pt x="7143" y="9607"/>
                  </a:cubicBezTo>
                  <a:cubicBezTo>
                    <a:pt x="8943" y="6633"/>
                    <a:pt x="10229" y="4546"/>
                    <a:pt x="11129" y="3242"/>
                  </a:cubicBezTo>
                  <a:cubicBezTo>
                    <a:pt x="12029" y="1938"/>
                    <a:pt x="12543" y="1416"/>
                    <a:pt x="13314" y="998"/>
                  </a:cubicBezTo>
                  <a:cubicBezTo>
                    <a:pt x="14086" y="581"/>
                    <a:pt x="15114" y="268"/>
                    <a:pt x="16272" y="112"/>
                  </a:cubicBezTo>
                  <a:cubicBezTo>
                    <a:pt x="17429" y="-45"/>
                    <a:pt x="18714" y="-45"/>
                    <a:pt x="19743" y="164"/>
                  </a:cubicBezTo>
                  <a:cubicBezTo>
                    <a:pt x="20772" y="372"/>
                    <a:pt x="21543" y="790"/>
                    <a:pt x="21157" y="2094"/>
                  </a:cubicBezTo>
                  <a:cubicBezTo>
                    <a:pt x="20772" y="3398"/>
                    <a:pt x="19229" y="5590"/>
                    <a:pt x="17557" y="7155"/>
                  </a:cubicBezTo>
                  <a:cubicBezTo>
                    <a:pt x="15886" y="8720"/>
                    <a:pt x="14086" y="9659"/>
                    <a:pt x="12672" y="10285"/>
                  </a:cubicBezTo>
                  <a:cubicBezTo>
                    <a:pt x="11257" y="10912"/>
                    <a:pt x="10229" y="11225"/>
                    <a:pt x="9843" y="11016"/>
                  </a:cubicBezTo>
                  <a:cubicBezTo>
                    <a:pt x="9457" y="10807"/>
                    <a:pt x="9714" y="10077"/>
                    <a:pt x="10357" y="9190"/>
                  </a:cubicBezTo>
                  <a:cubicBezTo>
                    <a:pt x="11000" y="8303"/>
                    <a:pt x="12029" y="7259"/>
                    <a:pt x="13057" y="62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3" name="Line"/>
            <p:cNvSpPr/>
            <p:nvPr/>
          </p:nvSpPr>
          <p:spPr>
            <a:xfrm>
              <a:off x="9093807" y="1115371"/>
              <a:ext cx="84254" cy="423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1" h="21482" fill="norm" stroke="1" extrusionOk="0">
                  <a:moveTo>
                    <a:pt x="1543" y="527"/>
                  </a:moveTo>
                  <a:cubicBezTo>
                    <a:pt x="4114" y="204"/>
                    <a:pt x="6686" y="-118"/>
                    <a:pt x="9000" y="43"/>
                  </a:cubicBezTo>
                  <a:cubicBezTo>
                    <a:pt x="11314" y="204"/>
                    <a:pt x="13371" y="849"/>
                    <a:pt x="15943" y="2676"/>
                  </a:cubicBezTo>
                  <a:cubicBezTo>
                    <a:pt x="18514" y="4503"/>
                    <a:pt x="21600" y="7512"/>
                    <a:pt x="20057" y="10575"/>
                  </a:cubicBezTo>
                  <a:cubicBezTo>
                    <a:pt x="18514" y="13637"/>
                    <a:pt x="12343" y="16754"/>
                    <a:pt x="8229" y="18581"/>
                  </a:cubicBezTo>
                  <a:cubicBezTo>
                    <a:pt x="4114" y="20407"/>
                    <a:pt x="2057" y="20945"/>
                    <a:pt x="0" y="214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4" name="Line"/>
            <p:cNvSpPr/>
            <p:nvPr/>
          </p:nvSpPr>
          <p:spPr>
            <a:xfrm>
              <a:off x="9258907" y="1462291"/>
              <a:ext cx="127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5" name="Line"/>
            <p:cNvSpPr/>
            <p:nvPr/>
          </p:nvSpPr>
          <p:spPr>
            <a:xfrm>
              <a:off x="813408" y="2404208"/>
              <a:ext cx="8280401" cy="283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707"/>
                  </a:moveTo>
                  <a:cubicBezTo>
                    <a:pt x="193" y="2579"/>
                    <a:pt x="387" y="1451"/>
                    <a:pt x="577" y="806"/>
                  </a:cubicBezTo>
                  <a:cubicBezTo>
                    <a:pt x="767" y="161"/>
                    <a:pt x="955" y="0"/>
                    <a:pt x="1162" y="0"/>
                  </a:cubicBezTo>
                  <a:cubicBezTo>
                    <a:pt x="1369" y="0"/>
                    <a:pt x="1596" y="161"/>
                    <a:pt x="1808" y="484"/>
                  </a:cubicBezTo>
                  <a:cubicBezTo>
                    <a:pt x="2021" y="806"/>
                    <a:pt x="2220" y="1290"/>
                    <a:pt x="2432" y="1773"/>
                  </a:cubicBezTo>
                  <a:cubicBezTo>
                    <a:pt x="2645" y="2257"/>
                    <a:pt x="2871" y="2740"/>
                    <a:pt x="3048" y="3143"/>
                  </a:cubicBezTo>
                  <a:cubicBezTo>
                    <a:pt x="3225" y="3546"/>
                    <a:pt x="3352" y="3869"/>
                    <a:pt x="3476" y="4191"/>
                  </a:cubicBezTo>
                  <a:cubicBezTo>
                    <a:pt x="3600" y="4513"/>
                    <a:pt x="3721" y="4836"/>
                    <a:pt x="3854" y="5078"/>
                  </a:cubicBezTo>
                  <a:cubicBezTo>
                    <a:pt x="3987" y="5319"/>
                    <a:pt x="4130" y="5481"/>
                    <a:pt x="4282" y="5722"/>
                  </a:cubicBezTo>
                  <a:cubicBezTo>
                    <a:pt x="4434" y="5964"/>
                    <a:pt x="4594" y="6287"/>
                    <a:pt x="4754" y="6528"/>
                  </a:cubicBezTo>
                  <a:cubicBezTo>
                    <a:pt x="4914" y="6770"/>
                    <a:pt x="5074" y="6931"/>
                    <a:pt x="5226" y="7093"/>
                  </a:cubicBezTo>
                  <a:cubicBezTo>
                    <a:pt x="5378" y="7254"/>
                    <a:pt x="5521" y="7415"/>
                    <a:pt x="5682" y="7576"/>
                  </a:cubicBezTo>
                  <a:cubicBezTo>
                    <a:pt x="5842" y="7737"/>
                    <a:pt x="6018" y="7899"/>
                    <a:pt x="6195" y="8060"/>
                  </a:cubicBezTo>
                  <a:cubicBezTo>
                    <a:pt x="6372" y="8221"/>
                    <a:pt x="6548" y="8382"/>
                    <a:pt x="6728" y="8543"/>
                  </a:cubicBezTo>
                  <a:cubicBezTo>
                    <a:pt x="6907" y="8704"/>
                    <a:pt x="7090" y="8866"/>
                    <a:pt x="7266" y="8946"/>
                  </a:cubicBezTo>
                  <a:cubicBezTo>
                    <a:pt x="7443" y="9027"/>
                    <a:pt x="7614" y="9027"/>
                    <a:pt x="7799" y="9027"/>
                  </a:cubicBezTo>
                  <a:cubicBezTo>
                    <a:pt x="7984" y="9027"/>
                    <a:pt x="8183" y="9027"/>
                    <a:pt x="8382" y="9027"/>
                  </a:cubicBezTo>
                  <a:cubicBezTo>
                    <a:pt x="8580" y="9027"/>
                    <a:pt x="8779" y="9027"/>
                    <a:pt x="8981" y="9027"/>
                  </a:cubicBezTo>
                  <a:cubicBezTo>
                    <a:pt x="9182" y="9027"/>
                    <a:pt x="9387" y="9027"/>
                    <a:pt x="9583" y="9027"/>
                  </a:cubicBezTo>
                  <a:cubicBezTo>
                    <a:pt x="9779" y="9027"/>
                    <a:pt x="9966" y="9027"/>
                    <a:pt x="10168" y="9027"/>
                  </a:cubicBezTo>
                  <a:cubicBezTo>
                    <a:pt x="10369" y="9027"/>
                    <a:pt x="10585" y="9027"/>
                    <a:pt x="10794" y="9027"/>
                  </a:cubicBezTo>
                  <a:cubicBezTo>
                    <a:pt x="11004" y="9027"/>
                    <a:pt x="11209" y="9027"/>
                    <a:pt x="11416" y="9027"/>
                  </a:cubicBezTo>
                  <a:cubicBezTo>
                    <a:pt x="11623" y="9027"/>
                    <a:pt x="11833" y="9027"/>
                    <a:pt x="12031" y="9107"/>
                  </a:cubicBezTo>
                  <a:cubicBezTo>
                    <a:pt x="12230" y="9188"/>
                    <a:pt x="12418" y="9349"/>
                    <a:pt x="12619" y="9430"/>
                  </a:cubicBezTo>
                  <a:cubicBezTo>
                    <a:pt x="12821" y="9510"/>
                    <a:pt x="13036" y="9510"/>
                    <a:pt x="13243" y="9591"/>
                  </a:cubicBezTo>
                  <a:cubicBezTo>
                    <a:pt x="13450" y="9672"/>
                    <a:pt x="13649" y="9833"/>
                    <a:pt x="13853" y="9994"/>
                  </a:cubicBezTo>
                  <a:cubicBezTo>
                    <a:pt x="14058" y="10155"/>
                    <a:pt x="14267" y="10316"/>
                    <a:pt x="14463" y="10558"/>
                  </a:cubicBezTo>
                  <a:cubicBezTo>
                    <a:pt x="14660" y="10800"/>
                    <a:pt x="14842" y="11122"/>
                    <a:pt x="15038" y="11364"/>
                  </a:cubicBezTo>
                  <a:cubicBezTo>
                    <a:pt x="15234" y="11606"/>
                    <a:pt x="15444" y="11767"/>
                    <a:pt x="15645" y="12009"/>
                  </a:cubicBezTo>
                  <a:cubicBezTo>
                    <a:pt x="15847" y="12251"/>
                    <a:pt x="16040" y="12573"/>
                    <a:pt x="16233" y="12896"/>
                  </a:cubicBezTo>
                  <a:cubicBezTo>
                    <a:pt x="16426" y="13218"/>
                    <a:pt x="16620" y="13540"/>
                    <a:pt x="16799" y="13782"/>
                  </a:cubicBezTo>
                  <a:cubicBezTo>
                    <a:pt x="16979" y="14024"/>
                    <a:pt x="17144" y="14185"/>
                    <a:pt x="17324" y="14427"/>
                  </a:cubicBezTo>
                  <a:cubicBezTo>
                    <a:pt x="17503" y="14669"/>
                    <a:pt x="17696" y="14991"/>
                    <a:pt x="17961" y="15394"/>
                  </a:cubicBezTo>
                  <a:cubicBezTo>
                    <a:pt x="18226" y="15797"/>
                    <a:pt x="18563" y="16281"/>
                    <a:pt x="18883" y="16764"/>
                  </a:cubicBezTo>
                  <a:cubicBezTo>
                    <a:pt x="19204" y="17248"/>
                    <a:pt x="19507" y="17731"/>
                    <a:pt x="19792" y="18215"/>
                  </a:cubicBezTo>
                  <a:cubicBezTo>
                    <a:pt x="20076" y="18699"/>
                    <a:pt x="20341" y="19182"/>
                    <a:pt x="20590" y="19666"/>
                  </a:cubicBezTo>
                  <a:cubicBezTo>
                    <a:pt x="20838" y="20149"/>
                    <a:pt x="21070" y="20633"/>
                    <a:pt x="21236" y="20955"/>
                  </a:cubicBezTo>
                  <a:cubicBezTo>
                    <a:pt x="21401" y="21278"/>
                    <a:pt x="21501" y="2143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6" name="Line"/>
            <p:cNvSpPr/>
            <p:nvPr/>
          </p:nvSpPr>
          <p:spPr>
            <a:xfrm>
              <a:off x="414403" y="3084314"/>
              <a:ext cx="195806" cy="3735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7" h="21180" fill="norm" stroke="1" extrusionOk="0">
                  <a:moveTo>
                    <a:pt x="21257" y="2003"/>
                  </a:moveTo>
                  <a:cubicBezTo>
                    <a:pt x="20568" y="1403"/>
                    <a:pt x="19878" y="803"/>
                    <a:pt x="18385" y="383"/>
                  </a:cubicBezTo>
                  <a:cubicBezTo>
                    <a:pt x="16891" y="-37"/>
                    <a:pt x="14593" y="-277"/>
                    <a:pt x="12180" y="563"/>
                  </a:cubicBezTo>
                  <a:cubicBezTo>
                    <a:pt x="9768" y="1403"/>
                    <a:pt x="7240" y="3323"/>
                    <a:pt x="5057" y="6083"/>
                  </a:cubicBezTo>
                  <a:cubicBezTo>
                    <a:pt x="2874" y="8843"/>
                    <a:pt x="1036" y="12443"/>
                    <a:pt x="346" y="14963"/>
                  </a:cubicBezTo>
                  <a:cubicBezTo>
                    <a:pt x="-343" y="17483"/>
                    <a:pt x="117" y="18923"/>
                    <a:pt x="691" y="19883"/>
                  </a:cubicBezTo>
                  <a:cubicBezTo>
                    <a:pt x="1266" y="20843"/>
                    <a:pt x="1955" y="21323"/>
                    <a:pt x="5287" y="21143"/>
                  </a:cubicBezTo>
                  <a:cubicBezTo>
                    <a:pt x="8619" y="20963"/>
                    <a:pt x="14593" y="20123"/>
                    <a:pt x="20568" y="19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7" name="Line"/>
            <p:cNvSpPr/>
            <p:nvPr/>
          </p:nvSpPr>
          <p:spPr>
            <a:xfrm>
              <a:off x="851508" y="3145041"/>
              <a:ext cx="5715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200" y="5055"/>
                    <a:pt x="6400" y="10111"/>
                    <a:pt x="8800" y="13634"/>
                  </a:cubicBezTo>
                  <a:cubicBezTo>
                    <a:pt x="11200" y="17157"/>
                    <a:pt x="12800" y="19149"/>
                    <a:pt x="14800" y="20221"/>
                  </a:cubicBezTo>
                  <a:cubicBezTo>
                    <a:pt x="16800" y="21294"/>
                    <a:pt x="19200" y="214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8" name="Line"/>
            <p:cNvSpPr/>
            <p:nvPr/>
          </p:nvSpPr>
          <p:spPr>
            <a:xfrm>
              <a:off x="712334" y="3132341"/>
              <a:ext cx="247125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1" h="21600" fill="norm" stroke="1" extrusionOk="0">
                  <a:moveTo>
                    <a:pt x="3249" y="21600"/>
                  </a:moveTo>
                  <a:cubicBezTo>
                    <a:pt x="1785" y="20400"/>
                    <a:pt x="320" y="19200"/>
                    <a:pt x="46" y="18000"/>
                  </a:cubicBezTo>
                  <a:cubicBezTo>
                    <a:pt x="-229" y="16800"/>
                    <a:pt x="686" y="15600"/>
                    <a:pt x="3890" y="13200"/>
                  </a:cubicBezTo>
                  <a:cubicBezTo>
                    <a:pt x="7093" y="10800"/>
                    <a:pt x="12585" y="7200"/>
                    <a:pt x="15879" y="4800"/>
                  </a:cubicBezTo>
                  <a:cubicBezTo>
                    <a:pt x="19174" y="2400"/>
                    <a:pt x="20273" y="1200"/>
                    <a:pt x="2137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399" name="Line"/>
            <p:cNvSpPr/>
            <p:nvPr/>
          </p:nvSpPr>
          <p:spPr>
            <a:xfrm>
              <a:off x="1035658" y="3076907"/>
              <a:ext cx="260351" cy="2767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4" fill="norm" stroke="1" extrusionOk="0">
                  <a:moveTo>
                    <a:pt x="0" y="4776"/>
                  </a:moveTo>
                  <a:cubicBezTo>
                    <a:pt x="0" y="6740"/>
                    <a:pt x="0" y="8703"/>
                    <a:pt x="351" y="11894"/>
                  </a:cubicBezTo>
                  <a:cubicBezTo>
                    <a:pt x="702" y="15085"/>
                    <a:pt x="1405" y="19503"/>
                    <a:pt x="1580" y="20322"/>
                  </a:cubicBezTo>
                  <a:cubicBezTo>
                    <a:pt x="1756" y="21140"/>
                    <a:pt x="1405" y="18358"/>
                    <a:pt x="1317" y="14676"/>
                  </a:cubicBezTo>
                  <a:cubicBezTo>
                    <a:pt x="1229" y="10994"/>
                    <a:pt x="1405" y="6412"/>
                    <a:pt x="1580" y="3712"/>
                  </a:cubicBezTo>
                  <a:cubicBezTo>
                    <a:pt x="1756" y="1012"/>
                    <a:pt x="1932" y="194"/>
                    <a:pt x="2371" y="31"/>
                  </a:cubicBezTo>
                  <a:cubicBezTo>
                    <a:pt x="2810" y="-133"/>
                    <a:pt x="3512" y="358"/>
                    <a:pt x="4215" y="1340"/>
                  </a:cubicBezTo>
                  <a:cubicBezTo>
                    <a:pt x="4917" y="2322"/>
                    <a:pt x="5620" y="3794"/>
                    <a:pt x="6410" y="4940"/>
                  </a:cubicBezTo>
                  <a:cubicBezTo>
                    <a:pt x="7200" y="6085"/>
                    <a:pt x="8078" y="6903"/>
                    <a:pt x="8868" y="7067"/>
                  </a:cubicBezTo>
                  <a:cubicBezTo>
                    <a:pt x="9659" y="7231"/>
                    <a:pt x="10361" y="6740"/>
                    <a:pt x="10888" y="6003"/>
                  </a:cubicBezTo>
                  <a:cubicBezTo>
                    <a:pt x="11415" y="5267"/>
                    <a:pt x="11766" y="4285"/>
                    <a:pt x="12380" y="3222"/>
                  </a:cubicBezTo>
                  <a:cubicBezTo>
                    <a:pt x="12995" y="2158"/>
                    <a:pt x="13873" y="1012"/>
                    <a:pt x="14400" y="849"/>
                  </a:cubicBezTo>
                  <a:cubicBezTo>
                    <a:pt x="14927" y="685"/>
                    <a:pt x="15102" y="1503"/>
                    <a:pt x="15541" y="4285"/>
                  </a:cubicBezTo>
                  <a:cubicBezTo>
                    <a:pt x="15980" y="7067"/>
                    <a:pt x="16683" y="11812"/>
                    <a:pt x="17122" y="14840"/>
                  </a:cubicBezTo>
                  <a:cubicBezTo>
                    <a:pt x="17561" y="17867"/>
                    <a:pt x="17737" y="19176"/>
                    <a:pt x="18176" y="20076"/>
                  </a:cubicBezTo>
                  <a:cubicBezTo>
                    <a:pt x="18615" y="20976"/>
                    <a:pt x="19317" y="21467"/>
                    <a:pt x="19932" y="21385"/>
                  </a:cubicBezTo>
                  <a:cubicBezTo>
                    <a:pt x="20546" y="21303"/>
                    <a:pt x="21073" y="20649"/>
                    <a:pt x="21600" y="199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0" name="Line"/>
            <p:cNvSpPr/>
            <p:nvPr/>
          </p:nvSpPr>
          <p:spPr>
            <a:xfrm>
              <a:off x="1370091" y="3071136"/>
              <a:ext cx="173567" cy="232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16" fill="norm" stroke="1" extrusionOk="0">
                  <a:moveTo>
                    <a:pt x="11327" y="6101"/>
                  </a:moveTo>
                  <a:cubicBezTo>
                    <a:pt x="11854" y="5145"/>
                    <a:pt x="12380" y="4190"/>
                    <a:pt x="12776" y="3234"/>
                  </a:cubicBezTo>
                  <a:cubicBezTo>
                    <a:pt x="13171" y="2278"/>
                    <a:pt x="13434" y="1322"/>
                    <a:pt x="12644" y="653"/>
                  </a:cubicBezTo>
                  <a:cubicBezTo>
                    <a:pt x="11854" y="-16"/>
                    <a:pt x="10010" y="-398"/>
                    <a:pt x="7902" y="653"/>
                  </a:cubicBezTo>
                  <a:cubicBezTo>
                    <a:pt x="5795" y="1705"/>
                    <a:pt x="3424" y="4190"/>
                    <a:pt x="1976" y="7439"/>
                  </a:cubicBezTo>
                  <a:cubicBezTo>
                    <a:pt x="527" y="10689"/>
                    <a:pt x="0" y="14703"/>
                    <a:pt x="0" y="17188"/>
                  </a:cubicBezTo>
                  <a:cubicBezTo>
                    <a:pt x="0" y="19673"/>
                    <a:pt x="527" y="20629"/>
                    <a:pt x="3424" y="20915"/>
                  </a:cubicBezTo>
                  <a:cubicBezTo>
                    <a:pt x="6322" y="21202"/>
                    <a:pt x="11590" y="20820"/>
                    <a:pt x="15015" y="20533"/>
                  </a:cubicBezTo>
                  <a:cubicBezTo>
                    <a:pt x="18439" y="20246"/>
                    <a:pt x="20020" y="20055"/>
                    <a:pt x="21600" y="19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1" name="Line"/>
            <p:cNvSpPr/>
            <p:nvPr/>
          </p:nvSpPr>
          <p:spPr>
            <a:xfrm>
              <a:off x="4401815" y="3514288"/>
              <a:ext cx="318044" cy="508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9" h="21340" fill="norm" stroke="1" extrusionOk="0">
                  <a:moveTo>
                    <a:pt x="13753" y="4493"/>
                  </a:moveTo>
                  <a:cubicBezTo>
                    <a:pt x="13753" y="3604"/>
                    <a:pt x="13753" y="2715"/>
                    <a:pt x="13683" y="2049"/>
                  </a:cubicBezTo>
                  <a:cubicBezTo>
                    <a:pt x="13613" y="1382"/>
                    <a:pt x="13474" y="938"/>
                    <a:pt x="12917" y="715"/>
                  </a:cubicBezTo>
                  <a:cubicBezTo>
                    <a:pt x="12359" y="493"/>
                    <a:pt x="11384" y="493"/>
                    <a:pt x="9990" y="1115"/>
                  </a:cubicBezTo>
                  <a:cubicBezTo>
                    <a:pt x="8597" y="1738"/>
                    <a:pt x="6785" y="2982"/>
                    <a:pt x="5043" y="4982"/>
                  </a:cubicBezTo>
                  <a:cubicBezTo>
                    <a:pt x="3301" y="6982"/>
                    <a:pt x="1629" y="9738"/>
                    <a:pt x="723" y="12315"/>
                  </a:cubicBezTo>
                  <a:cubicBezTo>
                    <a:pt x="-183" y="14893"/>
                    <a:pt x="-322" y="17293"/>
                    <a:pt x="793" y="18893"/>
                  </a:cubicBezTo>
                  <a:cubicBezTo>
                    <a:pt x="1908" y="20493"/>
                    <a:pt x="4277" y="21293"/>
                    <a:pt x="6715" y="21338"/>
                  </a:cubicBezTo>
                  <a:cubicBezTo>
                    <a:pt x="9154" y="21382"/>
                    <a:pt x="11663" y="20671"/>
                    <a:pt x="13962" y="19293"/>
                  </a:cubicBezTo>
                  <a:cubicBezTo>
                    <a:pt x="16261" y="17915"/>
                    <a:pt x="18352" y="15871"/>
                    <a:pt x="19606" y="13249"/>
                  </a:cubicBezTo>
                  <a:cubicBezTo>
                    <a:pt x="20860" y="10626"/>
                    <a:pt x="21278" y="7426"/>
                    <a:pt x="20651" y="5115"/>
                  </a:cubicBezTo>
                  <a:cubicBezTo>
                    <a:pt x="20024" y="2804"/>
                    <a:pt x="18352" y="1382"/>
                    <a:pt x="16888" y="626"/>
                  </a:cubicBezTo>
                  <a:cubicBezTo>
                    <a:pt x="15425" y="-129"/>
                    <a:pt x="14171" y="-218"/>
                    <a:pt x="13126" y="449"/>
                  </a:cubicBezTo>
                  <a:cubicBezTo>
                    <a:pt x="12081" y="1115"/>
                    <a:pt x="11244" y="2538"/>
                    <a:pt x="10896" y="3738"/>
                  </a:cubicBezTo>
                  <a:cubicBezTo>
                    <a:pt x="10548" y="4938"/>
                    <a:pt x="10687" y="5915"/>
                    <a:pt x="10826" y="68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2" name="Line"/>
            <p:cNvSpPr/>
            <p:nvPr/>
          </p:nvSpPr>
          <p:spPr>
            <a:xfrm>
              <a:off x="4512636" y="3627368"/>
              <a:ext cx="174272" cy="3050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70" fill="norm" stroke="1" extrusionOk="0">
                  <a:moveTo>
                    <a:pt x="7373" y="11638"/>
                  </a:moveTo>
                  <a:cubicBezTo>
                    <a:pt x="6332" y="12085"/>
                    <a:pt x="5291" y="12532"/>
                    <a:pt x="4380" y="13798"/>
                  </a:cubicBezTo>
                  <a:cubicBezTo>
                    <a:pt x="3469" y="15064"/>
                    <a:pt x="2689" y="17150"/>
                    <a:pt x="1908" y="18640"/>
                  </a:cubicBezTo>
                  <a:cubicBezTo>
                    <a:pt x="1127" y="20129"/>
                    <a:pt x="346" y="21023"/>
                    <a:pt x="86" y="20874"/>
                  </a:cubicBezTo>
                  <a:cubicBezTo>
                    <a:pt x="-174" y="20725"/>
                    <a:pt x="86" y="19533"/>
                    <a:pt x="1778" y="16480"/>
                  </a:cubicBezTo>
                  <a:cubicBezTo>
                    <a:pt x="3469" y="13426"/>
                    <a:pt x="6592" y="8510"/>
                    <a:pt x="8414" y="5680"/>
                  </a:cubicBezTo>
                  <a:cubicBezTo>
                    <a:pt x="10236" y="2849"/>
                    <a:pt x="10756" y="2104"/>
                    <a:pt x="11537" y="1360"/>
                  </a:cubicBezTo>
                  <a:cubicBezTo>
                    <a:pt x="12318" y="615"/>
                    <a:pt x="13359" y="-130"/>
                    <a:pt x="14139" y="19"/>
                  </a:cubicBezTo>
                  <a:cubicBezTo>
                    <a:pt x="14920" y="168"/>
                    <a:pt x="15440" y="1211"/>
                    <a:pt x="16221" y="4190"/>
                  </a:cubicBezTo>
                  <a:cubicBezTo>
                    <a:pt x="17002" y="7169"/>
                    <a:pt x="18043" y="12085"/>
                    <a:pt x="18954" y="15288"/>
                  </a:cubicBezTo>
                  <a:cubicBezTo>
                    <a:pt x="19865" y="18491"/>
                    <a:pt x="20645" y="19980"/>
                    <a:pt x="21426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3" name="Line"/>
            <p:cNvSpPr/>
            <p:nvPr/>
          </p:nvSpPr>
          <p:spPr>
            <a:xfrm>
              <a:off x="4553557" y="3780041"/>
              <a:ext cx="2159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4" name="Line"/>
            <p:cNvSpPr/>
            <p:nvPr/>
          </p:nvSpPr>
          <p:spPr>
            <a:xfrm>
              <a:off x="6101226" y="3589721"/>
              <a:ext cx="252168" cy="4242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1434" fill="norm" stroke="1" extrusionOk="0">
                  <a:moveTo>
                    <a:pt x="7644" y="8652"/>
                  </a:moveTo>
                  <a:cubicBezTo>
                    <a:pt x="6929" y="8332"/>
                    <a:pt x="6215" y="8011"/>
                    <a:pt x="5858" y="8225"/>
                  </a:cubicBezTo>
                  <a:cubicBezTo>
                    <a:pt x="5501" y="8438"/>
                    <a:pt x="5501" y="9187"/>
                    <a:pt x="5501" y="11272"/>
                  </a:cubicBezTo>
                  <a:cubicBezTo>
                    <a:pt x="5501" y="13357"/>
                    <a:pt x="5501" y="16779"/>
                    <a:pt x="5412" y="18811"/>
                  </a:cubicBezTo>
                  <a:cubicBezTo>
                    <a:pt x="5323" y="20842"/>
                    <a:pt x="5144" y="21484"/>
                    <a:pt x="5055" y="21431"/>
                  </a:cubicBezTo>
                  <a:cubicBezTo>
                    <a:pt x="4966" y="21377"/>
                    <a:pt x="4966" y="20629"/>
                    <a:pt x="4787" y="18490"/>
                  </a:cubicBezTo>
                  <a:cubicBezTo>
                    <a:pt x="4609" y="16351"/>
                    <a:pt x="4252" y="12823"/>
                    <a:pt x="4787" y="9561"/>
                  </a:cubicBezTo>
                  <a:cubicBezTo>
                    <a:pt x="5323" y="6300"/>
                    <a:pt x="6751" y="3306"/>
                    <a:pt x="7911" y="1702"/>
                  </a:cubicBezTo>
                  <a:cubicBezTo>
                    <a:pt x="9072" y="98"/>
                    <a:pt x="9964" y="-116"/>
                    <a:pt x="10589" y="44"/>
                  </a:cubicBezTo>
                  <a:cubicBezTo>
                    <a:pt x="11214" y="205"/>
                    <a:pt x="11571" y="739"/>
                    <a:pt x="11928" y="2076"/>
                  </a:cubicBezTo>
                  <a:cubicBezTo>
                    <a:pt x="12285" y="3413"/>
                    <a:pt x="12642" y="5551"/>
                    <a:pt x="12731" y="6888"/>
                  </a:cubicBezTo>
                  <a:cubicBezTo>
                    <a:pt x="12820" y="8225"/>
                    <a:pt x="12642" y="8759"/>
                    <a:pt x="12999" y="8920"/>
                  </a:cubicBezTo>
                  <a:cubicBezTo>
                    <a:pt x="13356" y="9080"/>
                    <a:pt x="14249" y="8866"/>
                    <a:pt x="15141" y="8759"/>
                  </a:cubicBezTo>
                  <a:cubicBezTo>
                    <a:pt x="16034" y="8652"/>
                    <a:pt x="16926" y="8652"/>
                    <a:pt x="17729" y="8813"/>
                  </a:cubicBezTo>
                  <a:cubicBezTo>
                    <a:pt x="18533" y="8973"/>
                    <a:pt x="19247" y="9294"/>
                    <a:pt x="19872" y="9882"/>
                  </a:cubicBezTo>
                  <a:cubicBezTo>
                    <a:pt x="20496" y="10470"/>
                    <a:pt x="21032" y="11326"/>
                    <a:pt x="21210" y="12074"/>
                  </a:cubicBezTo>
                  <a:cubicBezTo>
                    <a:pt x="21389" y="12823"/>
                    <a:pt x="21210" y="13464"/>
                    <a:pt x="19693" y="14266"/>
                  </a:cubicBezTo>
                  <a:cubicBezTo>
                    <a:pt x="18176" y="15068"/>
                    <a:pt x="15320" y="16031"/>
                    <a:pt x="12285" y="16512"/>
                  </a:cubicBezTo>
                  <a:cubicBezTo>
                    <a:pt x="9250" y="16993"/>
                    <a:pt x="6037" y="16993"/>
                    <a:pt x="3806" y="16726"/>
                  </a:cubicBezTo>
                  <a:cubicBezTo>
                    <a:pt x="1574" y="16458"/>
                    <a:pt x="325" y="15924"/>
                    <a:pt x="57" y="15389"/>
                  </a:cubicBezTo>
                  <a:cubicBezTo>
                    <a:pt x="-211" y="14854"/>
                    <a:pt x="503" y="14320"/>
                    <a:pt x="1485" y="13892"/>
                  </a:cubicBezTo>
                  <a:cubicBezTo>
                    <a:pt x="2467" y="13464"/>
                    <a:pt x="3716" y="13143"/>
                    <a:pt x="4966" y="12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5" name="Line"/>
            <p:cNvSpPr/>
            <p:nvPr/>
          </p:nvSpPr>
          <p:spPr>
            <a:xfrm>
              <a:off x="5970080" y="3361644"/>
              <a:ext cx="678309" cy="71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8" h="21198" fill="norm" stroke="1" extrusionOk="0">
                  <a:moveTo>
                    <a:pt x="13742" y="2976"/>
                  </a:moveTo>
                  <a:cubicBezTo>
                    <a:pt x="12878" y="2039"/>
                    <a:pt x="12014" y="1103"/>
                    <a:pt x="10752" y="884"/>
                  </a:cubicBezTo>
                  <a:cubicBezTo>
                    <a:pt x="9489" y="666"/>
                    <a:pt x="7827" y="1165"/>
                    <a:pt x="6398" y="2195"/>
                  </a:cubicBezTo>
                  <a:cubicBezTo>
                    <a:pt x="4970" y="3226"/>
                    <a:pt x="3773" y="4786"/>
                    <a:pt x="2743" y="6597"/>
                  </a:cubicBezTo>
                  <a:cubicBezTo>
                    <a:pt x="1713" y="8407"/>
                    <a:pt x="849" y="10467"/>
                    <a:pt x="384" y="12184"/>
                  </a:cubicBezTo>
                  <a:cubicBezTo>
                    <a:pt x="-82" y="13901"/>
                    <a:pt x="-148" y="15274"/>
                    <a:pt x="317" y="16647"/>
                  </a:cubicBezTo>
                  <a:cubicBezTo>
                    <a:pt x="782" y="18021"/>
                    <a:pt x="1779" y="19394"/>
                    <a:pt x="3042" y="20237"/>
                  </a:cubicBezTo>
                  <a:cubicBezTo>
                    <a:pt x="4305" y="21080"/>
                    <a:pt x="5834" y="21392"/>
                    <a:pt x="7595" y="21080"/>
                  </a:cubicBezTo>
                  <a:cubicBezTo>
                    <a:pt x="9356" y="20768"/>
                    <a:pt x="11350" y="19831"/>
                    <a:pt x="13344" y="18552"/>
                  </a:cubicBezTo>
                  <a:cubicBezTo>
                    <a:pt x="15338" y="17272"/>
                    <a:pt x="17331" y="15649"/>
                    <a:pt x="18760" y="13901"/>
                  </a:cubicBezTo>
                  <a:cubicBezTo>
                    <a:pt x="20189" y="12153"/>
                    <a:pt x="21053" y="10280"/>
                    <a:pt x="21253" y="8376"/>
                  </a:cubicBezTo>
                  <a:cubicBezTo>
                    <a:pt x="21452" y="6472"/>
                    <a:pt x="20987" y="4537"/>
                    <a:pt x="20023" y="3038"/>
                  </a:cubicBezTo>
                  <a:cubicBezTo>
                    <a:pt x="19059" y="1540"/>
                    <a:pt x="17597" y="479"/>
                    <a:pt x="15969" y="135"/>
                  </a:cubicBezTo>
                  <a:cubicBezTo>
                    <a:pt x="14341" y="-208"/>
                    <a:pt x="12546" y="167"/>
                    <a:pt x="10752" y="5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6" name="Line"/>
            <p:cNvSpPr/>
            <p:nvPr/>
          </p:nvSpPr>
          <p:spPr>
            <a:xfrm>
              <a:off x="4747605" y="3219300"/>
              <a:ext cx="1310903" cy="4273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85" fill="norm" stroke="1" extrusionOk="0">
                  <a:moveTo>
                    <a:pt x="255" y="21485"/>
                  </a:moveTo>
                  <a:cubicBezTo>
                    <a:pt x="150" y="21059"/>
                    <a:pt x="46" y="20634"/>
                    <a:pt x="11" y="20102"/>
                  </a:cubicBezTo>
                  <a:cubicBezTo>
                    <a:pt x="-24" y="19570"/>
                    <a:pt x="11" y="18931"/>
                    <a:pt x="272" y="17495"/>
                  </a:cubicBezTo>
                  <a:cubicBezTo>
                    <a:pt x="533" y="16058"/>
                    <a:pt x="1021" y="13824"/>
                    <a:pt x="1666" y="11696"/>
                  </a:cubicBezTo>
                  <a:cubicBezTo>
                    <a:pt x="2310" y="9568"/>
                    <a:pt x="3111" y="7546"/>
                    <a:pt x="3965" y="5897"/>
                  </a:cubicBezTo>
                  <a:cubicBezTo>
                    <a:pt x="4819" y="4248"/>
                    <a:pt x="5724" y="2971"/>
                    <a:pt x="6613" y="2066"/>
                  </a:cubicBezTo>
                  <a:cubicBezTo>
                    <a:pt x="7501" y="1162"/>
                    <a:pt x="8372" y="630"/>
                    <a:pt x="9365" y="311"/>
                  </a:cubicBezTo>
                  <a:cubicBezTo>
                    <a:pt x="10358" y="-9"/>
                    <a:pt x="11473" y="-115"/>
                    <a:pt x="12588" y="151"/>
                  </a:cubicBezTo>
                  <a:cubicBezTo>
                    <a:pt x="13702" y="417"/>
                    <a:pt x="14817" y="1055"/>
                    <a:pt x="15897" y="2119"/>
                  </a:cubicBezTo>
                  <a:cubicBezTo>
                    <a:pt x="16977" y="3184"/>
                    <a:pt x="18022" y="4673"/>
                    <a:pt x="18876" y="6269"/>
                  </a:cubicBezTo>
                  <a:cubicBezTo>
                    <a:pt x="19730" y="7865"/>
                    <a:pt x="20391" y="9568"/>
                    <a:pt x="20810" y="11004"/>
                  </a:cubicBezTo>
                  <a:cubicBezTo>
                    <a:pt x="21228" y="12441"/>
                    <a:pt x="21402" y="13611"/>
                    <a:pt x="21576" y="14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7" name="Line"/>
            <p:cNvSpPr/>
            <p:nvPr/>
          </p:nvSpPr>
          <p:spPr>
            <a:xfrm>
              <a:off x="5874357" y="3270910"/>
              <a:ext cx="193914" cy="356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540" fill="norm" stroke="1" extrusionOk="0">
                  <a:moveTo>
                    <a:pt x="18313" y="6203"/>
                  </a:moveTo>
                  <a:cubicBezTo>
                    <a:pt x="15965" y="4669"/>
                    <a:pt x="13617" y="3135"/>
                    <a:pt x="11857" y="1985"/>
                  </a:cubicBezTo>
                  <a:cubicBezTo>
                    <a:pt x="10096" y="835"/>
                    <a:pt x="8922" y="68"/>
                    <a:pt x="8217" y="4"/>
                  </a:cubicBezTo>
                  <a:cubicBezTo>
                    <a:pt x="7513" y="-60"/>
                    <a:pt x="7278" y="579"/>
                    <a:pt x="7983" y="1474"/>
                  </a:cubicBezTo>
                  <a:cubicBezTo>
                    <a:pt x="8687" y="2368"/>
                    <a:pt x="10330" y="3519"/>
                    <a:pt x="12561" y="5244"/>
                  </a:cubicBezTo>
                  <a:cubicBezTo>
                    <a:pt x="14791" y="6970"/>
                    <a:pt x="17609" y="9270"/>
                    <a:pt x="19252" y="10804"/>
                  </a:cubicBezTo>
                  <a:cubicBezTo>
                    <a:pt x="20896" y="12338"/>
                    <a:pt x="21365" y="13104"/>
                    <a:pt x="21483" y="13807"/>
                  </a:cubicBezTo>
                  <a:cubicBezTo>
                    <a:pt x="21600" y="14510"/>
                    <a:pt x="21365" y="15149"/>
                    <a:pt x="19957" y="15852"/>
                  </a:cubicBezTo>
                  <a:cubicBezTo>
                    <a:pt x="18548" y="16555"/>
                    <a:pt x="15965" y="17322"/>
                    <a:pt x="12678" y="17961"/>
                  </a:cubicBezTo>
                  <a:cubicBezTo>
                    <a:pt x="9391" y="18600"/>
                    <a:pt x="5400" y="19112"/>
                    <a:pt x="3170" y="19687"/>
                  </a:cubicBezTo>
                  <a:cubicBezTo>
                    <a:pt x="939" y="20262"/>
                    <a:pt x="470" y="20901"/>
                    <a:pt x="0" y="21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8" name="Line"/>
            <p:cNvSpPr/>
            <p:nvPr/>
          </p:nvSpPr>
          <p:spPr>
            <a:xfrm>
              <a:off x="4795522" y="3917624"/>
              <a:ext cx="1205836" cy="4452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0" h="21536" fill="norm" stroke="1" extrusionOk="0">
                  <a:moveTo>
                    <a:pt x="21550" y="7473"/>
                  </a:moveTo>
                  <a:cubicBezTo>
                    <a:pt x="21210" y="10135"/>
                    <a:pt x="20869" y="12796"/>
                    <a:pt x="20377" y="14895"/>
                  </a:cubicBezTo>
                  <a:cubicBezTo>
                    <a:pt x="19886" y="16993"/>
                    <a:pt x="19242" y="18529"/>
                    <a:pt x="18505" y="19553"/>
                  </a:cubicBezTo>
                  <a:cubicBezTo>
                    <a:pt x="17767" y="20576"/>
                    <a:pt x="16935" y="21088"/>
                    <a:pt x="15951" y="21344"/>
                  </a:cubicBezTo>
                  <a:cubicBezTo>
                    <a:pt x="14968" y="21600"/>
                    <a:pt x="13833" y="21600"/>
                    <a:pt x="12698" y="21344"/>
                  </a:cubicBezTo>
                  <a:cubicBezTo>
                    <a:pt x="11563" y="21088"/>
                    <a:pt x="10428" y="20576"/>
                    <a:pt x="9256" y="19604"/>
                  </a:cubicBezTo>
                  <a:cubicBezTo>
                    <a:pt x="8083" y="18631"/>
                    <a:pt x="6873" y="17198"/>
                    <a:pt x="5757" y="15663"/>
                  </a:cubicBezTo>
                  <a:cubicBezTo>
                    <a:pt x="4641" y="14127"/>
                    <a:pt x="3619" y="12489"/>
                    <a:pt x="2844" y="10595"/>
                  </a:cubicBezTo>
                  <a:cubicBezTo>
                    <a:pt x="2068" y="8701"/>
                    <a:pt x="1539" y="6552"/>
                    <a:pt x="1236" y="5221"/>
                  </a:cubicBezTo>
                  <a:cubicBezTo>
                    <a:pt x="934" y="3890"/>
                    <a:pt x="858" y="3378"/>
                    <a:pt x="744" y="2764"/>
                  </a:cubicBezTo>
                  <a:cubicBezTo>
                    <a:pt x="631" y="2150"/>
                    <a:pt x="480" y="1433"/>
                    <a:pt x="423" y="1331"/>
                  </a:cubicBezTo>
                  <a:cubicBezTo>
                    <a:pt x="366" y="1228"/>
                    <a:pt x="404" y="1740"/>
                    <a:pt x="404" y="2866"/>
                  </a:cubicBezTo>
                  <a:cubicBezTo>
                    <a:pt x="404" y="3992"/>
                    <a:pt x="366" y="5733"/>
                    <a:pt x="328" y="7268"/>
                  </a:cubicBezTo>
                  <a:cubicBezTo>
                    <a:pt x="290" y="8804"/>
                    <a:pt x="253" y="10135"/>
                    <a:pt x="234" y="10493"/>
                  </a:cubicBezTo>
                  <a:cubicBezTo>
                    <a:pt x="215" y="10851"/>
                    <a:pt x="215" y="10237"/>
                    <a:pt x="196" y="8855"/>
                  </a:cubicBezTo>
                  <a:cubicBezTo>
                    <a:pt x="177" y="7473"/>
                    <a:pt x="139" y="5323"/>
                    <a:pt x="82" y="3839"/>
                  </a:cubicBezTo>
                  <a:cubicBezTo>
                    <a:pt x="26" y="2355"/>
                    <a:pt x="-50" y="1536"/>
                    <a:pt x="45" y="1075"/>
                  </a:cubicBezTo>
                  <a:cubicBezTo>
                    <a:pt x="139" y="614"/>
                    <a:pt x="404" y="512"/>
                    <a:pt x="1104" y="358"/>
                  </a:cubicBezTo>
                  <a:cubicBezTo>
                    <a:pt x="1804" y="205"/>
                    <a:pt x="2938" y="0"/>
                    <a:pt x="3600" y="0"/>
                  </a:cubicBezTo>
                  <a:cubicBezTo>
                    <a:pt x="4262" y="0"/>
                    <a:pt x="4452" y="205"/>
                    <a:pt x="4641" y="4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09" name="Line"/>
            <p:cNvSpPr/>
            <p:nvPr/>
          </p:nvSpPr>
          <p:spPr>
            <a:xfrm>
              <a:off x="4543795" y="2955492"/>
              <a:ext cx="193913" cy="3329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9" h="21237" fill="norm" stroke="1" extrusionOk="0">
                  <a:moveTo>
                    <a:pt x="13057" y="3179"/>
                  </a:moveTo>
                  <a:cubicBezTo>
                    <a:pt x="13057" y="2504"/>
                    <a:pt x="13057" y="1829"/>
                    <a:pt x="12705" y="1222"/>
                  </a:cubicBezTo>
                  <a:cubicBezTo>
                    <a:pt x="12352" y="614"/>
                    <a:pt x="11648" y="74"/>
                    <a:pt x="10826" y="7"/>
                  </a:cubicBezTo>
                  <a:cubicBezTo>
                    <a:pt x="10005" y="-61"/>
                    <a:pt x="9066" y="344"/>
                    <a:pt x="7305" y="2504"/>
                  </a:cubicBezTo>
                  <a:cubicBezTo>
                    <a:pt x="5544" y="4664"/>
                    <a:pt x="2961" y="8579"/>
                    <a:pt x="1552" y="11617"/>
                  </a:cubicBezTo>
                  <a:cubicBezTo>
                    <a:pt x="144" y="14654"/>
                    <a:pt x="-91" y="16814"/>
                    <a:pt x="26" y="18232"/>
                  </a:cubicBezTo>
                  <a:cubicBezTo>
                    <a:pt x="144" y="19649"/>
                    <a:pt x="613" y="20324"/>
                    <a:pt x="1435" y="20797"/>
                  </a:cubicBezTo>
                  <a:cubicBezTo>
                    <a:pt x="2257" y="21269"/>
                    <a:pt x="3431" y="21539"/>
                    <a:pt x="6835" y="20662"/>
                  </a:cubicBezTo>
                  <a:cubicBezTo>
                    <a:pt x="10239" y="19784"/>
                    <a:pt x="15874" y="17759"/>
                    <a:pt x="21509" y="157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0" name="Line"/>
            <p:cNvSpPr/>
            <p:nvPr/>
          </p:nvSpPr>
          <p:spPr>
            <a:xfrm>
              <a:off x="4539366" y="3132341"/>
              <a:ext cx="179292" cy="41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5" h="20967" fill="norm" stroke="1" extrusionOk="0">
                  <a:moveTo>
                    <a:pt x="3191" y="19440"/>
                  </a:moveTo>
                  <a:cubicBezTo>
                    <a:pt x="1433" y="20520"/>
                    <a:pt x="-325" y="21600"/>
                    <a:pt x="52" y="20520"/>
                  </a:cubicBezTo>
                  <a:cubicBezTo>
                    <a:pt x="428" y="19440"/>
                    <a:pt x="2940" y="16200"/>
                    <a:pt x="6833" y="12420"/>
                  </a:cubicBezTo>
                  <a:cubicBezTo>
                    <a:pt x="10726" y="8640"/>
                    <a:pt x="16001" y="4320"/>
                    <a:pt x="2127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1" name="Line"/>
            <p:cNvSpPr/>
            <p:nvPr/>
          </p:nvSpPr>
          <p:spPr>
            <a:xfrm>
              <a:off x="4731357" y="3106941"/>
              <a:ext cx="1016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2" name="Line"/>
            <p:cNvSpPr/>
            <p:nvPr/>
          </p:nvSpPr>
          <p:spPr>
            <a:xfrm>
              <a:off x="4777623" y="3100591"/>
              <a:ext cx="61685" cy="88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2" h="21110" fill="norm" stroke="1" extrusionOk="0">
                  <a:moveTo>
                    <a:pt x="20982" y="0"/>
                  </a:moveTo>
                  <a:cubicBezTo>
                    <a:pt x="13782" y="5023"/>
                    <a:pt x="6582" y="10047"/>
                    <a:pt x="2982" y="13814"/>
                  </a:cubicBezTo>
                  <a:cubicBezTo>
                    <a:pt x="-618" y="17581"/>
                    <a:pt x="-618" y="20093"/>
                    <a:pt x="1182" y="20847"/>
                  </a:cubicBezTo>
                  <a:cubicBezTo>
                    <a:pt x="2982" y="21600"/>
                    <a:pt x="6582" y="20595"/>
                    <a:pt x="10182" y="195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3" name="Line"/>
            <p:cNvSpPr/>
            <p:nvPr/>
          </p:nvSpPr>
          <p:spPr>
            <a:xfrm>
              <a:off x="4858357" y="2987470"/>
              <a:ext cx="94458" cy="3491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465" fill="norm" stroke="1" extrusionOk="0">
                  <a:moveTo>
                    <a:pt x="0" y="6173"/>
                  </a:moveTo>
                  <a:cubicBezTo>
                    <a:pt x="1440" y="9296"/>
                    <a:pt x="2880" y="12419"/>
                    <a:pt x="3840" y="14631"/>
                  </a:cubicBezTo>
                  <a:cubicBezTo>
                    <a:pt x="4800" y="16843"/>
                    <a:pt x="5280" y="18144"/>
                    <a:pt x="5760" y="19315"/>
                  </a:cubicBezTo>
                  <a:cubicBezTo>
                    <a:pt x="6240" y="20486"/>
                    <a:pt x="6720" y="21527"/>
                    <a:pt x="6960" y="21462"/>
                  </a:cubicBezTo>
                  <a:cubicBezTo>
                    <a:pt x="7200" y="21397"/>
                    <a:pt x="7200" y="20226"/>
                    <a:pt x="6480" y="17493"/>
                  </a:cubicBezTo>
                  <a:cubicBezTo>
                    <a:pt x="5760" y="14761"/>
                    <a:pt x="4320" y="10467"/>
                    <a:pt x="3840" y="7604"/>
                  </a:cubicBezTo>
                  <a:cubicBezTo>
                    <a:pt x="3360" y="4741"/>
                    <a:pt x="3840" y="3310"/>
                    <a:pt x="5040" y="2269"/>
                  </a:cubicBezTo>
                  <a:cubicBezTo>
                    <a:pt x="6240" y="1228"/>
                    <a:pt x="8160" y="578"/>
                    <a:pt x="10320" y="252"/>
                  </a:cubicBezTo>
                  <a:cubicBezTo>
                    <a:pt x="12480" y="-73"/>
                    <a:pt x="14880" y="-73"/>
                    <a:pt x="16800" y="187"/>
                  </a:cubicBezTo>
                  <a:cubicBezTo>
                    <a:pt x="18720" y="447"/>
                    <a:pt x="20160" y="968"/>
                    <a:pt x="20880" y="1879"/>
                  </a:cubicBezTo>
                  <a:cubicBezTo>
                    <a:pt x="21600" y="2790"/>
                    <a:pt x="21600" y="4091"/>
                    <a:pt x="20880" y="5002"/>
                  </a:cubicBezTo>
                  <a:cubicBezTo>
                    <a:pt x="20160" y="5913"/>
                    <a:pt x="18720" y="6433"/>
                    <a:pt x="16080" y="6888"/>
                  </a:cubicBezTo>
                  <a:cubicBezTo>
                    <a:pt x="13440" y="7344"/>
                    <a:pt x="9600" y="7734"/>
                    <a:pt x="7680" y="7539"/>
                  </a:cubicBezTo>
                  <a:cubicBezTo>
                    <a:pt x="5760" y="7344"/>
                    <a:pt x="5760" y="6563"/>
                    <a:pt x="6960" y="5652"/>
                  </a:cubicBezTo>
                  <a:cubicBezTo>
                    <a:pt x="8160" y="4741"/>
                    <a:pt x="10560" y="3700"/>
                    <a:pt x="12960" y="2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4" name="Line"/>
            <p:cNvSpPr/>
            <p:nvPr/>
          </p:nvSpPr>
          <p:spPr>
            <a:xfrm>
              <a:off x="4982914" y="2864511"/>
              <a:ext cx="104045" cy="2346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1006" fill="norm" stroke="1" extrusionOk="0">
                  <a:moveTo>
                    <a:pt x="8275" y="2375"/>
                  </a:moveTo>
                  <a:cubicBezTo>
                    <a:pt x="9139" y="1238"/>
                    <a:pt x="10003" y="101"/>
                    <a:pt x="9139" y="7"/>
                  </a:cubicBezTo>
                  <a:cubicBezTo>
                    <a:pt x="8275" y="-88"/>
                    <a:pt x="5683" y="859"/>
                    <a:pt x="3523" y="3417"/>
                  </a:cubicBezTo>
                  <a:cubicBezTo>
                    <a:pt x="1363" y="5975"/>
                    <a:pt x="-365" y="10144"/>
                    <a:pt x="67" y="13554"/>
                  </a:cubicBezTo>
                  <a:cubicBezTo>
                    <a:pt x="499" y="16965"/>
                    <a:pt x="3091" y="19617"/>
                    <a:pt x="6979" y="20565"/>
                  </a:cubicBezTo>
                  <a:cubicBezTo>
                    <a:pt x="10867" y="21512"/>
                    <a:pt x="16051" y="20754"/>
                    <a:pt x="21235" y="199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5" name="Line"/>
            <p:cNvSpPr/>
            <p:nvPr/>
          </p:nvSpPr>
          <p:spPr>
            <a:xfrm>
              <a:off x="5134335" y="2817222"/>
              <a:ext cx="168523" cy="189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1" h="21031" fill="norm" stroke="1" extrusionOk="0">
                  <a:moveTo>
                    <a:pt x="8431" y="9597"/>
                  </a:moveTo>
                  <a:cubicBezTo>
                    <a:pt x="6031" y="8423"/>
                    <a:pt x="3631" y="7249"/>
                    <a:pt x="2031" y="5606"/>
                  </a:cubicBezTo>
                  <a:cubicBezTo>
                    <a:pt x="431" y="3962"/>
                    <a:pt x="-369" y="1849"/>
                    <a:pt x="164" y="793"/>
                  </a:cubicBezTo>
                  <a:cubicBezTo>
                    <a:pt x="698" y="-264"/>
                    <a:pt x="2564" y="-264"/>
                    <a:pt x="4964" y="793"/>
                  </a:cubicBezTo>
                  <a:cubicBezTo>
                    <a:pt x="7364" y="1849"/>
                    <a:pt x="10298" y="3962"/>
                    <a:pt x="12831" y="7014"/>
                  </a:cubicBezTo>
                  <a:cubicBezTo>
                    <a:pt x="15364" y="10066"/>
                    <a:pt x="17498" y="14058"/>
                    <a:pt x="18564" y="16875"/>
                  </a:cubicBezTo>
                  <a:cubicBezTo>
                    <a:pt x="19631" y="19693"/>
                    <a:pt x="19631" y="21336"/>
                    <a:pt x="19898" y="20984"/>
                  </a:cubicBezTo>
                  <a:cubicBezTo>
                    <a:pt x="20164" y="20632"/>
                    <a:pt x="20698" y="18284"/>
                    <a:pt x="21231" y="159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6" name="Line"/>
            <p:cNvSpPr/>
            <p:nvPr/>
          </p:nvSpPr>
          <p:spPr>
            <a:xfrm>
              <a:off x="5205491" y="2922791"/>
              <a:ext cx="103717" cy="152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8" h="21600" fill="norm" stroke="1" extrusionOk="0">
                  <a:moveTo>
                    <a:pt x="21168" y="0"/>
                  </a:moveTo>
                  <a:cubicBezTo>
                    <a:pt x="16848" y="1800"/>
                    <a:pt x="12528" y="3600"/>
                    <a:pt x="8856" y="6450"/>
                  </a:cubicBezTo>
                  <a:cubicBezTo>
                    <a:pt x="5184" y="9300"/>
                    <a:pt x="2160" y="13200"/>
                    <a:pt x="864" y="15900"/>
                  </a:cubicBezTo>
                  <a:cubicBezTo>
                    <a:pt x="-432" y="18600"/>
                    <a:pt x="0" y="20100"/>
                    <a:pt x="43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7" name="Line"/>
            <p:cNvSpPr/>
            <p:nvPr/>
          </p:nvSpPr>
          <p:spPr>
            <a:xfrm>
              <a:off x="5327695" y="2979941"/>
              <a:ext cx="19614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236"/>
                    <a:pt x="-1585" y="10473"/>
                    <a:pt x="575" y="14073"/>
                  </a:cubicBezTo>
                  <a:cubicBezTo>
                    <a:pt x="2735" y="17673"/>
                    <a:pt x="11375" y="19636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8" name="Line"/>
            <p:cNvSpPr/>
            <p:nvPr/>
          </p:nvSpPr>
          <p:spPr>
            <a:xfrm>
              <a:off x="5391757" y="2859291"/>
              <a:ext cx="4463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2" h="21600" fill="norm" stroke="1" extrusionOk="0">
                  <a:moveTo>
                    <a:pt x="5891" y="0"/>
                  </a:moveTo>
                  <a:cubicBezTo>
                    <a:pt x="13745" y="2504"/>
                    <a:pt x="21600" y="5009"/>
                    <a:pt x="20618" y="8609"/>
                  </a:cubicBezTo>
                  <a:cubicBezTo>
                    <a:pt x="19636" y="12209"/>
                    <a:pt x="9818" y="1690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19" name="Line"/>
            <p:cNvSpPr/>
            <p:nvPr/>
          </p:nvSpPr>
          <p:spPr>
            <a:xfrm>
              <a:off x="5760552" y="4407711"/>
              <a:ext cx="145556" cy="2736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1000" fill="norm" stroke="1" extrusionOk="0">
                  <a:moveTo>
                    <a:pt x="15665" y="2024"/>
                  </a:moveTo>
                  <a:cubicBezTo>
                    <a:pt x="14739" y="1374"/>
                    <a:pt x="13813" y="724"/>
                    <a:pt x="12579" y="318"/>
                  </a:cubicBezTo>
                  <a:cubicBezTo>
                    <a:pt x="11345" y="-88"/>
                    <a:pt x="9802" y="-250"/>
                    <a:pt x="7796" y="724"/>
                  </a:cubicBezTo>
                  <a:cubicBezTo>
                    <a:pt x="5790" y="1699"/>
                    <a:pt x="3322" y="3810"/>
                    <a:pt x="1779" y="6652"/>
                  </a:cubicBezTo>
                  <a:cubicBezTo>
                    <a:pt x="236" y="9494"/>
                    <a:pt x="-381" y="13067"/>
                    <a:pt x="236" y="15747"/>
                  </a:cubicBezTo>
                  <a:cubicBezTo>
                    <a:pt x="853" y="18427"/>
                    <a:pt x="2705" y="20213"/>
                    <a:pt x="6408" y="20782"/>
                  </a:cubicBezTo>
                  <a:cubicBezTo>
                    <a:pt x="10110" y="21350"/>
                    <a:pt x="15665" y="20700"/>
                    <a:pt x="21219" y="200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0" name="Line"/>
            <p:cNvSpPr/>
            <p:nvPr/>
          </p:nvSpPr>
          <p:spPr>
            <a:xfrm>
              <a:off x="5772757" y="4542041"/>
              <a:ext cx="1587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1" name="Line"/>
            <p:cNvSpPr/>
            <p:nvPr/>
          </p:nvSpPr>
          <p:spPr>
            <a:xfrm>
              <a:off x="5950557" y="4516641"/>
              <a:ext cx="1270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5564"/>
                    <a:pt x="10800" y="11127"/>
                    <a:pt x="14400" y="14727"/>
                  </a:cubicBezTo>
                  <a:cubicBezTo>
                    <a:pt x="18000" y="18327"/>
                    <a:pt x="19800" y="199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2" name="Line"/>
            <p:cNvSpPr/>
            <p:nvPr/>
          </p:nvSpPr>
          <p:spPr>
            <a:xfrm>
              <a:off x="5992377" y="4556565"/>
              <a:ext cx="85182" cy="1315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6" h="20972" fill="norm" stroke="1" extrusionOk="0">
                  <a:moveTo>
                    <a:pt x="20696" y="722"/>
                  </a:moveTo>
                  <a:cubicBezTo>
                    <a:pt x="17610" y="47"/>
                    <a:pt x="14525" y="-628"/>
                    <a:pt x="10667" y="1059"/>
                  </a:cubicBezTo>
                  <a:cubicBezTo>
                    <a:pt x="6810" y="2747"/>
                    <a:pt x="2182" y="6797"/>
                    <a:pt x="639" y="10510"/>
                  </a:cubicBezTo>
                  <a:cubicBezTo>
                    <a:pt x="-904" y="14222"/>
                    <a:pt x="639" y="17597"/>
                    <a:pt x="2182" y="209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3" name="Line"/>
            <p:cNvSpPr/>
            <p:nvPr/>
          </p:nvSpPr>
          <p:spPr>
            <a:xfrm>
              <a:off x="6090257" y="4429212"/>
              <a:ext cx="96383" cy="43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425" fill="norm" stroke="1" extrusionOk="0">
                  <a:moveTo>
                    <a:pt x="0" y="10780"/>
                  </a:moveTo>
                  <a:cubicBezTo>
                    <a:pt x="0" y="13984"/>
                    <a:pt x="0" y="17188"/>
                    <a:pt x="0" y="19048"/>
                  </a:cubicBezTo>
                  <a:cubicBezTo>
                    <a:pt x="0" y="20908"/>
                    <a:pt x="0" y="21425"/>
                    <a:pt x="0" y="21425"/>
                  </a:cubicBezTo>
                  <a:cubicBezTo>
                    <a:pt x="0" y="21425"/>
                    <a:pt x="0" y="20908"/>
                    <a:pt x="235" y="18893"/>
                  </a:cubicBezTo>
                  <a:cubicBezTo>
                    <a:pt x="470" y="16878"/>
                    <a:pt x="939" y="13364"/>
                    <a:pt x="2113" y="10315"/>
                  </a:cubicBezTo>
                  <a:cubicBezTo>
                    <a:pt x="3287" y="7266"/>
                    <a:pt x="5165" y="4682"/>
                    <a:pt x="6574" y="3081"/>
                  </a:cubicBezTo>
                  <a:cubicBezTo>
                    <a:pt x="7983" y="1479"/>
                    <a:pt x="8922" y="858"/>
                    <a:pt x="10565" y="445"/>
                  </a:cubicBezTo>
                  <a:cubicBezTo>
                    <a:pt x="12209" y="32"/>
                    <a:pt x="14557" y="-175"/>
                    <a:pt x="16904" y="187"/>
                  </a:cubicBezTo>
                  <a:cubicBezTo>
                    <a:pt x="19252" y="548"/>
                    <a:pt x="21600" y="1479"/>
                    <a:pt x="21365" y="2874"/>
                  </a:cubicBezTo>
                  <a:cubicBezTo>
                    <a:pt x="21130" y="4269"/>
                    <a:pt x="18313" y="6129"/>
                    <a:pt x="15965" y="7214"/>
                  </a:cubicBezTo>
                  <a:cubicBezTo>
                    <a:pt x="13617" y="8300"/>
                    <a:pt x="11739" y="8610"/>
                    <a:pt x="9861" y="8610"/>
                  </a:cubicBezTo>
                  <a:cubicBezTo>
                    <a:pt x="7983" y="8610"/>
                    <a:pt x="6104" y="8300"/>
                    <a:pt x="4226" y="79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4" name="Line"/>
            <p:cNvSpPr/>
            <p:nvPr/>
          </p:nvSpPr>
          <p:spPr>
            <a:xfrm>
              <a:off x="6219358" y="4329781"/>
              <a:ext cx="67751" cy="3011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0" h="21342" fill="norm" stroke="1" extrusionOk="0">
                  <a:moveTo>
                    <a:pt x="13095" y="5142"/>
                  </a:moveTo>
                  <a:cubicBezTo>
                    <a:pt x="14405" y="4392"/>
                    <a:pt x="15714" y="3642"/>
                    <a:pt x="16695" y="2667"/>
                  </a:cubicBezTo>
                  <a:cubicBezTo>
                    <a:pt x="17677" y="1692"/>
                    <a:pt x="18332" y="492"/>
                    <a:pt x="17350" y="117"/>
                  </a:cubicBezTo>
                  <a:cubicBezTo>
                    <a:pt x="16368" y="-258"/>
                    <a:pt x="13750" y="192"/>
                    <a:pt x="10477" y="2592"/>
                  </a:cubicBezTo>
                  <a:cubicBezTo>
                    <a:pt x="7205" y="4992"/>
                    <a:pt x="3277" y="9342"/>
                    <a:pt x="1314" y="12642"/>
                  </a:cubicBezTo>
                  <a:cubicBezTo>
                    <a:pt x="-650" y="15942"/>
                    <a:pt x="-650" y="18192"/>
                    <a:pt x="2950" y="19467"/>
                  </a:cubicBezTo>
                  <a:cubicBezTo>
                    <a:pt x="6550" y="20742"/>
                    <a:pt x="13750" y="21042"/>
                    <a:pt x="20950" y="213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5" name="Line"/>
            <p:cNvSpPr/>
            <p:nvPr/>
          </p:nvSpPr>
          <p:spPr>
            <a:xfrm>
              <a:off x="6333208" y="4328320"/>
              <a:ext cx="182501" cy="264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6" h="21424" fill="norm" stroke="1" extrusionOk="0">
                  <a:moveTo>
                    <a:pt x="5765" y="10110"/>
                  </a:moveTo>
                  <a:cubicBezTo>
                    <a:pt x="3778" y="7710"/>
                    <a:pt x="1792" y="5310"/>
                    <a:pt x="799" y="3595"/>
                  </a:cubicBezTo>
                  <a:cubicBezTo>
                    <a:pt x="-194" y="1881"/>
                    <a:pt x="-194" y="853"/>
                    <a:pt x="427" y="338"/>
                  </a:cubicBezTo>
                  <a:cubicBezTo>
                    <a:pt x="1047" y="-176"/>
                    <a:pt x="2289" y="-176"/>
                    <a:pt x="4772" y="853"/>
                  </a:cubicBezTo>
                  <a:cubicBezTo>
                    <a:pt x="7254" y="1881"/>
                    <a:pt x="10978" y="3938"/>
                    <a:pt x="13958" y="7538"/>
                  </a:cubicBezTo>
                  <a:cubicBezTo>
                    <a:pt x="16937" y="11138"/>
                    <a:pt x="19172" y="16281"/>
                    <a:pt x="21406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6" name="Line"/>
            <p:cNvSpPr/>
            <p:nvPr/>
          </p:nvSpPr>
          <p:spPr>
            <a:xfrm>
              <a:off x="6376007" y="4472191"/>
              <a:ext cx="1397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584"/>
                    <a:pt x="14400" y="1168"/>
                    <a:pt x="10964" y="2919"/>
                  </a:cubicBezTo>
                  <a:cubicBezTo>
                    <a:pt x="7527" y="4670"/>
                    <a:pt x="4255" y="7589"/>
                    <a:pt x="2455" y="10897"/>
                  </a:cubicBezTo>
                  <a:cubicBezTo>
                    <a:pt x="655" y="14205"/>
                    <a:pt x="327" y="1790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7" name="Line"/>
            <p:cNvSpPr/>
            <p:nvPr/>
          </p:nvSpPr>
          <p:spPr>
            <a:xfrm>
              <a:off x="6560157" y="4542033"/>
              <a:ext cx="203201" cy="1358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997" fill="norm" stroke="1" extrusionOk="0">
                  <a:moveTo>
                    <a:pt x="0" y="5892"/>
                  </a:moveTo>
                  <a:cubicBezTo>
                    <a:pt x="450" y="4256"/>
                    <a:pt x="900" y="2619"/>
                    <a:pt x="1800" y="1474"/>
                  </a:cubicBezTo>
                  <a:cubicBezTo>
                    <a:pt x="2700" y="329"/>
                    <a:pt x="4050" y="-326"/>
                    <a:pt x="4950" y="165"/>
                  </a:cubicBezTo>
                  <a:cubicBezTo>
                    <a:pt x="5850" y="656"/>
                    <a:pt x="6300" y="2292"/>
                    <a:pt x="6188" y="4747"/>
                  </a:cubicBezTo>
                  <a:cubicBezTo>
                    <a:pt x="6075" y="7201"/>
                    <a:pt x="5400" y="10474"/>
                    <a:pt x="4725" y="12929"/>
                  </a:cubicBezTo>
                  <a:cubicBezTo>
                    <a:pt x="4050" y="15383"/>
                    <a:pt x="3375" y="17019"/>
                    <a:pt x="3375" y="18492"/>
                  </a:cubicBezTo>
                  <a:cubicBezTo>
                    <a:pt x="3375" y="19965"/>
                    <a:pt x="4050" y="21274"/>
                    <a:pt x="5962" y="20947"/>
                  </a:cubicBezTo>
                  <a:cubicBezTo>
                    <a:pt x="7875" y="20619"/>
                    <a:pt x="11025" y="18656"/>
                    <a:pt x="13838" y="16856"/>
                  </a:cubicBezTo>
                  <a:cubicBezTo>
                    <a:pt x="16650" y="15056"/>
                    <a:pt x="19125" y="13419"/>
                    <a:pt x="21600" y="117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28" name="Line"/>
            <p:cNvSpPr/>
            <p:nvPr/>
          </p:nvSpPr>
          <p:spPr>
            <a:xfrm>
              <a:off x="6807807" y="4332491"/>
              <a:ext cx="92839" cy="431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95" h="21600" fill="norm" stroke="1" extrusionOk="0">
                  <a:moveTo>
                    <a:pt x="0" y="0"/>
                  </a:moveTo>
                  <a:cubicBezTo>
                    <a:pt x="3757" y="1906"/>
                    <a:pt x="7513" y="3812"/>
                    <a:pt x="11974" y="6194"/>
                  </a:cubicBezTo>
                  <a:cubicBezTo>
                    <a:pt x="16435" y="8576"/>
                    <a:pt x="21600" y="11435"/>
                    <a:pt x="20426" y="14082"/>
                  </a:cubicBezTo>
                  <a:cubicBezTo>
                    <a:pt x="19252" y="16729"/>
                    <a:pt x="11739" y="19165"/>
                    <a:pt x="422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8" name="Drawing"/>
          <p:cNvGrpSpPr/>
          <p:nvPr/>
        </p:nvGrpSpPr>
        <p:grpSpPr>
          <a:xfrm>
            <a:off x="323849" y="1314449"/>
            <a:ext cx="12280901" cy="7575551"/>
            <a:chOff x="0" y="-12699"/>
            <a:chExt cx="12280899" cy="7575549"/>
          </a:xfrm>
        </p:grpSpPr>
        <p:sp>
          <p:nvSpPr>
            <p:cNvPr id="431" name="Line"/>
            <p:cNvSpPr/>
            <p:nvPr/>
          </p:nvSpPr>
          <p:spPr>
            <a:xfrm>
              <a:off x="591005" y="463550"/>
              <a:ext cx="266246" cy="42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451" fill="norm" stroke="1" extrusionOk="0">
                  <a:moveTo>
                    <a:pt x="5065" y="0"/>
                  </a:moveTo>
                  <a:cubicBezTo>
                    <a:pt x="4555" y="3024"/>
                    <a:pt x="4045" y="6048"/>
                    <a:pt x="3280" y="9126"/>
                  </a:cubicBezTo>
                  <a:cubicBezTo>
                    <a:pt x="2514" y="12204"/>
                    <a:pt x="1494" y="15336"/>
                    <a:pt x="813" y="17442"/>
                  </a:cubicBezTo>
                  <a:cubicBezTo>
                    <a:pt x="133" y="19548"/>
                    <a:pt x="-207" y="20628"/>
                    <a:pt x="133" y="21114"/>
                  </a:cubicBezTo>
                  <a:cubicBezTo>
                    <a:pt x="473" y="21600"/>
                    <a:pt x="1494" y="21492"/>
                    <a:pt x="4640" y="21222"/>
                  </a:cubicBezTo>
                  <a:cubicBezTo>
                    <a:pt x="7787" y="20952"/>
                    <a:pt x="13059" y="20520"/>
                    <a:pt x="16206" y="20250"/>
                  </a:cubicBezTo>
                  <a:cubicBezTo>
                    <a:pt x="19352" y="19980"/>
                    <a:pt x="20373" y="19872"/>
                    <a:pt x="21393" y="19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2" name="Line"/>
            <p:cNvSpPr/>
            <p:nvPr/>
          </p:nvSpPr>
          <p:spPr>
            <a:xfrm>
              <a:off x="863599" y="675173"/>
              <a:ext cx="196851" cy="1723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5" h="20692" fill="norm" stroke="1" extrusionOk="0">
                  <a:moveTo>
                    <a:pt x="3410" y="12711"/>
                  </a:moveTo>
                  <a:cubicBezTo>
                    <a:pt x="5457" y="9662"/>
                    <a:pt x="7503" y="6612"/>
                    <a:pt x="8640" y="4452"/>
                  </a:cubicBezTo>
                  <a:cubicBezTo>
                    <a:pt x="9777" y="2292"/>
                    <a:pt x="10004" y="1022"/>
                    <a:pt x="9436" y="386"/>
                  </a:cubicBezTo>
                  <a:cubicBezTo>
                    <a:pt x="8867" y="-249"/>
                    <a:pt x="7503" y="-249"/>
                    <a:pt x="5798" y="1530"/>
                  </a:cubicBezTo>
                  <a:cubicBezTo>
                    <a:pt x="4092" y="3309"/>
                    <a:pt x="2046" y="6866"/>
                    <a:pt x="909" y="10043"/>
                  </a:cubicBezTo>
                  <a:cubicBezTo>
                    <a:pt x="-228" y="13219"/>
                    <a:pt x="-455" y="16015"/>
                    <a:pt x="1137" y="18047"/>
                  </a:cubicBezTo>
                  <a:cubicBezTo>
                    <a:pt x="2728" y="20080"/>
                    <a:pt x="6139" y="21351"/>
                    <a:pt x="9777" y="20335"/>
                  </a:cubicBezTo>
                  <a:cubicBezTo>
                    <a:pt x="13414" y="19318"/>
                    <a:pt x="17280" y="16015"/>
                    <a:pt x="21145" y="12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3" name="Line"/>
            <p:cNvSpPr/>
            <p:nvPr/>
          </p:nvSpPr>
          <p:spPr>
            <a:xfrm>
              <a:off x="1124479" y="438150"/>
              <a:ext cx="126472" cy="4168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0" h="21483" fill="norm" stroke="1" extrusionOk="0">
                  <a:moveTo>
                    <a:pt x="5310" y="0"/>
                  </a:moveTo>
                  <a:cubicBezTo>
                    <a:pt x="4230" y="2618"/>
                    <a:pt x="3150" y="5236"/>
                    <a:pt x="2250" y="8291"/>
                  </a:cubicBezTo>
                  <a:cubicBezTo>
                    <a:pt x="1350" y="11345"/>
                    <a:pt x="630" y="14836"/>
                    <a:pt x="270" y="16855"/>
                  </a:cubicBezTo>
                  <a:cubicBezTo>
                    <a:pt x="-90" y="18873"/>
                    <a:pt x="-90" y="19418"/>
                    <a:pt x="270" y="19964"/>
                  </a:cubicBezTo>
                  <a:cubicBezTo>
                    <a:pt x="630" y="20509"/>
                    <a:pt x="1350" y="21055"/>
                    <a:pt x="2610" y="21327"/>
                  </a:cubicBezTo>
                  <a:cubicBezTo>
                    <a:pt x="3870" y="21600"/>
                    <a:pt x="5670" y="21600"/>
                    <a:pt x="8910" y="20618"/>
                  </a:cubicBezTo>
                  <a:cubicBezTo>
                    <a:pt x="12150" y="19636"/>
                    <a:pt x="16830" y="17673"/>
                    <a:pt x="21510" y="15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4" name="Line"/>
            <p:cNvSpPr/>
            <p:nvPr/>
          </p:nvSpPr>
          <p:spPr>
            <a:xfrm>
              <a:off x="1092200" y="584200"/>
              <a:ext cx="23495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5" name="Line"/>
            <p:cNvSpPr/>
            <p:nvPr/>
          </p:nvSpPr>
          <p:spPr>
            <a:xfrm>
              <a:off x="2114550" y="382626"/>
              <a:ext cx="236667" cy="4884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3" h="21485" fill="norm" stroke="1" extrusionOk="0">
                  <a:moveTo>
                    <a:pt x="0" y="5514"/>
                  </a:moveTo>
                  <a:cubicBezTo>
                    <a:pt x="382" y="8773"/>
                    <a:pt x="765" y="12031"/>
                    <a:pt x="1051" y="14545"/>
                  </a:cubicBezTo>
                  <a:cubicBezTo>
                    <a:pt x="1338" y="17059"/>
                    <a:pt x="1529" y="18828"/>
                    <a:pt x="1816" y="19945"/>
                  </a:cubicBezTo>
                  <a:cubicBezTo>
                    <a:pt x="2103" y="21062"/>
                    <a:pt x="2485" y="21528"/>
                    <a:pt x="2676" y="21481"/>
                  </a:cubicBezTo>
                  <a:cubicBezTo>
                    <a:pt x="2867" y="21435"/>
                    <a:pt x="2867" y="20876"/>
                    <a:pt x="3058" y="18921"/>
                  </a:cubicBezTo>
                  <a:cubicBezTo>
                    <a:pt x="3250" y="16966"/>
                    <a:pt x="3632" y="13614"/>
                    <a:pt x="4205" y="10588"/>
                  </a:cubicBezTo>
                  <a:cubicBezTo>
                    <a:pt x="4779" y="7562"/>
                    <a:pt x="5543" y="4862"/>
                    <a:pt x="6212" y="3280"/>
                  </a:cubicBezTo>
                  <a:cubicBezTo>
                    <a:pt x="6881" y="1697"/>
                    <a:pt x="7455" y="1231"/>
                    <a:pt x="8124" y="859"/>
                  </a:cubicBezTo>
                  <a:cubicBezTo>
                    <a:pt x="8793" y="487"/>
                    <a:pt x="9558" y="207"/>
                    <a:pt x="10418" y="68"/>
                  </a:cubicBezTo>
                  <a:cubicBezTo>
                    <a:pt x="11278" y="-72"/>
                    <a:pt x="12234" y="-72"/>
                    <a:pt x="13858" y="812"/>
                  </a:cubicBezTo>
                  <a:cubicBezTo>
                    <a:pt x="15483" y="1697"/>
                    <a:pt x="17777" y="3466"/>
                    <a:pt x="19306" y="5747"/>
                  </a:cubicBezTo>
                  <a:cubicBezTo>
                    <a:pt x="20835" y="8028"/>
                    <a:pt x="21600" y="10821"/>
                    <a:pt x="21313" y="13102"/>
                  </a:cubicBezTo>
                  <a:cubicBezTo>
                    <a:pt x="21027" y="15383"/>
                    <a:pt x="19688" y="17152"/>
                    <a:pt x="16726" y="18409"/>
                  </a:cubicBezTo>
                  <a:cubicBezTo>
                    <a:pt x="13763" y="19666"/>
                    <a:pt x="9175" y="20411"/>
                    <a:pt x="6404" y="20783"/>
                  </a:cubicBezTo>
                  <a:cubicBezTo>
                    <a:pt x="3632" y="21156"/>
                    <a:pt x="2676" y="21156"/>
                    <a:pt x="2485" y="20969"/>
                  </a:cubicBezTo>
                  <a:cubicBezTo>
                    <a:pt x="2294" y="20783"/>
                    <a:pt x="2867" y="20411"/>
                    <a:pt x="4301" y="19992"/>
                  </a:cubicBezTo>
                  <a:cubicBezTo>
                    <a:pt x="5735" y="19573"/>
                    <a:pt x="8028" y="19107"/>
                    <a:pt x="10322" y="186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6" name="Line"/>
            <p:cNvSpPr/>
            <p:nvPr/>
          </p:nvSpPr>
          <p:spPr>
            <a:xfrm>
              <a:off x="2495550" y="622300"/>
              <a:ext cx="1587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864" y="14400"/>
                    <a:pt x="1728" y="7200"/>
                    <a:pt x="5328" y="3600"/>
                  </a:cubicBezTo>
                  <a:cubicBezTo>
                    <a:pt x="8928" y="0"/>
                    <a:pt x="15264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7" name="Line"/>
            <p:cNvSpPr/>
            <p:nvPr/>
          </p:nvSpPr>
          <p:spPr>
            <a:xfrm>
              <a:off x="2533650" y="762000"/>
              <a:ext cx="165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8" name="Line"/>
            <p:cNvSpPr/>
            <p:nvPr/>
          </p:nvSpPr>
          <p:spPr>
            <a:xfrm>
              <a:off x="3039062" y="311483"/>
              <a:ext cx="205789" cy="6073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1372" fill="norm" stroke="1" extrusionOk="0">
                  <a:moveTo>
                    <a:pt x="20768" y="435"/>
                  </a:moveTo>
                  <a:cubicBezTo>
                    <a:pt x="18784" y="137"/>
                    <a:pt x="16800" y="-161"/>
                    <a:pt x="13715" y="100"/>
                  </a:cubicBezTo>
                  <a:cubicBezTo>
                    <a:pt x="10629" y="360"/>
                    <a:pt x="6441" y="1180"/>
                    <a:pt x="4017" y="1850"/>
                  </a:cubicBezTo>
                  <a:cubicBezTo>
                    <a:pt x="1592" y="2520"/>
                    <a:pt x="931" y="3042"/>
                    <a:pt x="490" y="3489"/>
                  </a:cubicBezTo>
                  <a:cubicBezTo>
                    <a:pt x="49" y="3936"/>
                    <a:pt x="-171" y="4308"/>
                    <a:pt x="160" y="4643"/>
                  </a:cubicBezTo>
                  <a:cubicBezTo>
                    <a:pt x="490" y="4978"/>
                    <a:pt x="1372" y="5276"/>
                    <a:pt x="3576" y="6058"/>
                  </a:cubicBezTo>
                  <a:cubicBezTo>
                    <a:pt x="5780" y="6840"/>
                    <a:pt x="9307" y="8107"/>
                    <a:pt x="11180" y="8926"/>
                  </a:cubicBezTo>
                  <a:cubicBezTo>
                    <a:pt x="13053" y="9745"/>
                    <a:pt x="13274" y="10118"/>
                    <a:pt x="12833" y="10676"/>
                  </a:cubicBezTo>
                  <a:cubicBezTo>
                    <a:pt x="12392" y="11235"/>
                    <a:pt x="11290" y="11980"/>
                    <a:pt x="10188" y="12427"/>
                  </a:cubicBezTo>
                  <a:cubicBezTo>
                    <a:pt x="9086" y="12873"/>
                    <a:pt x="7984" y="13022"/>
                    <a:pt x="7984" y="13060"/>
                  </a:cubicBezTo>
                  <a:cubicBezTo>
                    <a:pt x="7984" y="13097"/>
                    <a:pt x="9086" y="13022"/>
                    <a:pt x="9858" y="13209"/>
                  </a:cubicBezTo>
                  <a:cubicBezTo>
                    <a:pt x="10629" y="13395"/>
                    <a:pt x="11070" y="13842"/>
                    <a:pt x="11180" y="14512"/>
                  </a:cubicBezTo>
                  <a:cubicBezTo>
                    <a:pt x="11290" y="15182"/>
                    <a:pt x="11070" y="16076"/>
                    <a:pt x="10078" y="17045"/>
                  </a:cubicBezTo>
                  <a:cubicBezTo>
                    <a:pt x="9086" y="18013"/>
                    <a:pt x="7323" y="19056"/>
                    <a:pt x="6331" y="19800"/>
                  </a:cubicBezTo>
                  <a:cubicBezTo>
                    <a:pt x="5339" y="20545"/>
                    <a:pt x="5119" y="20992"/>
                    <a:pt x="5780" y="21216"/>
                  </a:cubicBezTo>
                  <a:cubicBezTo>
                    <a:pt x="6441" y="21439"/>
                    <a:pt x="7984" y="21439"/>
                    <a:pt x="10739" y="21104"/>
                  </a:cubicBezTo>
                  <a:cubicBezTo>
                    <a:pt x="13494" y="20769"/>
                    <a:pt x="17462" y="20098"/>
                    <a:pt x="21429" y="19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39" name="Line"/>
            <p:cNvSpPr/>
            <p:nvPr/>
          </p:nvSpPr>
          <p:spPr>
            <a:xfrm>
              <a:off x="3308350" y="495300"/>
              <a:ext cx="222251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927"/>
                    <a:pt x="10286" y="7855"/>
                    <a:pt x="13886" y="11455"/>
                  </a:cubicBezTo>
                  <a:cubicBezTo>
                    <a:pt x="17486" y="15055"/>
                    <a:pt x="19543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0" name="Line"/>
            <p:cNvSpPr/>
            <p:nvPr/>
          </p:nvSpPr>
          <p:spPr>
            <a:xfrm>
              <a:off x="3384550" y="442342"/>
              <a:ext cx="165101" cy="389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6" fill="norm" stroke="1" extrusionOk="0">
                  <a:moveTo>
                    <a:pt x="21600" y="2221"/>
                  </a:moveTo>
                  <a:cubicBezTo>
                    <a:pt x="20769" y="1521"/>
                    <a:pt x="19938" y="820"/>
                    <a:pt x="18831" y="411"/>
                  </a:cubicBezTo>
                  <a:cubicBezTo>
                    <a:pt x="17723" y="3"/>
                    <a:pt x="16338" y="-114"/>
                    <a:pt x="15231" y="120"/>
                  </a:cubicBezTo>
                  <a:cubicBezTo>
                    <a:pt x="14123" y="353"/>
                    <a:pt x="13292" y="937"/>
                    <a:pt x="11492" y="2863"/>
                  </a:cubicBezTo>
                  <a:cubicBezTo>
                    <a:pt x="9692" y="4790"/>
                    <a:pt x="6923" y="8059"/>
                    <a:pt x="4846" y="11387"/>
                  </a:cubicBezTo>
                  <a:cubicBezTo>
                    <a:pt x="2769" y="14714"/>
                    <a:pt x="1385" y="18100"/>
                    <a:pt x="0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1" name="Line"/>
            <p:cNvSpPr/>
            <p:nvPr/>
          </p:nvSpPr>
          <p:spPr>
            <a:xfrm>
              <a:off x="3644900" y="647700"/>
              <a:ext cx="6351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2" name="Line"/>
            <p:cNvSpPr/>
            <p:nvPr/>
          </p:nvSpPr>
          <p:spPr>
            <a:xfrm>
              <a:off x="3670300" y="781050"/>
              <a:ext cx="95251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3" name="Line"/>
            <p:cNvSpPr/>
            <p:nvPr/>
          </p:nvSpPr>
          <p:spPr>
            <a:xfrm>
              <a:off x="3987799" y="336550"/>
              <a:ext cx="127001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2901"/>
                    <a:pt x="5760" y="5803"/>
                    <a:pt x="8640" y="8597"/>
                  </a:cubicBezTo>
                  <a:cubicBezTo>
                    <a:pt x="11520" y="11391"/>
                    <a:pt x="14400" y="14078"/>
                    <a:pt x="16560" y="16227"/>
                  </a:cubicBezTo>
                  <a:cubicBezTo>
                    <a:pt x="18720" y="18376"/>
                    <a:pt x="20160" y="199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4" name="Line"/>
            <p:cNvSpPr/>
            <p:nvPr/>
          </p:nvSpPr>
          <p:spPr>
            <a:xfrm>
              <a:off x="3966944" y="299125"/>
              <a:ext cx="274857" cy="5263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486" fill="norm" stroke="1" extrusionOk="0">
                  <a:moveTo>
                    <a:pt x="21411" y="1268"/>
                  </a:moveTo>
                  <a:cubicBezTo>
                    <a:pt x="21246" y="750"/>
                    <a:pt x="21081" y="232"/>
                    <a:pt x="20587" y="59"/>
                  </a:cubicBezTo>
                  <a:cubicBezTo>
                    <a:pt x="20092" y="-114"/>
                    <a:pt x="19267" y="59"/>
                    <a:pt x="17948" y="1052"/>
                  </a:cubicBezTo>
                  <a:cubicBezTo>
                    <a:pt x="16629" y="2046"/>
                    <a:pt x="14816" y="3860"/>
                    <a:pt x="12507" y="6150"/>
                  </a:cubicBezTo>
                  <a:cubicBezTo>
                    <a:pt x="10199" y="8440"/>
                    <a:pt x="7396" y="11204"/>
                    <a:pt x="5170" y="13624"/>
                  </a:cubicBezTo>
                  <a:cubicBezTo>
                    <a:pt x="2944" y="16043"/>
                    <a:pt x="1295" y="18116"/>
                    <a:pt x="553" y="19369"/>
                  </a:cubicBezTo>
                  <a:cubicBezTo>
                    <a:pt x="-189" y="20622"/>
                    <a:pt x="-24" y="21054"/>
                    <a:pt x="141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5" name="Line"/>
            <p:cNvSpPr/>
            <p:nvPr/>
          </p:nvSpPr>
          <p:spPr>
            <a:xfrm>
              <a:off x="4182210" y="629739"/>
              <a:ext cx="123091" cy="1795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310" fill="norm" stroke="1" extrusionOk="0">
                  <a:moveTo>
                    <a:pt x="1521" y="2131"/>
                  </a:moveTo>
                  <a:cubicBezTo>
                    <a:pt x="2985" y="1378"/>
                    <a:pt x="4449" y="624"/>
                    <a:pt x="6097" y="248"/>
                  </a:cubicBezTo>
                  <a:cubicBezTo>
                    <a:pt x="7744" y="-129"/>
                    <a:pt x="9575" y="-129"/>
                    <a:pt x="10673" y="624"/>
                  </a:cubicBezTo>
                  <a:cubicBezTo>
                    <a:pt x="11771" y="1378"/>
                    <a:pt x="12137" y="2885"/>
                    <a:pt x="10673" y="5522"/>
                  </a:cubicBezTo>
                  <a:cubicBezTo>
                    <a:pt x="9209" y="8159"/>
                    <a:pt x="5914" y="11927"/>
                    <a:pt x="3534" y="14690"/>
                  </a:cubicBezTo>
                  <a:cubicBezTo>
                    <a:pt x="1154" y="17452"/>
                    <a:pt x="-310" y="19211"/>
                    <a:pt x="56" y="20215"/>
                  </a:cubicBezTo>
                  <a:cubicBezTo>
                    <a:pt x="422" y="21220"/>
                    <a:pt x="2619" y="21471"/>
                    <a:pt x="6463" y="21220"/>
                  </a:cubicBezTo>
                  <a:cubicBezTo>
                    <a:pt x="10307" y="20969"/>
                    <a:pt x="15798" y="20215"/>
                    <a:pt x="21290" y="194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6" name="Line"/>
            <p:cNvSpPr/>
            <p:nvPr/>
          </p:nvSpPr>
          <p:spPr>
            <a:xfrm>
              <a:off x="4330699" y="787400"/>
              <a:ext cx="1270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7" name="Line"/>
            <p:cNvSpPr/>
            <p:nvPr/>
          </p:nvSpPr>
          <p:spPr>
            <a:xfrm>
              <a:off x="4571999" y="800100"/>
              <a:ext cx="1206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8" name="Line"/>
            <p:cNvSpPr/>
            <p:nvPr/>
          </p:nvSpPr>
          <p:spPr>
            <a:xfrm>
              <a:off x="4819649" y="793750"/>
              <a:ext cx="889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49" name="Line"/>
            <p:cNvSpPr/>
            <p:nvPr/>
          </p:nvSpPr>
          <p:spPr>
            <a:xfrm>
              <a:off x="5111749" y="781050"/>
              <a:ext cx="84097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600" fill="norm" stroke="1" extrusionOk="0">
                  <a:moveTo>
                    <a:pt x="20546" y="0"/>
                  </a:moveTo>
                  <a:cubicBezTo>
                    <a:pt x="21073" y="2118"/>
                    <a:pt x="21600" y="4235"/>
                    <a:pt x="18176" y="7835"/>
                  </a:cubicBezTo>
                  <a:cubicBezTo>
                    <a:pt x="14751" y="11435"/>
                    <a:pt x="7376" y="165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0" name="Line"/>
            <p:cNvSpPr/>
            <p:nvPr/>
          </p:nvSpPr>
          <p:spPr>
            <a:xfrm>
              <a:off x="5346699" y="378770"/>
              <a:ext cx="273051" cy="4467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4" fill="norm" stroke="1" extrusionOk="0">
                  <a:moveTo>
                    <a:pt x="0" y="1025"/>
                  </a:moveTo>
                  <a:cubicBezTo>
                    <a:pt x="502" y="617"/>
                    <a:pt x="1005" y="210"/>
                    <a:pt x="1674" y="57"/>
                  </a:cubicBezTo>
                  <a:cubicBezTo>
                    <a:pt x="2344" y="-96"/>
                    <a:pt x="3181" y="6"/>
                    <a:pt x="4772" y="1076"/>
                  </a:cubicBezTo>
                  <a:cubicBezTo>
                    <a:pt x="6363" y="2146"/>
                    <a:pt x="8707" y="4183"/>
                    <a:pt x="11219" y="6781"/>
                  </a:cubicBezTo>
                  <a:cubicBezTo>
                    <a:pt x="13730" y="9379"/>
                    <a:pt x="16409" y="12538"/>
                    <a:pt x="18167" y="15085"/>
                  </a:cubicBezTo>
                  <a:cubicBezTo>
                    <a:pt x="19926" y="17632"/>
                    <a:pt x="20763" y="19568"/>
                    <a:pt x="21600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1" name="Line"/>
            <p:cNvSpPr/>
            <p:nvPr/>
          </p:nvSpPr>
          <p:spPr>
            <a:xfrm>
              <a:off x="5446183" y="408147"/>
              <a:ext cx="198967" cy="455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1" fill="norm" stroke="1" extrusionOk="0">
                  <a:moveTo>
                    <a:pt x="21600" y="2606"/>
                  </a:moveTo>
                  <a:cubicBezTo>
                    <a:pt x="21600" y="2108"/>
                    <a:pt x="21600" y="1610"/>
                    <a:pt x="21600" y="1112"/>
                  </a:cubicBezTo>
                  <a:cubicBezTo>
                    <a:pt x="21600" y="615"/>
                    <a:pt x="21600" y="117"/>
                    <a:pt x="21140" y="18"/>
                  </a:cubicBezTo>
                  <a:cubicBezTo>
                    <a:pt x="20681" y="-82"/>
                    <a:pt x="19762" y="217"/>
                    <a:pt x="17809" y="1710"/>
                  </a:cubicBezTo>
                  <a:cubicBezTo>
                    <a:pt x="15855" y="3203"/>
                    <a:pt x="12868" y="5890"/>
                    <a:pt x="9881" y="8827"/>
                  </a:cubicBezTo>
                  <a:cubicBezTo>
                    <a:pt x="6894" y="11763"/>
                    <a:pt x="3906" y="14948"/>
                    <a:pt x="2183" y="16889"/>
                  </a:cubicBezTo>
                  <a:cubicBezTo>
                    <a:pt x="460" y="18830"/>
                    <a:pt x="0" y="19527"/>
                    <a:pt x="0" y="20124"/>
                  </a:cubicBezTo>
                  <a:cubicBezTo>
                    <a:pt x="0" y="20722"/>
                    <a:pt x="460" y="21219"/>
                    <a:pt x="1264" y="21369"/>
                  </a:cubicBezTo>
                  <a:cubicBezTo>
                    <a:pt x="2068" y="21518"/>
                    <a:pt x="3217" y="21319"/>
                    <a:pt x="4366" y="211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2" name="Line"/>
            <p:cNvSpPr/>
            <p:nvPr/>
          </p:nvSpPr>
          <p:spPr>
            <a:xfrm>
              <a:off x="5709075" y="738334"/>
              <a:ext cx="113876" cy="1379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0" h="21013" fill="norm" stroke="1" extrusionOk="0">
                  <a:moveTo>
                    <a:pt x="2320" y="1670"/>
                  </a:moveTo>
                  <a:cubicBezTo>
                    <a:pt x="1920" y="3604"/>
                    <a:pt x="1520" y="5538"/>
                    <a:pt x="1120" y="7473"/>
                  </a:cubicBezTo>
                  <a:cubicBezTo>
                    <a:pt x="720" y="9407"/>
                    <a:pt x="320" y="11341"/>
                    <a:pt x="120" y="11180"/>
                  </a:cubicBezTo>
                  <a:cubicBezTo>
                    <a:pt x="-80" y="11019"/>
                    <a:pt x="-80" y="8762"/>
                    <a:pt x="520" y="6667"/>
                  </a:cubicBezTo>
                  <a:cubicBezTo>
                    <a:pt x="1120" y="4571"/>
                    <a:pt x="2320" y="2637"/>
                    <a:pt x="4720" y="1347"/>
                  </a:cubicBezTo>
                  <a:cubicBezTo>
                    <a:pt x="7120" y="58"/>
                    <a:pt x="10720" y="-587"/>
                    <a:pt x="13320" y="703"/>
                  </a:cubicBezTo>
                  <a:cubicBezTo>
                    <a:pt x="15920" y="1992"/>
                    <a:pt x="17520" y="5216"/>
                    <a:pt x="18720" y="8923"/>
                  </a:cubicBezTo>
                  <a:cubicBezTo>
                    <a:pt x="19920" y="12631"/>
                    <a:pt x="20720" y="16822"/>
                    <a:pt x="21520" y="210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3" name="Line"/>
            <p:cNvSpPr/>
            <p:nvPr/>
          </p:nvSpPr>
          <p:spPr>
            <a:xfrm>
              <a:off x="5905499" y="332154"/>
              <a:ext cx="135207" cy="601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05" h="21530" fill="norm" stroke="1" extrusionOk="0">
                  <a:moveTo>
                    <a:pt x="982" y="1067"/>
                  </a:moveTo>
                  <a:cubicBezTo>
                    <a:pt x="1309" y="688"/>
                    <a:pt x="1636" y="309"/>
                    <a:pt x="2945" y="119"/>
                  </a:cubicBezTo>
                  <a:cubicBezTo>
                    <a:pt x="4255" y="-70"/>
                    <a:pt x="6545" y="-70"/>
                    <a:pt x="8836" y="385"/>
                  </a:cubicBezTo>
                  <a:cubicBezTo>
                    <a:pt x="11127" y="839"/>
                    <a:pt x="13418" y="1749"/>
                    <a:pt x="13909" y="2999"/>
                  </a:cubicBezTo>
                  <a:cubicBezTo>
                    <a:pt x="14400" y="4250"/>
                    <a:pt x="13091" y="5842"/>
                    <a:pt x="11291" y="7130"/>
                  </a:cubicBezTo>
                  <a:cubicBezTo>
                    <a:pt x="9491" y="8418"/>
                    <a:pt x="7200" y="9404"/>
                    <a:pt x="6055" y="10086"/>
                  </a:cubicBezTo>
                  <a:cubicBezTo>
                    <a:pt x="4909" y="10768"/>
                    <a:pt x="4909" y="11147"/>
                    <a:pt x="6218" y="11602"/>
                  </a:cubicBezTo>
                  <a:cubicBezTo>
                    <a:pt x="7527" y="12056"/>
                    <a:pt x="10145" y="12587"/>
                    <a:pt x="13091" y="13421"/>
                  </a:cubicBezTo>
                  <a:cubicBezTo>
                    <a:pt x="16036" y="14254"/>
                    <a:pt x="19309" y="15391"/>
                    <a:pt x="20455" y="16414"/>
                  </a:cubicBezTo>
                  <a:cubicBezTo>
                    <a:pt x="21600" y="17437"/>
                    <a:pt x="20618" y="18347"/>
                    <a:pt x="16855" y="19181"/>
                  </a:cubicBezTo>
                  <a:cubicBezTo>
                    <a:pt x="13091" y="20014"/>
                    <a:pt x="6545" y="20772"/>
                    <a:pt x="0" y="21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4" name="Line"/>
            <p:cNvSpPr/>
            <p:nvPr/>
          </p:nvSpPr>
          <p:spPr>
            <a:xfrm>
              <a:off x="6603999" y="381000"/>
              <a:ext cx="121783" cy="462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45" fill="norm" stroke="1" extrusionOk="0">
                  <a:moveTo>
                    <a:pt x="0" y="0"/>
                  </a:moveTo>
                  <a:cubicBezTo>
                    <a:pt x="1862" y="1669"/>
                    <a:pt x="3724" y="3338"/>
                    <a:pt x="4841" y="5695"/>
                  </a:cubicBezTo>
                  <a:cubicBezTo>
                    <a:pt x="5959" y="8051"/>
                    <a:pt x="6331" y="11095"/>
                    <a:pt x="6331" y="13500"/>
                  </a:cubicBezTo>
                  <a:cubicBezTo>
                    <a:pt x="6331" y="15905"/>
                    <a:pt x="5959" y="17673"/>
                    <a:pt x="5400" y="18998"/>
                  </a:cubicBezTo>
                  <a:cubicBezTo>
                    <a:pt x="4841" y="20324"/>
                    <a:pt x="4097" y="21207"/>
                    <a:pt x="3538" y="21404"/>
                  </a:cubicBezTo>
                  <a:cubicBezTo>
                    <a:pt x="2979" y="21600"/>
                    <a:pt x="2607" y="21109"/>
                    <a:pt x="2979" y="19538"/>
                  </a:cubicBezTo>
                  <a:cubicBezTo>
                    <a:pt x="3352" y="17967"/>
                    <a:pt x="4469" y="15316"/>
                    <a:pt x="5586" y="13647"/>
                  </a:cubicBezTo>
                  <a:cubicBezTo>
                    <a:pt x="6703" y="11978"/>
                    <a:pt x="7821" y="11291"/>
                    <a:pt x="9310" y="10898"/>
                  </a:cubicBezTo>
                  <a:cubicBezTo>
                    <a:pt x="10800" y="10505"/>
                    <a:pt x="12662" y="10407"/>
                    <a:pt x="14152" y="10604"/>
                  </a:cubicBezTo>
                  <a:cubicBezTo>
                    <a:pt x="15641" y="10800"/>
                    <a:pt x="16759" y="11291"/>
                    <a:pt x="18248" y="12371"/>
                  </a:cubicBezTo>
                  <a:cubicBezTo>
                    <a:pt x="19738" y="13451"/>
                    <a:pt x="21600" y="15120"/>
                    <a:pt x="21414" y="16544"/>
                  </a:cubicBezTo>
                  <a:cubicBezTo>
                    <a:pt x="21228" y="17967"/>
                    <a:pt x="18993" y="19145"/>
                    <a:pt x="15641" y="19882"/>
                  </a:cubicBezTo>
                  <a:cubicBezTo>
                    <a:pt x="12290" y="20618"/>
                    <a:pt x="7821" y="20913"/>
                    <a:pt x="5028" y="20864"/>
                  </a:cubicBezTo>
                  <a:cubicBezTo>
                    <a:pt x="2234" y="20815"/>
                    <a:pt x="1117" y="20422"/>
                    <a:pt x="1303" y="20029"/>
                  </a:cubicBezTo>
                  <a:cubicBezTo>
                    <a:pt x="1490" y="19636"/>
                    <a:pt x="2979" y="19244"/>
                    <a:pt x="4841" y="18851"/>
                  </a:cubicBezTo>
                  <a:cubicBezTo>
                    <a:pt x="6703" y="18458"/>
                    <a:pt x="8938" y="18065"/>
                    <a:pt x="11172" y="176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5" name="Line"/>
            <p:cNvSpPr/>
            <p:nvPr/>
          </p:nvSpPr>
          <p:spPr>
            <a:xfrm>
              <a:off x="6841105" y="611250"/>
              <a:ext cx="181996" cy="1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5" h="21137" fill="norm" stroke="1" extrusionOk="0">
                  <a:moveTo>
                    <a:pt x="1223" y="9278"/>
                  </a:moveTo>
                  <a:cubicBezTo>
                    <a:pt x="2450" y="9541"/>
                    <a:pt x="3678" y="9805"/>
                    <a:pt x="5150" y="8883"/>
                  </a:cubicBezTo>
                  <a:cubicBezTo>
                    <a:pt x="6623" y="7961"/>
                    <a:pt x="8341" y="5854"/>
                    <a:pt x="9200" y="4141"/>
                  </a:cubicBezTo>
                  <a:cubicBezTo>
                    <a:pt x="10060" y="2429"/>
                    <a:pt x="10060" y="1112"/>
                    <a:pt x="9446" y="454"/>
                  </a:cubicBezTo>
                  <a:cubicBezTo>
                    <a:pt x="8832" y="-205"/>
                    <a:pt x="7605" y="-205"/>
                    <a:pt x="5764" y="849"/>
                  </a:cubicBezTo>
                  <a:cubicBezTo>
                    <a:pt x="3923" y="1902"/>
                    <a:pt x="1469" y="4010"/>
                    <a:pt x="487" y="7039"/>
                  </a:cubicBezTo>
                  <a:cubicBezTo>
                    <a:pt x="-495" y="10068"/>
                    <a:pt x="-4" y="14019"/>
                    <a:pt x="2082" y="16654"/>
                  </a:cubicBezTo>
                  <a:cubicBezTo>
                    <a:pt x="4169" y="19288"/>
                    <a:pt x="7850" y="20605"/>
                    <a:pt x="11287" y="21000"/>
                  </a:cubicBezTo>
                  <a:cubicBezTo>
                    <a:pt x="14723" y="21395"/>
                    <a:pt x="17914" y="20868"/>
                    <a:pt x="21105" y="203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6" name="Line"/>
            <p:cNvSpPr/>
            <p:nvPr/>
          </p:nvSpPr>
          <p:spPr>
            <a:xfrm>
              <a:off x="7537449" y="584200"/>
              <a:ext cx="2540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7" name="Line"/>
            <p:cNvSpPr/>
            <p:nvPr/>
          </p:nvSpPr>
          <p:spPr>
            <a:xfrm>
              <a:off x="7531099" y="5080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8" name="Line"/>
            <p:cNvSpPr/>
            <p:nvPr/>
          </p:nvSpPr>
          <p:spPr>
            <a:xfrm>
              <a:off x="7658099" y="679450"/>
              <a:ext cx="127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59" name="Line"/>
            <p:cNvSpPr/>
            <p:nvPr/>
          </p:nvSpPr>
          <p:spPr>
            <a:xfrm>
              <a:off x="7766049" y="571500"/>
              <a:ext cx="190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050"/>
                    <a:pt x="0" y="8100"/>
                    <a:pt x="3600" y="11700"/>
                  </a:cubicBezTo>
                  <a:cubicBezTo>
                    <a:pt x="7200" y="15300"/>
                    <a:pt x="14400" y="1845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0" name="Line"/>
            <p:cNvSpPr/>
            <p:nvPr/>
          </p:nvSpPr>
          <p:spPr>
            <a:xfrm>
              <a:off x="7772399" y="514350"/>
              <a:ext cx="63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1" name="Line"/>
            <p:cNvSpPr/>
            <p:nvPr/>
          </p:nvSpPr>
          <p:spPr>
            <a:xfrm>
              <a:off x="7854949" y="698500"/>
              <a:ext cx="254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2" name="Line"/>
            <p:cNvSpPr/>
            <p:nvPr/>
          </p:nvSpPr>
          <p:spPr>
            <a:xfrm>
              <a:off x="7957875" y="205095"/>
              <a:ext cx="189175" cy="570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1400" fill="norm" stroke="1" extrusionOk="0">
                  <a:moveTo>
                    <a:pt x="14970" y="17320"/>
                  </a:moveTo>
                  <a:cubicBezTo>
                    <a:pt x="13530" y="16288"/>
                    <a:pt x="12090" y="15255"/>
                    <a:pt x="10770" y="14700"/>
                  </a:cubicBezTo>
                  <a:cubicBezTo>
                    <a:pt x="9450" y="14144"/>
                    <a:pt x="8250" y="14064"/>
                    <a:pt x="6450" y="14739"/>
                  </a:cubicBezTo>
                  <a:cubicBezTo>
                    <a:pt x="4650" y="15414"/>
                    <a:pt x="2250" y="16844"/>
                    <a:pt x="1050" y="17916"/>
                  </a:cubicBezTo>
                  <a:cubicBezTo>
                    <a:pt x="-150" y="18988"/>
                    <a:pt x="-150" y="19703"/>
                    <a:pt x="210" y="20219"/>
                  </a:cubicBezTo>
                  <a:cubicBezTo>
                    <a:pt x="570" y="20735"/>
                    <a:pt x="1290" y="21053"/>
                    <a:pt x="2370" y="21251"/>
                  </a:cubicBezTo>
                  <a:cubicBezTo>
                    <a:pt x="3450" y="21450"/>
                    <a:pt x="4890" y="21529"/>
                    <a:pt x="7050" y="20973"/>
                  </a:cubicBezTo>
                  <a:cubicBezTo>
                    <a:pt x="9210" y="20417"/>
                    <a:pt x="12090" y="19226"/>
                    <a:pt x="14370" y="17400"/>
                  </a:cubicBezTo>
                  <a:cubicBezTo>
                    <a:pt x="16650" y="15573"/>
                    <a:pt x="18330" y="13111"/>
                    <a:pt x="18930" y="10332"/>
                  </a:cubicBezTo>
                  <a:cubicBezTo>
                    <a:pt x="19530" y="7553"/>
                    <a:pt x="19050" y="4455"/>
                    <a:pt x="18450" y="2589"/>
                  </a:cubicBezTo>
                  <a:cubicBezTo>
                    <a:pt x="17850" y="723"/>
                    <a:pt x="17130" y="88"/>
                    <a:pt x="16410" y="8"/>
                  </a:cubicBezTo>
                  <a:cubicBezTo>
                    <a:pt x="15690" y="-71"/>
                    <a:pt x="14970" y="405"/>
                    <a:pt x="14130" y="2073"/>
                  </a:cubicBezTo>
                  <a:cubicBezTo>
                    <a:pt x="13290" y="3741"/>
                    <a:pt x="12330" y="6600"/>
                    <a:pt x="12690" y="9180"/>
                  </a:cubicBezTo>
                  <a:cubicBezTo>
                    <a:pt x="13050" y="11761"/>
                    <a:pt x="14730" y="14064"/>
                    <a:pt x="16050" y="15692"/>
                  </a:cubicBezTo>
                  <a:cubicBezTo>
                    <a:pt x="17370" y="17320"/>
                    <a:pt x="18330" y="18273"/>
                    <a:pt x="19170" y="18789"/>
                  </a:cubicBezTo>
                  <a:cubicBezTo>
                    <a:pt x="20010" y="19305"/>
                    <a:pt x="20730" y="19385"/>
                    <a:pt x="21450" y="19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3" name="Line"/>
            <p:cNvSpPr/>
            <p:nvPr/>
          </p:nvSpPr>
          <p:spPr>
            <a:xfrm>
              <a:off x="8286749" y="654050"/>
              <a:ext cx="12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4" name="Line"/>
            <p:cNvSpPr/>
            <p:nvPr/>
          </p:nvSpPr>
          <p:spPr>
            <a:xfrm>
              <a:off x="8678198" y="245443"/>
              <a:ext cx="480308" cy="524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4" h="21329" fill="norm" stroke="1" extrusionOk="0">
                  <a:moveTo>
                    <a:pt x="6609" y="15064"/>
                  </a:moveTo>
                  <a:cubicBezTo>
                    <a:pt x="6232" y="14720"/>
                    <a:pt x="5854" y="14375"/>
                    <a:pt x="4958" y="14720"/>
                  </a:cubicBezTo>
                  <a:cubicBezTo>
                    <a:pt x="4062" y="15064"/>
                    <a:pt x="2647" y="16097"/>
                    <a:pt x="1751" y="17129"/>
                  </a:cubicBezTo>
                  <a:cubicBezTo>
                    <a:pt x="855" y="18162"/>
                    <a:pt x="478" y="19195"/>
                    <a:pt x="242" y="19926"/>
                  </a:cubicBezTo>
                  <a:cubicBezTo>
                    <a:pt x="6" y="20657"/>
                    <a:pt x="-88" y="21088"/>
                    <a:pt x="101" y="21260"/>
                  </a:cubicBezTo>
                  <a:cubicBezTo>
                    <a:pt x="289" y="21432"/>
                    <a:pt x="761" y="21346"/>
                    <a:pt x="1610" y="20313"/>
                  </a:cubicBezTo>
                  <a:cubicBezTo>
                    <a:pt x="2459" y="19281"/>
                    <a:pt x="3685" y="17301"/>
                    <a:pt x="4675" y="14892"/>
                  </a:cubicBezTo>
                  <a:cubicBezTo>
                    <a:pt x="5666" y="12482"/>
                    <a:pt x="6420" y="9642"/>
                    <a:pt x="6798" y="7448"/>
                  </a:cubicBezTo>
                  <a:cubicBezTo>
                    <a:pt x="7175" y="5254"/>
                    <a:pt x="7175" y="3705"/>
                    <a:pt x="7081" y="2586"/>
                  </a:cubicBezTo>
                  <a:cubicBezTo>
                    <a:pt x="6986" y="1467"/>
                    <a:pt x="6798" y="779"/>
                    <a:pt x="6515" y="650"/>
                  </a:cubicBezTo>
                  <a:cubicBezTo>
                    <a:pt x="6232" y="520"/>
                    <a:pt x="5854" y="951"/>
                    <a:pt x="5571" y="2672"/>
                  </a:cubicBezTo>
                  <a:cubicBezTo>
                    <a:pt x="5288" y="4393"/>
                    <a:pt x="5100" y="7405"/>
                    <a:pt x="5147" y="9944"/>
                  </a:cubicBezTo>
                  <a:cubicBezTo>
                    <a:pt x="5194" y="12482"/>
                    <a:pt x="5477" y="14548"/>
                    <a:pt x="5807" y="16010"/>
                  </a:cubicBezTo>
                  <a:cubicBezTo>
                    <a:pt x="6137" y="17473"/>
                    <a:pt x="6515" y="18334"/>
                    <a:pt x="6986" y="18721"/>
                  </a:cubicBezTo>
                  <a:cubicBezTo>
                    <a:pt x="7458" y="19108"/>
                    <a:pt x="8024" y="19022"/>
                    <a:pt x="8684" y="18549"/>
                  </a:cubicBezTo>
                  <a:cubicBezTo>
                    <a:pt x="9344" y="18076"/>
                    <a:pt x="10099" y="17215"/>
                    <a:pt x="10665" y="16441"/>
                  </a:cubicBezTo>
                  <a:cubicBezTo>
                    <a:pt x="11231" y="15666"/>
                    <a:pt x="11608" y="14978"/>
                    <a:pt x="11844" y="14418"/>
                  </a:cubicBezTo>
                  <a:cubicBezTo>
                    <a:pt x="12080" y="13859"/>
                    <a:pt x="12174" y="13429"/>
                    <a:pt x="11985" y="13343"/>
                  </a:cubicBezTo>
                  <a:cubicBezTo>
                    <a:pt x="11797" y="13257"/>
                    <a:pt x="11325" y="13515"/>
                    <a:pt x="10759" y="14375"/>
                  </a:cubicBezTo>
                  <a:cubicBezTo>
                    <a:pt x="10193" y="15236"/>
                    <a:pt x="9533" y="16699"/>
                    <a:pt x="9203" y="17646"/>
                  </a:cubicBezTo>
                  <a:cubicBezTo>
                    <a:pt x="8873" y="18592"/>
                    <a:pt x="8873" y="19022"/>
                    <a:pt x="9109" y="19238"/>
                  </a:cubicBezTo>
                  <a:cubicBezTo>
                    <a:pt x="9344" y="19453"/>
                    <a:pt x="9816" y="19453"/>
                    <a:pt x="10240" y="19152"/>
                  </a:cubicBezTo>
                  <a:cubicBezTo>
                    <a:pt x="10665" y="18850"/>
                    <a:pt x="11042" y="18248"/>
                    <a:pt x="11325" y="17689"/>
                  </a:cubicBezTo>
                  <a:cubicBezTo>
                    <a:pt x="11608" y="17129"/>
                    <a:pt x="11797" y="16613"/>
                    <a:pt x="12033" y="16183"/>
                  </a:cubicBezTo>
                  <a:cubicBezTo>
                    <a:pt x="12268" y="15752"/>
                    <a:pt x="12551" y="15408"/>
                    <a:pt x="12834" y="15623"/>
                  </a:cubicBezTo>
                  <a:cubicBezTo>
                    <a:pt x="13117" y="15838"/>
                    <a:pt x="13400" y="16613"/>
                    <a:pt x="13778" y="16914"/>
                  </a:cubicBezTo>
                  <a:cubicBezTo>
                    <a:pt x="14155" y="17215"/>
                    <a:pt x="14626" y="17043"/>
                    <a:pt x="15192" y="16054"/>
                  </a:cubicBezTo>
                  <a:cubicBezTo>
                    <a:pt x="15758" y="15064"/>
                    <a:pt x="16419" y="13257"/>
                    <a:pt x="16937" y="10804"/>
                  </a:cubicBezTo>
                  <a:cubicBezTo>
                    <a:pt x="17456" y="8352"/>
                    <a:pt x="17833" y="5254"/>
                    <a:pt x="18164" y="3231"/>
                  </a:cubicBezTo>
                  <a:cubicBezTo>
                    <a:pt x="18494" y="1209"/>
                    <a:pt x="18777" y="262"/>
                    <a:pt x="18918" y="47"/>
                  </a:cubicBezTo>
                  <a:cubicBezTo>
                    <a:pt x="19060" y="-168"/>
                    <a:pt x="19060" y="348"/>
                    <a:pt x="18965" y="1854"/>
                  </a:cubicBezTo>
                  <a:cubicBezTo>
                    <a:pt x="18871" y="3360"/>
                    <a:pt x="18682" y="5856"/>
                    <a:pt x="18399" y="8610"/>
                  </a:cubicBezTo>
                  <a:cubicBezTo>
                    <a:pt x="18116" y="11363"/>
                    <a:pt x="17739" y="14375"/>
                    <a:pt x="17550" y="16097"/>
                  </a:cubicBezTo>
                  <a:cubicBezTo>
                    <a:pt x="17362" y="17818"/>
                    <a:pt x="17362" y="18248"/>
                    <a:pt x="17598" y="18506"/>
                  </a:cubicBezTo>
                  <a:cubicBezTo>
                    <a:pt x="17833" y="18764"/>
                    <a:pt x="18305" y="18850"/>
                    <a:pt x="19012" y="18420"/>
                  </a:cubicBezTo>
                  <a:cubicBezTo>
                    <a:pt x="19720" y="17990"/>
                    <a:pt x="20663" y="17043"/>
                    <a:pt x="21088" y="16097"/>
                  </a:cubicBezTo>
                  <a:cubicBezTo>
                    <a:pt x="21512" y="15150"/>
                    <a:pt x="21418" y="14203"/>
                    <a:pt x="21323" y="13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5" name="Line"/>
            <p:cNvSpPr/>
            <p:nvPr/>
          </p:nvSpPr>
          <p:spPr>
            <a:xfrm>
              <a:off x="9056096" y="488950"/>
              <a:ext cx="151405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9" h="21600" fill="norm" stroke="1" extrusionOk="0">
                  <a:moveTo>
                    <a:pt x="3459" y="21600"/>
                  </a:moveTo>
                  <a:cubicBezTo>
                    <a:pt x="1659" y="21600"/>
                    <a:pt x="-141" y="21600"/>
                    <a:pt x="9" y="19800"/>
                  </a:cubicBezTo>
                  <a:cubicBezTo>
                    <a:pt x="159" y="18000"/>
                    <a:pt x="2259" y="14400"/>
                    <a:pt x="6159" y="10800"/>
                  </a:cubicBezTo>
                  <a:cubicBezTo>
                    <a:pt x="10059" y="7200"/>
                    <a:pt x="15759" y="3600"/>
                    <a:pt x="214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6" name="Line"/>
            <p:cNvSpPr/>
            <p:nvPr/>
          </p:nvSpPr>
          <p:spPr>
            <a:xfrm>
              <a:off x="9247336" y="490831"/>
              <a:ext cx="195114" cy="1377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9" h="20678" fill="norm" stroke="1" extrusionOk="0">
                  <a:moveTo>
                    <a:pt x="9564" y="7341"/>
                  </a:moveTo>
                  <a:cubicBezTo>
                    <a:pt x="9564" y="4482"/>
                    <a:pt x="9564" y="1624"/>
                    <a:pt x="8983" y="512"/>
                  </a:cubicBezTo>
                  <a:cubicBezTo>
                    <a:pt x="8403" y="-600"/>
                    <a:pt x="7241" y="35"/>
                    <a:pt x="5615" y="3053"/>
                  </a:cubicBezTo>
                  <a:cubicBezTo>
                    <a:pt x="3990" y="6071"/>
                    <a:pt x="1899" y="11471"/>
                    <a:pt x="854" y="14965"/>
                  </a:cubicBezTo>
                  <a:cubicBezTo>
                    <a:pt x="-191" y="18459"/>
                    <a:pt x="-191" y="20047"/>
                    <a:pt x="390" y="20524"/>
                  </a:cubicBezTo>
                  <a:cubicBezTo>
                    <a:pt x="970" y="21000"/>
                    <a:pt x="2132" y="20365"/>
                    <a:pt x="3641" y="18776"/>
                  </a:cubicBezTo>
                  <a:cubicBezTo>
                    <a:pt x="5151" y="17188"/>
                    <a:pt x="7009" y="14647"/>
                    <a:pt x="8635" y="12106"/>
                  </a:cubicBezTo>
                  <a:cubicBezTo>
                    <a:pt x="10261" y="9565"/>
                    <a:pt x="11654" y="7024"/>
                    <a:pt x="12351" y="6547"/>
                  </a:cubicBezTo>
                  <a:cubicBezTo>
                    <a:pt x="13048" y="6071"/>
                    <a:pt x="13048" y="7659"/>
                    <a:pt x="13280" y="9565"/>
                  </a:cubicBezTo>
                  <a:cubicBezTo>
                    <a:pt x="13512" y="11471"/>
                    <a:pt x="13977" y="13694"/>
                    <a:pt x="15370" y="15441"/>
                  </a:cubicBezTo>
                  <a:cubicBezTo>
                    <a:pt x="16764" y="17188"/>
                    <a:pt x="19086" y="18459"/>
                    <a:pt x="21409" y="197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7" name="Line"/>
            <p:cNvSpPr/>
            <p:nvPr/>
          </p:nvSpPr>
          <p:spPr>
            <a:xfrm>
              <a:off x="9822921" y="445683"/>
              <a:ext cx="108480" cy="2514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7" h="21203" fill="norm" stroke="1" extrusionOk="0">
                  <a:moveTo>
                    <a:pt x="20887" y="7398"/>
                  </a:moveTo>
                  <a:cubicBezTo>
                    <a:pt x="20072" y="5434"/>
                    <a:pt x="19257" y="3471"/>
                    <a:pt x="17219" y="2043"/>
                  </a:cubicBezTo>
                  <a:cubicBezTo>
                    <a:pt x="15181" y="615"/>
                    <a:pt x="11921" y="-278"/>
                    <a:pt x="8864" y="79"/>
                  </a:cubicBezTo>
                  <a:cubicBezTo>
                    <a:pt x="5808" y="436"/>
                    <a:pt x="2955" y="2043"/>
                    <a:pt x="1325" y="3382"/>
                  </a:cubicBezTo>
                  <a:cubicBezTo>
                    <a:pt x="-305" y="4720"/>
                    <a:pt x="-713" y="5791"/>
                    <a:pt x="1732" y="7487"/>
                  </a:cubicBezTo>
                  <a:cubicBezTo>
                    <a:pt x="4178" y="9183"/>
                    <a:pt x="9476" y="11504"/>
                    <a:pt x="12940" y="13646"/>
                  </a:cubicBezTo>
                  <a:cubicBezTo>
                    <a:pt x="16404" y="15788"/>
                    <a:pt x="18034" y="17752"/>
                    <a:pt x="18034" y="19001"/>
                  </a:cubicBezTo>
                  <a:cubicBezTo>
                    <a:pt x="18034" y="20251"/>
                    <a:pt x="16404" y="20786"/>
                    <a:pt x="13959" y="21054"/>
                  </a:cubicBezTo>
                  <a:cubicBezTo>
                    <a:pt x="11513" y="21322"/>
                    <a:pt x="8253" y="21322"/>
                    <a:pt x="6827" y="20251"/>
                  </a:cubicBezTo>
                  <a:cubicBezTo>
                    <a:pt x="5400" y="19180"/>
                    <a:pt x="5808" y="17038"/>
                    <a:pt x="6215" y="148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8" name="Line"/>
            <p:cNvSpPr/>
            <p:nvPr/>
          </p:nvSpPr>
          <p:spPr>
            <a:xfrm>
              <a:off x="9970095" y="480699"/>
              <a:ext cx="132755" cy="178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0911" fill="norm" stroke="1" extrusionOk="0">
                  <a:moveTo>
                    <a:pt x="16361" y="10650"/>
                  </a:moveTo>
                  <a:cubicBezTo>
                    <a:pt x="16704" y="8167"/>
                    <a:pt x="17047" y="5685"/>
                    <a:pt x="16704" y="3823"/>
                  </a:cubicBezTo>
                  <a:cubicBezTo>
                    <a:pt x="16361" y="1960"/>
                    <a:pt x="15333" y="719"/>
                    <a:pt x="13961" y="223"/>
                  </a:cubicBezTo>
                  <a:cubicBezTo>
                    <a:pt x="12590" y="-274"/>
                    <a:pt x="10875" y="-26"/>
                    <a:pt x="8475" y="1836"/>
                  </a:cubicBezTo>
                  <a:cubicBezTo>
                    <a:pt x="6075" y="3698"/>
                    <a:pt x="2990" y="7174"/>
                    <a:pt x="1447" y="9905"/>
                  </a:cubicBezTo>
                  <a:cubicBezTo>
                    <a:pt x="-96" y="12636"/>
                    <a:pt x="-96" y="14623"/>
                    <a:pt x="75" y="16236"/>
                  </a:cubicBezTo>
                  <a:cubicBezTo>
                    <a:pt x="247" y="17850"/>
                    <a:pt x="590" y="19092"/>
                    <a:pt x="1618" y="19960"/>
                  </a:cubicBezTo>
                  <a:cubicBezTo>
                    <a:pt x="2647" y="20829"/>
                    <a:pt x="4361" y="21326"/>
                    <a:pt x="6247" y="20457"/>
                  </a:cubicBezTo>
                  <a:cubicBezTo>
                    <a:pt x="8133" y="19588"/>
                    <a:pt x="10190" y="17354"/>
                    <a:pt x="11904" y="15740"/>
                  </a:cubicBezTo>
                  <a:cubicBezTo>
                    <a:pt x="13618" y="14126"/>
                    <a:pt x="14990" y="13133"/>
                    <a:pt x="15847" y="13505"/>
                  </a:cubicBezTo>
                  <a:cubicBezTo>
                    <a:pt x="16704" y="13878"/>
                    <a:pt x="17047" y="15616"/>
                    <a:pt x="17904" y="16981"/>
                  </a:cubicBezTo>
                  <a:cubicBezTo>
                    <a:pt x="18761" y="18347"/>
                    <a:pt x="20133" y="19340"/>
                    <a:pt x="21504" y="20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69" name="Line"/>
            <p:cNvSpPr/>
            <p:nvPr/>
          </p:nvSpPr>
          <p:spPr>
            <a:xfrm>
              <a:off x="10155766" y="519617"/>
              <a:ext cx="182035" cy="166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98" fill="norm" stroke="1" extrusionOk="0">
                  <a:moveTo>
                    <a:pt x="502" y="4188"/>
                  </a:moveTo>
                  <a:cubicBezTo>
                    <a:pt x="251" y="2838"/>
                    <a:pt x="0" y="1488"/>
                    <a:pt x="0" y="1488"/>
                  </a:cubicBezTo>
                  <a:cubicBezTo>
                    <a:pt x="0" y="1488"/>
                    <a:pt x="251" y="2838"/>
                    <a:pt x="628" y="5808"/>
                  </a:cubicBezTo>
                  <a:cubicBezTo>
                    <a:pt x="1005" y="8778"/>
                    <a:pt x="1507" y="13368"/>
                    <a:pt x="1758" y="16473"/>
                  </a:cubicBezTo>
                  <a:cubicBezTo>
                    <a:pt x="2009" y="19578"/>
                    <a:pt x="2009" y="21198"/>
                    <a:pt x="1884" y="21198"/>
                  </a:cubicBezTo>
                  <a:cubicBezTo>
                    <a:pt x="1758" y="21198"/>
                    <a:pt x="1507" y="19578"/>
                    <a:pt x="1758" y="17283"/>
                  </a:cubicBezTo>
                  <a:cubicBezTo>
                    <a:pt x="2009" y="14988"/>
                    <a:pt x="2763" y="12018"/>
                    <a:pt x="3516" y="9858"/>
                  </a:cubicBezTo>
                  <a:cubicBezTo>
                    <a:pt x="4270" y="7698"/>
                    <a:pt x="5023" y="6348"/>
                    <a:pt x="6028" y="5943"/>
                  </a:cubicBezTo>
                  <a:cubicBezTo>
                    <a:pt x="7033" y="5538"/>
                    <a:pt x="8288" y="6078"/>
                    <a:pt x="8916" y="7428"/>
                  </a:cubicBezTo>
                  <a:cubicBezTo>
                    <a:pt x="9544" y="8778"/>
                    <a:pt x="9544" y="10938"/>
                    <a:pt x="9921" y="10668"/>
                  </a:cubicBezTo>
                  <a:cubicBezTo>
                    <a:pt x="10298" y="10398"/>
                    <a:pt x="11051" y="7698"/>
                    <a:pt x="11930" y="5538"/>
                  </a:cubicBezTo>
                  <a:cubicBezTo>
                    <a:pt x="12809" y="3378"/>
                    <a:pt x="13814" y="1758"/>
                    <a:pt x="14944" y="813"/>
                  </a:cubicBezTo>
                  <a:cubicBezTo>
                    <a:pt x="16074" y="-132"/>
                    <a:pt x="17330" y="-402"/>
                    <a:pt x="18209" y="813"/>
                  </a:cubicBezTo>
                  <a:cubicBezTo>
                    <a:pt x="19088" y="2028"/>
                    <a:pt x="19591" y="4728"/>
                    <a:pt x="20093" y="7968"/>
                  </a:cubicBezTo>
                  <a:cubicBezTo>
                    <a:pt x="20595" y="11208"/>
                    <a:pt x="21098" y="14988"/>
                    <a:pt x="21600" y="18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0" name="Line"/>
            <p:cNvSpPr/>
            <p:nvPr/>
          </p:nvSpPr>
          <p:spPr>
            <a:xfrm>
              <a:off x="10394949" y="414637"/>
              <a:ext cx="102733" cy="4892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247" fill="norm" stroke="1" extrusionOk="0">
                  <a:moveTo>
                    <a:pt x="7935" y="4881"/>
                  </a:moveTo>
                  <a:cubicBezTo>
                    <a:pt x="6612" y="7639"/>
                    <a:pt x="5290" y="10396"/>
                    <a:pt x="4188" y="12602"/>
                  </a:cubicBezTo>
                  <a:cubicBezTo>
                    <a:pt x="3086" y="14808"/>
                    <a:pt x="2204" y="16463"/>
                    <a:pt x="1543" y="17933"/>
                  </a:cubicBezTo>
                  <a:cubicBezTo>
                    <a:pt x="882" y="19404"/>
                    <a:pt x="441" y="20691"/>
                    <a:pt x="220" y="21104"/>
                  </a:cubicBezTo>
                  <a:cubicBezTo>
                    <a:pt x="0" y="21518"/>
                    <a:pt x="0" y="21058"/>
                    <a:pt x="441" y="19358"/>
                  </a:cubicBezTo>
                  <a:cubicBezTo>
                    <a:pt x="882" y="17658"/>
                    <a:pt x="1763" y="14716"/>
                    <a:pt x="2645" y="11913"/>
                  </a:cubicBezTo>
                  <a:cubicBezTo>
                    <a:pt x="3527" y="9109"/>
                    <a:pt x="4408" y="6444"/>
                    <a:pt x="5069" y="4698"/>
                  </a:cubicBezTo>
                  <a:cubicBezTo>
                    <a:pt x="5731" y="2951"/>
                    <a:pt x="6171" y="2124"/>
                    <a:pt x="6833" y="1481"/>
                  </a:cubicBezTo>
                  <a:cubicBezTo>
                    <a:pt x="7494" y="837"/>
                    <a:pt x="8376" y="378"/>
                    <a:pt x="9918" y="148"/>
                  </a:cubicBezTo>
                  <a:cubicBezTo>
                    <a:pt x="11461" y="-82"/>
                    <a:pt x="13665" y="-82"/>
                    <a:pt x="16090" y="424"/>
                  </a:cubicBezTo>
                  <a:cubicBezTo>
                    <a:pt x="18514" y="929"/>
                    <a:pt x="21159" y="1940"/>
                    <a:pt x="21380" y="3549"/>
                  </a:cubicBezTo>
                  <a:cubicBezTo>
                    <a:pt x="21600" y="5157"/>
                    <a:pt x="19396" y="7363"/>
                    <a:pt x="17192" y="8696"/>
                  </a:cubicBezTo>
                  <a:cubicBezTo>
                    <a:pt x="14988" y="10029"/>
                    <a:pt x="12784" y="10488"/>
                    <a:pt x="10359" y="10764"/>
                  </a:cubicBezTo>
                  <a:cubicBezTo>
                    <a:pt x="7935" y="11040"/>
                    <a:pt x="5290" y="11132"/>
                    <a:pt x="3527" y="10534"/>
                  </a:cubicBezTo>
                  <a:cubicBezTo>
                    <a:pt x="1763" y="9937"/>
                    <a:pt x="882" y="8650"/>
                    <a:pt x="0" y="7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1" name="Line"/>
            <p:cNvSpPr/>
            <p:nvPr/>
          </p:nvSpPr>
          <p:spPr>
            <a:xfrm>
              <a:off x="10566399" y="215900"/>
              <a:ext cx="50801" cy="393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900" y="3600"/>
                    <a:pt x="16200" y="7200"/>
                    <a:pt x="12600" y="10800"/>
                  </a:cubicBezTo>
                  <a:cubicBezTo>
                    <a:pt x="9000" y="14400"/>
                    <a:pt x="4500" y="180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2" name="Line"/>
            <p:cNvSpPr/>
            <p:nvPr/>
          </p:nvSpPr>
          <p:spPr>
            <a:xfrm>
              <a:off x="10634297" y="408908"/>
              <a:ext cx="109904" cy="190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1" h="21175" fill="norm" stroke="1" extrusionOk="0">
                  <a:moveTo>
                    <a:pt x="8935" y="12400"/>
                  </a:moveTo>
                  <a:cubicBezTo>
                    <a:pt x="12195" y="10522"/>
                    <a:pt x="15455" y="8644"/>
                    <a:pt x="17493" y="6531"/>
                  </a:cubicBezTo>
                  <a:cubicBezTo>
                    <a:pt x="19531" y="4418"/>
                    <a:pt x="20346" y="2070"/>
                    <a:pt x="19531" y="896"/>
                  </a:cubicBezTo>
                  <a:cubicBezTo>
                    <a:pt x="18716" y="-278"/>
                    <a:pt x="16270" y="-278"/>
                    <a:pt x="13621" y="779"/>
                  </a:cubicBezTo>
                  <a:cubicBezTo>
                    <a:pt x="10972" y="1835"/>
                    <a:pt x="8119" y="3948"/>
                    <a:pt x="5674" y="6883"/>
                  </a:cubicBezTo>
                  <a:cubicBezTo>
                    <a:pt x="3229" y="9818"/>
                    <a:pt x="1191" y="13574"/>
                    <a:pt x="376" y="16039"/>
                  </a:cubicBezTo>
                  <a:cubicBezTo>
                    <a:pt x="-439" y="18505"/>
                    <a:pt x="-31" y="19679"/>
                    <a:pt x="2618" y="20383"/>
                  </a:cubicBezTo>
                  <a:cubicBezTo>
                    <a:pt x="5267" y="21087"/>
                    <a:pt x="10157" y="21322"/>
                    <a:pt x="13621" y="21087"/>
                  </a:cubicBezTo>
                  <a:cubicBezTo>
                    <a:pt x="17086" y="20852"/>
                    <a:pt x="19123" y="20148"/>
                    <a:pt x="21161" y="19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3" name="Line"/>
            <p:cNvSpPr/>
            <p:nvPr/>
          </p:nvSpPr>
          <p:spPr>
            <a:xfrm>
              <a:off x="10820399" y="399499"/>
              <a:ext cx="88901" cy="241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1" fill="norm" stroke="1" extrusionOk="0">
                  <a:moveTo>
                    <a:pt x="21600" y="2866"/>
                  </a:moveTo>
                  <a:cubicBezTo>
                    <a:pt x="20057" y="2115"/>
                    <a:pt x="18514" y="1364"/>
                    <a:pt x="16457" y="800"/>
                  </a:cubicBezTo>
                  <a:cubicBezTo>
                    <a:pt x="14400" y="237"/>
                    <a:pt x="11829" y="-139"/>
                    <a:pt x="9771" y="49"/>
                  </a:cubicBezTo>
                  <a:cubicBezTo>
                    <a:pt x="7714" y="237"/>
                    <a:pt x="6171" y="988"/>
                    <a:pt x="5914" y="2584"/>
                  </a:cubicBezTo>
                  <a:cubicBezTo>
                    <a:pt x="5657" y="4181"/>
                    <a:pt x="6686" y="6623"/>
                    <a:pt x="8486" y="8877"/>
                  </a:cubicBezTo>
                  <a:cubicBezTo>
                    <a:pt x="10286" y="11131"/>
                    <a:pt x="12857" y="13197"/>
                    <a:pt x="12857" y="15263"/>
                  </a:cubicBezTo>
                  <a:cubicBezTo>
                    <a:pt x="12857" y="17329"/>
                    <a:pt x="10286" y="19395"/>
                    <a:pt x="7714" y="20428"/>
                  </a:cubicBezTo>
                  <a:cubicBezTo>
                    <a:pt x="5143" y="21461"/>
                    <a:pt x="2571" y="21461"/>
                    <a:pt x="0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4" name="Line"/>
            <p:cNvSpPr/>
            <p:nvPr/>
          </p:nvSpPr>
          <p:spPr>
            <a:xfrm>
              <a:off x="10896599" y="615950"/>
              <a:ext cx="5715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200" y="4235"/>
                    <a:pt x="16800" y="8471"/>
                    <a:pt x="13200" y="12071"/>
                  </a:cubicBezTo>
                  <a:cubicBezTo>
                    <a:pt x="9600" y="15671"/>
                    <a:pt x="4800" y="186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5" name="Line"/>
            <p:cNvSpPr/>
            <p:nvPr/>
          </p:nvSpPr>
          <p:spPr>
            <a:xfrm>
              <a:off x="11146428" y="217796"/>
              <a:ext cx="201022" cy="4621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341" fill="norm" stroke="1" extrusionOk="0">
                  <a:moveTo>
                    <a:pt x="17993" y="14279"/>
                  </a:moveTo>
                  <a:cubicBezTo>
                    <a:pt x="17318" y="13595"/>
                    <a:pt x="16643" y="12911"/>
                    <a:pt x="14956" y="12716"/>
                  </a:cubicBezTo>
                  <a:cubicBezTo>
                    <a:pt x="13268" y="12520"/>
                    <a:pt x="10568" y="12813"/>
                    <a:pt x="7868" y="13986"/>
                  </a:cubicBezTo>
                  <a:cubicBezTo>
                    <a:pt x="5168" y="15159"/>
                    <a:pt x="2468" y="17212"/>
                    <a:pt x="1118" y="18580"/>
                  </a:cubicBezTo>
                  <a:cubicBezTo>
                    <a:pt x="-232" y="19948"/>
                    <a:pt x="-232" y="20632"/>
                    <a:pt x="443" y="21023"/>
                  </a:cubicBezTo>
                  <a:cubicBezTo>
                    <a:pt x="1118" y="21414"/>
                    <a:pt x="2468" y="21512"/>
                    <a:pt x="4606" y="20926"/>
                  </a:cubicBezTo>
                  <a:cubicBezTo>
                    <a:pt x="6743" y="20339"/>
                    <a:pt x="9668" y="19069"/>
                    <a:pt x="12256" y="16772"/>
                  </a:cubicBezTo>
                  <a:cubicBezTo>
                    <a:pt x="14843" y="14475"/>
                    <a:pt x="17093" y="11152"/>
                    <a:pt x="18443" y="8464"/>
                  </a:cubicBezTo>
                  <a:cubicBezTo>
                    <a:pt x="19793" y="5776"/>
                    <a:pt x="20243" y="3724"/>
                    <a:pt x="20356" y="2307"/>
                  </a:cubicBezTo>
                  <a:cubicBezTo>
                    <a:pt x="20468" y="889"/>
                    <a:pt x="20243" y="107"/>
                    <a:pt x="19793" y="10"/>
                  </a:cubicBezTo>
                  <a:cubicBezTo>
                    <a:pt x="19343" y="-88"/>
                    <a:pt x="18668" y="498"/>
                    <a:pt x="18105" y="2649"/>
                  </a:cubicBezTo>
                  <a:cubicBezTo>
                    <a:pt x="17543" y="4799"/>
                    <a:pt x="17093" y="8513"/>
                    <a:pt x="16868" y="11005"/>
                  </a:cubicBezTo>
                  <a:cubicBezTo>
                    <a:pt x="16643" y="13498"/>
                    <a:pt x="16643" y="14768"/>
                    <a:pt x="16868" y="15794"/>
                  </a:cubicBezTo>
                  <a:cubicBezTo>
                    <a:pt x="17093" y="16821"/>
                    <a:pt x="17543" y="17602"/>
                    <a:pt x="18331" y="17993"/>
                  </a:cubicBezTo>
                  <a:cubicBezTo>
                    <a:pt x="19118" y="18384"/>
                    <a:pt x="20243" y="18384"/>
                    <a:pt x="21368" y="18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6" name="Line"/>
            <p:cNvSpPr/>
            <p:nvPr/>
          </p:nvSpPr>
          <p:spPr>
            <a:xfrm>
              <a:off x="11391899" y="461585"/>
              <a:ext cx="146051" cy="189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06" fill="norm" stroke="1" extrusionOk="0">
                  <a:moveTo>
                    <a:pt x="0" y="1627"/>
                  </a:moveTo>
                  <a:cubicBezTo>
                    <a:pt x="4070" y="4444"/>
                    <a:pt x="8139" y="7262"/>
                    <a:pt x="10487" y="10079"/>
                  </a:cubicBezTo>
                  <a:cubicBezTo>
                    <a:pt x="12835" y="12897"/>
                    <a:pt x="13461" y="15714"/>
                    <a:pt x="13461" y="17710"/>
                  </a:cubicBezTo>
                  <a:cubicBezTo>
                    <a:pt x="13461" y="19705"/>
                    <a:pt x="12835" y="20879"/>
                    <a:pt x="11896" y="20997"/>
                  </a:cubicBezTo>
                  <a:cubicBezTo>
                    <a:pt x="10957" y="21114"/>
                    <a:pt x="9704" y="20175"/>
                    <a:pt x="9078" y="17592"/>
                  </a:cubicBezTo>
                  <a:cubicBezTo>
                    <a:pt x="8452" y="15010"/>
                    <a:pt x="8452" y="10784"/>
                    <a:pt x="10017" y="7379"/>
                  </a:cubicBezTo>
                  <a:cubicBezTo>
                    <a:pt x="11583" y="3975"/>
                    <a:pt x="14713" y="1392"/>
                    <a:pt x="16904" y="453"/>
                  </a:cubicBezTo>
                  <a:cubicBezTo>
                    <a:pt x="19096" y="-486"/>
                    <a:pt x="20348" y="218"/>
                    <a:pt x="21600" y="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7" name="Line"/>
            <p:cNvSpPr/>
            <p:nvPr/>
          </p:nvSpPr>
          <p:spPr>
            <a:xfrm>
              <a:off x="11526900" y="459316"/>
              <a:ext cx="328550" cy="189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2" h="21296" fill="norm" stroke="1" extrusionOk="0">
                  <a:moveTo>
                    <a:pt x="6123" y="5459"/>
                  </a:moveTo>
                  <a:cubicBezTo>
                    <a:pt x="6261" y="4273"/>
                    <a:pt x="6400" y="3086"/>
                    <a:pt x="6261" y="2018"/>
                  </a:cubicBezTo>
                  <a:cubicBezTo>
                    <a:pt x="6123" y="949"/>
                    <a:pt x="5707" y="0"/>
                    <a:pt x="5154" y="0"/>
                  </a:cubicBezTo>
                  <a:cubicBezTo>
                    <a:pt x="4600" y="0"/>
                    <a:pt x="3907" y="949"/>
                    <a:pt x="3007" y="4035"/>
                  </a:cubicBezTo>
                  <a:cubicBezTo>
                    <a:pt x="2107" y="7121"/>
                    <a:pt x="1000" y="12343"/>
                    <a:pt x="446" y="15547"/>
                  </a:cubicBezTo>
                  <a:cubicBezTo>
                    <a:pt x="-108" y="18752"/>
                    <a:pt x="-108" y="19938"/>
                    <a:pt x="238" y="20651"/>
                  </a:cubicBezTo>
                  <a:cubicBezTo>
                    <a:pt x="584" y="21363"/>
                    <a:pt x="1277" y="21600"/>
                    <a:pt x="2107" y="20769"/>
                  </a:cubicBezTo>
                  <a:cubicBezTo>
                    <a:pt x="2938" y="19938"/>
                    <a:pt x="3907" y="18040"/>
                    <a:pt x="4807" y="15310"/>
                  </a:cubicBezTo>
                  <a:cubicBezTo>
                    <a:pt x="5707" y="12580"/>
                    <a:pt x="6538" y="9020"/>
                    <a:pt x="7023" y="6646"/>
                  </a:cubicBezTo>
                  <a:cubicBezTo>
                    <a:pt x="7507" y="4273"/>
                    <a:pt x="7646" y="3086"/>
                    <a:pt x="7438" y="3442"/>
                  </a:cubicBezTo>
                  <a:cubicBezTo>
                    <a:pt x="7230" y="3798"/>
                    <a:pt x="6677" y="5697"/>
                    <a:pt x="6261" y="7952"/>
                  </a:cubicBezTo>
                  <a:cubicBezTo>
                    <a:pt x="5846" y="10207"/>
                    <a:pt x="5569" y="12818"/>
                    <a:pt x="5430" y="14716"/>
                  </a:cubicBezTo>
                  <a:cubicBezTo>
                    <a:pt x="5292" y="16615"/>
                    <a:pt x="5292" y="17802"/>
                    <a:pt x="5569" y="18752"/>
                  </a:cubicBezTo>
                  <a:cubicBezTo>
                    <a:pt x="5846" y="19701"/>
                    <a:pt x="6400" y="20413"/>
                    <a:pt x="6884" y="20295"/>
                  </a:cubicBezTo>
                  <a:cubicBezTo>
                    <a:pt x="7369" y="20176"/>
                    <a:pt x="7784" y="19226"/>
                    <a:pt x="8615" y="16259"/>
                  </a:cubicBezTo>
                  <a:cubicBezTo>
                    <a:pt x="9446" y="13292"/>
                    <a:pt x="10692" y="8308"/>
                    <a:pt x="11454" y="5222"/>
                  </a:cubicBezTo>
                  <a:cubicBezTo>
                    <a:pt x="12215" y="2136"/>
                    <a:pt x="12492" y="949"/>
                    <a:pt x="12492" y="1662"/>
                  </a:cubicBezTo>
                  <a:cubicBezTo>
                    <a:pt x="12492" y="2374"/>
                    <a:pt x="12215" y="4985"/>
                    <a:pt x="12077" y="6884"/>
                  </a:cubicBezTo>
                  <a:cubicBezTo>
                    <a:pt x="11938" y="8782"/>
                    <a:pt x="11938" y="9969"/>
                    <a:pt x="12007" y="11156"/>
                  </a:cubicBezTo>
                  <a:cubicBezTo>
                    <a:pt x="12077" y="12343"/>
                    <a:pt x="12215" y="13530"/>
                    <a:pt x="12630" y="13886"/>
                  </a:cubicBezTo>
                  <a:cubicBezTo>
                    <a:pt x="13046" y="14242"/>
                    <a:pt x="13738" y="13767"/>
                    <a:pt x="14223" y="12936"/>
                  </a:cubicBezTo>
                  <a:cubicBezTo>
                    <a:pt x="14707" y="12105"/>
                    <a:pt x="14984" y="10919"/>
                    <a:pt x="15330" y="9732"/>
                  </a:cubicBezTo>
                  <a:cubicBezTo>
                    <a:pt x="15677" y="8545"/>
                    <a:pt x="16092" y="7358"/>
                    <a:pt x="16300" y="7358"/>
                  </a:cubicBezTo>
                  <a:cubicBezTo>
                    <a:pt x="16507" y="7358"/>
                    <a:pt x="16507" y="8545"/>
                    <a:pt x="16438" y="9851"/>
                  </a:cubicBezTo>
                  <a:cubicBezTo>
                    <a:pt x="16369" y="11156"/>
                    <a:pt x="16230" y="12580"/>
                    <a:pt x="16577" y="13648"/>
                  </a:cubicBezTo>
                  <a:cubicBezTo>
                    <a:pt x="16923" y="14716"/>
                    <a:pt x="17754" y="15429"/>
                    <a:pt x="18446" y="15429"/>
                  </a:cubicBezTo>
                  <a:cubicBezTo>
                    <a:pt x="19138" y="15429"/>
                    <a:pt x="19692" y="14716"/>
                    <a:pt x="20177" y="12224"/>
                  </a:cubicBezTo>
                  <a:cubicBezTo>
                    <a:pt x="20661" y="9732"/>
                    <a:pt x="21077" y="5459"/>
                    <a:pt x="21492" y="118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8" name="Line"/>
            <p:cNvSpPr/>
            <p:nvPr/>
          </p:nvSpPr>
          <p:spPr>
            <a:xfrm>
              <a:off x="11890123" y="433540"/>
              <a:ext cx="106248" cy="188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403" fill="norm" stroke="1" extrusionOk="0">
                  <a:moveTo>
                    <a:pt x="3227" y="4123"/>
                  </a:moveTo>
                  <a:cubicBezTo>
                    <a:pt x="2804" y="8683"/>
                    <a:pt x="2380" y="13243"/>
                    <a:pt x="1745" y="16123"/>
                  </a:cubicBezTo>
                  <a:cubicBezTo>
                    <a:pt x="1110" y="19003"/>
                    <a:pt x="263" y="20203"/>
                    <a:pt x="51" y="20083"/>
                  </a:cubicBezTo>
                  <a:cubicBezTo>
                    <a:pt x="-161" y="19963"/>
                    <a:pt x="263" y="18523"/>
                    <a:pt x="1957" y="15163"/>
                  </a:cubicBezTo>
                  <a:cubicBezTo>
                    <a:pt x="3651" y="11803"/>
                    <a:pt x="6615" y="6523"/>
                    <a:pt x="8945" y="3523"/>
                  </a:cubicBezTo>
                  <a:cubicBezTo>
                    <a:pt x="11274" y="523"/>
                    <a:pt x="12968" y="-197"/>
                    <a:pt x="14663" y="43"/>
                  </a:cubicBezTo>
                  <a:cubicBezTo>
                    <a:pt x="16357" y="283"/>
                    <a:pt x="18051" y="1483"/>
                    <a:pt x="19321" y="4243"/>
                  </a:cubicBezTo>
                  <a:cubicBezTo>
                    <a:pt x="20592" y="7003"/>
                    <a:pt x="21439" y="11323"/>
                    <a:pt x="21227" y="14443"/>
                  </a:cubicBezTo>
                  <a:cubicBezTo>
                    <a:pt x="21015" y="17563"/>
                    <a:pt x="19745" y="19483"/>
                    <a:pt x="18474" y="214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79" name="Line"/>
            <p:cNvSpPr/>
            <p:nvPr/>
          </p:nvSpPr>
          <p:spPr>
            <a:xfrm>
              <a:off x="1032183" y="1153799"/>
              <a:ext cx="79068" cy="490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3" h="21498" fill="norm" stroke="1" extrusionOk="0">
                  <a:moveTo>
                    <a:pt x="21233" y="6202"/>
                  </a:moveTo>
                  <a:cubicBezTo>
                    <a:pt x="20096" y="4533"/>
                    <a:pt x="18959" y="2865"/>
                    <a:pt x="17538" y="1798"/>
                  </a:cubicBezTo>
                  <a:cubicBezTo>
                    <a:pt x="16117" y="732"/>
                    <a:pt x="14412" y="269"/>
                    <a:pt x="12138" y="83"/>
                  </a:cubicBezTo>
                  <a:cubicBezTo>
                    <a:pt x="9865" y="-102"/>
                    <a:pt x="7022" y="-9"/>
                    <a:pt x="4749" y="686"/>
                  </a:cubicBezTo>
                  <a:cubicBezTo>
                    <a:pt x="2475" y="1381"/>
                    <a:pt x="770" y="2679"/>
                    <a:pt x="201" y="4950"/>
                  </a:cubicBezTo>
                  <a:cubicBezTo>
                    <a:pt x="-367" y="7222"/>
                    <a:pt x="201" y="10466"/>
                    <a:pt x="2759" y="13386"/>
                  </a:cubicBezTo>
                  <a:cubicBezTo>
                    <a:pt x="5317" y="16307"/>
                    <a:pt x="9865" y="18902"/>
                    <a:pt x="14412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0" name="Line"/>
            <p:cNvSpPr/>
            <p:nvPr/>
          </p:nvSpPr>
          <p:spPr>
            <a:xfrm>
              <a:off x="984250" y="1441450"/>
              <a:ext cx="349250" cy="2105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1" fill="norm" stroke="1" extrusionOk="0">
                  <a:moveTo>
                    <a:pt x="0" y="12190"/>
                  </a:moveTo>
                  <a:cubicBezTo>
                    <a:pt x="3011" y="10265"/>
                    <a:pt x="6022" y="8341"/>
                    <a:pt x="7855" y="7271"/>
                  </a:cubicBezTo>
                  <a:cubicBezTo>
                    <a:pt x="9687" y="6202"/>
                    <a:pt x="10342" y="5988"/>
                    <a:pt x="10865" y="5453"/>
                  </a:cubicBezTo>
                  <a:cubicBezTo>
                    <a:pt x="11389" y="4919"/>
                    <a:pt x="11782" y="4063"/>
                    <a:pt x="11913" y="3101"/>
                  </a:cubicBezTo>
                  <a:cubicBezTo>
                    <a:pt x="12044" y="2139"/>
                    <a:pt x="11913" y="1069"/>
                    <a:pt x="12175" y="749"/>
                  </a:cubicBezTo>
                  <a:cubicBezTo>
                    <a:pt x="12436" y="428"/>
                    <a:pt x="13091" y="855"/>
                    <a:pt x="14531" y="2994"/>
                  </a:cubicBezTo>
                  <a:cubicBezTo>
                    <a:pt x="15971" y="5133"/>
                    <a:pt x="18196" y="8982"/>
                    <a:pt x="19505" y="11549"/>
                  </a:cubicBezTo>
                  <a:cubicBezTo>
                    <a:pt x="20815" y="14115"/>
                    <a:pt x="21207" y="15398"/>
                    <a:pt x="21404" y="16895"/>
                  </a:cubicBezTo>
                  <a:cubicBezTo>
                    <a:pt x="21600" y="18392"/>
                    <a:pt x="21600" y="20103"/>
                    <a:pt x="21273" y="20851"/>
                  </a:cubicBezTo>
                  <a:cubicBezTo>
                    <a:pt x="20945" y="21600"/>
                    <a:pt x="20291" y="21386"/>
                    <a:pt x="19702" y="19889"/>
                  </a:cubicBezTo>
                  <a:cubicBezTo>
                    <a:pt x="19113" y="18392"/>
                    <a:pt x="18589" y="15612"/>
                    <a:pt x="18524" y="12404"/>
                  </a:cubicBezTo>
                  <a:cubicBezTo>
                    <a:pt x="18458" y="9196"/>
                    <a:pt x="18851" y="5560"/>
                    <a:pt x="19440" y="3422"/>
                  </a:cubicBezTo>
                  <a:cubicBezTo>
                    <a:pt x="20029" y="1283"/>
                    <a:pt x="20815" y="64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1" name="Line"/>
            <p:cNvSpPr/>
            <p:nvPr/>
          </p:nvSpPr>
          <p:spPr>
            <a:xfrm>
              <a:off x="1371564" y="1464733"/>
              <a:ext cx="81528" cy="167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99" h="21161" fill="norm" stroke="1" extrusionOk="0">
                  <a:moveTo>
                    <a:pt x="16209" y="2667"/>
                  </a:moveTo>
                  <a:cubicBezTo>
                    <a:pt x="12969" y="1333"/>
                    <a:pt x="9729" y="0"/>
                    <a:pt x="7299" y="0"/>
                  </a:cubicBezTo>
                  <a:cubicBezTo>
                    <a:pt x="4869" y="0"/>
                    <a:pt x="3249" y="1333"/>
                    <a:pt x="1899" y="4133"/>
                  </a:cubicBezTo>
                  <a:cubicBezTo>
                    <a:pt x="549" y="6933"/>
                    <a:pt x="-531" y="11200"/>
                    <a:pt x="279" y="14400"/>
                  </a:cubicBezTo>
                  <a:cubicBezTo>
                    <a:pt x="1089" y="17600"/>
                    <a:pt x="3789" y="19733"/>
                    <a:pt x="6489" y="20667"/>
                  </a:cubicBezTo>
                  <a:cubicBezTo>
                    <a:pt x="9189" y="21600"/>
                    <a:pt x="11889" y="21333"/>
                    <a:pt x="14319" y="18800"/>
                  </a:cubicBezTo>
                  <a:cubicBezTo>
                    <a:pt x="16749" y="16267"/>
                    <a:pt x="18909" y="11467"/>
                    <a:pt x="19989" y="8400"/>
                  </a:cubicBezTo>
                  <a:cubicBezTo>
                    <a:pt x="21069" y="5333"/>
                    <a:pt x="21069" y="4000"/>
                    <a:pt x="19989" y="2933"/>
                  </a:cubicBezTo>
                  <a:cubicBezTo>
                    <a:pt x="18909" y="1867"/>
                    <a:pt x="16749" y="1067"/>
                    <a:pt x="15399" y="1333"/>
                  </a:cubicBezTo>
                  <a:cubicBezTo>
                    <a:pt x="14049" y="1600"/>
                    <a:pt x="13509" y="2933"/>
                    <a:pt x="12969" y="4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2" name="Line"/>
            <p:cNvSpPr/>
            <p:nvPr/>
          </p:nvSpPr>
          <p:spPr>
            <a:xfrm>
              <a:off x="1511300" y="1477347"/>
              <a:ext cx="222251" cy="1419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95" fill="norm" stroke="1" extrusionOk="0">
                  <a:moveTo>
                    <a:pt x="0" y="330"/>
                  </a:moveTo>
                  <a:cubicBezTo>
                    <a:pt x="1029" y="6048"/>
                    <a:pt x="2057" y="11766"/>
                    <a:pt x="2571" y="15419"/>
                  </a:cubicBezTo>
                  <a:cubicBezTo>
                    <a:pt x="3086" y="19071"/>
                    <a:pt x="3086" y="20660"/>
                    <a:pt x="2983" y="20660"/>
                  </a:cubicBezTo>
                  <a:cubicBezTo>
                    <a:pt x="2880" y="20660"/>
                    <a:pt x="2674" y="19071"/>
                    <a:pt x="2880" y="16054"/>
                  </a:cubicBezTo>
                  <a:cubicBezTo>
                    <a:pt x="3086" y="13036"/>
                    <a:pt x="3703" y="8589"/>
                    <a:pt x="4217" y="5571"/>
                  </a:cubicBezTo>
                  <a:cubicBezTo>
                    <a:pt x="4731" y="2554"/>
                    <a:pt x="5143" y="966"/>
                    <a:pt x="5863" y="330"/>
                  </a:cubicBezTo>
                  <a:cubicBezTo>
                    <a:pt x="6583" y="-305"/>
                    <a:pt x="7611" y="13"/>
                    <a:pt x="8229" y="966"/>
                  </a:cubicBezTo>
                  <a:cubicBezTo>
                    <a:pt x="8846" y="1919"/>
                    <a:pt x="9051" y="3507"/>
                    <a:pt x="9154" y="6683"/>
                  </a:cubicBezTo>
                  <a:cubicBezTo>
                    <a:pt x="9257" y="9860"/>
                    <a:pt x="9257" y="14624"/>
                    <a:pt x="9154" y="15895"/>
                  </a:cubicBezTo>
                  <a:cubicBezTo>
                    <a:pt x="9051" y="17166"/>
                    <a:pt x="8846" y="14942"/>
                    <a:pt x="9257" y="12401"/>
                  </a:cubicBezTo>
                  <a:cubicBezTo>
                    <a:pt x="9669" y="9860"/>
                    <a:pt x="10697" y="7001"/>
                    <a:pt x="11623" y="5095"/>
                  </a:cubicBezTo>
                  <a:cubicBezTo>
                    <a:pt x="12549" y="3189"/>
                    <a:pt x="13371" y="2236"/>
                    <a:pt x="14297" y="2077"/>
                  </a:cubicBezTo>
                  <a:cubicBezTo>
                    <a:pt x="15223" y="1919"/>
                    <a:pt x="16251" y="2554"/>
                    <a:pt x="17486" y="5889"/>
                  </a:cubicBezTo>
                  <a:cubicBezTo>
                    <a:pt x="18720" y="9224"/>
                    <a:pt x="20160" y="15260"/>
                    <a:pt x="21600" y="212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3" name="Line"/>
            <p:cNvSpPr/>
            <p:nvPr/>
          </p:nvSpPr>
          <p:spPr>
            <a:xfrm>
              <a:off x="2396023" y="1405165"/>
              <a:ext cx="124927" cy="235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1310" fill="norm" stroke="1" extrusionOk="0">
                  <a:moveTo>
                    <a:pt x="21247" y="2703"/>
                  </a:moveTo>
                  <a:cubicBezTo>
                    <a:pt x="17647" y="1748"/>
                    <a:pt x="14047" y="792"/>
                    <a:pt x="11347" y="314"/>
                  </a:cubicBezTo>
                  <a:cubicBezTo>
                    <a:pt x="8647" y="-164"/>
                    <a:pt x="6847" y="-164"/>
                    <a:pt x="5047" y="792"/>
                  </a:cubicBezTo>
                  <a:cubicBezTo>
                    <a:pt x="3247" y="1748"/>
                    <a:pt x="1447" y="3659"/>
                    <a:pt x="547" y="5093"/>
                  </a:cubicBezTo>
                  <a:cubicBezTo>
                    <a:pt x="-353" y="6526"/>
                    <a:pt x="-353" y="7482"/>
                    <a:pt x="2167" y="9011"/>
                  </a:cubicBezTo>
                  <a:cubicBezTo>
                    <a:pt x="4687" y="10540"/>
                    <a:pt x="9727" y="12643"/>
                    <a:pt x="12787" y="14555"/>
                  </a:cubicBezTo>
                  <a:cubicBezTo>
                    <a:pt x="15847" y="16466"/>
                    <a:pt x="16927" y="18186"/>
                    <a:pt x="16747" y="19333"/>
                  </a:cubicBezTo>
                  <a:cubicBezTo>
                    <a:pt x="16567" y="20480"/>
                    <a:pt x="15127" y="21054"/>
                    <a:pt x="13507" y="21245"/>
                  </a:cubicBezTo>
                  <a:cubicBezTo>
                    <a:pt x="11887" y="21436"/>
                    <a:pt x="10087" y="21245"/>
                    <a:pt x="8827" y="20194"/>
                  </a:cubicBezTo>
                  <a:cubicBezTo>
                    <a:pt x="7567" y="19142"/>
                    <a:pt x="6847" y="17231"/>
                    <a:pt x="6127" y="153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4" name="Line"/>
            <p:cNvSpPr/>
            <p:nvPr/>
          </p:nvSpPr>
          <p:spPr>
            <a:xfrm>
              <a:off x="2546350" y="1485900"/>
              <a:ext cx="93804" cy="1592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2" h="21107" fill="norm" stroke="1" extrusionOk="0">
                  <a:moveTo>
                    <a:pt x="14400" y="0"/>
                  </a:moveTo>
                  <a:cubicBezTo>
                    <a:pt x="11520" y="0"/>
                    <a:pt x="8640" y="0"/>
                    <a:pt x="5760" y="2104"/>
                  </a:cubicBezTo>
                  <a:cubicBezTo>
                    <a:pt x="2880" y="4208"/>
                    <a:pt x="0" y="8416"/>
                    <a:pt x="0" y="11922"/>
                  </a:cubicBezTo>
                  <a:cubicBezTo>
                    <a:pt x="0" y="15429"/>
                    <a:pt x="2880" y="18234"/>
                    <a:pt x="5520" y="19777"/>
                  </a:cubicBezTo>
                  <a:cubicBezTo>
                    <a:pt x="8160" y="21319"/>
                    <a:pt x="10560" y="21600"/>
                    <a:pt x="13200" y="20197"/>
                  </a:cubicBezTo>
                  <a:cubicBezTo>
                    <a:pt x="15840" y="18795"/>
                    <a:pt x="18720" y="15709"/>
                    <a:pt x="20160" y="12904"/>
                  </a:cubicBezTo>
                  <a:cubicBezTo>
                    <a:pt x="21600" y="10099"/>
                    <a:pt x="21600" y="7574"/>
                    <a:pt x="20400" y="6171"/>
                  </a:cubicBezTo>
                  <a:cubicBezTo>
                    <a:pt x="19200" y="4769"/>
                    <a:pt x="16800" y="4488"/>
                    <a:pt x="14400" y="42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5" name="Line"/>
            <p:cNvSpPr/>
            <p:nvPr/>
          </p:nvSpPr>
          <p:spPr>
            <a:xfrm>
              <a:off x="2673350" y="1446731"/>
              <a:ext cx="393701" cy="2025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91" fill="norm" stroke="1" extrusionOk="0">
                  <a:moveTo>
                    <a:pt x="0" y="6062"/>
                  </a:moveTo>
                  <a:cubicBezTo>
                    <a:pt x="697" y="9368"/>
                    <a:pt x="1394" y="12674"/>
                    <a:pt x="1742" y="15209"/>
                  </a:cubicBezTo>
                  <a:cubicBezTo>
                    <a:pt x="2090" y="17743"/>
                    <a:pt x="2090" y="19507"/>
                    <a:pt x="2032" y="19727"/>
                  </a:cubicBezTo>
                  <a:cubicBezTo>
                    <a:pt x="1974" y="19948"/>
                    <a:pt x="1858" y="18625"/>
                    <a:pt x="1800" y="16311"/>
                  </a:cubicBezTo>
                  <a:cubicBezTo>
                    <a:pt x="1742" y="13997"/>
                    <a:pt x="1742" y="10690"/>
                    <a:pt x="1974" y="8156"/>
                  </a:cubicBezTo>
                  <a:cubicBezTo>
                    <a:pt x="2206" y="5621"/>
                    <a:pt x="2671" y="3858"/>
                    <a:pt x="3194" y="2866"/>
                  </a:cubicBezTo>
                  <a:cubicBezTo>
                    <a:pt x="3716" y="1874"/>
                    <a:pt x="4297" y="1654"/>
                    <a:pt x="4819" y="2646"/>
                  </a:cubicBezTo>
                  <a:cubicBezTo>
                    <a:pt x="5342" y="3637"/>
                    <a:pt x="5806" y="5841"/>
                    <a:pt x="6097" y="8156"/>
                  </a:cubicBezTo>
                  <a:cubicBezTo>
                    <a:pt x="6387" y="10470"/>
                    <a:pt x="6503" y="12894"/>
                    <a:pt x="6561" y="14658"/>
                  </a:cubicBezTo>
                  <a:cubicBezTo>
                    <a:pt x="6619" y="16421"/>
                    <a:pt x="6619" y="17523"/>
                    <a:pt x="6561" y="17523"/>
                  </a:cubicBezTo>
                  <a:cubicBezTo>
                    <a:pt x="6503" y="17523"/>
                    <a:pt x="6387" y="16421"/>
                    <a:pt x="6503" y="14437"/>
                  </a:cubicBezTo>
                  <a:cubicBezTo>
                    <a:pt x="6619" y="12454"/>
                    <a:pt x="6968" y="9588"/>
                    <a:pt x="7490" y="7494"/>
                  </a:cubicBezTo>
                  <a:cubicBezTo>
                    <a:pt x="8013" y="5401"/>
                    <a:pt x="8710" y="4078"/>
                    <a:pt x="9232" y="3858"/>
                  </a:cubicBezTo>
                  <a:cubicBezTo>
                    <a:pt x="9755" y="3637"/>
                    <a:pt x="10103" y="4519"/>
                    <a:pt x="10394" y="6723"/>
                  </a:cubicBezTo>
                  <a:cubicBezTo>
                    <a:pt x="10684" y="8927"/>
                    <a:pt x="10916" y="12454"/>
                    <a:pt x="11206" y="14988"/>
                  </a:cubicBezTo>
                  <a:cubicBezTo>
                    <a:pt x="11497" y="17523"/>
                    <a:pt x="11845" y="19066"/>
                    <a:pt x="12252" y="19397"/>
                  </a:cubicBezTo>
                  <a:cubicBezTo>
                    <a:pt x="12658" y="19727"/>
                    <a:pt x="13123" y="18846"/>
                    <a:pt x="13935" y="16641"/>
                  </a:cubicBezTo>
                  <a:cubicBezTo>
                    <a:pt x="14748" y="14437"/>
                    <a:pt x="15910" y="10911"/>
                    <a:pt x="16606" y="8597"/>
                  </a:cubicBezTo>
                  <a:cubicBezTo>
                    <a:pt x="17303" y="6282"/>
                    <a:pt x="17535" y="5180"/>
                    <a:pt x="17652" y="3748"/>
                  </a:cubicBezTo>
                  <a:cubicBezTo>
                    <a:pt x="17768" y="2315"/>
                    <a:pt x="17768" y="552"/>
                    <a:pt x="17477" y="111"/>
                  </a:cubicBezTo>
                  <a:cubicBezTo>
                    <a:pt x="17187" y="-330"/>
                    <a:pt x="16606" y="552"/>
                    <a:pt x="15968" y="2535"/>
                  </a:cubicBezTo>
                  <a:cubicBezTo>
                    <a:pt x="15329" y="4519"/>
                    <a:pt x="14632" y="7605"/>
                    <a:pt x="14284" y="10690"/>
                  </a:cubicBezTo>
                  <a:cubicBezTo>
                    <a:pt x="13935" y="13776"/>
                    <a:pt x="13935" y="16862"/>
                    <a:pt x="14168" y="18735"/>
                  </a:cubicBezTo>
                  <a:cubicBezTo>
                    <a:pt x="14400" y="20609"/>
                    <a:pt x="14865" y="21270"/>
                    <a:pt x="16142" y="21050"/>
                  </a:cubicBezTo>
                  <a:cubicBezTo>
                    <a:pt x="17419" y="20829"/>
                    <a:pt x="19510" y="19727"/>
                    <a:pt x="21600" y="1862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6" name="Line"/>
            <p:cNvSpPr/>
            <p:nvPr/>
          </p:nvSpPr>
          <p:spPr>
            <a:xfrm>
              <a:off x="3782067" y="1231900"/>
              <a:ext cx="123184" cy="4264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6" h="21437" fill="norm" stroke="1" extrusionOk="0">
                  <a:moveTo>
                    <a:pt x="4831" y="0"/>
                  </a:moveTo>
                  <a:cubicBezTo>
                    <a:pt x="3733" y="1702"/>
                    <a:pt x="2635" y="3405"/>
                    <a:pt x="1903" y="6225"/>
                  </a:cubicBezTo>
                  <a:cubicBezTo>
                    <a:pt x="1170" y="9044"/>
                    <a:pt x="804" y="12981"/>
                    <a:pt x="621" y="15216"/>
                  </a:cubicBezTo>
                  <a:cubicBezTo>
                    <a:pt x="438" y="17450"/>
                    <a:pt x="438" y="17982"/>
                    <a:pt x="255" y="18727"/>
                  </a:cubicBezTo>
                  <a:cubicBezTo>
                    <a:pt x="72" y="19472"/>
                    <a:pt x="-294" y="20430"/>
                    <a:pt x="438" y="20962"/>
                  </a:cubicBezTo>
                  <a:cubicBezTo>
                    <a:pt x="1170" y="21494"/>
                    <a:pt x="3001" y="21600"/>
                    <a:pt x="5747" y="21174"/>
                  </a:cubicBezTo>
                  <a:cubicBezTo>
                    <a:pt x="8492" y="20749"/>
                    <a:pt x="12153" y="19791"/>
                    <a:pt x="14899" y="18887"/>
                  </a:cubicBezTo>
                  <a:cubicBezTo>
                    <a:pt x="17645" y="17982"/>
                    <a:pt x="19475" y="17131"/>
                    <a:pt x="21306" y="162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7" name="Line"/>
            <p:cNvSpPr/>
            <p:nvPr/>
          </p:nvSpPr>
          <p:spPr>
            <a:xfrm>
              <a:off x="3727450" y="1426380"/>
              <a:ext cx="330201" cy="1907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1" fill="norm" stroke="1" extrusionOk="0">
                  <a:moveTo>
                    <a:pt x="0" y="6675"/>
                  </a:moveTo>
                  <a:cubicBezTo>
                    <a:pt x="2631" y="5250"/>
                    <a:pt x="5262" y="3826"/>
                    <a:pt x="7200" y="2639"/>
                  </a:cubicBezTo>
                  <a:cubicBezTo>
                    <a:pt x="9138" y="1453"/>
                    <a:pt x="10385" y="503"/>
                    <a:pt x="11354" y="147"/>
                  </a:cubicBezTo>
                  <a:cubicBezTo>
                    <a:pt x="12323" y="-209"/>
                    <a:pt x="13015" y="28"/>
                    <a:pt x="14192" y="1453"/>
                  </a:cubicBezTo>
                  <a:cubicBezTo>
                    <a:pt x="15369" y="2877"/>
                    <a:pt x="17031" y="5488"/>
                    <a:pt x="18069" y="8692"/>
                  </a:cubicBezTo>
                  <a:cubicBezTo>
                    <a:pt x="19108" y="11896"/>
                    <a:pt x="19523" y="15694"/>
                    <a:pt x="19454" y="18068"/>
                  </a:cubicBezTo>
                  <a:cubicBezTo>
                    <a:pt x="19385" y="20442"/>
                    <a:pt x="18831" y="21391"/>
                    <a:pt x="18346" y="21391"/>
                  </a:cubicBezTo>
                  <a:cubicBezTo>
                    <a:pt x="17862" y="21391"/>
                    <a:pt x="17446" y="20442"/>
                    <a:pt x="17238" y="18305"/>
                  </a:cubicBezTo>
                  <a:cubicBezTo>
                    <a:pt x="17031" y="16169"/>
                    <a:pt x="17031" y="12846"/>
                    <a:pt x="17792" y="10116"/>
                  </a:cubicBezTo>
                  <a:cubicBezTo>
                    <a:pt x="18554" y="7387"/>
                    <a:pt x="20077" y="5250"/>
                    <a:pt x="21600" y="3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8" name="Line"/>
            <p:cNvSpPr/>
            <p:nvPr/>
          </p:nvSpPr>
          <p:spPr>
            <a:xfrm>
              <a:off x="4113577" y="1436829"/>
              <a:ext cx="350473" cy="1921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088" fill="norm" stroke="1" extrusionOk="0">
                  <a:moveTo>
                    <a:pt x="465" y="1900"/>
                  </a:moveTo>
                  <a:cubicBezTo>
                    <a:pt x="205" y="5616"/>
                    <a:pt x="-55" y="9333"/>
                    <a:pt x="10" y="12352"/>
                  </a:cubicBezTo>
                  <a:cubicBezTo>
                    <a:pt x="75" y="15371"/>
                    <a:pt x="465" y="17694"/>
                    <a:pt x="986" y="18971"/>
                  </a:cubicBezTo>
                  <a:cubicBezTo>
                    <a:pt x="1506" y="20249"/>
                    <a:pt x="2157" y="20481"/>
                    <a:pt x="3068" y="18971"/>
                  </a:cubicBezTo>
                  <a:cubicBezTo>
                    <a:pt x="3979" y="17462"/>
                    <a:pt x="5150" y="14210"/>
                    <a:pt x="5865" y="11887"/>
                  </a:cubicBezTo>
                  <a:cubicBezTo>
                    <a:pt x="6581" y="9565"/>
                    <a:pt x="6841" y="8171"/>
                    <a:pt x="6841" y="8171"/>
                  </a:cubicBezTo>
                  <a:cubicBezTo>
                    <a:pt x="6841" y="8171"/>
                    <a:pt x="6581" y="9565"/>
                    <a:pt x="6451" y="11307"/>
                  </a:cubicBezTo>
                  <a:cubicBezTo>
                    <a:pt x="6321" y="13049"/>
                    <a:pt x="6321" y="15139"/>
                    <a:pt x="6451" y="16881"/>
                  </a:cubicBezTo>
                  <a:cubicBezTo>
                    <a:pt x="6581" y="18623"/>
                    <a:pt x="6841" y="20016"/>
                    <a:pt x="7297" y="20713"/>
                  </a:cubicBezTo>
                  <a:cubicBezTo>
                    <a:pt x="7752" y="21410"/>
                    <a:pt x="8403" y="21410"/>
                    <a:pt x="9639" y="18275"/>
                  </a:cubicBezTo>
                  <a:cubicBezTo>
                    <a:pt x="10875" y="15139"/>
                    <a:pt x="12697" y="8868"/>
                    <a:pt x="13673" y="5152"/>
                  </a:cubicBezTo>
                  <a:cubicBezTo>
                    <a:pt x="14649" y="1436"/>
                    <a:pt x="14779" y="275"/>
                    <a:pt x="14584" y="42"/>
                  </a:cubicBezTo>
                  <a:cubicBezTo>
                    <a:pt x="14388" y="-190"/>
                    <a:pt x="13868" y="507"/>
                    <a:pt x="13217" y="2713"/>
                  </a:cubicBezTo>
                  <a:cubicBezTo>
                    <a:pt x="12567" y="4920"/>
                    <a:pt x="11786" y="8636"/>
                    <a:pt x="11981" y="12004"/>
                  </a:cubicBezTo>
                  <a:cubicBezTo>
                    <a:pt x="12176" y="15371"/>
                    <a:pt x="13347" y="18391"/>
                    <a:pt x="15104" y="19320"/>
                  </a:cubicBezTo>
                  <a:cubicBezTo>
                    <a:pt x="16861" y="20249"/>
                    <a:pt x="19203" y="19087"/>
                    <a:pt x="21545" y="179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89" name="Line"/>
            <p:cNvSpPr/>
            <p:nvPr/>
          </p:nvSpPr>
          <p:spPr>
            <a:xfrm>
              <a:off x="4927599" y="1200150"/>
              <a:ext cx="166321" cy="4204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451" fill="norm" stroke="1" extrusionOk="0">
                  <a:moveTo>
                    <a:pt x="0" y="0"/>
                  </a:moveTo>
                  <a:cubicBezTo>
                    <a:pt x="1641" y="3456"/>
                    <a:pt x="3281" y="6912"/>
                    <a:pt x="4511" y="10206"/>
                  </a:cubicBezTo>
                  <a:cubicBezTo>
                    <a:pt x="5742" y="13500"/>
                    <a:pt x="6562" y="16632"/>
                    <a:pt x="6835" y="18522"/>
                  </a:cubicBezTo>
                  <a:cubicBezTo>
                    <a:pt x="7109" y="20412"/>
                    <a:pt x="6835" y="21060"/>
                    <a:pt x="6699" y="21060"/>
                  </a:cubicBezTo>
                  <a:cubicBezTo>
                    <a:pt x="6562" y="21060"/>
                    <a:pt x="6562" y="20412"/>
                    <a:pt x="7109" y="18900"/>
                  </a:cubicBezTo>
                  <a:cubicBezTo>
                    <a:pt x="7656" y="17388"/>
                    <a:pt x="8749" y="15012"/>
                    <a:pt x="9706" y="13554"/>
                  </a:cubicBezTo>
                  <a:cubicBezTo>
                    <a:pt x="10663" y="12096"/>
                    <a:pt x="11484" y="11556"/>
                    <a:pt x="12577" y="11178"/>
                  </a:cubicBezTo>
                  <a:cubicBezTo>
                    <a:pt x="13671" y="10800"/>
                    <a:pt x="15038" y="10584"/>
                    <a:pt x="16405" y="10800"/>
                  </a:cubicBezTo>
                  <a:cubicBezTo>
                    <a:pt x="17772" y="11016"/>
                    <a:pt x="19139" y="11664"/>
                    <a:pt x="20096" y="12744"/>
                  </a:cubicBezTo>
                  <a:cubicBezTo>
                    <a:pt x="21053" y="13824"/>
                    <a:pt x="21600" y="15336"/>
                    <a:pt x="21463" y="16632"/>
                  </a:cubicBezTo>
                  <a:cubicBezTo>
                    <a:pt x="21327" y="17928"/>
                    <a:pt x="20506" y="19008"/>
                    <a:pt x="19549" y="19764"/>
                  </a:cubicBezTo>
                  <a:cubicBezTo>
                    <a:pt x="18592" y="20520"/>
                    <a:pt x="17499" y="20952"/>
                    <a:pt x="16132" y="21222"/>
                  </a:cubicBezTo>
                  <a:cubicBezTo>
                    <a:pt x="14765" y="21492"/>
                    <a:pt x="13124" y="21600"/>
                    <a:pt x="11894" y="21114"/>
                  </a:cubicBezTo>
                  <a:cubicBezTo>
                    <a:pt x="10663" y="20628"/>
                    <a:pt x="9843" y="19548"/>
                    <a:pt x="10663" y="18630"/>
                  </a:cubicBezTo>
                  <a:cubicBezTo>
                    <a:pt x="11484" y="17712"/>
                    <a:pt x="13944" y="16956"/>
                    <a:pt x="16405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0" name="Line"/>
            <p:cNvSpPr/>
            <p:nvPr/>
          </p:nvSpPr>
          <p:spPr>
            <a:xfrm>
              <a:off x="5155643" y="1190509"/>
              <a:ext cx="305357" cy="40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0843" fill="norm" stroke="1" extrusionOk="0">
                  <a:moveTo>
                    <a:pt x="1380" y="13261"/>
                  </a:moveTo>
                  <a:cubicBezTo>
                    <a:pt x="784" y="13588"/>
                    <a:pt x="188" y="13915"/>
                    <a:pt x="39" y="15006"/>
                  </a:cubicBezTo>
                  <a:cubicBezTo>
                    <a:pt x="-110" y="16097"/>
                    <a:pt x="188" y="17951"/>
                    <a:pt x="560" y="19097"/>
                  </a:cubicBezTo>
                  <a:cubicBezTo>
                    <a:pt x="933" y="20242"/>
                    <a:pt x="1380" y="20679"/>
                    <a:pt x="1901" y="20733"/>
                  </a:cubicBezTo>
                  <a:cubicBezTo>
                    <a:pt x="2422" y="20788"/>
                    <a:pt x="3018" y="20461"/>
                    <a:pt x="3689" y="19588"/>
                  </a:cubicBezTo>
                  <a:cubicBezTo>
                    <a:pt x="4359" y="18715"/>
                    <a:pt x="5104" y="17297"/>
                    <a:pt x="5625" y="16315"/>
                  </a:cubicBezTo>
                  <a:cubicBezTo>
                    <a:pt x="6147" y="15333"/>
                    <a:pt x="6444" y="14788"/>
                    <a:pt x="6668" y="14788"/>
                  </a:cubicBezTo>
                  <a:cubicBezTo>
                    <a:pt x="6891" y="14788"/>
                    <a:pt x="7040" y="15333"/>
                    <a:pt x="7189" y="16261"/>
                  </a:cubicBezTo>
                  <a:cubicBezTo>
                    <a:pt x="7338" y="17188"/>
                    <a:pt x="7487" y="18497"/>
                    <a:pt x="7860" y="19315"/>
                  </a:cubicBezTo>
                  <a:cubicBezTo>
                    <a:pt x="8232" y="20133"/>
                    <a:pt x="8828" y="20461"/>
                    <a:pt x="9424" y="20242"/>
                  </a:cubicBezTo>
                  <a:cubicBezTo>
                    <a:pt x="10020" y="20024"/>
                    <a:pt x="10616" y="19261"/>
                    <a:pt x="11584" y="16806"/>
                  </a:cubicBezTo>
                  <a:cubicBezTo>
                    <a:pt x="12552" y="14351"/>
                    <a:pt x="13893" y="10206"/>
                    <a:pt x="14712" y="7206"/>
                  </a:cubicBezTo>
                  <a:cubicBezTo>
                    <a:pt x="15531" y="4206"/>
                    <a:pt x="15829" y="2351"/>
                    <a:pt x="15978" y="1151"/>
                  </a:cubicBezTo>
                  <a:cubicBezTo>
                    <a:pt x="16127" y="-49"/>
                    <a:pt x="16127" y="-594"/>
                    <a:pt x="15829" y="933"/>
                  </a:cubicBezTo>
                  <a:cubicBezTo>
                    <a:pt x="15531" y="2461"/>
                    <a:pt x="14936" y="6061"/>
                    <a:pt x="14563" y="8951"/>
                  </a:cubicBezTo>
                  <a:cubicBezTo>
                    <a:pt x="14191" y="11842"/>
                    <a:pt x="14042" y="14024"/>
                    <a:pt x="13967" y="15770"/>
                  </a:cubicBezTo>
                  <a:cubicBezTo>
                    <a:pt x="13893" y="17515"/>
                    <a:pt x="13893" y="18824"/>
                    <a:pt x="14116" y="19697"/>
                  </a:cubicBezTo>
                  <a:cubicBezTo>
                    <a:pt x="14340" y="20570"/>
                    <a:pt x="14787" y="21006"/>
                    <a:pt x="15978" y="20788"/>
                  </a:cubicBezTo>
                  <a:cubicBezTo>
                    <a:pt x="17170" y="20570"/>
                    <a:pt x="19107" y="19697"/>
                    <a:pt x="20149" y="18715"/>
                  </a:cubicBezTo>
                  <a:cubicBezTo>
                    <a:pt x="21192" y="17733"/>
                    <a:pt x="21341" y="16642"/>
                    <a:pt x="21490" y="155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1" name="Line"/>
            <p:cNvSpPr/>
            <p:nvPr/>
          </p:nvSpPr>
          <p:spPr>
            <a:xfrm>
              <a:off x="5314949" y="1327150"/>
              <a:ext cx="2032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800" y="17673"/>
                    <a:pt x="3600" y="13745"/>
                    <a:pt x="7200" y="10145"/>
                  </a:cubicBezTo>
                  <a:cubicBezTo>
                    <a:pt x="10800" y="6545"/>
                    <a:pt x="16200" y="327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2" name="Line"/>
            <p:cNvSpPr/>
            <p:nvPr/>
          </p:nvSpPr>
          <p:spPr>
            <a:xfrm>
              <a:off x="5831416" y="1454150"/>
              <a:ext cx="207435" cy="1641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7" fill="norm" stroke="1" extrusionOk="0">
                  <a:moveTo>
                    <a:pt x="441" y="0"/>
                  </a:moveTo>
                  <a:cubicBezTo>
                    <a:pt x="220" y="5262"/>
                    <a:pt x="0" y="10523"/>
                    <a:pt x="0" y="13846"/>
                  </a:cubicBezTo>
                  <a:cubicBezTo>
                    <a:pt x="0" y="17169"/>
                    <a:pt x="220" y="18554"/>
                    <a:pt x="771" y="19662"/>
                  </a:cubicBezTo>
                  <a:cubicBezTo>
                    <a:pt x="1322" y="20769"/>
                    <a:pt x="2204" y="21600"/>
                    <a:pt x="3086" y="21462"/>
                  </a:cubicBezTo>
                  <a:cubicBezTo>
                    <a:pt x="3967" y="21323"/>
                    <a:pt x="4849" y="20215"/>
                    <a:pt x="5951" y="17862"/>
                  </a:cubicBezTo>
                  <a:cubicBezTo>
                    <a:pt x="7053" y="15508"/>
                    <a:pt x="8376" y="11908"/>
                    <a:pt x="9367" y="8723"/>
                  </a:cubicBezTo>
                  <a:cubicBezTo>
                    <a:pt x="10359" y="5538"/>
                    <a:pt x="11020" y="2769"/>
                    <a:pt x="11351" y="2215"/>
                  </a:cubicBezTo>
                  <a:cubicBezTo>
                    <a:pt x="11682" y="1662"/>
                    <a:pt x="11682" y="3323"/>
                    <a:pt x="11792" y="6231"/>
                  </a:cubicBezTo>
                  <a:cubicBezTo>
                    <a:pt x="11902" y="9138"/>
                    <a:pt x="12122" y="13292"/>
                    <a:pt x="12673" y="15923"/>
                  </a:cubicBezTo>
                  <a:cubicBezTo>
                    <a:pt x="13224" y="18554"/>
                    <a:pt x="14106" y="19662"/>
                    <a:pt x="14988" y="19800"/>
                  </a:cubicBezTo>
                  <a:cubicBezTo>
                    <a:pt x="15869" y="19938"/>
                    <a:pt x="16751" y="19108"/>
                    <a:pt x="17853" y="17031"/>
                  </a:cubicBezTo>
                  <a:cubicBezTo>
                    <a:pt x="18955" y="14954"/>
                    <a:pt x="20278" y="11631"/>
                    <a:pt x="21600" y="83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3" name="Line"/>
            <p:cNvSpPr/>
            <p:nvPr/>
          </p:nvSpPr>
          <p:spPr>
            <a:xfrm>
              <a:off x="6035393" y="1443719"/>
              <a:ext cx="79657" cy="1882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1" h="21343" fill="norm" stroke="1" extrusionOk="0">
                  <a:moveTo>
                    <a:pt x="2633" y="4063"/>
                  </a:moveTo>
                  <a:cubicBezTo>
                    <a:pt x="2065" y="8383"/>
                    <a:pt x="1496" y="12703"/>
                    <a:pt x="1496" y="15583"/>
                  </a:cubicBezTo>
                  <a:cubicBezTo>
                    <a:pt x="1496" y="18463"/>
                    <a:pt x="2065" y="19903"/>
                    <a:pt x="2065" y="20023"/>
                  </a:cubicBezTo>
                  <a:cubicBezTo>
                    <a:pt x="2065" y="20143"/>
                    <a:pt x="1496" y="18943"/>
                    <a:pt x="928" y="15943"/>
                  </a:cubicBezTo>
                  <a:cubicBezTo>
                    <a:pt x="359" y="12943"/>
                    <a:pt x="-209" y="8143"/>
                    <a:pt x="75" y="5143"/>
                  </a:cubicBezTo>
                  <a:cubicBezTo>
                    <a:pt x="359" y="2143"/>
                    <a:pt x="1496" y="943"/>
                    <a:pt x="3486" y="343"/>
                  </a:cubicBezTo>
                  <a:cubicBezTo>
                    <a:pt x="5475" y="-257"/>
                    <a:pt x="8317" y="-257"/>
                    <a:pt x="11159" y="1903"/>
                  </a:cubicBezTo>
                  <a:cubicBezTo>
                    <a:pt x="14002" y="4063"/>
                    <a:pt x="16844" y="8383"/>
                    <a:pt x="18549" y="11983"/>
                  </a:cubicBezTo>
                  <a:cubicBezTo>
                    <a:pt x="20254" y="15583"/>
                    <a:pt x="20823" y="18463"/>
                    <a:pt x="21391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4" name="Line"/>
            <p:cNvSpPr/>
            <p:nvPr/>
          </p:nvSpPr>
          <p:spPr>
            <a:xfrm>
              <a:off x="6179079" y="1308100"/>
              <a:ext cx="132822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4" h="21600" fill="norm" stroke="1" extrusionOk="0">
                  <a:moveTo>
                    <a:pt x="1971" y="0"/>
                  </a:moveTo>
                  <a:cubicBezTo>
                    <a:pt x="3000" y="3804"/>
                    <a:pt x="4028" y="7608"/>
                    <a:pt x="4543" y="10664"/>
                  </a:cubicBezTo>
                  <a:cubicBezTo>
                    <a:pt x="5057" y="13721"/>
                    <a:pt x="5057" y="16030"/>
                    <a:pt x="4543" y="17796"/>
                  </a:cubicBezTo>
                  <a:cubicBezTo>
                    <a:pt x="4028" y="19562"/>
                    <a:pt x="3000" y="20785"/>
                    <a:pt x="2143" y="21057"/>
                  </a:cubicBezTo>
                  <a:cubicBezTo>
                    <a:pt x="1285" y="21328"/>
                    <a:pt x="600" y="20649"/>
                    <a:pt x="257" y="19087"/>
                  </a:cubicBezTo>
                  <a:cubicBezTo>
                    <a:pt x="-86" y="17525"/>
                    <a:pt x="-86" y="15079"/>
                    <a:pt x="257" y="13449"/>
                  </a:cubicBezTo>
                  <a:cubicBezTo>
                    <a:pt x="600" y="11819"/>
                    <a:pt x="1285" y="11004"/>
                    <a:pt x="2314" y="10392"/>
                  </a:cubicBezTo>
                  <a:cubicBezTo>
                    <a:pt x="3343" y="9781"/>
                    <a:pt x="4714" y="9374"/>
                    <a:pt x="5571" y="9509"/>
                  </a:cubicBezTo>
                  <a:cubicBezTo>
                    <a:pt x="6428" y="9645"/>
                    <a:pt x="6771" y="10325"/>
                    <a:pt x="7285" y="11072"/>
                  </a:cubicBezTo>
                  <a:cubicBezTo>
                    <a:pt x="7800" y="11819"/>
                    <a:pt x="8485" y="12634"/>
                    <a:pt x="9000" y="13381"/>
                  </a:cubicBezTo>
                  <a:cubicBezTo>
                    <a:pt x="9514" y="14128"/>
                    <a:pt x="9857" y="14808"/>
                    <a:pt x="9000" y="15351"/>
                  </a:cubicBezTo>
                  <a:cubicBezTo>
                    <a:pt x="8143" y="15894"/>
                    <a:pt x="6085" y="16302"/>
                    <a:pt x="5571" y="16777"/>
                  </a:cubicBezTo>
                  <a:cubicBezTo>
                    <a:pt x="5057" y="17253"/>
                    <a:pt x="6085" y="17796"/>
                    <a:pt x="7971" y="18611"/>
                  </a:cubicBezTo>
                  <a:cubicBezTo>
                    <a:pt x="9857" y="19426"/>
                    <a:pt x="12600" y="20513"/>
                    <a:pt x="15000" y="21057"/>
                  </a:cubicBezTo>
                  <a:cubicBezTo>
                    <a:pt x="17400" y="21600"/>
                    <a:pt x="19457" y="21600"/>
                    <a:pt x="215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5" name="Line"/>
            <p:cNvSpPr/>
            <p:nvPr/>
          </p:nvSpPr>
          <p:spPr>
            <a:xfrm>
              <a:off x="6335183" y="1473200"/>
              <a:ext cx="97367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37" fill="norm" stroke="1" extrusionOk="0">
                  <a:moveTo>
                    <a:pt x="1878" y="0"/>
                  </a:moveTo>
                  <a:cubicBezTo>
                    <a:pt x="939" y="3951"/>
                    <a:pt x="0" y="7902"/>
                    <a:pt x="0" y="11063"/>
                  </a:cubicBezTo>
                  <a:cubicBezTo>
                    <a:pt x="0" y="14224"/>
                    <a:pt x="939" y="16595"/>
                    <a:pt x="1409" y="18439"/>
                  </a:cubicBezTo>
                  <a:cubicBezTo>
                    <a:pt x="1878" y="20283"/>
                    <a:pt x="1878" y="21600"/>
                    <a:pt x="1643" y="20941"/>
                  </a:cubicBezTo>
                  <a:cubicBezTo>
                    <a:pt x="1409" y="20283"/>
                    <a:pt x="939" y="17649"/>
                    <a:pt x="1409" y="14883"/>
                  </a:cubicBezTo>
                  <a:cubicBezTo>
                    <a:pt x="1878" y="12117"/>
                    <a:pt x="3287" y="9220"/>
                    <a:pt x="5165" y="7112"/>
                  </a:cubicBezTo>
                  <a:cubicBezTo>
                    <a:pt x="7043" y="5005"/>
                    <a:pt x="9391" y="3688"/>
                    <a:pt x="11270" y="3556"/>
                  </a:cubicBezTo>
                  <a:cubicBezTo>
                    <a:pt x="13148" y="3424"/>
                    <a:pt x="14557" y="4478"/>
                    <a:pt x="15730" y="6980"/>
                  </a:cubicBezTo>
                  <a:cubicBezTo>
                    <a:pt x="16904" y="9483"/>
                    <a:pt x="17843" y="13434"/>
                    <a:pt x="18548" y="16068"/>
                  </a:cubicBezTo>
                  <a:cubicBezTo>
                    <a:pt x="19252" y="18702"/>
                    <a:pt x="19722" y="20020"/>
                    <a:pt x="20191" y="20678"/>
                  </a:cubicBezTo>
                  <a:cubicBezTo>
                    <a:pt x="20661" y="21337"/>
                    <a:pt x="21130" y="21337"/>
                    <a:pt x="21600" y="213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6" name="Line"/>
            <p:cNvSpPr/>
            <p:nvPr/>
          </p:nvSpPr>
          <p:spPr>
            <a:xfrm>
              <a:off x="6490426" y="1516518"/>
              <a:ext cx="50074" cy="1462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319" fill="norm" stroke="1" extrusionOk="0">
                  <a:moveTo>
                    <a:pt x="15891" y="2942"/>
                  </a:moveTo>
                  <a:cubicBezTo>
                    <a:pt x="15891" y="1399"/>
                    <a:pt x="15891" y="-144"/>
                    <a:pt x="14091" y="10"/>
                  </a:cubicBezTo>
                  <a:cubicBezTo>
                    <a:pt x="12291" y="165"/>
                    <a:pt x="8691" y="2016"/>
                    <a:pt x="5991" y="4639"/>
                  </a:cubicBezTo>
                  <a:cubicBezTo>
                    <a:pt x="3291" y="7262"/>
                    <a:pt x="1491" y="10656"/>
                    <a:pt x="591" y="13279"/>
                  </a:cubicBezTo>
                  <a:cubicBezTo>
                    <a:pt x="-309" y="15902"/>
                    <a:pt x="-309" y="17753"/>
                    <a:pt x="1491" y="19142"/>
                  </a:cubicBezTo>
                  <a:cubicBezTo>
                    <a:pt x="3291" y="20530"/>
                    <a:pt x="6891" y="21456"/>
                    <a:pt x="10491" y="21302"/>
                  </a:cubicBezTo>
                  <a:cubicBezTo>
                    <a:pt x="14091" y="21147"/>
                    <a:pt x="17691" y="19913"/>
                    <a:pt x="19491" y="17136"/>
                  </a:cubicBezTo>
                  <a:cubicBezTo>
                    <a:pt x="21291" y="14359"/>
                    <a:pt x="21291" y="10039"/>
                    <a:pt x="21291" y="57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7" name="Line"/>
            <p:cNvSpPr/>
            <p:nvPr/>
          </p:nvSpPr>
          <p:spPr>
            <a:xfrm>
              <a:off x="6629399" y="1485900"/>
              <a:ext cx="142379" cy="1197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062" fill="norm" stroke="1" extrusionOk="0">
                  <a:moveTo>
                    <a:pt x="0" y="6703"/>
                  </a:moveTo>
                  <a:cubicBezTo>
                    <a:pt x="0" y="10428"/>
                    <a:pt x="0" y="14152"/>
                    <a:pt x="476" y="16759"/>
                  </a:cubicBezTo>
                  <a:cubicBezTo>
                    <a:pt x="953" y="19366"/>
                    <a:pt x="1906" y="20855"/>
                    <a:pt x="3176" y="21041"/>
                  </a:cubicBezTo>
                  <a:cubicBezTo>
                    <a:pt x="4447" y="21228"/>
                    <a:pt x="6035" y="20110"/>
                    <a:pt x="7624" y="19738"/>
                  </a:cubicBezTo>
                  <a:cubicBezTo>
                    <a:pt x="9212" y="19366"/>
                    <a:pt x="10800" y="19738"/>
                    <a:pt x="12547" y="20297"/>
                  </a:cubicBezTo>
                  <a:cubicBezTo>
                    <a:pt x="14294" y="20855"/>
                    <a:pt x="16200" y="21600"/>
                    <a:pt x="17788" y="19179"/>
                  </a:cubicBezTo>
                  <a:cubicBezTo>
                    <a:pt x="19376" y="16759"/>
                    <a:pt x="20647" y="11172"/>
                    <a:pt x="21124" y="7448"/>
                  </a:cubicBezTo>
                  <a:cubicBezTo>
                    <a:pt x="21600" y="3724"/>
                    <a:pt x="21282" y="1862"/>
                    <a:pt x="2096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8" name="Line"/>
            <p:cNvSpPr/>
            <p:nvPr/>
          </p:nvSpPr>
          <p:spPr>
            <a:xfrm>
              <a:off x="6807199" y="1439232"/>
              <a:ext cx="154518" cy="167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43" fill="norm" stroke="1" extrusionOk="0">
                  <a:moveTo>
                    <a:pt x="0" y="10813"/>
                  </a:moveTo>
                  <a:cubicBezTo>
                    <a:pt x="876" y="9733"/>
                    <a:pt x="1751" y="8653"/>
                    <a:pt x="2189" y="8788"/>
                  </a:cubicBezTo>
                  <a:cubicBezTo>
                    <a:pt x="2627" y="8923"/>
                    <a:pt x="2627" y="10273"/>
                    <a:pt x="2627" y="11758"/>
                  </a:cubicBezTo>
                  <a:cubicBezTo>
                    <a:pt x="2627" y="13243"/>
                    <a:pt x="2627" y="14863"/>
                    <a:pt x="2627" y="16348"/>
                  </a:cubicBezTo>
                  <a:cubicBezTo>
                    <a:pt x="2627" y="17833"/>
                    <a:pt x="2627" y="19183"/>
                    <a:pt x="2773" y="19183"/>
                  </a:cubicBezTo>
                  <a:cubicBezTo>
                    <a:pt x="2919" y="19183"/>
                    <a:pt x="3211" y="17833"/>
                    <a:pt x="4232" y="14863"/>
                  </a:cubicBezTo>
                  <a:cubicBezTo>
                    <a:pt x="5254" y="11893"/>
                    <a:pt x="7005" y="7303"/>
                    <a:pt x="8319" y="4468"/>
                  </a:cubicBezTo>
                  <a:cubicBezTo>
                    <a:pt x="9632" y="1633"/>
                    <a:pt x="10508" y="553"/>
                    <a:pt x="11676" y="148"/>
                  </a:cubicBezTo>
                  <a:cubicBezTo>
                    <a:pt x="12843" y="-257"/>
                    <a:pt x="14303" y="13"/>
                    <a:pt x="16054" y="2983"/>
                  </a:cubicBezTo>
                  <a:cubicBezTo>
                    <a:pt x="17805" y="5953"/>
                    <a:pt x="19849" y="11623"/>
                    <a:pt x="20724" y="15133"/>
                  </a:cubicBezTo>
                  <a:cubicBezTo>
                    <a:pt x="21600" y="18643"/>
                    <a:pt x="21308" y="19993"/>
                    <a:pt x="21016" y="213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499" name="Line"/>
            <p:cNvSpPr/>
            <p:nvPr/>
          </p:nvSpPr>
          <p:spPr>
            <a:xfrm>
              <a:off x="7335573" y="1202266"/>
              <a:ext cx="227278" cy="453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443" fill="norm" stroke="1" extrusionOk="0">
                  <a:moveTo>
                    <a:pt x="14275" y="13100"/>
                  </a:moveTo>
                  <a:cubicBezTo>
                    <a:pt x="14275" y="12600"/>
                    <a:pt x="14275" y="12100"/>
                    <a:pt x="13275" y="11650"/>
                  </a:cubicBezTo>
                  <a:cubicBezTo>
                    <a:pt x="12275" y="11200"/>
                    <a:pt x="10275" y="10800"/>
                    <a:pt x="8375" y="11350"/>
                  </a:cubicBezTo>
                  <a:cubicBezTo>
                    <a:pt x="6475" y="11900"/>
                    <a:pt x="4675" y="13400"/>
                    <a:pt x="3275" y="14850"/>
                  </a:cubicBezTo>
                  <a:cubicBezTo>
                    <a:pt x="1875" y="16300"/>
                    <a:pt x="875" y="17700"/>
                    <a:pt x="375" y="18750"/>
                  </a:cubicBezTo>
                  <a:cubicBezTo>
                    <a:pt x="-125" y="19800"/>
                    <a:pt x="-125" y="20500"/>
                    <a:pt x="375" y="20950"/>
                  </a:cubicBezTo>
                  <a:cubicBezTo>
                    <a:pt x="875" y="21400"/>
                    <a:pt x="1875" y="21600"/>
                    <a:pt x="3475" y="21300"/>
                  </a:cubicBezTo>
                  <a:cubicBezTo>
                    <a:pt x="5075" y="21000"/>
                    <a:pt x="7275" y="20200"/>
                    <a:pt x="9275" y="18250"/>
                  </a:cubicBezTo>
                  <a:cubicBezTo>
                    <a:pt x="11275" y="16300"/>
                    <a:pt x="13075" y="13200"/>
                    <a:pt x="14175" y="10200"/>
                  </a:cubicBezTo>
                  <a:cubicBezTo>
                    <a:pt x="15275" y="7200"/>
                    <a:pt x="15675" y="4300"/>
                    <a:pt x="15875" y="2500"/>
                  </a:cubicBezTo>
                  <a:cubicBezTo>
                    <a:pt x="16075" y="700"/>
                    <a:pt x="16075" y="0"/>
                    <a:pt x="16075" y="0"/>
                  </a:cubicBezTo>
                  <a:cubicBezTo>
                    <a:pt x="16075" y="0"/>
                    <a:pt x="16075" y="700"/>
                    <a:pt x="16075" y="2550"/>
                  </a:cubicBezTo>
                  <a:cubicBezTo>
                    <a:pt x="16075" y="4400"/>
                    <a:pt x="16075" y="7400"/>
                    <a:pt x="16275" y="9700"/>
                  </a:cubicBezTo>
                  <a:cubicBezTo>
                    <a:pt x="16475" y="12000"/>
                    <a:pt x="16875" y="13600"/>
                    <a:pt x="17275" y="14700"/>
                  </a:cubicBezTo>
                  <a:cubicBezTo>
                    <a:pt x="17675" y="15800"/>
                    <a:pt x="18075" y="16400"/>
                    <a:pt x="18775" y="16650"/>
                  </a:cubicBezTo>
                  <a:cubicBezTo>
                    <a:pt x="19475" y="16900"/>
                    <a:pt x="20475" y="16800"/>
                    <a:pt x="21475" y="167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0" name="Line"/>
            <p:cNvSpPr/>
            <p:nvPr/>
          </p:nvSpPr>
          <p:spPr>
            <a:xfrm>
              <a:off x="7601591" y="1416050"/>
              <a:ext cx="18410" cy="1378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3" h="20996" fill="norm" stroke="1" extrusionOk="0">
                  <a:moveTo>
                    <a:pt x="20873" y="0"/>
                  </a:moveTo>
                  <a:cubicBezTo>
                    <a:pt x="13673" y="6125"/>
                    <a:pt x="6473" y="12251"/>
                    <a:pt x="2873" y="16119"/>
                  </a:cubicBezTo>
                  <a:cubicBezTo>
                    <a:pt x="-727" y="19988"/>
                    <a:pt x="-727" y="21600"/>
                    <a:pt x="1673" y="20794"/>
                  </a:cubicBezTo>
                  <a:cubicBezTo>
                    <a:pt x="4073" y="19988"/>
                    <a:pt x="8873" y="16764"/>
                    <a:pt x="13673" y="135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1" name="Line"/>
            <p:cNvSpPr/>
            <p:nvPr/>
          </p:nvSpPr>
          <p:spPr>
            <a:xfrm>
              <a:off x="7611756" y="1334704"/>
              <a:ext cx="52695" cy="686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0015" fill="norm" stroke="1" extrusionOk="0">
                  <a:moveTo>
                    <a:pt x="744" y="20015"/>
                  </a:moveTo>
                  <a:cubicBezTo>
                    <a:pt x="-87" y="11375"/>
                    <a:pt x="-918" y="2735"/>
                    <a:pt x="2405" y="575"/>
                  </a:cubicBezTo>
                  <a:cubicBezTo>
                    <a:pt x="5728" y="-1585"/>
                    <a:pt x="13205" y="2735"/>
                    <a:pt x="20682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2" name="Line"/>
            <p:cNvSpPr/>
            <p:nvPr/>
          </p:nvSpPr>
          <p:spPr>
            <a:xfrm>
              <a:off x="7668537" y="1369659"/>
              <a:ext cx="83592" cy="2255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1116" fill="norm" stroke="1" extrusionOk="0">
                  <a:moveTo>
                    <a:pt x="19530" y="3154"/>
                  </a:moveTo>
                  <a:cubicBezTo>
                    <a:pt x="19003" y="2163"/>
                    <a:pt x="18476" y="1172"/>
                    <a:pt x="16369" y="578"/>
                  </a:cubicBezTo>
                  <a:cubicBezTo>
                    <a:pt x="14261" y="-17"/>
                    <a:pt x="10573" y="-215"/>
                    <a:pt x="7676" y="280"/>
                  </a:cubicBezTo>
                  <a:cubicBezTo>
                    <a:pt x="4778" y="776"/>
                    <a:pt x="2671" y="1965"/>
                    <a:pt x="4251" y="4640"/>
                  </a:cubicBezTo>
                  <a:cubicBezTo>
                    <a:pt x="5832" y="7315"/>
                    <a:pt x="11100" y="11477"/>
                    <a:pt x="14525" y="13954"/>
                  </a:cubicBezTo>
                  <a:cubicBezTo>
                    <a:pt x="17949" y="16431"/>
                    <a:pt x="19530" y="17224"/>
                    <a:pt x="20320" y="18115"/>
                  </a:cubicBezTo>
                  <a:cubicBezTo>
                    <a:pt x="21110" y="19007"/>
                    <a:pt x="21110" y="19998"/>
                    <a:pt x="19003" y="20592"/>
                  </a:cubicBezTo>
                  <a:cubicBezTo>
                    <a:pt x="16895" y="21187"/>
                    <a:pt x="12681" y="21385"/>
                    <a:pt x="8993" y="20592"/>
                  </a:cubicBezTo>
                  <a:cubicBezTo>
                    <a:pt x="5305" y="19800"/>
                    <a:pt x="2144" y="18016"/>
                    <a:pt x="827" y="16431"/>
                  </a:cubicBezTo>
                  <a:cubicBezTo>
                    <a:pt x="-490" y="14846"/>
                    <a:pt x="37" y="13458"/>
                    <a:pt x="564" y="12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3" name="Line"/>
            <p:cNvSpPr/>
            <p:nvPr/>
          </p:nvSpPr>
          <p:spPr>
            <a:xfrm>
              <a:off x="7849133" y="1238250"/>
              <a:ext cx="94718" cy="4040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473" fill="norm" stroke="1" extrusionOk="0">
                  <a:moveTo>
                    <a:pt x="5639" y="1350"/>
                  </a:moveTo>
                  <a:cubicBezTo>
                    <a:pt x="6599" y="675"/>
                    <a:pt x="7559" y="0"/>
                    <a:pt x="8039" y="0"/>
                  </a:cubicBezTo>
                  <a:cubicBezTo>
                    <a:pt x="8519" y="0"/>
                    <a:pt x="8519" y="675"/>
                    <a:pt x="7319" y="2981"/>
                  </a:cubicBezTo>
                  <a:cubicBezTo>
                    <a:pt x="6119" y="5288"/>
                    <a:pt x="3719" y="9225"/>
                    <a:pt x="2279" y="12262"/>
                  </a:cubicBezTo>
                  <a:cubicBezTo>
                    <a:pt x="839" y="15300"/>
                    <a:pt x="359" y="17438"/>
                    <a:pt x="119" y="18844"/>
                  </a:cubicBezTo>
                  <a:cubicBezTo>
                    <a:pt x="-121" y="20250"/>
                    <a:pt x="-121" y="20925"/>
                    <a:pt x="1319" y="21262"/>
                  </a:cubicBezTo>
                  <a:cubicBezTo>
                    <a:pt x="2759" y="21600"/>
                    <a:pt x="5639" y="21600"/>
                    <a:pt x="9239" y="20756"/>
                  </a:cubicBezTo>
                  <a:cubicBezTo>
                    <a:pt x="12839" y="19912"/>
                    <a:pt x="17159" y="18225"/>
                    <a:pt x="21479" y="16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4" name="Line"/>
            <p:cNvSpPr/>
            <p:nvPr/>
          </p:nvSpPr>
          <p:spPr>
            <a:xfrm>
              <a:off x="7836896" y="1390650"/>
              <a:ext cx="189505" cy="1792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7" h="21268" fill="norm" stroke="1" extrusionOk="0">
                  <a:moveTo>
                    <a:pt x="2767" y="5274"/>
                  </a:moveTo>
                  <a:cubicBezTo>
                    <a:pt x="1327" y="4772"/>
                    <a:pt x="-113" y="4270"/>
                    <a:pt x="7" y="3893"/>
                  </a:cubicBezTo>
                  <a:cubicBezTo>
                    <a:pt x="127" y="3516"/>
                    <a:pt x="1807" y="3265"/>
                    <a:pt x="3847" y="3140"/>
                  </a:cubicBezTo>
                  <a:cubicBezTo>
                    <a:pt x="5887" y="3014"/>
                    <a:pt x="8287" y="3014"/>
                    <a:pt x="10807" y="4647"/>
                  </a:cubicBezTo>
                  <a:cubicBezTo>
                    <a:pt x="13327" y="6279"/>
                    <a:pt x="15967" y="9544"/>
                    <a:pt x="17287" y="11805"/>
                  </a:cubicBezTo>
                  <a:cubicBezTo>
                    <a:pt x="18607" y="14065"/>
                    <a:pt x="18607" y="15321"/>
                    <a:pt x="18487" y="16702"/>
                  </a:cubicBezTo>
                  <a:cubicBezTo>
                    <a:pt x="18367" y="18084"/>
                    <a:pt x="18127" y="19591"/>
                    <a:pt x="17407" y="20470"/>
                  </a:cubicBezTo>
                  <a:cubicBezTo>
                    <a:pt x="16687" y="21349"/>
                    <a:pt x="15487" y="21600"/>
                    <a:pt x="14647" y="20721"/>
                  </a:cubicBezTo>
                  <a:cubicBezTo>
                    <a:pt x="13807" y="19842"/>
                    <a:pt x="13327" y="17833"/>
                    <a:pt x="13807" y="14567"/>
                  </a:cubicBezTo>
                  <a:cubicBezTo>
                    <a:pt x="14287" y="11302"/>
                    <a:pt x="15727" y="6781"/>
                    <a:pt x="17167" y="4144"/>
                  </a:cubicBezTo>
                  <a:cubicBezTo>
                    <a:pt x="18607" y="1507"/>
                    <a:pt x="20047" y="753"/>
                    <a:pt x="214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5" name="Line"/>
            <p:cNvSpPr/>
            <p:nvPr/>
          </p:nvSpPr>
          <p:spPr>
            <a:xfrm>
              <a:off x="8102599" y="1409700"/>
              <a:ext cx="635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6" name="Line"/>
            <p:cNvSpPr/>
            <p:nvPr/>
          </p:nvSpPr>
          <p:spPr>
            <a:xfrm>
              <a:off x="8127999" y="1308100"/>
              <a:ext cx="1270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7" name="Line"/>
            <p:cNvSpPr/>
            <p:nvPr/>
          </p:nvSpPr>
          <p:spPr>
            <a:xfrm>
              <a:off x="8181730" y="1238250"/>
              <a:ext cx="106244" cy="3919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8" h="21507" fill="norm" stroke="1" extrusionOk="0">
                  <a:moveTo>
                    <a:pt x="4496" y="0"/>
                  </a:moveTo>
                  <a:cubicBezTo>
                    <a:pt x="5343" y="3600"/>
                    <a:pt x="6190" y="7200"/>
                    <a:pt x="5766" y="10510"/>
                  </a:cubicBezTo>
                  <a:cubicBezTo>
                    <a:pt x="5343" y="13819"/>
                    <a:pt x="3649" y="16839"/>
                    <a:pt x="2378" y="18639"/>
                  </a:cubicBezTo>
                  <a:cubicBezTo>
                    <a:pt x="1108" y="20439"/>
                    <a:pt x="261" y="21019"/>
                    <a:pt x="49" y="21019"/>
                  </a:cubicBezTo>
                  <a:cubicBezTo>
                    <a:pt x="-163" y="21019"/>
                    <a:pt x="261" y="20439"/>
                    <a:pt x="2378" y="19045"/>
                  </a:cubicBezTo>
                  <a:cubicBezTo>
                    <a:pt x="4496" y="17652"/>
                    <a:pt x="8308" y="15445"/>
                    <a:pt x="11272" y="14168"/>
                  </a:cubicBezTo>
                  <a:cubicBezTo>
                    <a:pt x="14237" y="12890"/>
                    <a:pt x="16355" y="12542"/>
                    <a:pt x="17625" y="12716"/>
                  </a:cubicBezTo>
                  <a:cubicBezTo>
                    <a:pt x="18896" y="12890"/>
                    <a:pt x="19319" y="13587"/>
                    <a:pt x="19955" y="14923"/>
                  </a:cubicBezTo>
                  <a:cubicBezTo>
                    <a:pt x="20590" y="16258"/>
                    <a:pt x="21437" y="18232"/>
                    <a:pt x="21225" y="19452"/>
                  </a:cubicBezTo>
                  <a:cubicBezTo>
                    <a:pt x="21013" y="20671"/>
                    <a:pt x="19743" y="21135"/>
                    <a:pt x="18049" y="21368"/>
                  </a:cubicBezTo>
                  <a:cubicBezTo>
                    <a:pt x="16355" y="21600"/>
                    <a:pt x="14237" y="21600"/>
                    <a:pt x="11484" y="20903"/>
                  </a:cubicBezTo>
                  <a:cubicBezTo>
                    <a:pt x="8731" y="20206"/>
                    <a:pt x="5343" y="18813"/>
                    <a:pt x="1955" y="1741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8" name="Line"/>
            <p:cNvSpPr/>
            <p:nvPr/>
          </p:nvSpPr>
          <p:spPr>
            <a:xfrm>
              <a:off x="8350249" y="1176866"/>
              <a:ext cx="425451" cy="4329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2" fill="norm" stroke="1" extrusionOk="0">
                  <a:moveTo>
                    <a:pt x="0" y="13487"/>
                  </a:moveTo>
                  <a:cubicBezTo>
                    <a:pt x="322" y="13065"/>
                    <a:pt x="645" y="12644"/>
                    <a:pt x="806" y="12697"/>
                  </a:cubicBezTo>
                  <a:cubicBezTo>
                    <a:pt x="967" y="12749"/>
                    <a:pt x="967" y="13276"/>
                    <a:pt x="967" y="14646"/>
                  </a:cubicBezTo>
                  <a:cubicBezTo>
                    <a:pt x="967" y="16016"/>
                    <a:pt x="967" y="18228"/>
                    <a:pt x="1021" y="19598"/>
                  </a:cubicBezTo>
                  <a:cubicBezTo>
                    <a:pt x="1075" y="20968"/>
                    <a:pt x="1182" y="21495"/>
                    <a:pt x="1451" y="21547"/>
                  </a:cubicBezTo>
                  <a:cubicBezTo>
                    <a:pt x="1719" y="21600"/>
                    <a:pt x="2149" y="21179"/>
                    <a:pt x="2687" y="20388"/>
                  </a:cubicBezTo>
                  <a:cubicBezTo>
                    <a:pt x="3224" y="19598"/>
                    <a:pt x="3869" y="18439"/>
                    <a:pt x="4352" y="17649"/>
                  </a:cubicBezTo>
                  <a:cubicBezTo>
                    <a:pt x="4836" y="16859"/>
                    <a:pt x="5158" y="16437"/>
                    <a:pt x="5319" y="16490"/>
                  </a:cubicBezTo>
                  <a:cubicBezTo>
                    <a:pt x="5481" y="16542"/>
                    <a:pt x="5481" y="17069"/>
                    <a:pt x="5588" y="17701"/>
                  </a:cubicBezTo>
                  <a:cubicBezTo>
                    <a:pt x="5696" y="18334"/>
                    <a:pt x="5910" y="19071"/>
                    <a:pt x="6287" y="19493"/>
                  </a:cubicBezTo>
                  <a:cubicBezTo>
                    <a:pt x="6663" y="19914"/>
                    <a:pt x="7200" y="20020"/>
                    <a:pt x="7630" y="19861"/>
                  </a:cubicBezTo>
                  <a:cubicBezTo>
                    <a:pt x="8060" y="19703"/>
                    <a:pt x="8382" y="19282"/>
                    <a:pt x="9510" y="17333"/>
                  </a:cubicBezTo>
                  <a:cubicBezTo>
                    <a:pt x="10639" y="15383"/>
                    <a:pt x="12573" y="11906"/>
                    <a:pt x="13809" y="9009"/>
                  </a:cubicBezTo>
                  <a:cubicBezTo>
                    <a:pt x="15045" y="6111"/>
                    <a:pt x="15582" y="3793"/>
                    <a:pt x="15904" y="2265"/>
                  </a:cubicBezTo>
                  <a:cubicBezTo>
                    <a:pt x="16227" y="738"/>
                    <a:pt x="16334" y="0"/>
                    <a:pt x="16227" y="0"/>
                  </a:cubicBezTo>
                  <a:cubicBezTo>
                    <a:pt x="16119" y="0"/>
                    <a:pt x="15797" y="738"/>
                    <a:pt x="15099" y="3056"/>
                  </a:cubicBezTo>
                  <a:cubicBezTo>
                    <a:pt x="14400" y="5374"/>
                    <a:pt x="13325" y="9272"/>
                    <a:pt x="12681" y="12222"/>
                  </a:cubicBezTo>
                  <a:cubicBezTo>
                    <a:pt x="12036" y="15173"/>
                    <a:pt x="11821" y="17175"/>
                    <a:pt x="11713" y="18492"/>
                  </a:cubicBezTo>
                  <a:cubicBezTo>
                    <a:pt x="11606" y="19809"/>
                    <a:pt x="11606" y="20441"/>
                    <a:pt x="11928" y="20704"/>
                  </a:cubicBezTo>
                  <a:cubicBezTo>
                    <a:pt x="12251" y="20968"/>
                    <a:pt x="12896" y="20862"/>
                    <a:pt x="13540" y="20546"/>
                  </a:cubicBezTo>
                  <a:cubicBezTo>
                    <a:pt x="14185" y="20230"/>
                    <a:pt x="14830" y="19703"/>
                    <a:pt x="15313" y="19177"/>
                  </a:cubicBezTo>
                  <a:cubicBezTo>
                    <a:pt x="15797" y="18650"/>
                    <a:pt x="16119" y="18123"/>
                    <a:pt x="16227" y="17596"/>
                  </a:cubicBezTo>
                  <a:cubicBezTo>
                    <a:pt x="16334" y="17069"/>
                    <a:pt x="16227" y="16542"/>
                    <a:pt x="15743" y="15910"/>
                  </a:cubicBezTo>
                  <a:cubicBezTo>
                    <a:pt x="15260" y="15278"/>
                    <a:pt x="14400" y="14540"/>
                    <a:pt x="13648" y="14014"/>
                  </a:cubicBezTo>
                  <a:cubicBezTo>
                    <a:pt x="12896" y="13487"/>
                    <a:pt x="12251" y="13171"/>
                    <a:pt x="12197" y="12907"/>
                  </a:cubicBezTo>
                  <a:cubicBezTo>
                    <a:pt x="12143" y="12644"/>
                    <a:pt x="12681" y="12433"/>
                    <a:pt x="13648" y="12170"/>
                  </a:cubicBezTo>
                  <a:cubicBezTo>
                    <a:pt x="14615" y="11906"/>
                    <a:pt x="16012" y="11590"/>
                    <a:pt x="16925" y="11590"/>
                  </a:cubicBezTo>
                  <a:cubicBezTo>
                    <a:pt x="17839" y="11590"/>
                    <a:pt x="18269" y="11906"/>
                    <a:pt x="18484" y="12644"/>
                  </a:cubicBezTo>
                  <a:cubicBezTo>
                    <a:pt x="18699" y="13381"/>
                    <a:pt x="18699" y="14540"/>
                    <a:pt x="18699" y="15436"/>
                  </a:cubicBezTo>
                  <a:cubicBezTo>
                    <a:pt x="18699" y="16332"/>
                    <a:pt x="18699" y="16964"/>
                    <a:pt x="18591" y="17701"/>
                  </a:cubicBezTo>
                  <a:cubicBezTo>
                    <a:pt x="18484" y="18439"/>
                    <a:pt x="18269" y="19282"/>
                    <a:pt x="18215" y="19282"/>
                  </a:cubicBezTo>
                  <a:cubicBezTo>
                    <a:pt x="18161" y="19282"/>
                    <a:pt x="18269" y="18439"/>
                    <a:pt x="18699" y="16595"/>
                  </a:cubicBezTo>
                  <a:cubicBezTo>
                    <a:pt x="19128" y="14751"/>
                    <a:pt x="19881" y="11906"/>
                    <a:pt x="20418" y="10273"/>
                  </a:cubicBezTo>
                  <a:cubicBezTo>
                    <a:pt x="20955" y="8640"/>
                    <a:pt x="21278" y="8219"/>
                    <a:pt x="21600" y="77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09" name="Line"/>
            <p:cNvSpPr/>
            <p:nvPr/>
          </p:nvSpPr>
          <p:spPr>
            <a:xfrm>
              <a:off x="8776879" y="1396518"/>
              <a:ext cx="87722" cy="177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3" h="21015" fill="norm" stroke="1" extrusionOk="0">
                  <a:moveTo>
                    <a:pt x="18227" y="2318"/>
                  </a:moveTo>
                  <a:cubicBezTo>
                    <a:pt x="16684" y="1313"/>
                    <a:pt x="15142" y="308"/>
                    <a:pt x="13084" y="57"/>
                  </a:cubicBezTo>
                  <a:cubicBezTo>
                    <a:pt x="11027" y="-194"/>
                    <a:pt x="8456" y="308"/>
                    <a:pt x="6142" y="3071"/>
                  </a:cubicBezTo>
                  <a:cubicBezTo>
                    <a:pt x="3827" y="5834"/>
                    <a:pt x="1770" y="10857"/>
                    <a:pt x="742" y="14122"/>
                  </a:cubicBezTo>
                  <a:cubicBezTo>
                    <a:pt x="-287" y="17387"/>
                    <a:pt x="-287" y="18894"/>
                    <a:pt x="999" y="19899"/>
                  </a:cubicBezTo>
                  <a:cubicBezTo>
                    <a:pt x="2284" y="20904"/>
                    <a:pt x="4856" y="21406"/>
                    <a:pt x="8199" y="20653"/>
                  </a:cubicBezTo>
                  <a:cubicBezTo>
                    <a:pt x="11542" y="19899"/>
                    <a:pt x="15656" y="17890"/>
                    <a:pt x="17970" y="15001"/>
                  </a:cubicBezTo>
                  <a:cubicBezTo>
                    <a:pt x="20284" y="12113"/>
                    <a:pt x="20799" y="8346"/>
                    <a:pt x="21313" y="45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0" name="Line"/>
            <p:cNvSpPr/>
            <p:nvPr/>
          </p:nvSpPr>
          <p:spPr>
            <a:xfrm>
              <a:off x="8909049" y="1410646"/>
              <a:ext cx="199529" cy="1578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3" h="21471" fill="norm" stroke="1" extrusionOk="0">
                  <a:moveTo>
                    <a:pt x="0" y="4191"/>
                  </a:moveTo>
                  <a:cubicBezTo>
                    <a:pt x="1137" y="3327"/>
                    <a:pt x="2274" y="2463"/>
                    <a:pt x="3183" y="2751"/>
                  </a:cubicBezTo>
                  <a:cubicBezTo>
                    <a:pt x="4093" y="3039"/>
                    <a:pt x="4775" y="4479"/>
                    <a:pt x="5116" y="6783"/>
                  </a:cubicBezTo>
                  <a:cubicBezTo>
                    <a:pt x="5457" y="9087"/>
                    <a:pt x="5457" y="12255"/>
                    <a:pt x="5343" y="14703"/>
                  </a:cubicBezTo>
                  <a:cubicBezTo>
                    <a:pt x="5229" y="17151"/>
                    <a:pt x="5002" y="18879"/>
                    <a:pt x="5229" y="18735"/>
                  </a:cubicBezTo>
                  <a:cubicBezTo>
                    <a:pt x="5457" y="18591"/>
                    <a:pt x="6139" y="16575"/>
                    <a:pt x="7731" y="13407"/>
                  </a:cubicBezTo>
                  <a:cubicBezTo>
                    <a:pt x="9322" y="10239"/>
                    <a:pt x="11823" y="5919"/>
                    <a:pt x="13528" y="3327"/>
                  </a:cubicBezTo>
                  <a:cubicBezTo>
                    <a:pt x="15234" y="735"/>
                    <a:pt x="16143" y="-129"/>
                    <a:pt x="16939" y="15"/>
                  </a:cubicBezTo>
                  <a:cubicBezTo>
                    <a:pt x="17735" y="159"/>
                    <a:pt x="18417" y="1311"/>
                    <a:pt x="19213" y="3183"/>
                  </a:cubicBezTo>
                  <a:cubicBezTo>
                    <a:pt x="20008" y="5055"/>
                    <a:pt x="20918" y="7647"/>
                    <a:pt x="21259" y="10815"/>
                  </a:cubicBezTo>
                  <a:cubicBezTo>
                    <a:pt x="21600" y="13983"/>
                    <a:pt x="21373" y="17727"/>
                    <a:pt x="21145" y="214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1" name="Line"/>
            <p:cNvSpPr/>
            <p:nvPr/>
          </p:nvSpPr>
          <p:spPr>
            <a:xfrm>
              <a:off x="9391649" y="1308100"/>
              <a:ext cx="21590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29" y="1532"/>
                    <a:pt x="4659" y="3064"/>
                    <a:pt x="7518" y="5974"/>
                  </a:cubicBezTo>
                  <a:cubicBezTo>
                    <a:pt x="10376" y="8885"/>
                    <a:pt x="13765" y="13174"/>
                    <a:pt x="16200" y="16009"/>
                  </a:cubicBezTo>
                  <a:cubicBezTo>
                    <a:pt x="18635" y="18843"/>
                    <a:pt x="20118" y="2022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2" name="Line"/>
            <p:cNvSpPr/>
            <p:nvPr/>
          </p:nvSpPr>
          <p:spPr>
            <a:xfrm>
              <a:off x="9442182" y="1267883"/>
              <a:ext cx="216169" cy="340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7" h="21443" fill="norm" stroke="1" extrusionOk="0">
                  <a:moveTo>
                    <a:pt x="21417" y="1333"/>
                  </a:moveTo>
                  <a:cubicBezTo>
                    <a:pt x="21417" y="667"/>
                    <a:pt x="21417" y="0"/>
                    <a:pt x="21102" y="0"/>
                  </a:cubicBezTo>
                  <a:cubicBezTo>
                    <a:pt x="20788" y="0"/>
                    <a:pt x="20159" y="667"/>
                    <a:pt x="18167" y="2933"/>
                  </a:cubicBezTo>
                  <a:cubicBezTo>
                    <a:pt x="16174" y="5200"/>
                    <a:pt x="12819" y="9067"/>
                    <a:pt x="9883" y="12067"/>
                  </a:cubicBezTo>
                  <a:cubicBezTo>
                    <a:pt x="6947" y="15067"/>
                    <a:pt x="4431" y="17200"/>
                    <a:pt x="2648" y="18733"/>
                  </a:cubicBezTo>
                  <a:cubicBezTo>
                    <a:pt x="866" y="20267"/>
                    <a:pt x="-183" y="21200"/>
                    <a:pt x="27" y="21400"/>
                  </a:cubicBezTo>
                  <a:cubicBezTo>
                    <a:pt x="236" y="21600"/>
                    <a:pt x="1704" y="21067"/>
                    <a:pt x="3172" y="205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3" name="Line"/>
            <p:cNvSpPr/>
            <p:nvPr/>
          </p:nvSpPr>
          <p:spPr>
            <a:xfrm>
              <a:off x="9785349" y="1631950"/>
              <a:ext cx="49557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28" h="21600" fill="norm" stroke="1" extrusionOk="0">
                  <a:moveTo>
                    <a:pt x="18144" y="0"/>
                  </a:moveTo>
                  <a:cubicBezTo>
                    <a:pt x="19872" y="3323"/>
                    <a:pt x="21600" y="6646"/>
                    <a:pt x="18576" y="10246"/>
                  </a:cubicBezTo>
                  <a:cubicBezTo>
                    <a:pt x="15552" y="13846"/>
                    <a:pt x="7776" y="1772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4" name="Line"/>
            <p:cNvSpPr/>
            <p:nvPr/>
          </p:nvSpPr>
          <p:spPr>
            <a:xfrm>
              <a:off x="10206566" y="1434827"/>
              <a:ext cx="174689" cy="1633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101" fill="norm" stroke="1" extrusionOk="0">
                  <a:moveTo>
                    <a:pt x="2057" y="2496"/>
                  </a:moveTo>
                  <a:cubicBezTo>
                    <a:pt x="1543" y="1129"/>
                    <a:pt x="1029" y="-238"/>
                    <a:pt x="771" y="35"/>
                  </a:cubicBezTo>
                  <a:cubicBezTo>
                    <a:pt x="514" y="309"/>
                    <a:pt x="514" y="2223"/>
                    <a:pt x="386" y="5094"/>
                  </a:cubicBezTo>
                  <a:cubicBezTo>
                    <a:pt x="257" y="7965"/>
                    <a:pt x="0" y="11792"/>
                    <a:pt x="0" y="14390"/>
                  </a:cubicBezTo>
                  <a:cubicBezTo>
                    <a:pt x="0" y="16987"/>
                    <a:pt x="257" y="18354"/>
                    <a:pt x="1029" y="19175"/>
                  </a:cubicBezTo>
                  <a:cubicBezTo>
                    <a:pt x="1800" y="19995"/>
                    <a:pt x="3086" y="20268"/>
                    <a:pt x="4114" y="19858"/>
                  </a:cubicBezTo>
                  <a:cubicBezTo>
                    <a:pt x="5143" y="19448"/>
                    <a:pt x="5914" y="18354"/>
                    <a:pt x="6557" y="17124"/>
                  </a:cubicBezTo>
                  <a:cubicBezTo>
                    <a:pt x="7200" y="15894"/>
                    <a:pt x="7714" y="14527"/>
                    <a:pt x="8229" y="14663"/>
                  </a:cubicBezTo>
                  <a:cubicBezTo>
                    <a:pt x="8743" y="14800"/>
                    <a:pt x="9257" y="16440"/>
                    <a:pt x="9900" y="17808"/>
                  </a:cubicBezTo>
                  <a:cubicBezTo>
                    <a:pt x="10543" y="19175"/>
                    <a:pt x="11314" y="20268"/>
                    <a:pt x="12343" y="20815"/>
                  </a:cubicBezTo>
                  <a:cubicBezTo>
                    <a:pt x="13371" y="21362"/>
                    <a:pt x="14657" y="21362"/>
                    <a:pt x="16329" y="18628"/>
                  </a:cubicBezTo>
                  <a:cubicBezTo>
                    <a:pt x="18000" y="15894"/>
                    <a:pt x="20057" y="10425"/>
                    <a:pt x="20829" y="7008"/>
                  </a:cubicBezTo>
                  <a:cubicBezTo>
                    <a:pt x="21600" y="3590"/>
                    <a:pt x="21086" y="2223"/>
                    <a:pt x="20571" y="8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5" name="Line"/>
            <p:cNvSpPr/>
            <p:nvPr/>
          </p:nvSpPr>
          <p:spPr>
            <a:xfrm>
              <a:off x="10458449" y="1466850"/>
              <a:ext cx="12701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6" name="Line"/>
            <p:cNvSpPr/>
            <p:nvPr/>
          </p:nvSpPr>
          <p:spPr>
            <a:xfrm>
              <a:off x="10471149" y="1308100"/>
              <a:ext cx="1905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7" name="Line"/>
            <p:cNvSpPr/>
            <p:nvPr/>
          </p:nvSpPr>
          <p:spPr>
            <a:xfrm>
              <a:off x="10528957" y="1193800"/>
              <a:ext cx="227943" cy="425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14077" y="0"/>
                  </a:moveTo>
                  <a:cubicBezTo>
                    <a:pt x="12899" y="967"/>
                    <a:pt x="11721" y="1934"/>
                    <a:pt x="10444" y="4245"/>
                  </a:cubicBezTo>
                  <a:cubicBezTo>
                    <a:pt x="9168" y="6555"/>
                    <a:pt x="7793" y="10209"/>
                    <a:pt x="6910" y="12627"/>
                  </a:cubicBezTo>
                  <a:cubicBezTo>
                    <a:pt x="6026" y="15045"/>
                    <a:pt x="5633" y="16227"/>
                    <a:pt x="5339" y="17248"/>
                  </a:cubicBezTo>
                  <a:cubicBezTo>
                    <a:pt x="5044" y="18269"/>
                    <a:pt x="4848" y="19128"/>
                    <a:pt x="5142" y="19290"/>
                  </a:cubicBezTo>
                  <a:cubicBezTo>
                    <a:pt x="5437" y="19451"/>
                    <a:pt x="6222" y="18913"/>
                    <a:pt x="6517" y="17893"/>
                  </a:cubicBezTo>
                  <a:cubicBezTo>
                    <a:pt x="6811" y="16872"/>
                    <a:pt x="6615" y="15367"/>
                    <a:pt x="5437" y="14346"/>
                  </a:cubicBezTo>
                  <a:cubicBezTo>
                    <a:pt x="4259" y="13325"/>
                    <a:pt x="2099" y="12788"/>
                    <a:pt x="921" y="12519"/>
                  </a:cubicBezTo>
                  <a:cubicBezTo>
                    <a:pt x="-258" y="12251"/>
                    <a:pt x="-454" y="12251"/>
                    <a:pt x="1215" y="11445"/>
                  </a:cubicBezTo>
                  <a:cubicBezTo>
                    <a:pt x="2884" y="10639"/>
                    <a:pt x="6419" y="9027"/>
                    <a:pt x="9070" y="7684"/>
                  </a:cubicBezTo>
                  <a:cubicBezTo>
                    <a:pt x="11721" y="6340"/>
                    <a:pt x="13488" y="5266"/>
                    <a:pt x="14862" y="4621"/>
                  </a:cubicBezTo>
                  <a:cubicBezTo>
                    <a:pt x="16237" y="3976"/>
                    <a:pt x="17219" y="3761"/>
                    <a:pt x="17808" y="4030"/>
                  </a:cubicBezTo>
                  <a:cubicBezTo>
                    <a:pt x="18397" y="4299"/>
                    <a:pt x="18593" y="5051"/>
                    <a:pt x="18201" y="6985"/>
                  </a:cubicBezTo>
                  <a:cubicBezTo>
                    <a:pt x="17808" y="8919"/>
                    <a:pt x="16826" y="12036"/>
                    <a:pt x="16237" y="13863"/>
                  </a:cubicBezTo>
                  <a:cubicBezTo>
                    <a:pt x="15648" y="15690"/>
                    <a:pt x="15451" y="16227"/>
                    <a:pt x="15059" y="16925"/>
                  </a:cubicBezTo>
                  <a:cubicBezTo>
                    <a:pt x="14666" y="17624"/>
                    <a:pt x="14077" y="18484"/>
                    <a:pt x="13782" y="18645"/>
                  </a:cubicBezTo>
                  <a:cubicBezTo>
                    <a:pt x="13488" y="18806"/>
                    <a:pt x="13488" y="18269"/>
                    <a:pt x="13979" y="17409"/>
                  </a:cubicBezTo>
                  <a:cubicBezTo>
                    <a:pt x="14470" y="16549"/>
                    <a:pt x="15451" y="15367"/>
                    <a:pt x="16433" y="14776"/>
                  </a:cubicBezTo>
                  <a:cubicBezTo>
                    <a:pt x="17415" y="14185"/>
                    <a:pt x="18397" y="14185"/>
                    <a:pt x="19084" y="15099"/>
                  </a:cubicBezTo>
                  <a:cubicBezTo>
                    <a:pt x="19771" y="16012"/>
                    <a:pt x="20164" y="17839"/>
                    <a:pt x="20459" y="19075"/>
                  </a:cubicBezTo>
                  <a:cubicBezTo>
                    <a:pt x="20753" y="20310"/>
                    <a:pt x="20950" y="20955"/>
                    <a:pt x="211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8" name="Line"/>
            <p:cNvSpPr/>
            <p:nvPr/>
          </p:nvSpPr>
          <p:spPr>
            <a:xfrm>
              <a:off x="1127277" y="2049109"/>
              <a:ext cx="206223" cy="436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02" fill="norm" stroke="1" extrusionOk="0">
                  <a:moveTo>
                    <a:pt x="18829" y="1653"/>
                  </a:moveTo>
                  <a:cubicBezTo>
                    <a:pt x="18388" y="1134"/>
                    <a:pt x="17947" y="615"/>
                    <a:pt x="16294" y="303"/>
                  </a:cubicBezTo>
                  <a:cubicBezTo>
                    <a:pt x="14641" y="-8"/>
                    <a:pt x="11776" y="-112"/>
                    <a:pt x="9131" y="148"/>
                  </a:cubicBezTo>
                  <a:cubicBezTo>
                    <a:pt x="6486" y="407"/>
                    <a:pt x="4062" y="1030"/>
                    <a:pt x="2519" y="2173"/>
                  </a:cubicBezTo>
                  <a:cubicBezTo>
                    <a:pt x="976" y="3315"/>
                    <a:pt x="315" y="4976"/>
                    <a:pt x="94" y="7209"/>
                  </a:cubicBezTo>
                  <a:cubicBezTo>
                    <a:pt x="-126" y="9442"/>
                    <a:pt x="94" y="12246"/>
                    <a:pt x="205" y="14375"/>
                  </a:cubicBezTo>
                  <a:cubicBezTo>
                    <a:pt x="315" y="16503"/>
                    <a:pt x="315" y="17957"/>
                    <a:pt x="535" y="18996"/>
                  </a:cubicBezTo>
                  <a:cubicBezTo>
                    <a:pt x="756" y="20034"/>
                    <a:pt x="1196" y="20657"/>
                    <a:pt x="1968" y="21021"/>
                  </a:cubicBezTo>
                  <a:cubicBezTo>
                    <a:pt x="2739" y="21384"/>
                    <a:pt x="3841" y="21488"/>
                    <a:pt x="6596" y="21332"/>
                  </a:cubicBezTo>
                  <a:cubicBezTo>
                    <a:pt x="9352" y="21176"/>
                    <a:pt x="13760" y="20761"/>
                    <a:pt x="16515" y="20294"/>
                  </a:cubicBezTo>
                  <a:cubicBezTo>
                    <a:pt x="19270" y="19826"/>
                    <a:pt x="20372" y="19307"/>
                    <a:pt x="21474" y="18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19" name="Line"/>
            <p:cNvSpPr/>
            <p:nvPr/>
          </p:nvSpPr>
          <p:spPr>
            <a:xfrm>
              <a:off x="1143000" y="2292350"/>
              <a:ext cx="171450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0" name="Line"/>
            <p:cNvSpPr/>
            <p:nvPr/>
          </p:nvSpPr>
          <p:spPr>
            <a:xfrm>
              <a:off x="1477168" y="2029649"/>
              <a:ext cx="199233" cy="4613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401" fill="norm" stroke="1" extrusionOk="0">
                  <a:moveTo>
                    <a:pt x="21401" y="993"/>
                  </a:moveTo>
                  <a:cubicBezTo>
                    <a:pt x="20492" y="600"/>
                    <a:pt x="19582" y="208"/>
                    <a:pt x="17877" y="60"/>
                  </a:cubicBezTo>
                  <a:cubicBezTo>
                    <a:pt x="16172" y="-87"/>
                    <a:pt x="13670" y="11"/>
                    <a:pt x="10715" y="649"/>
                  </a:cubicBezTo>
                  <a:cubicBezTo>
                    <a:pt x="7759" y="1288"/>
                    <a:pt x="4348" y="2466"/>
                    <a:pt x="2529" y="4626"/>
                  </a:cubicBezTo>
                  <a:cubicBezTo>
                    <a:pt x="710" y="6786"/>
                    <a:pt x="483" y="9928"/>
                    <a:pt x="369" y="12529"/>
                  </a:cubicBezTo>
                  <a:cubicBezTo>
                    <a:pt x="256" y="15131"/>
                    <a:pt x="256" y="17193"/>
                    <a:pt x="142" y="18568"/>
                  </a:cubicBezTo>
                  <a:cubicBezTo>
                    <a:pt x="28" y="19942"/>
                    <a:pt x="-199" y="20629"/>
                    <a:pt x="369" y="21022"/>
                  </a:cubicBezTo>
                  <a:cubicBezTo>
                    <a:pt x="938" y="21415"/>
                    <a:pt x="2302" y="21513"/>
                    <a:pt x="5030" y="21268"/>
                  </a:cubicBezTo>
                  <a:cubicBezTo>
                    <a:pt x="7759" y="21022"/>
                    <a:pt x="11852" y="20433"/>
                    <a:pt x="15944" y="19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1" name="Line"/>
            <p:cNvSpPr/>
            <p:nvPr/>
          </p:nvSpPr>
          <p:spPr>
            <a:xfrm>
              <a:off x="1720850" y="2156554"/>
              <a:ext cx="215901" cy="3008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2" fill="norm" stroke="1" extrusionOk="0">
                  <a:moveTo>
                    <a:pt x="0" y="1080"/>
                  </a:moveTo>
                  <a:cubicBezTo>
                    <a:pt x="635" y="476"/>
                    <a:pt x="1271" y="-128"/>
                    <a:pt x="1906" y="23"/>
                  </a:cubicBezTo>
                  <a:cubicBezTo>
                    <a:pt x="2541" y="174"/>
                    <a:pt x="3176" y="1080"/>
                    <a:pt x="4765" y="3044"/>
                  </a:cubicBezTo>
                  <a:cubicBezTo>
                    <a:pt x="6353" y="5008"/>
                    <a:pt x="8894" y="8029"/>
                    <a:pt x="11859" y="11276"/>
                  </a:cubicBezTo>
                  <a:cubicBezTo>
                    <a:pt x="14824" y="14524"/>
                    <a:pt x="18212" y="17998"/>
                    <a:pt x="21600" y="214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2" name="Line"/>
            <p:cNvSpPr/>
            <p:nvPr/>
          </p:nvSpPr>
          <p:spPr>
            <a:xfrm>
              <a:off x="1792816" y="2178050"/>
              <a:ext cx="137585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77" y="2298"/>
                    <a:pt x="14954" y="4596"/>
                    <a:pt x="11465" y="7660"/>
                  </a:cubicBezTo>
                  <a:cubicBezTo>
                    <a:pt x="7975" y="10723"/>
                    <a:pt x="4320" y="14553"/>
                    <a:pt x="2326" y="17004"/>
                  </a:cubicBezTo>
                  <a:cubicBezTo>
                    <a:pt x="332" y="19455"/>
                    <a:pt x="0" y="20528"/>
                    <a:pt x="0" y="21064"/>
                  </a:cubicBezTo>
                  <a:cubicBezTo>
                    <a:pt x="0" y="21600"/>
                    <a:pt x="332" y="21600"/>
                    <a:pt x="66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3" name="Line"/>
            <p:cNvSpPr/>
            <p:nvPr/>
          </p:nvSpPr>
          <p:spPr>
            <a:xfrm>
              <a:off x="2000250" y="2056180"/>
              <a:ext cx="205453" cy="5028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62" fill="norm" stroke="1" extrusionOk="0">
                  <a:moveTo>
                    <a:pt x="0" y="597"/>
                  </a:moveTo>
                  <a:cubicBezTo>
                    <a:pt x="2865" y="325"/>
                    <a:pt x="5731" y="53"/>
                    <a:pt x="8376" y="7"/>
                  </a:cubicBezTo>
                  <a:cubicBezTo>
                    <a:pt x="11020" y="-38"/>
                    <a:pt x="13445" y="144"/>
                    <a:pt x="14767" y="461"/>
                  </a:cubicBezTo>
                  <a:cubicBezTo>
                    <a:pt x="16090" y="779"/>
                    <a:pt x="16310" y="1233"/>
                    <a:pt x="16200" y="2912"/>
                  </a:cubicBezTo>
                  <a:cubicBezTo>
                    <a:pt x="16090" y="4591"/>
                    <a:pt x="15649" y="7495"/>
                    <a:pt x="15539" y="9673"/>
                  </a:cubicBezTo>
                  <a:cubicBezTo>
                    <a:pt x="15429" y="11851"/>
                    <a:pt x="15649" y="13303"/>
                    <a:pt x="16200" y="14483"/>
                  </a:cubicBezTo>
                  <a:cubicBezTo>
                    <a:pt x="16751" y="15663"/>
                    <a:pt x="17633" y="16570"/>
                    <a:pt x="18514" y="17160"/>
                  </a:cubicBezTo>
                  <a:cubicBezTo>
                    <a:pt x="19396" y="17750"/>
                    <a:pt x="20278" y="18023"/>
                    <a:pt x="20829" y="18386"/>
                  </a:cubicBezTo>
                  <a:cubicBezTo>
                    <a:pt x="21380" y="18749"/>
                    <a:pt x="21600" y="19202"/>
                    <a:pt x="21159" y="19611"/>
                  </a:cubicBezTo>
                  <a:cubicBezTo>
                    <a:pt x="20718" y="20019"/>
                    <a:pt x="19616" y="20382"/>
                    <a:pt x="16641" y="20700"/>
                  </a:cubicBezTo>
                  <a:cubicBezTo>
                    <a:pt x="13665" y="21017"/>
                    <a:pt x="8816" y="21290"/>
                    <a:pt x="3967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4" name="Line"/>
            <p:cNvSpPr/>
            <p:nvPr/>
          </p:nvSpPr>
          <p:spPr>
            <a:xfrm>
              <a:off x="2489200" y="2283006"/>
              <a:ext cx="190501" cy="15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6000" y="11918"/>
                    <a:pt x="12000" y="3818"/>
                    <a:pt x="15600" y="1118"/>
                  </a:cubicBezTo>
                  <a:cubicBezTo>
                    <a:pt x="19200" y="-1582"/>
                    <a:pt x="20400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5" name="Line"/>
            <p:cNvSpPr/>
            <p:nvPr/>
          </p:nvSpPr>
          <p:spPr>
            <a:xfrm>
              <a:off x="2571750" y="2393950"/>
              <a:ext cx="1778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19800"/>
                    <a:pt x="8229" y="18000"/>
                    <a:pt x="11829" y="14400"/>
                  </a:cubicBezTo>
                  <a:cubicBezTo>
                    <a:pt x="15429" y="10800"/>
                    <a:pt x="18514" y="54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6" name="Line"/>
            <p:cNvSpPr/>
            <p:nvPr/>
          </p:nvSpPr>
          <p:spPr>
            <a:xfrm>
              <a:off x="2825750" y="2215021"/>
              <a:ext cx="342901" cy="3376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7" fill="norm" stroke="1" extrusionOk="0">
                  <a:moveTo>
                    <a:pt x="0" y="21537"/>
                  </a:moveTo>
                  <a:cubicBezTo>
                    <a:pt x="1600" y="17757"/>
                    <a:pt x="3200" y="13977"/>
                    <a:pt x="4267" y="10670"/>
                  </a:cubicBezTo>
                  <a:cubicBezTo>
                    <a:pt x="5333" y="7362"/>
                    <a:pt x="5867" y="4527"/>
                    <a:pt x="6133" y="2705"/>
                  </a:cubicBezTo>
                  <a:cubicBezTo>
                    <a:pt x="6400" y="882"/>
                    <a:pt x="6400" y="72"/>
                    <a:pt x="6333" y="5"/>
                  </a:cubicBezTo>
                  <a:cubicBezTo>
                    <a:pt x="6267" y="-63"/>
                    <a:pt x="6133" y="612"/>
                    <a:pt x="5933" y="3177"/>
                  </a:cubicBezTo>
                  <a:cubicBezTo>
                    <a:pt x="5733" y="5742"/>
                    <a:pt x="5467" y="10197"/>
                    <a:pt x="5333" y="12830"/>
                  </a:cubicBezTo>
                  <a:cubicBezTo>
                    <a:pt x="5200" y="15462"/>
                    <a:pt x="5200" y="16272"/>
                    <a:pt x="5400" y="16947"/>
                  </a:cubicBezTo>
                  <a:cubicBezTo>
                    <a:pt x="5600" y="17622"/>
                    <a:pt x="6000" y="18162"/>
                    <a:pt x="6533" y="18230"/>
                  </a:cubicBezTo>
                  <a:cubicBezTo>
                    <a:pt x="7067" y="18297"/>
                    <a:pt x="7733" y="17892"/>
                    <a:pt x="8867" y="16069"/>
                  </a:cubicBezTo>
                  <a:cubicBezTo>
                    <a:pt x="10000" y="14247"/>
                    <a:pt x="11600" y="11007"/>
                    <a:pt x="12533" y="8510"/>
                  </a:cubicBezTo>
                  <a:cubicBezTo>
                    <a:pt x="13467" y="6012"/>
                    <a:pt x="13733" y="4257"/>
                    <a:pt x="13800" y="2975"/>
                  </a:cubicBezTo>
                  <a:cubicBezTo>
                    <a:pt x="13867" y="1692"/>
                    <a:pt x="13733" y="882"/>
                    <a:pt x="13600" y="882"/>
                  </a:cubicBezTo>
                  <a:cubicBezTo>
                    <a:pt x="13467" y="882"/>
                    <a:pt x="13333" y="1692"/>
                    <a:pt x="13733" y="3717"/>
                  </a:cubicBezTo>
                  <a:cubicBezTo>
                    <a:pt x="14133" y="5742"/>
                    <a:pt x="15067" y="8982"/>
                    <a:pt x="16133" y="11075"/>
                  </a:cubicBezTo>
                  <a:cubicBezTo>
                    <a:pt x="17200" y="13167"/>
                    <a:pt x="18400" y="14112"/>
                    <a:pt x="19333" y="14585"/>
                  </a:cubicBezTo>
                  <a:cubicBezTo>
                    <a:pt x="20267" y="15057"/>
                    <a:pt x="20933" y="15057"/>
                    <a:pt x="21600" y="15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7" name="Line"/>
            <p:cNvSpPr/>
            <p:nvPr/>
          </p:nvSpPr>
          <p:spPr>
            <a:xfrm>
              <a:off x="3881404" y="2084246"/>
              <a:ext cx="176246" cy="5002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1" h="21538" fill="norm" stroke="1" extrusionOk="0">
                  <a:moveTo>
                    <a:pt x="20640" y="12242"/>
                  </a:moveTo>
                  <a:cubicBezTo>
                    <a:pt x="18068" y="12151"/>
                    <a:pt x="15497" y="12060"/>
                    <a:pt x="12797" y="11239"/>
                  </a:cubicBezTo>
                  <a:cubicBezTo>
                    <a:pt x="10097" y="10419"/>
                    <a:pt x="7268" y="8870"/>
                    <a:pt x="5982" y="7138"/>
                  </a:cubicBezTo>
                  <a:cubicBezTo>
                    <a:pt x="4697" y="5406"/>
                    <a:pt x="4954" y="3492"/>
                    <a:pt x="5854" y="2262"/>
                  </a:cubicBezTo>
                  <a:cubicBezTo>
                    <a:pt x="6754" y="1032"/>
                    <a:pt x="8297" y="485"/>
                    <a:pt x="9711" y="211"/>
                  </a:cubicBezTo>
                  <a:cubicBezTo>
                    <a:pt x="11125" y="-62"/>
                    <a:pt x="12411" y="-62"/>
                    <a:pt x="13568" y="166"/>
                  </a:cubicBezTo>
                  <a:cubicBezTo>
                    <a:pt x="14725" y="394"/>
                    <a:pt x="15754" y="849"/>
                    <a:pt x="16268" y="2171"/>
                  </a:cubicBezTo>
                  <a:cubicBezTo>
                    <a:pt x="16782" y="3492"/>
                    <a:pt x="16782" y="5680"/>
                    <a:pt x="14854" y="7867"/>
                  </a:cubicBezTo>
                  <a:cubicBezTo>
                    <a:pt x="12925" y="10054"/>
                    <a:pt x="9068" y="12242"/>
                    <a:pt x="6240" y="13746"/>
                  </a:cubicBezTo>
                  <a:cubicBezTo>
                    <a:pt x="3411" y="15249"/>
                    <a:pt x="1611" y="16070"/>
                    <a:pt x="711" y="16708"/>
                  </a:cubicBezTo>
                  <a:cubicBezTo>
                    <a:pt x="-189" y="17346"/>
                    <a:pt x="-189" y="17801"/>
                    <a:pt x="454" y="18075"/>
                  </a:cubicBezTo>
                  <a:cubicBezTo>
                    <a:pt x="1097" y="18348"/>
                    <a:pt x="2382" y="18439"/>
                    <a:pt x="4182" y="18348"/>
                  </a:cubicBezTo>
                  <a:cubicBezTo>
                    <a:pt x="5982" y="18257"/>
                    <a:pt x="8297" y="17984"/>
                    <a:pt x="10225" y="17710"/>
                  </a:cubicBezTo>
                  <a:cubicBezTo>
                    <a:pt x="12154" y="17437"/>
                    <a:pt x="13697" y="17163"/>
                    <a:pt x="14340" y="17300"/>
                  </a:cubicBezTo>
                  <a:cubicBezTo>
                    <a:pt x="14982" y="17437"/>
                    <a:pt x="14725" y="17984"/>
                    <a:pt x="15754" y="18758"/>
                  </a:cubicBezTo>
                  <a:cubicBezTo>
                    <a:pt x="16782" y="19533"/>
                    <a:pt x="19097" y="20535"/>
                    <a:pt x="21411" y="21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8" name="Line"/>
            <p:cNvSpPr/>
            <p:nvPr/>
          </p:nvSpPr>
          <p:spPr>
            <a:xfrm>
              <a:off x="4660899" y="2118783"/>
              <a:ext cx="203201" cy="4229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1" fill="norm" stroke="1" extrusionOk="0">
                  <a:moveTo>
                    <a:pt x="0" y="2687"/>
                  </a:moveTo>
                  <a:cubicBezTo>
                    <a:pt x="3600" y="6448"/>
                    <a:pt x="7200" y="10209"/>
                    <a:pt x="9788" y="13218"/>
                  </a:cubicBezTo>
                  <a:cubicBezTo>
                    <a:pt x="12375" y="16227"/>
                    <a:pt x="13950" y="18484"/>
                    <a:pt x="15075" y="19827"/>
                  </a:cubicBezTo>
                  <a:cubicBezTo>
                    <a:pt x="16200" y="21170"/>
                    <a:pt x="16875" y="21600"/>
                    <a:pt x="17212" y="21439"/>
                  </a:cubicBezTo>
                  <a:cubicBezTo>
                    <a:pt x="17550" y="21278"/>
                    <a:pt x="17550" y="20525"/>
                    <a:pt x="17550" y="17731"/>
                  </a:cubicBezTo>
                  <a:cubicBezTo>
                    <a:pt x="17550" y="14937"/>
                    <a:pt x="17550" y="10101"/>
                    <a:pt x="17550" y="6985"/>
                  </a:cubicBezTo>
                  <a:cubicBezTo>
                    <a:pt x="17550" y="3869"/>
                    <a:pt x="17550" y="2472"/>
                    <a:pt x="17438" y="1504"/>
                  </a:cubicBezTo>
                  <a:cubicBezTo>
                    <a:pt x="17325" y="537"/>
                    <a:pt x="17100" y="0"/>
                    <a:pt x="16987" y="0"/>
                  </a:cubicBezTo>
                  <a:cubicBezTo>
                    <a:pt x="16875" y="0"/>
                    <a:pt x="16875" y="537"/>
                    <a:pt x="17662" y="1666"/>
                  </a:cubicBezTo>
                  <a:cubicBezTo>
                    <a:pt x="18450" y="2794"/>
                    <a:pt x="20025" y="4513"/>
                    <a:pt x="21600" y="62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29" name="Line"/>
            <p:cNvSpPr/>
            <p:nvPr/>
          </p:nvSpPr>
          <p:spPr>
            <a:xfrm>
              <a:off x="4903208" y="2349595"/>
              <a:ext cx="138693" cy="1632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0828" fill="norm" stroke="1" extrusionOk="0">
                  <a:moveTo>
                    <a:pt x="10644" y="6468"/>
                  </a:moveTo>
                  <a:cubicBezTo>
                    <a:pt x="9335" y="3768"/>
                    <a:pt x="8026" y="1068"/>
                    <a:pt x="6717" y="258"/>
                  </a:cubicBezTo>
                  <a:cubicBezTo>
                    <a:pt x="5408" y="-552"/>
                    <a:pt x="4099" y="528"/>
                    <a:pt x="2953" y="3768"/>
                  </a:cubicBezTo>
                  <a:cubicBezTo>
                    <a:pt x="1808" y="7008"/>
                    <a:pt x="826" y="12408"/>
                    <a:pt x="335" y="15783"/>
                  </a:cubicBezTo>
                  <a:cubicBezTo>
                    <a:pt x="-156" y="19158"/>
                    <a:pt x="-156" y="20508"/>
                    <a:pt x="662" y="20778"/>
                  </a:cubicBezTo>
                  <a:cubicBezTo>
                    <a:pt x="1480" y="21048"/>
                    <a:pt x="3117" y="20238"/>
                    <a:pt x="4917" y="18348"/>
                  </a:cubicBezTo>
                  <a:cubicBezTo>
                    <a:pt x="6717" y="16458"/>
                    <a:pt x="8680" y="13488"/>
                    <a:pt x="9989" y="11328"/>
                  </a:cubicBezTo>
                  <a:cubicBezTo>
                    <a:pt x="11299" y="9168"/>
                    <a:pt x="11953" y="7818"/>
                    <a:pt x="12771" y="7683"/>
                  </a:cubicBezTo>
                  <a:cubicBezTo>
                    <a:pt x="13589" y="7548"/>
                    <a:pt x="14571" y="8628"/>
                    <a:pt x="15226" y="9843"/>
                  </a:cubicBezTo>
                  <a:cubicBezTo>
                    <a:pt x="15880" y="11058"/>
                    <a:pt x="16208" y="12408"/>
                    <a:pt x="17189" y="13893"/>
                  </a:cubicBezTo>
                  <a:cubicBezTo>
                    <a:pt x="18171" y="15378"/>
                    <a:pt x="19808" y="16998"/>
                    <a:pt x="21444" y="186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0" name="Line"/>
            <p:cNvSpPr/>
            <p:nvPr/>
          </p:nvSpPr>
          <p:spPr>
            <a:xfrm>
              <a:off x="5048249" y="2336800"/>
              <a:ext cx="139701" cy="183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3" fill="norm" stroke="1" extrusionOk="0">
                  <a:moveTo>
                    <a:pt x="0" y="5214"/>
                  </a:moveTo>
                  <a:cubicBezTo>
                    <a:pt x="4582" y="8441"/>
                    <a:pt x="9164" y="11669"/>
                    <a:pt x="11618" y="13903"/>
                  </a:cubicBezTo>
                  <a:cubicBezTo>
                    <a:pt x="14073" y="16138"/>
                    <a:pt x="14400" y="17379"/>
                    <a:pt x="14400" y="18745"/>
                  </a:cubicBezTo>
                  <a:cubicBezTo>
                    <a:pt x="14400" y="20110"/>
                    <a:pt x="14073" y="21600"/>
                    <a:pt x="13418" y="21476"/>
                  </a:cubicBezTo>
                  <a:cubicBezTo>
                    <a:pt x="12764" y="21352"/>
                    <a:pt x="11782" y="19614"/>
                    <a:pt x="11291" y="16634"/>
                  </a:cubicBezTo>
                  <a:cubicBezTo>
                    <a:pt x="10800" y="13655"/>
                    <a:pt x="10800" y="9434"/>
                    <a:pt x="12600" y="6455"/>
                  </a:cubicBezTo>
                  <a:cubicBezTo>
                    <a:pt x="14400" y="3476"/>
                    <a:pt x="18000" y="173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1" name="Line"/>
            <p:cNvSpPr/>
            <p:nvPr/>
          </p:nvSpPr>
          <p:spPr>
            <a:xfrm>
              <a:off x="5362789" y="2133111"/>
              <a:ext cx="104561" cy="3793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2" h="21271" fill="norm" stroke="1" extrusionOk="0">
                  <a:moveTo>
                    <a:pt x="20922" y="1096"/>
                  </a:moveTo>
                  <a:cubicBezTo>
                    <a:pt x="19651" y="621"/>
                    <a:pt x="18381" y="146"/>
                    <a:pt x="16687" y="28"/>
                  </a:cubicBezTo>
                  <a:cubicBezTo>
                    <a:pt x="14993" y="-91"/>
                    <a:pt x="12875" y="146"/>
                    <a:pt x="10334" y="1333"/>
                  </a:cubicBezTo>
                  <a:cubicBezTo>
                    <a:pt x="7793" y="2520"/>
                    <a:pt x="4828" y="4656"/>
                    <a:pt x="2710" y="7386"/>
                  </a:cubicBezTo>
                  <a:cubicBezTo>
                    <a:pt x="593" y="10116"/>
                    <a:pt x="-678" y="13439"/>
                    <a:pt x="381" y="15931"/>
                  </a:cubicBezTo>
                  <a:cubicBezTo>
                    <a:pt x="1440" y="18423"/>
                    <a:pt x="4828" y="20085"/>
                    <a:pt x="7793" y="20797"/>
                  </a:cubicBezTo>
                  <a:cubicBezTo>
                    <a:pt x="10757" y="21509"/>
                    <a:pt x="13298" y="21272"/>
                    <a:pt x="15840" y="210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2" name="Line"/>
            <p:cNvSpPr/>
            <p:nvPr/>
          </p:nvSpPr>
          <p:spPr>
            <a:xfrm>
              <a:off x="5499099" y="2222500"/>
              <a:ext cx="1778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71" y="3161"/>
                    <a:pt x="5143" y="6322"/>
                    <a:pt x="8743" y="9922"/>
                  </a:cubicBezTo>
                  <a:cubicBezTo>
                    <a:pt x="12343" y="13522"/>
                    <a:pt x="16971" y="1756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3" name="Line"/>
            <p:cNvSpPr/>
            <p:nvPr/>
          </p:nvSpPr>
          <p:spPr>
            <a:xfrm>
              <a:off x="5576005" y="2254250"/>
              <a:ext cx="13899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21170" y="0"/>
                  </a:moveTo>
                  <a:cubicBezTo>
                    <a:pt x="16012" y="3900"/>
                    <a:pt x="10854" y="7800"/>
                    <a:pt x="7146" y="11025"/>
                  </a:cubicBezTo>
                  <a:cubicBezTo>
                    <a:pt x="3439" y="14250"/>
                    <a:pt x="1182" y="16800"/>
                    <a:pt x="376" y="18450"/>
                  </a:cubicBezTo>
                  <a:cubicBezTo>
                    <a:pt x="-430" y="20100"/>
                    <a:pt x="215" y="20850"/>
                    <a:pt x="8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4" name="Line"/>
            <p:cNvSpPr/>
            <p:nvPr/>
          </p:nvSpPr>
          <p:spPr>
            <a:xfrm>
              <a:off x="5803899" y="2152650"/>
              <a:ext cx="40588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9" h="21600" fill="norm" stroke="1" extrusionOk="0">
                  <a:moveTo>
                    <a:pt x="0" y="0"/>
                  </a:moveTo>
                  <a:cubicBezTo>
                    <a:pt x="6480" y="886"/>
                    <a:pt x="12960" y="1772"/>
                    <a:pt x="16740" y="4154"/>
                  </a:cubicBezTo>
                  <a:cubicBezTo>
                    <a:pt x="20520" y="6535"/>
                    <a:pt x="21600" y="10412"/>
                    <a:pt x="19980" y="13569"/>
                  </a:cubicBezTo>
                  <a:cubicBezTo>
                    <a:pt x="18360" y="16726"/>
                    <a:pt x="14040" y="19163"/>
                    <a:pt x="972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5" name="Line"/>
            <p:cNvSpPr/>
            <p:nvPr/>
          </p:nvSpPr>
          <p:spPr>
            <a:xfrm>
              <a:off x="6216649" y="2266950"/>
              <a:ext cx="1905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6" name="Line"/>
            <p:cNvSpPr/>
            <p:nvPr/>
          </p:nvSpPr>
          <p:spPr>
            <a:xfrm>
              <a:off x="6261099" y="2413000"/>
              <a:ext cx="2222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143" y="14400"/>
                    <a:pt x="10286" y="7200"/>
                    <a:pt x="13886" y="3600"/>
                  </a:cubicBezTo>
                  <a:cubicBezTo>
                    <a:pt x="17486" y="0"/>
                    <a:pt x="19543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7" name="Line"/>
            <p:cNvSpPr/>
            <p:nvPr/>
          </p:nvSpPr>
          <p:spPr>
            <a:xfrm>
              <a:off x="6667511" y="2311400"/>
              <a:ext cx="285739" cy="1959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4" h="21496" fill="norm" stroke="1" extrusionOk="0">
                  <a:moveTo>
                    <a:pt x="4729" y="2787"/>
                  </a:moveTo>
                  <a:cubicBezTo>
                    <a:pt x="5202" y="3716"/>
                    <a:pt x="5675" y="4645"/>
                    <a:pt x="5754" y="7548"/>
                  </a:cubicBezTo>
                  <a:cubicBezTo>
                    <a:pt x="5833" y="10452"/>
                    <a:pt x="5518" y="15329"/>
                    <a:pt x="4966" y="18116"/>
                  </a:cubicBezTo>
                  <a:cubicBezTo>
                    <a:pt x="4414" y="20903"/>
                    <a:pt x="3626" y="21600"/>
                    <a:pt x="2758" y="21484"/>
                  </a:cubicBezTo>
                  <a:cubicBezTo>
                    <a:pt x="1891" y="21368"/>
                    <a:pt x="945" y="20439"/>
                    <a:pt x="393" y="18348"/>
                  </a:cubicBezTo>
                  <a:cubicBezTo>
                    <a:pt x="-158" y="16258"/>
                    <a:pt x="-316" y="13006"/>
                    <a:pt x="1182" y="10103"/>
                  </a:cubicBezTo>
                  <a:cubicBezTo>
                    <a:pt x="2680" y="7200"/>
                    <a:pt x="5833" y="4645"/>
                    <a:pt x="9459" y="3019"/>
                  </a:cubicBezTo>
                  <a:cubicBezTo>
                    <a:pt x="13085" y="1394"/>
                    <a:pt x="17185" y="697"/>
                    <a:pt x="2128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8" name="Line"/>
            <p:cNvSpPr/>
            <p:nvPr/>
          </p:nvSpPr>
          <p:spPr>
            <a:xfrm>
              <a:off x="7029449" y="2050505"/>
              <a:ext cx="165101" cy="158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7" fill="norm" stroke="1" extrusionOk="0">
                  <a:moveTo>
                    <a:pt x="0" y="5189"/>
                  </a:moveTo>
                  <a:cubicBezTo>
                    <a:pt x="831" y="3768"/>
                    <a:pt x="1662" y="2347"/>
                    <a:pt x="3046" y="1352"/>
                  </a:cubicBezTo>
                  <a:cubicBezTo>
                    <a:pt x="4431" y="357"/>
                    <a:pt x="6369" y="-211"/>
                    <a:pt x="7754" y="73"/>
                  </a:cubicBezTo>
                  <a:cubicBezTo>
                    <a:pt x="9138" y="357"/>
                    <a:pt x="9969" y="1494"/>
                    <a:pt x="9692" y="4336"/>
                  </a:cubicBezTo>
                  <a:cubicBezTo>
                    <a:pt x="9415" y="7178"/>
                    <a:pt x="8031" y="11726"/>
                    <a:pt x="6785" y="14852"/>
                  </a:cubicBezTo>
                  <a:cubicBezTo>
                    <a:pt x="5538" y="17978"/>
                    <a:pt x="4431" y="19684"/>
                    <a:pt x="4569" y="20536"/>
                  </a:cubicBezTo>
                  <a:cubicBezTo>
                    <a:pt x="4708" y="21389"/>
                    <a:pt x="6092" y="21389"/>
                    <a:pt x="9138" y="21247"/>
                  </a:cubicBezTo>
                  <a:cubicBezTo>
                    <a:pt x="12185" y="21105"/>
                    <a:pt x="16892" y="20821"/>
                    <a:pt x="21600" y="20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39" name="Line"/>
            <p:cNvSpPr/>
            <p:nvPr/>
          </p:nvSpPr>
          <p:spPr>
            <a:xfrm>
              <a:off x="7143749" y="2393950"/>
              <a:ext cx="127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0" name="Line"/>
            <p:cNvSpPr/>
            <p:nvPr/>
          </p:nvSpPr>
          <p:spPr>
            <a:xfrm>
              <a:off x="374650" y="2987087"/>
              <a:ext cx="277876" cy="4228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2" h="21362" fill="norm" stroke="1" extrusionOk="0">
                  <a:moveTo>
                    <a:pt x="11782" y="3718"/>
                  </a:moveTo>
                  <a:cubicBezTo>
                    <a:pt x="10800" y="2649"/>
                    <a:pt x="9818" y="1580"/>
                    <a:pt x="8918" y="992"/>
                  </a:cubicBezTo>
                  <a:cubicBezTo>
                    <a:pt x="8018" y="404"/>
                    <a:pt x="7200" y="297"/>
                    <a:pt x="6055" y="778"/>
                  </a:cubicBezTo>
                  <a:cubicBezTo>
                    <a:pt x="4909" y="1259"/>
                    <a:pt x="3436" y="2328"/>
                    <a:pt x="2209" y="4200"/>
                  </a:cubicBezTo>
                  <a:cubicBezTo>
                    <a:pt x="982" y="6071"/>
                    <a:pt x="0" y="8744"/>
                    <a:pt x="0" y="10936"/>
                  </a:cubicBezTo>
                  <a:cubicBezTo>
                    <a:pt x="0" y="13128"/>
                    <a:pt x="982" y="14839"/>
                    <a:pt x="2455" y="15855"/>
                  </a:cubicBezTo>
                  <a:cubicBezTo>
                    <a:pt x="3927" y="16871"/>
                    <a:pt x="5891" y="17192"/>
                    <a:pt x="8345" y="16817"/>
                  </a:cubicBezTo>
                  <a:cubicBezTo>
                    <a:pt x="10800" y="16443"/>
                    <a:pt x="13745" y="15374"/>
                    <a:pt x="15955" y="13449"/>
                  </a:cubicBezTo>
                  <a:cubicBezTo>
                    <a:pt x="18164" y="11524"/>
                    <a:pt x="19636" y="8744"/>
                    <a:pt x="19473" y="6392"/>
                  </a:cubicBezTo>
                  <a:cubicBezTo>
                    <a:pt x="19309" y="4039"/>
                    <a:pt x="17509" y="2114"/>
                    <a:pt x="15791" y="1045"/>
                  </a:cubicBezTo>
                  <a:cubicBezTo>
                    <a:pt x="14073" y="-24"/>
                    <a:pt x="12436" y="-238"/>
                    <a:pt x="10882" y="243"/>
                  </a:cubicBezTo>
                  <a:cubicBezTo>
                    <a:pt x="9327" y="724"/>
                    <a:pt x="7855" y="1901"/>
                    <a:pt x="7200" y="3451"/>
                  </a:cubicBezTo>
                  <a:cubicBezTo>
                    <a:pt x="6545" y="5002"/>
                    <a:pt x="6709" y="6926"/>
                    <a:pt x="8509" y="8851"/>
                  </a:cubicBezTo>
                  <a:cubicBezTo>
                    <a:pt x="10309" y="10776"/>
                    <a:pt x="13745" y="12701"/>
                    <a:pt x="16200" y="14305"/>
                  </a:cubicBezTo>
                  <a:cubicBezTo>
                    <a:pt x="18655" y="15909"/>
                    <a:pt x="20127" y="17192"/>
                    <a:pt x="20864" y="18101"/>
                  </a:cubicBezTo>
                  <a:cubicBezTo>
                    <a:pt x="21600" y="19010"/>
                    <a:pt x="21600" y="19544"/>
                    <a:pt x="21273" y="20025"/>
                  </a:cubicBezTo>
                  <a:cubicBezTo>
                    <a:pt x="20945" y="20507"/>
                    <a:pt x="20291" y="20934"/>
                    <a:pt x="19636" y="213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1" name="Line"/>
            <p:cNvSpPr/>
            <p:nvPr/>
          </p:nvSpPr>
          <p:spPr>
            <a:xfrm>
              <a:off x="774700" y="3111500"/>
              <a:ext cx="1" cy="635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2" name="Line"/>
            <p:cNvSpPr/>
            <p:nvPr/>
          </p:nvSpPr>
          <p:spPr>
            <a:xfrm>
              <a:off x="781050" y="3314700"/>
              <a:ext cx="63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3" name="Line"/>
            <p:cNvSpPr/>
            <p:nvPr/>
          </p:nvSpPr>
          <p:spPr>
            <a:xfrm>
              <a:off x="1287827" y="3030851"/>
              <a:ext cx="255224" cy="324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5" h="21219" fill="norm" stroke="1" extrusionOk="0">
                  <a:moveTo>
                    <a:pt x="639" y="3199"/>
                  </a:moveTo>
                  <a:cubicBezTo>
                    <a:pt x="282" y="1814"/>
                    <a:pt x="-75" y="429"/>
                    <a:pt x="14" y="83"/>
                  </a:cubicBezTo>
                  <a:cubicBezTo>
                    <a:pt x="104" y="-263"/>
                    <a:pt x="639" y="429"/>
                    <a:pt x="1442" y="2922"/>
                  </a:cubicBezTo>
                  <a:cubicBezTo>
                    <a:pt x="2246" y="5414"/>
                    <a:pt x="3317" y="9706"/>
                    <a:pt x="4120" y="12614"/>
                  </a:cubicBezTo>
                  <a:cubicBezTo>
                    <a:pt x="4923" y="15522"/>
                    <a:pt x="5459" y="17045"/>
                    <a:pt x="6351" y="18152"/>
                  </a:cubicBezTo>
                  <a:cubicBezTo>
                    <a:pt x="7244" y="19260"/>
                    <a:pt x="8494" y="19952"/>
                    <a:pt x="9297" y="19745"/>
                  </a:cubicBezTo>
                  <a:cubicBezTo>
                    <a:pt x="10100" y="19537"/>
                    <a:pt x="10457" y="18429"/>
                    <a:pt x="10725" y="17391"/>
                  </a:cubicBezTo>
                  <a:cubicBezTo>
                    <a:pt x="10993" y="16352"/>
                    <a:pt x="11171" y="15383"/>
                    <a:pt x="11350" y="14552"/>
                  </a:cubicBezTo>
                  <a:cubicBezTo>
                    <a:pt x="11528" y="13722"/>
                    <a:pt x="11707" y="13029"/>
                    <a:pt x="11975" y="13029"/>
                  </a:cubicBezTo>
                  <a:cubicBezTo>
                    <a:pt x="12242" y="13029"/>
                    <a:pt x="12599" y="13722"/>
                    <a:pt x="13046" y="15037"/>
                  </a:cubicBezTo>
                  <a:cubicBezTo>
                    <a:pt x="13492" y="16352"/>
                    <a:pt x="14027" y="18291"/>
                    <a:pt x="14652" y="19537"/>
                  </a:cubicBezTo>
                  <a:cubicBezTo>
                    <a:pt x="15277" y="20783"/>
                    <a:pt x="15991" y="21337"/>
                    <a:pt x="16616" y="21199"/>
                  </a:cubicBezTo>
                  <a:cubicBezTo>
                    <a:pt x="17241" y="21060"/>
                    <a:pt x="17776" y="20229"/>
                    <a:pt x="18312" y="17875"/>
                  </a:cubicBezTo>
                  <a:cubicBezTo>
                    <a:pt x="18847" y="15522"/>
                    <a:pt x="19383" y="11645"/>
                    <a:pt x="19918" y="8806"/>
                  </a:cubicBezTo>
                  <a:cubicBezTo>
                    <a:pt x="20454" y="5968"/>
                    <a:pt x="20989" y="4168"/>
                    <a:pt x="21525" y="2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4" name="Line"/>
            <p:cNvSpPr/>
            <p:nvPr/>
          </p:nvSpPr>
          <p:spPr>
            <a:xfrm>
              <a:off x="1600200" y="2981272"/>
              <a:ext cx="114301" cy="368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5" fill="norm" stroke="1" extrusionOk="0">
                  <a:moveTo>
                    <a:pt x="0" y="2028"/>
                  </a:moveTo>
                  <a:cubicBezTo>
                    <a:pt x="400" y="1047"/>
                    <a:pt x="800" y="65"/>
                    <a:pt x="1000" y="3"/>
                  </a:cubicBezTo>
                  <a:cubicBezTo>
                    <a:pt x="1200" y="-58"/>
                    <a:pt x="1200" y="801"/>
                    <a:pt x="1800" y="3194"/>
                  </a:cubicBezTo>
                  <a:cubicBezTo>
                    <a:pt x="2400" y="5587"/>
                    <a:pt x="3600" y="9515"/>
                    <a:pt x="4200" y="12583"/>
                  </a:cubicBezTo>
                  <a:cubicBezTo>
                    <a:pt x="4800" y="15651"/>
                    <a:pt x="4800" y="17860"/>
                    <a:pt x="4600" y="19333"/>
                  </a:cubicBezTo>
                  <a:cubicBezTo>
                    <a:pt x="4400" y="20806"/>
                    <a:pt x="4000" y="21542"/>
                    <a:pt x="3800" y="21358"/>
                  </a:cubicBezTo>
                  <a:cubicBezTo>
                    <a:pt x="3600" y="21174"/>
                    <a:pt x="3600" y="20069"/>
                    <a:pt x="4200" y="18658"/>
                  </a:cubicBezTo>
                  <a:cubicBezTo>
                    <a:pt x="4800" y="17247"/>
                    <a:pt x="6000" y="15528"/>
                    <a:pt x="7200" y="14424"/>
                  </a:cubicBezTo>
                  <a:cubicBezTo>
                    <a:pt x="8400" y="13319"/>
                    <a:pt x="9600" y="12828"/>
                    <a:pt x="11200" y="12706"/>
                  </a:cubicBezTo>
                  <a:cubicBezTo>
                    <a:pt x="12800" y="12583"/>
                    <a:pt x="14800" y="12828"/>
                    <a:pt x="16200" y="13687"/>
                  </a:cubicBezTo>
                  <a:cubicBezTo>
                    <a:pt x="17600" y="14547"/>
                    <a:pt x="18400" y="16019"/>
                    <a:pt x="19200" y="17062"/>
                  </a:cubicBezTo>
                  <a:cubicBezTo>
                    <a:pt x="20000" y="18106"/>
                    <a:pt x="20800" y="18719"/>
                    <a:pt x="21600" y="193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5" name="Line"/>
            <p:cNvSpPr/>
            <p:nvPr/>
          </p:nvSpPr>
          <p:spPr>
            <a:xfrm>
              <a:off x="1766389" y="2922884"/>
              <a:ext cx="291012" cy="4057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341" fill="norm" stroke="1" extrusionOk="0">
                  <a:moveTo>
                    <a:pt x="5554" y="15600"/>
                  </a:moveTo>
                  <a:cubicBezTo>
                    <a:pt x="5554" y="14709"/>
                    <a:pt x="5554" y="13819"/>
                    <a:pt x="5476" y="13095"/>
                  </a:cubicBezTo>
                  <a:cubicBezTo>
                    <a:pt x="5397" y="12371"/>
                    <a:pt x="5241" y="11814"/>
                    <a:pt x="4771" y="11759"/>
                  </a:cubicBezTo>
                  <a:cubicBezTo>
                    <a:pt x="4302" y="11703"/>
                    <a:pt x="3519" y="12148"/>
                    <a:pt x="2658" y="13373"/>
                  </a:cubicBezTo>
                  <a:cubicBezTo>
                    <a:pt x="1797" y="14598"/>
                    <a:pt x="858" y="16602"/>
                    <a:pt x="389" y="17882"/>
                  </a:cubicBezTo>
                  <a:cubicBezTo>
                    <a:pt x="-81" y="19163"/>
                    <a:pt x="-81" y="19720"/>
                    <a:pt x="154" y="20221"/>
                  </a:cubicBezTo>
                  <a:cubicBezTo>
                    <a:pt x="389" y="20722"/>
                    <a:pt x="858" y="21167"/>
                    <a:pt x="1719" y="21111"/>
                  </a:cubicBezTo>
                  <a:cubicBezTo>
                    <a:pt x="2580" y="21056"/>
                    <a:pt x="3832" y="20499"/>
                    <a:pt x="4693" y="19720"/>
                  </a:cubicBezTo>
                  <a:cubicBezTo>
                    <a:pt x="5554" y="18940"/>
                    <a:pt x="6023" y="17938"/>
                    <a:pt x="6336" y="17771"/>
                  </a:cubicBezTo>
                  <a:cubicBezTo>
                    <a:pt x="6649" y="17604"/>
                    <a:pt x="6806" y="18272"/>
                    <a:pt x="7041" y="18885"/>
                  </a:cubicBezTo>
                  <a:cubicBezTo>
                    <a:pt x="7276" y="19497"/>
                    <a:pt x="7589" y="20054"/>
                    <a:pt x="8136" y="20221"/>
                  </a:cubicBezTo>
                  <a:cubicBezTo>
                    <a:pt x="8684" y="20388"/>
                    <a:pt x="9467" y="20165"/>
                    <a:pt x="10562" y="18996"/>
                  </a:cubicBezTo>
                  <a:cubicBezTo>
                    <a:pt x="11658" y="17827"/>
                    <a:pt x="13067" y="15711"/>
                    <a:pt x="14241" y="12983"/>
                  </a:cubicBezTo>
                  <a:cubicBezTo>
                    <a:pt x="15415" y="10256"/>
                    <a:pt x="16354" y="6915"/>
                    <a:pt x="16902" y="4856"/>
                  </a:cubicBezTo>
                  <a:cubicBezTo>
                    <a:pt x="17449" y="2796"/>
                    <a:pt x="17606" y="2016"/>
                    <a:pt x="17762" y="1293"/>
                  </a:cubicBezTo>
                  <a:cubicBezTo>
                    <a:pt x="17919" y="569"/>
                    <a:pt x="18076" y="-99"/>
                    <a:pt x="17919" y="12"/>
                  </a:cubicBezTo>
                  <a:cubicBezTo>
                    <a:pt x="17762" y="124"/>
                    <a:pt x="17293" y="1014"/>
                    <a:pt x="16823" y="3297"/>
                  </a:cubicBezTo>
                  <a:cubicBezTo>
                    <a:pt x="16354" y="5579"/>
                    <a:pt x="15884" y="9254"/>
                    <a:pt x="15571" y="12204"/>
                  </a:cubicBezTo>
                  <a:cubicBezTo>
                    <a:pt x="15258" y="15155"/>
                    <a:pt x="15102" y="17381"/>
                    <a:pt x="15180" y="18773"/>
                  </a:cubicBezTo>
                  <a:cubicBezTo>
                    <a:pt x="15258" y="20165"/>
                    <a:pt x="15571" y="20722"/>
                    <a:pt x="16119" y="21056"/>
                  </a:cubicBezTo>
                  <a:cubicBezTo>
                    <a:pt x="16667" y="21390"/>
                    <a:pt x="17449" y="21501"/>
                    <a:pt x="18389" y="21000"/>
                  </a:cubicBezTo>
                  <a:cubicBezTo>
                    <a:pt x="19328" y="20499"/>
                    <a:pt x="20423" y="19386"/>
                    <a:pt x="21519" y="18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6" name="Line"/>
            <p:cNvSpPr/>
            <p:nvPr/>
          </p:nvSpPr>
          <p:spPr>
            <a:xfrm>
              <a:off x="1944097" y="3124200"/>
              <a:ext cx="138703" cy="486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6" h="21600" fill="norm" stroke="1" extrusionOk="0">
                  <a:moveTo>
                    <a:pt x="4755" y="19722"/>
                  </a:moveTo>
                  <a:cubicBezTo>
                    <a:pt x="2464" y="20661"/>
                    <a:pt x="173" y="21600"/>
                    <a:pt x="10" y="21600"/>
                  </a:cubicBezTo>
                  <a:cubicBezTo>
                    <a:pt x="-154" y="21600"/>
                    <a:pt x="1810" y="20661"/>
                    <a:pt x="5737" y="16904"/>
                  </a:cubicBezTo>
                  <a:cubicBezTo>
                    <a:pt x="9664" y="13148"/>
                    <a:pt x="15555" y="6574"/>
                    <a:pt x="214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7" name="Line"/>
            <p:cNvSpPr/>
            <p:nvPr/>
          </p:nvSpPr>
          <p:spPr>
            <a:xfrm>
              <a:off x="2730500" y="3200400"/>
              <a:ext cx="444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8" name="Line"/>
            <p:cNvSpPr/>
            <p:nvPr/>
          </p:nvSpPr>
          <p:spPr>
            <a:xfrm>
              <a:off x="2743563" y="3086100"/>
              <a:ext cx="31388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21600"/>
                  </a:moveTo>
                  <a:cubicBezTo>
                    <a:pt x="1118" y="10800"/>
                    <a:pt x="-1582" y="0"/>
                    <a:pt x="1118" y="0"/>
                  </a:cubicBezTo>
                  <a:cubicBezTo>
                    <a:pt x="3818" y="0"/>
                    <a:pt x="11918" y="1080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49" name="Line"/>
            <p:cNvSpPr/>
            <p:nvPr/>
          </p:nvSpPr>
          <p:spPr>
            <a:xfrm>
              <a:off x="2815436" y="3144575"/>
              <a:ext cx="113428" cy="204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07" h="21283" fill="norm" stroke="1" extrusionOk="0">
                  <a:moveTo>
                    <a:pt x="14352" y="1846"/>
                  </a:moveTo>
                  <a:cubicBezTo>
                    <a:pt x="12078" y="1184"/>
                    <a:pt x="9805" y="523"/>
                    <a:pt x="7531" y="193"/>
                  </a:cubicBezTo>
                  <a:cubicBezTo>
                    <a:pt x="5257" y="-138"/>
                    <a:pt x="2983" y="-138"/>
                    <a:pt x="1468" y="964"/>
                  </a:cubicBezTo>
                  <a:cubicBezTo>
                    <a:pt x="-48" y="2066"/>
                    <a:pt x="-806" y="4270"/>
                    <a:pt x="1278" y="6474"/>
                  </a:cubicBezTo>
                  <a:cubicBezTo>
                    <a:pt x="3362" y="8678"/>
                    <a:pt x="8289" y="10882"/>
                    <a:pt x="12078" y="12756"/>
                  </a:cubicBezTo>
                  <a:cubicBezTo>
                    <a:pt x="15868" y="14629"/>
                    <a:pt x="18520" y="16172"/>
                    <a:pt x="19657" y="17495"/>
                  </a:cubicBezTo>
                  <a:cubicBezTo>
                    <a:pt x="20794" y="18817"/>
                    <a:pt x="20415" y="19919"/>
                    <a:pt x="18710" y="20580"/>
                  </a:cubicBezTo>
                  <a:cubicBezTo>
                    <a:pt x="17005" y="21242"/>
                    <a:pt x="13973" y="21462"/>
                    <a:pt x="11510" y="21131"/>
                  </a:cubicBezTo>
                  <a:cubicBezTo>
                    <a:pt x="9047" y="20801"/>
                    <a:pt x="7152" y="19919"/>
                    <a:pt x="5257" y="190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0" name="Line"/>
            <p:cNvSpPr/>
            <p:nvPr/>
          </p:nvSpPr>
          <p:spPr>
            <a:xfrm>
              <a:off x="3544150" y="3178290"/>
              <a:ext cx="253151" cy="1491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0844" fill="norm" stroke="1" extrusionOk="0">
                  <a:moveTo>
                    <a:pt x="12348" y="7529"/>
                  </a:moveTo>
                  <a:cubicBezTo>
                    <a:pt x="11808" y="5754"/>
                    <a:pt x="11268" y="3978"/>
                    <a:pt x="10188" y="2351"/>
                  </a:cubicBezTo>
                  <a:cubicBezTo>
                    <a:pt x="9108" y="723"/>
                    <a:pt x="7488" y="-756"/>
                    <a:pt x="5868" y="428"/>
                  </a:cubicBezTo>
                  <a:cubicBezTo>
                    <a:pt x="4248" y="1611"/>
                    <a:pt x="2628" y="5458"/>
                    <a:pt x="1638" y="8269"/>
                  </a:cubicBezTo>
                  <a:cubicBezTo>
                    <a:pt x="648" y="11080"/>
                    <a:pt x="288" y="12855"/>
                    <a:pt x="108" y="14482"/>
                  </a:cubicBezTo>
                  <a:cubicBezTo>
                    <a:pt x="-72" y="16110"/>
                    <a:pt x="-72" y="17589"/>
                    <a:pt x="468" y="18181"/>
                  </a:cubicBezTo>
                  <a:cubicBezTo>
                    <a:pt x="1008" y="18773"/>
                    <a:pt x="2088" y="18477"/>
                    <a:pt x="3258" y="16849"/>
                  </a:cubicBezTo>
                  <a:cubicBezTo>
                    <a:pt x="4428" y="15222"/>
                    <a:pt x="5688" y="12263"/>
                    <a:pt x="6678" y="10044"/>
                  </a:cubicBezTo>
                  <a:cubicBezTo>
                    <a:pt x="7668" y="7825"/>
                    <a:pt x="8388" y="6345"/>
                    <a:pt x="9018" y="6197"/>
                  </a:cubicBezTo>
                  <a:cubicBezTo>
                    <a:pt x="9648" y="6049"/>
                    <a:pt x="10188" y="7233"/>
                    <a:pt x="12258" y="9896"/>
                  </a:cubicBezTo>
                  <a:cubicBezTo>
                    <a:pt x="14328" y="12559"/>
                    <a:pt x="17928" y="16702"/>
                    <a:pt x="21528" y="208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1" name="Line"/>
            <p:cNvSpPr/>
            <p:nvPr/>
          </p:nvSpPr>
          <p:spPr>
            <a:xfrm>
              <a:off x="4329484" y="3194496"/>
              <a:ext cx="159967" cy="3642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9" h="21243" fill="norm" stroke="1" extrusionOk="0">
                  <a:moveTo>
                    <a:pt x="21479" y="4417"/>
                  </a:moveTo>
                  <a:cubicBezTo>
                    <a:pt x="19774" y="3183"/>
                    <a:pt x="18068" y="1949"/>
                    <a:pt x="15795" y="1085"/>
                  </a:cubicBezTo>
                  <a:cubicBezTo>
                    <a:pt x="13521" y="221"/>
                    <a:pt x="10679" y="-273"/>
                    <a:pt x="8121" y="159"/>
                  </a:cubicBezTo>
                  <a:cubicBezTo>
                    <a:pt x="5563" y="591"/>
                    <a:pt x="3290" y="1949"/>
                    <a:pt x="1868" y="2936"/>
                  </a:cubicBezTo>
                  <a:cubicBezTo>
                    <a:pt x="447" y="3924"/>
                    <a:pt x="-121" y="4541"/>
                    <a:pt x="21" y="5096"/>
                  </a:cubicBezTo>
                  <a:cubicBezTo>
                    <a:pt x="163" y="5652"/>
                    <a:pt x="1016" y="6145"/>
                    <a:pt x="2437" y="6145"/>
                  </a:cubicBezTo>
                  <a:cubicBezTo>
                    <a:pt x="3858" y="6145"/>
                    <a:pt x="5847" y="5652"/>
                    <a:pt x="7837" y="4973"/>
                  </a:cubicBezTo>
                  <a:cubicBezTo>
                    <a:pt x="9826" y="4294"/>
                    <a:pt x="11816" y="3430"/>
                    <a:pt x="13095" y="3430"/>
                  </a:cubicBezTo>
                  <a:cubicBezTo>
                    <a:pt x="14374" y="3430"/>
                    <a:pt x="14942" y="4294"/>
                    <a:pt x="16221" y="6701"/>
                  </a:cubicBezTo>
                  <a:cubicBezTo>
                    <a:pt x="17500" y="9108"/>
                    <a:pt x="19490" y="13057"/>
                    <a:pt x="20484" y="15588"/>
                  </a:cubicBezTo>
                  <a:cubicBezTo>
                    <a:pt x="21479" y="18118"/>
                    <a:pt x="21479" y="19229"/>
                    <a:pt x="20911" y="19969"/>
                  </a:cubicBezTo>
                  <a:cubicBezTo>
                    <a:pt x="20342" y="20710"/>
                    <a:pt x="19205" y="21080"/>
                    <a:pt x="17216" y="21204"/>
                  </a:cubicBezTo>
                  <a:cubicBezTo>
                    <a:pt x="15226" y="21327"/>
                    <a:pt x="12384" y="21204"/>
                    <a:pt x="10395" y="20216"/>
                  </a:cubicBezTo>
                  <a:cubicBezTo>
                    <a:pt x="8405" y="19229"/>
                    <a:pt x="7268" y="17377"/>
                    <a:pt x="8121" y="15834"/>
                  </a:cubicBezTo>
                  <a:cubicBezTo>
                    <a:pt x="8974" y="14292"/>
                    <a:pt x="11816" y="13057"/>
                    <a:pt x="14658" y="118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2" name="Line"/>
            <p:cNvSpPr/>
            <p:nvPr/>
          </p:nvSpPr>
          <p:spPr>
            <a:xfrm>
              <a:off x="4542366" y="3263984"/>
              <a:ext cx="80435" cy="1054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6" h="20699" fill="norm" stroke="1" extrusionOk="0">
                  <a:moveTo>
                    <a:pt x="21046" y="2476"/>
                  </a:moveTo>
                  <a:cubicBezTo>
                    <a:pt x="18277" y="2060"/>
                    <a:pt x="15508" y="1645"/>
                    <a:pt x="11908" y="2268"/>
                  </a:cubicBezTo>
                  <a:cubicBezTo>
                    <a:pt x="8308" y="2891"/>
                    <a:pt x="3877" y="4553"/>
                    <a:pt x="1661" y="6837"/>
                  </a:cubicBezTo>
                  <a:cubicBezTo>
                    <a:pt x="-554" y="9122"/>
                    <a:pt x="-554" y="12030"/>
                    <a:pt x="1661" y="14730"/>
                  </a:cubicBezTo>
                  <a:cubicBezTo>
                    <a:pt x="3877" y="17430"/>
                    <a:pt x="8308" y="19922"/>
                    <a:pt x="11908" y="20545"/>
                  </a:cubicBezTo>
                  <a:cubicBezTo>
                    <a:pt x="15508" y="21168"/>
                    <a:pt x="18277" y="19922"/>
                    <a:pt x="19384" y="16391"/>
                  </a:cubicBezTo>
                  <a:cubicBezTo>
                    <a:pt x="20492" y="12860"/>
                    <a:pt x="19938" y="7045"/>
                    <a:pt x="18277" y="3722"/>
                  </a:cubicBezTo>
                  <a:cubicBezTo>
                    <a:pt x="16615" y="399"/>
                    <a:pt x="13846" y="-432"/>
                    <a:pt x="13846" y="191"/>
                  </a:cubicBezTo>
                  <a:cubicBezTo>
                    <a:pt x="13846" y="814"/>
                    <a:pt x="16615" y="2891"/>
                    <a:pt x="19384" y="49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3" name="Line"/>
            <p:cNvSpPr/>
            <p:nvPr/>
          </p:nvSpPr>
          <p:spPr>
            <a:xfrm>
              <a:off x="4682066" y="3257565"/>
              <a:ext cx="81869" cy="90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0546" fill="norm" stroke="1" extrusionOk="0">
                  <a:moveTo>
                    <a:pt x="5940" y="10076"/>
                  </a:moveTo>
                  <a:cubicBezTo>
                    <a:pt x="7020" y="7676"/>
                    <a:pt x="8100" y="5276"/>
                    <a:pt x="7290" y="4556"/>
                  </a:cubicBezTo>
                  <a:cubicBezTo>
                    <a:pt x="6480" y="3836"/>
                    <a:pt x="3780" y="4796"/>
                    <a:pt x="2160" y="6476"/>
                  </a:cubicBezTo>
                  <a:cubicBezTo>
                    <a:pt x="540" y="8156"/>
                    <a:pt x="0" y="10556"/>
                    <a:pt x="0" y="12956"/>
                  </a:cubicBezTo>
                  <a:cubicBezTo>
                    <a:pt x="0" y="15356"/>
                    <a:pt x="540" y="17756"/>
                    <a:pt x="2160" y="19196"/>
                  </a:cubicBezTo>
                  <a:cubicBezTo>
                    <a:pt x="3780" y="20636"/>
                    <a:pt x="6480" y="21116"/>
                    <a:pt x="9990" y="19676"/>
                  </a:cubicBezTo>
                  <a:cubicBezTo>
                    <a:pt x="13500" y="18236"/>
                    <a:pt x="17820" y="14876"/>
                    <a:pt x="19710" y="11516"/>
                  </a:cubicBezTo>
                  <a:cubicBezTo>
                    <a:pt x="21600" y="8156"/>
                    <a:pt x="21060" y="4796"/>
                    <a:pt x="19170" y="2636"/>
                  </a:cubicBezTo>
                  <a:cubicBezTo>
                    <a:pt x="17280" y="476"/>
                    <a:pt x="14040" y="-484"/>
                    <a:pt x="13500" y="236"/>
                  </a:cubicBezTo>
                  <a:cubicBezTo>
                    <a:pt x="12960" y="956"/>
                    <a:pt x="15120" y="3356"/>
                    <a:pt x="17280" y="57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4" name="Line"/>
            <p:cNvSpPr/>
            <p:nvPr/>
          </p:nvSpPr>
          <p:spPr>
            <a:xfrm>
              <a:off x="4830632" y="2926820"/>
              <a:ext cx="154118" cy="432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3" h="21222" fill="norm" stroke="1" extrusionOk="0">
                  <a:moveTo>
                    <a:pt x="12496" y="17783"/>
                  </a:moveTo>
                  <a:cubicBezTo>
                    <a:pt x="11621" y="16953"/>
                    <a:pt x="10745" y="16122"/>
                    <a:pt x="9577" y="15706"/>
                  </a:cubicBezTo>
                  <a:cubicBezTo>
                    <a:pt x="8410" y="15291"/>
                    <a:pt x="6950" y="15291"/>
                    <a:pt x="5199" y="15706"/>
                  </a:cubicBezTo>
                  <a:cubicBezTo>
                    <a:pt x="3448" y="16122"/>
                    <a:pt x="1404" y="16953"/>
                    <a:pt x="529" y="17939"/>
                  </a:cubicBezTo>
                  <a:cubicBezTo>
                    <a:pt x="-347" y="18926"/>
                    <a:pt x="-55" y="20068"/>
                    <a:pt x="821" y="20691"/>
                  </a:cubicBezTo>
                  <a:cubicBezTo>
                    <a:pt x="1696" y="21314"/>
                    <a:pt x="3156" y="21418"/>
                    <a:pt x="5345" y="20847"/>
                  </a:cubicBezTo>
                  <a:cubicBezTo>
                    <a:pt x="7534" y="20276"/>
                    <a:pt x="10453" y="19030"/>
                    <a:pt x="13080" y="16693"/>
                  </a:cubicBezTo>
                  <a:cubicBezTo>
                    <a:pt x="15707" y="14356"/>
                    <a:pt x="18042" y="10930"/>
                    <a:pt x="19210" y="8333"/>
                  </a:cubicBezTo>
                  <a:cubicBezTo>
                    <a:pt x="20377" y="5737"/>
                    <a:pt x="20377" y="3972"/>
                    <a:pt x="19939" y="2726"/>
                  </a:cubicBezTo>
                  <a:cubicBezTo>
                    <a:pt x="19502" y="1480"/>
                    <a:pt x="18626" y="753"/>
                    <a:pt x="17458" y="337"/>
                  </a:cubicBezTo>
                  <a:cubicBezTo>
                    <a:pt x="16291" y="-78"/>
                    <a:pt x="14831" y="-182"/>
                    <a:pt x="12934" y="441"/>
                  </a:cubicBezTo>
                  <a:cubicBezTo>
                    <a:pt x="11037" y="1064"/>
                    <a:pt x="8702" y="2414"/>
                    <a:pt x="6950" y="4491"/>
                  </a:cubicBezTo>
                  <a:cubicBezTo>
                    <a:pt x="5199" y="6568"/>
                    <a:pt x="4031" y="9372"/>
                    <a:pt x="5637" y="12020"/>
                  </a:cubicBezTo>
                  <a:cubicBezTo>
                    <a:pt x="7242" y="14668"/>
                    <a:pt x="11621" y="17160"/>
                    <a:pt x="14685" y="18406"/>
                  </a:cubicBezTo>
                  <a:cubicBezTo>
                    <a:pt x="17750" y="19653"/>
                    <a:pt x="19502" y="19653"/>
                    <a:pt x="21253" y="196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5" name="Line"/>
            <p:cNvSpPr/>
            <p:nvPr/>
          </p:nvSpPr>
          <p:spPr>
            <a:xfrm>
              <a:off x="5442349" y="3141238"/>
              <a:ext cx="171051" cy="1520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0" h="20965" fill="norm" stroke="1" extrusionOk="0">
                  <a:moveTo>
                    <a:pt x="1512" y="10786"/>
                  </a:moveTo>
                  <a:cubicBezTo>
                    <a:pt x="2813" y="10494"/>
                    <a:pt x="4114" y="10202"/>
                    <a:pt x="5416" y="9035"/>
                  </a:cubicBezTo>
                  <a:cubicBezTo>
                    <a:pt x="6717" y="7867"/>
                    <a:pt x="8018" y="5824"/>
                    <a:pt x="8799" y="4072"/>
                  </a:cubicBezTo>
                  <a:cubicBezTo>
                    <a:pt x="9579" y="2321"/>
                    <a:pt x="9840" y="862"/>
                    <a:pt x="9319" y="278"/>
                  </a:cubicBezTo>
                  <a:cubicBezTo>
                    <a:pt x="8799" y="-306"/>
                    <a:pt x="7497" y="-14"/>
                    <a:pt x="5806" y="1591"/>
                  </a:cubicBezTo>
                  <a:cubicBezTo>
                    <a:pt x="4114" y="3197"/>
                    <a:pt x="2032" y="6116"/>
                    <a:pt x="861" y="9326"/>
                  </a:cubicBezTo>
                  <a:cubicBezTo>
                    <a:pt x="-310" y="12537"/>
                    <a:pt x="-570" y="16040"/>
                    <a:pt x="1902" y="18229"/>
                  </a:cubicBezTo>
                  <a:cubicBezTo>
                    <a:pt x="4375" y="20418"/>
                    <a:pt x="9579" y="21294"/>
                    <a:pt x="13223" y="20856"/>
                  </a:cubicBezTo>
                  <a:cubicBezTo>
                    <a:pt x="16866" y="20418"/>
                    <a:pt x="18948" y="18667"/>
                    <a:pt x="21030" y="169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6" name="Line"/>
            <p:cNvSpPr/>
            <p:nvPr/>
          </p:nvSpPr>
          <p:spPr>
            <a:xfrm>
              <a:off x="5623666" y="3117799"/>
              <a:ext cx="79566" cy="198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803" h="21074" fill="norm" stroke="1" extrusionOk="0">
                  <a:moveTo>
                    <a:pt x="19571" y="680"/>
                  </a:moveTo>
                  <a:cubicBezTo>
                    <a:pt x="16937" y="230"/>
                    <a:pt x="14303" y="-220"/>
                    <a:pt x="10615" y="117"/>
                  </a:cubicBezTo>
                  <a:cubicBezTo>
                    <a:pt x="6927" y="455"/>
                    <a:pt x="2186" y="1580"/>
                    <a:pt x="605" y="3267"/>
                  </a:cubicBezTo>
                  <a:cubicBezTo>
                    <a:pt x="-975" y="4955"/>
                    <a:pt x="605" y="7205"/>
                    <a:pt x="4557" y="9680"/>
                  </a:cubicBezTo>
                  <a:cubicBezTo>
                    <a:pt x="8508" y="12155"/>
                    <a:pt x="14830" y="14855"/>
                    <a:pt x="17727" y="16767"/>
                  </a:cubicBezTo>
                  <a:cubicBezTo>
                    <a:pt x="20625" y="18680"/>
                    <a:pt x="20098" y="19805"/>
                    <a:pt x="18518" y="20480"/>
                  </a:cubicBezTo>
                  <a:cubicBezTo>
                    <a:pt x="16937" y="21155"/>
                    <a:pt x="14303" y="21380"/>
                    <a:pt x="12196" y="20480"/>
                  </a:cubicBezTo>
                  <a:cubicBezTo>
                    <a:pt x="10088" y="19580"/>
                    <a:pt x="8508" y="17555"/>
                    <a:pt x="6927" y="155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7" name="Line"/>
            <p:cNvSpPr/>
            <p:nvPr/>
          </p:nvSpPr>
          <p:spPr>
            <a:xfrm>
              <a:off x="5772149" y="2946400"/>
              <a:ext cx="203201" cy="3792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9450" y="0"/>
                  </a:moveTo>
                  <a:cubicBezTo>
                    <a:pt x="8550" y="4320"/>
                    <a:pt x="7650" y="8640"/>
                    <a:pt x="7312" y="12000"/>
                  </a:cubicBezTo>
                  <a:cubicBezTo>
                    <a:pt x="6975" y="15360"/>
                    <a:pt x="7200" y="17760"/>
                    <a:pt x="7538" y="19260"/>
                  </a:cubicBezTo>
                  <a:cubicBezTo>
                    <a:pt x="7875" y="20760"/>
                    <a:pt x="8325" y="21360"/>
                    <a:pt x="9000" y="21480"/>
                  </a:cubicBezTo>
                  <a:cubicBezTo>
                    <a:pt x="9675" y="21600"/>
                    <a:pt x="10575" y="21240"/>
                    <a:pt x="11025" y="20280"/>
                  </a:cubicBezTo>
                  <a:cubicBezTo>
                    <a:pt x="11475" y="19320"/>
                    <a:pt x="11475" y="17760"/>
                    <a:pt x="10012" y="16200"/>
                  </a:cubicBezTo>
                  <a:cubicBezTo>
                    <a:pt x="8550" y="14640"/>
                    <a:pt x="5625" y="13080"/>
                    <a:pt x="3487" y="12240"/>
                  </a:cubicBezTo>
                  <a:cubicBezTo>
                    <a:pt x="1350" y="11400"/>
                    <a:pt x="0" y="11280"/>
                    <a:pt x="0" y="11220"/>
                  </a:cubicBezTo>
                  <a:cubicBezTo>
                    <a:pt x="0" y="11160"/>
                    <a:pt x="1350" y="11160"/>
                    <a:pt x="3712" y="11040"/>
                  </a:cubicBezTo>
                  <a:cubicBezTo>
                    <a:pt x="6075" y="10920"/>
                    <a:pt x="9450" y="10680"/>
                    <a:pt x="11700" y="10560"/>
                  </a:cubicBezTo>
                  <a:cubicBezTo>
                    <a:pt x="13950" y="10440"/>
                    <a:pt x="15075" y="10440"/>
                    <a:pt x="16088" y="10620"/>
                  </a:cubicBezTo>
                  <a:cubicBezTo>
                    <a:pt x="17100" y="10800"/>
                    <a:pt x="18000" y="11160"/>
                    <a:pt x="18900" y="12900"/>
                  </a:cubicBezTo>
                  <a:cubicBezTo>
                    <a:pt x="19800" y="14640"/>
                    <a:pt x="20700" y="17760"/>
                    <a:pt x="21600" y="208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8" name="Line"/>
            <p:cNvSpPr/>
            <p:nvPr/>
          </p:nvSpPr>
          <p:spPr>
            <a:xfrm>
              <a:off x="5960533" y="3073400"/>
              <a:ext cx="8467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0800" y="15900"/>
                    <a:pt x="0" y="10200"/>
                    <a:pt x="0" y="6600"/>
                  </a:cubicBezTo>
                  <a:cubicBezTo>
                    <a:pt x="0" y="3000"/>
                    <a:pt x="10800" y="15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59" name="Line"/>
            <p:cNvSpPr/>
            <p:nvPr/>
          </p:nvSpPr>
          <p:spPr>
            <a:xfrm>
              <a:off x="6070599" y="3124200"/>
              <a:ext cx="1905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" y="5684"/>
                    <a:pt x="480" y="11368"/>
                    <a:pt x="600" y="15347"/>
                  </a:cubicBezTo>
                  <a:cubicBezTo>
                    <a:pt x="720" y="19326"/>
                    <a:pt x="720" y="21600"/>
                    <a:pt x="720" y="21600"/>
                  </a:cubicBezTo>
                  <a:cubicBezTo>
                    <a:pt x="720" y="21600"/>
                    <a:pt x="720" y="19326"/>
                    <a:pt x="1080" y="16105"/>
                  </a:cubicBezTo>
                  <a:cubicBezTo>
                    <a:pt x="1440" y="12884"/>
                    <a:pt x="2160" y="8716"/>
                    <a:pt x="2880" y="5874"/>
                  </a:cubicBezTo>
                  <a:cubicBezTo>
                    <a:pt x="3600" y="3032"/>
                    <a:pt x="4320" y="1516"/>
                    <a:pt x="4920" y="1705"/>
                  </a:cubicBezTo>
                  <a:cubicBezTo>
                    <a:pt x="5520" y="1895"/>
                    <a:pt x="6000" y="3789"/>
                    <a:pt x="6360" y="5684"/>
                  </a:cubicBezTo>
                  <a:cubicBezTo>
                    <a:pt x="6720" y="7579"/>
                    <a:pt x="6960" y="9474"/>
                    <a:pt x="7320" y="11368"/>
                  </a:cubicBezTo>
                  <a:cubicBezTo>
                    <a:pt x="7680" y="13263"/>
                    <a:pt x="8160" y="15158"/>
                    <a:pt x="8640" y="15158"/>
                  </a:cubicBezTo>
                  <a:cubicBezTo>
                    <a:pt x="9120" y="15158"/>
                    <a:pt x="9600" y="13263"/>
                    <a:pt x="10320" y="10611"/>
                  </a:cubicBezTo>
                  <a:cubicBezTo>
                    <a:pt x="11040" y="7958"/>
                    <a:pt x="12000" y="4547"/>
                    <a:pt x="13080" y="2842"/>
                  </a:cubicBezTo>
                  <a:cubicBezTo>
                    <a:pt x="14160" y="1137"/>
                    <a:pt x="15360" y="1137"/>
                    <a:pt x="16200" y="2463"/>
                  </a:cubicBezTo>
                  <a:cubicBezTo>
                    <a:pt x="17040" y="3789"/>
                    <a:pt x="17520" y="6442"/>
                    <a:pt x="18360" y="8716"/>
                  </a:cubicBezTo>
                  <a:cubicBezTo>
                    <a:pt x="19200" y="10989"/>
                    <a:pt x="20400" y="12884"/>
                    <a:pt x="21600" y="147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0" name="Line"/>
            <p:cNvSpPr/>
            <p:nvPr/>
          </p:nvSpPr>
          <p:spPr>
            <a:xfrm>
              <a:off x="6309783" y="2888555"/>
              <a:ext cx="275167" cy="303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4" fill="norm" stroke="1" extrusionOk="0">
                  <a:moveTo>
                    <a:pt x="5151" y="20021"/>
                  </a:moveTo>
                  <a:cubicBezTo>
                    <a:pt x="5483" y="19134"/>
                    <a:pt x="5815" y="18246"/>
                    <a:pt x="5982" y="17432"/>
                  </a:cubicBezTo>
                  <a:cubicBezTo>
                    <a:pt x="6148" y="16619"/>
                    <a:pt x="6148" y="15879"/>
                    <a:pt x="5732" y="15509"/>
                  </a:cubicBezTo>
                  <a:cubicBezTo>
                    <a:pt x="5317" y="15139"/>
                    <a:pt x="4486" y="15139"/>
                    <a:pt x="3572" y="15509"/>
                  </a:cubicBezTo>
                  <a:cubicBezTo>
                    <a:pt x="2658" y="15879"/>
                    <a:pt x="1662" y="16619"/>
                    <a:pt x="997" y="17358"/>
                  </a:cubicBezTo>
                  <a:cubicBezTo>
                    <a:pt x="332" y="18098"/>
                    <a:pt x="0" y="18838"/>
                    <a:pt x="0" y="19578"/>
                  </a:cubicBezTo>
                  <a:cubicBezTo>
                    <a:pt x="0" y="20317"/>
                    <a:pt x="332" y="21057"/>
                    <a:pt x="1246" y="21205"/>
                  </a:cubicBezTo>
                  <a:cubicBezTo>
                    <a:pt x="2160" y="21353"/>
                    <a:pt x="3655" y="20909"/>
                    <a:pt x="4818" y="20687"/>
                  </a:cubicBezTo>
                  <a:cubicBezTo>
                    <a:pt x="5982" y="20465"/>
                    <a:pt x="6812" y="20465"/>
                    <a:pt x="7643" y="20613"/>
                  </a:cubicBezTo>
                  <a:cubicBezTo>
                    <a:pt x="8474" y="20761"/>
                    <a:pt x="9305" y="21057"/>
                    <a:pt x="9969" y="20835"/>
                  </a:cubicBezTo>
                  <a:cubicBezTo>
                    <a:pt x="10634" y="20613"/>
                    <a:pt x="11132" y="19874"/>
                    <a:pt x="12462" y="16915"/>
                  </a:cubicBezTo>
                  <a:cubicBezTo>
                    <a:pt x="13791" y="13956"/>
                    <a:pt x="15951" y="8778"/>
                    <a:pt x="17280" y="5375"/>
                  </a:cubicBezTo>
                  <a:cubicBezTo>
                    <a:pt x="18609" y="1972"/>
                    <a:pt x="19108" y="345"/>
                    <a:pt x="19357" y="49"/>
                  </a:cubicBezTo>
                  <a:cubicBezTo>
                    <a:pt x="19606" y="-247"/>
                    <a:pt x="19606" y="789"/>
                    <a:pt x="19191" y="3748"/>
                  </a:cubicBezTo>
                  <a:cubicBezTo>
                    <a:pt x="18775" y="6706"/>
                    <a:pt x="17945" y="11589"/>
                    <a:pt x="17612" y="14474"/>
                  </a:cubicBezTo>
                  <a:cubicBezTo>
                    <a:pt x="17280" y="17358"/>
                    <a:pt x="17446" y="18246"/>
                    <a:pt x="18194" y="18986"/>
                  </a:cubicBezTo>
                  <a:cubicBezTo>
                    <a:pt x="18942" y="19726"/>
                    <a:pt x="20271" y="20317"/>
                    <a:pt x="21600" y="209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1" name="Line"/>
            <p:cNvSpPr/>
            <p:nvPr/>
          </p:nvSpPr>
          <p:spPr>
            <a:xfrm>
              <a:off x="6527799" y="3054350"/>
              <a:ext cx="1016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2" name="Line"/>
            <p:cNvSpPr/>
            <p:nvPr/>
          </p:nvSpPr>
          <p:spPr>
            <a:xfrm>
              <a:off x="6673322" y="3017194"/>
              <a:ext cx="152928" cy="1680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9" h="20912" fill="norm" stroke="1" extrusionOk="0">
                  <a:moveTo>
                    <a:pt x="3575" y="8575"/>
                  </a:moveTo>
                  <a:cubicBezTo>
                    <a:pt x="4159" y="7258"/>
                    <a:pt x="4743" y="5941"/>
                    <a:pt x="5765" y="4887"/>
                  </a:cubicBezTo>
                  <a:cubicBezTo>
                    <a:pt x="6786" y="3833"/>
                    <a:pt x="8246" y="3043"/>
                    <a:pt x="9413" y="2121"/>
                  </a:cubicBezTo>
                  <a:cubicBezTo>
                    <a:pt x="10581" y="1199"/>
                    <a:pt x="11457" y="145"/>
                    <a:pt x="10873" y="14"/>
                  </a:cubicBezTo>
                  <a:cubicBezTo>
                    <a:pt x="10289" y="-118"/>
                    <a:pt x="8246" y="672"/>
                    <a:pt x="6057" y="2253"/>
                  </a:cubicBezTo>
                  <a:cubicBezTo>
                    <a:pt x="3867" y="3833"/>
                    <a:pt x="1532" y="6204"/>
                    <a:pt x="511" y="9628"/>
                  </a:cubicBezTo>
                  <a:cubicBezTo>
                    <a:pt x="-511" y="13053"/>
                    <a:pt x="-219" y="17531"/>
                    <a:pt x="3430" y="19506"/>
                  </a:cubicBezTo>
                  <a:cubicBezTo>
                    <a:pt x="7078" y="21482"/>
                    <a:pt x="14084" y="20955"/>
                    <a:pt x="21089" y="20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3" name="Line"/>
            <p:cNvSpPr/>
            <p:nvPr/>
          </p:nvSpPr>
          <p:spPr>
            <a:xfrm>
              <a:off x="7328967" y="2814372"/>
              <a:ext cx="405333" cy="6637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3" h="21435" fill="norm" stroke="1" extrusionOk="0">
                  <a:moveTo>
                    <a:pt x="6018" y="8160"/>
                  </a:moveTo>
                  <a:cubicBezTo>
                    <a:pt x="6243" y="7681"/>
                    <a:pt x="6468" y="7203"/>
                    <a:pt x="6299" y="6998"/>
                  </a:cubicBezTo>
                  <a:cubicBezTo>
                    <a:pt x="6130" y="6792"/>
                    <a:pt x="5568" y="6861"/>
                    <a:pt x="4556" y="7373"/>
                  </a:cubicBezTo>
                  <a:cubicBezTo>
                    <a:pt x="3543" y="7886"/>
                    <a:pt x="2081" y="8843"/>
                    <a:pt x="1237" y="9527"/>
                  </a:cubicBezTo>
                  <a:cubicBezTo>
                    <a:pt x="393" y="10210"/>
                    <a:pt x="168" y="10620"/>
                    <a:pt x="56" y="10996"/>
                  </a:cubicBezTo>
                  <a:cubicBezTo>
                    <a:pt x="-57" y="11372"/>
                    <a:pt x="-57" y="11714"/>
                    <a:pt x="618" y="11782"/>
                  </a:cubicBezTo>
                  <a:cubicBezTo>
                    <a:pt x="1293" y="11851"/>
                    <a:pt x="2643" y="11646"/>
                    <a:pt x="3937" y="10791"/>
                  </a:cubicBezTo>
                  <a:cubicBezTo>
                    <a:pt x="5231" y="9937"/>
                    <a:pt x="6468" y="8433"/>
                    <a:pt x="7087" y="6998"/>
                  </a:cubicBezTo>
                  <a:cubicBezTo>
                    <a:pt x="7706" y="5562"/>
                    <a:pt x="7706" y="4195"/>
                    <a:pt x="7706" y="3306"/>
                  </a:cubicBezTo>
                  <a:cubicBezTo>
                    <a:pt x="7706" y="2418"/>
                    <a:pt x="7706" y="2008"/>
                    <a:pt x="8043" y="1700"/>
                  </a:cubicBezTo>
                  <a:cubicBezTo>
                    <a:pt x="8381" y="1392"/>
                    <a:pt x="9056" y="1187"/>
                    <a:pt x="10068" y="914"/>
                  </a:cubicBezTo>
                  <a:cubicBezTo>
                    <a:pt x="11080" y="641"/>
                    <a:pt x="12430" y="299"/>
                    <a:pt x="13387" y="128"/>
                  </a:cubicBezTo>
                  <a:cubicBezTo>
                    <a:pt x="14343" y="-43"/>
                    <a:pt x="14906" y="-43"/>
                    <a:pt x="15243" y="128"/>
                  </a:cubicBezTo>
                  <a:cubicBezTo>
                    <a:pt x="15581" y="299"/>
                    <a:pt x="15693" y="641"/>
                    <a:pt x="15243" y="1598"/>
                  </a:cubicBezTo>
                  <a:cubicBezTo>
                    <a:pt x="14793" y="2554"/>
                    <a:pt x="13780" y="4127"/>
                    <a:pt x="12374" y="6109"/>
                  </a:cubicBezTo>
                  <a:cubicBezTo>
                    <a:pt x="10968" y="8091"/>
                    <a:pt x="9168" y="10484"/>
                    <a:pt x="8155" y="12705"/>
                  </a:cubicBezTo>
                  <a:cubicBezTo>
                    <a:pt x="7143" y="14927"/>
                    <a:pt x="6918" y="16977"/>
                    <a:pt x="6974" y="18379"/>
                  </a:cubicBezTo>
                  <a:cubicBezTo>
                    <a:pt x="7031" y="19780"/>
                    <a:pt x="7368" y="20532"/>
                    <a:pt x="7818" y="20976"/>
                  </a:cubicBezTo>
                  <a:cubicBezTo>
                    <a:pt x="8268" y="21420"/>
                    <a:pt x="8830" y="21557"/>
                    <a:pt x="9618" y="21318"/>
                  </a:cubicBezTo>
                  <a:cubicBezTo>
                    <a:pt x="10406" y="21079"/>
                    <a:pt x="11418" y="20463"/>
                    <a:pt x="12430" y="19335"/>
                  </a:cubicBezTo>
                  <a:cubicBezTo>
                    <a:pt x="13443" y="18208"/>
                    <a:pt x="14455" y="16567"/>
                    <a:pt x="14906" y="15542"/>
                  </a:cubicBezTo>
                  <a:cubicBezTo>
                    <a:pt x="15356" y="14516"/>
                    <a:pt x="15243" y="14106"/>
                    <a:pt x="15581" y="13867"/>
                  </a:cubicBezTo>
                  <a:cubicBezTo>
                    <a:pt x="15918" y="13628"/>
                    <a:pt x="16706" y="13560"/>
                    <a:pt x="17774" y="13252"/>
                  </a:cubicBezTo>
                  <a:cubicBezTo>
                    <a:pt x="18843" y="12944"/>
                    <a:pt x="20193" y="12398"/>
                    <a:pt x="21543" y="118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4" name="Line"/>
            <p:cNvSpPr/>
            <p:nvPr/>
          </p:nvSpPr>
          <p:spPr>
            <a:xfrm>
              <a:off x="8153399" y="3036524"/>
              <a:ext cx="311151" cy="2400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4" fill="norm" stroke="1" extrusionOk="0">
                  <a:moveTo>
                    <a:pt x="0" y="21304"/>
                  </a:moveTo>
                  <a:cubicBezTo>
                    <a:pt x="1176" y="20177"/>
                    <a:pt x="2351" y="19050"/>
                    <a:pt x="3967" y="16139"/>
                  </a:cubicBezTo>
                  <a:cubicBezTo>
                    <a:pt x="5584" y="13227"/>
                    <a:pt x="7641" y="8532"/>
                    <a:pt x="8890" y="5339"/>
                  </a:cubicBezTo>
                  <a:cubicBezTo>
                    <a:pt x="10139" y="2146"/>
                    <a:pt x="10580" y="455"/>
                    <a:pt x="10653" y="80"/>
                  </a:cubicBezTo>
                  <a:cubicBezTo>
                    <a:pt x="10727" y="-296"/>
                    <a:pt x="10433" y="643"/>
                    <a:pt x="9918" y="3367"/>
                  </a:cubicBezTo>
                  <a:cubicBezTo>
                    <a:pt x="9404" y="6090"/>
                    <a:pt x="8669" y="10598"/>
                    <a:pt x="8302" y="13321"/>
                  </a:cubicBezTo>
                  <a:cubicBezTo>
                    <a:pt x="7935" y="16045"/>
                    <a:pt x="7935" y="16984"/>
                    <a:pt x="8302" y="17454"/>
                  </a:cubicBezTo>
                  <a:cubicBezTo>
                    <a:pt x="8669" y="17923"/>
                    <a:pt x="9404" y="17923"/>
                    <a:pt x="10800" y="16327"/>
                  </a:cubicBezTo>
                  <a:cubicBezTo>
                    <a:pt x="12196" y="14730"/>
                    <a:pt x="14253" y="11537"/>
                    <a:pt x="15576" y="9377"/>
                  </a:cubicBezTo>
                  <a:cubicBezTo>
                    <a:pt x="16898" y="7217"/>
                    <a:pt x="17486" y="6090"/>
                    <a:pt x="17780" y="6372"/>
                  </a:cubicBezTo>
                  <a:cubicBezTo>
                    <a:pt x="18073" y="6654"/>
                    <a:pt x="18073" y="8344"/>
                    <a:pt x="18147" y="10410"/>
                  </a:cubicBezTo>
                  <a:cubicBezTo>
                    <a:pt x="18220" y="12476"/>
                    <a:pt x="18367" y="14918"/>
                    <a:pt x="18955" y="16421"/>
                  </a:cubicBezTo>
                  <a:cubicBezTo>
                    <a:pt x="19543" y="17923"/>
                    <a:pt x="20571" y="18487"/>
                    <a:pt x="21600" y="19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5" name="Line"/>
            <p:cNvSpPr/>
            <p:nvPr/>
          </p:nvSpPr>
          <p:spPr>
            <a:xfrm>
              <a:off x="8604249" y="2791449"/>
              <a:ext cx="93231" cy="3772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504" fill="norm" stroke="1" extrusionOk="0">
                  <a:moveTo>
                    <a:pt x="0" y="1593"/>
                  </a:moveTo>
                  <a:cubicBezTo>
                    <a:pt x="1409" y="1111"/>
                    <a:pt x="2817" y="628"/>
                    <a:pt x="5165" y="326"/>
                  </a:cubicBezTo>
                  <a:cubicBezTo>
                    <a:pt x="7513" y="25"/>
                    <a:pt x="10800" y="-96"/>
                    <a:pt x="13383" y="85"/>
                  </a:cubicBezTo>
                  <a:cubicBezTo>
                    <a:pt x="15965" y="266"/>
                    <a:pt x="17843" y="749"/>
                    <a:pt x="19252" y="2076"/>
                  </a:cubicBezTo>
                  <a:cubicBezTo>
                    <a:pt x="20661" y="3403"/>
                    <a:pt x="21600" y="5576"/>
                    <a:pt x="19252" y="7868"/>
                  </a:cubicBezTo>
                  <a:cubicBezTo>
                    <a:pt x="16904" y="10161"/>
                    <a:pt x="11270" y="12574"/>
                    <a:pt x="8452" y="14867"/>
                  </a:cubicBezTo>
                  <a:cubicBezTo>
                    <a:pt x="5635" y="17160"/>
                    <a:pt x="5635" y="19332"/>
                    <a:pt x="5635" y="21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6" name="Line"/>
            <p:cNvSpPr/>
            <p:nvPr/>
          </p:nvSpPr>
          <p:spPr>
            <a:xfrm>
              <a:off x="8648699" y="3308350"/>
              <a:ext cx="190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7" name="Line"/>
            <p:cNvSpPr/>
            <p:nvPr/>
          </p:nvSpPr>
          <p:spPr>
            <a:xfrm>
              <a:off x="2148478" y="3893640"/>
              <a:ext cx="150889" cy="169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8" h="20404" fill="norm" stroke="1" extrusionOk="0">
                  <a:moveTo>
                    <a:pt x="10208" y="8255"/>
                  </a:moveTo>
                  <a:cubicBezTo>
                    <a:pt x="10500" y="6984"/>
                    <a:pt x="10792" y="5714"/>
                    <a:pt x="10792" y="4189"/>
                  </a:cubicBezTo>
                  <a:cubicBezTo>
                    <a:pt x="10792" y="2664"/>
                    <a:pt x="10500" y="886"/>
                    <a:pt x="9478" y="250"/>
                  </a:cubicBezTo>
                  <a:cubicBezTo>
                    <a:pt x="8457" y="-385"/>
                    <a:pt x="6705" y="123"/>
                    <a:pt x="4954" y="2537"/>
                  </a:cubicBezTo>
                  <a:cubicBezTo>
                    <a:pt x="3203" y="4951"/>
                    <a:pt x="1451" y="9271"/>
                    <a:pt x="576" y="12448"/>
                  </a:cubicBezTo>
                  <a:cubicBezTo>
                    <a:pt x="-300" y="15624"/>
                    <a:pt x="-300" y="17657"/>
                    <a:pt x="1451" y="19055"/>
                  </a:cubicBezTo>
                  <a:cubicBezTo>
                    <a:pt x="3203" y="20453"/>
                    <a:pt x="6705" y="21215"/>
                    <a:pt x="10354" y="19055"/>
                  </a:cubicBezTo>
                  <a:cubicBezTo>
                    <a:pt x="14003" y="16895"/>
                    <a:pt x="17797" y="11813"/>
                    <a:pt x="19549" y="8509"/>
                  </a:cubicBezTo>
                  <a:cubicBezTo>
                    <a:pt x="21300" y="5206"/>
                    <a:pt x="21008" y="3681"/>
                    <a:pt x="19986" y="2791"/>
                  </a:cubicBezTo>
                  <a:cubicBezTo>
                    <a:pt x="18965" y="1902"/>
                    <a:pt x="17214" y="1648"/>
                    <a:pt x="15462" y="139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8" name="Line"/>
            <p:cNvSpPr/>
            <p:nvPr/>
          </p:nvSpPr>
          <p:spPr>
            <a:xfrm>
              <a:off x="2387600" y="3848100"/>
              <a:ext cx="241301" cy="2493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4" fill="norm" stroke="1" extrusionOk="0">
                  <a:moveTo>
                    <a:pt x="0" y="2178"/>
                  </a:moveTo>
                  <a:cubicBezTo>
                    <a:pt x="947" y="1815"/>
                    <a:pt x="1895" y="1452"/>
                    <a:pt x="3884" y="3267"/>
                  </a:cubicBezTo>
                  <a:cubicBezTo>
                    <a:pt x="5874" y="5082"/>
                    <a:pt x="8905" y="9076"/>
                    <a:pt x="10326" y="11980"/>
                  </a:cubicBezTo>
                  <a:cubicBezTo>
                    <a:pt x="11747" y="14884"/>
                    <a:pt x="11558" y="16699"/>
                    <a:pt x="11274" y="18061"/>
                  </a:cubicBezTo>
                  <a:cubicBezTo>
                    <a:pt x="10989" y="19422"/>
                    <a:pt x="10611" y="20329"/>
                    <a:pt x="9947" y="20874"/>
                  </a:cubicBezTo>
                  <a:cubicBezTo>
                    <a:pt x="9284" y="21418"/>
                    <a:pt x="8337" y="21600"/>
                    <a:pt x="7579" y="21055"/>
                  </a:cubicBezTo>
                  <a:cubicBezTo>
                    <a:pt x="6821" y="20511"/>
                    <a:pt x="6253" y="19240"/>
                    <a:pt x="6347" y="16790"/>
                  </a:cubicBezTo>
                  <a:cubicBezTo>
                    <a:pt x="6442" y="14339"/>
                    <a:pt x="7200" y="10709"/>
                    <a:pt x="9853" y="7714"/>
                  </a:cubicBezTo>
                  <a:cubicBezTo>
                    <a:pt x="12505" y="4719"/>
                    <a:pt x="17053" y="2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69" name="Line"/>
            <p:cNvSpPr/>
            <p:nvPr/>
          </p:nvSpPr>
          <p:spPr>
            <a:xfrm>
              <a:off x="7117722" y="3788433"/>
              <a:ext cx="375279" cy="624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541" fill="norm" stroke="1" extrusionOk="0">
                  <a:moveTo>
                    <a:pt x="5828" y="7968"/>
                  </a:moveTo>
                  <a:cubicBezTo>
                    <a:pt x="5828" y="7603"/>
                    <a:pt x="5828" y="7238"/>
                    <a:pt x="5828" y="6837"/>
                  </a:cubicBezTo>
                  <a:cubicBezTo>
                    <a:pt x="5828" y="6436"/>
                    <a:pt x="5828" y="5998"/>
                    <a:pt x="5526" y="5779"/>
                  </a:cubicBezTo>
                  <a:cubicBezTo>
                    <a:pt x="5224" y="5560"/>
                    <a:pt x="4621" y="5560"/>
                    <a:pt x="3655" y="6217"/>
                  </a:cubicBezTo>
                  <a:cubicBezTo>
                    <a:pt x="2690" y="6873"/>
                    <a:pt x="1363" y="8187"/>
                    <a:pt x="639" y="9282"/>
                  </a:cubicBezTo>
                  <a:cubicBezTo>
                    <a:pt x="-85" y="10376"/>
                    <a:pt x="-206" y="11252"/>
                    <a:pt x="337" y="11836"/>
                  </a:cubicBezTo>
                  <a:cubicBezTo>
                    <a:pt x="880" y="12419"/>
                    <a:pt x="2087" y="12711"/>
                    <a:pt x="3233" y="11982"/>
                  </a:cubicBezTo>
                  <a:cubicBezTo>
                    <a:pt x="4379" y="11252"/>
                    <a:pt x="5466" y="9500"/>
                    <a:pt x="5707" y="8041"/>
                  </a:cubicBezTo>
                  <a:cubicBezTo>
                    <a:pt x="5948" y="6582"/>
                    <a:pt x="5345" y="5414"/>
                    <a:pt x="4862" y="4611"/>
                  </a:cubicBezTo>
                  <a:cubicBezTo>
                    <a:pt x="4379" y="3809"/>
                    <a:pt x="4017" y="3371"/>
                    <a:pt x="3897" y="2969"/>
                  </a:cubicBezTo>
                  <a:cubicBezTo>
                    <a:pt x="3776" y="2568"/>
                    <a:pt x="3897" y="2203"/>
                    <a:pt x="4802" y="1838"/>
                  </a:cubicBezTo>
                  <a:cubicBezTo>
                    <a:pt x="5707" y="1473"/>
                    <a:pt x="7396" y="1109"/>
                    <a:pt x="8965" y="780"/>
                  </a:cubicBezTo>
                  <a:cubicBezTo>
                    <a:pt x="10534" y="452"/>
                    <a:pt x="11982" y="160"/>
                    <a:pt x="13007" y="50"/>
                  </a:cubicBezTo>
                  <a:cubicBezTo>
                    <a:pt x="14033" y="-59"/>
                    <a:pt x="14636" y="14"/>
                    <a:pt x="14878" y="233"/>
                  </a:cubicBezTo>
                  <a:cubicBezTo>
                    <a:pt x="15119" y="452"/>
                    <a:pt x="14998" y="817"/>
                    <a:pt x="14093" y="2130"/>
                  </a:cubicBezTo>
                  <a:cubicBezTo>
                    <a:pt x="13188" y="3444"/>
                    <a:pt x="11499" y="5706"/>
                    <a:pt x="10111" y="8150"/>
                  </a:cubicBezTo>
                  <a:cubicBezTo>
                    <a:pt x="8724" y="10595"/>
                    <a:pt x="7638" y="13222"/>
                    <a:pt x="7095" y="15229"/>
                  </a:cubicBezTo>
                  <a:cubicBezTo>
                    <a:pt x="6552" y="17236"/>
                    <a:pt x="6552" y="18622"/>
                    <a:pt x="6672" y="19498"/>
                  </a:cubicBezTo>
                  <a:cubicBezTo>
                    <a:pt x="6793" y="20373"/>
                    <a:pt x="7034" y="20738"/>
                    <a:pt x="7396" y="21030"/>
                  </a:cubicBezTo>
                  <a:cubicBezTo>
                    <a:pt x="7758" y="21322"/>
                    <a:pt x="8241" y="21541"/>
                    <a:pt x="8724" y="21541"/>
                  </a:cubicBezTo>
                  <a:cubicBezTo>
                    <a:pt x="9206" y="21541"/>
                    <a:pt x="9689" y="21322"/>
                    <a:pt x="10172" y="20483"/>
                  </a:cubicBezTo>
                  <a:cubicBezTo>
                    <a:pt x="10654" y="19644"/>
                    <a:pt x="11137" y="18184"/>
                    <a:pt x="11318" y="17272"/>
                  </a:cubicBezTo>
                  <a:cubicBezTo>
                    <a:pt x="11499" y="16360"/>
                    <a:pt x="11378" y="15995"/>
                    <a:pt x="11620" y="15667"/>
                  </a:cubicBezTo>
                  <a:cubicBezTo>
                    <a:pt x="11861" y="15338"/>
                    <a:pt x="12464" y="15046"/>
                    <a:pt x="14154" y="14536"/>
                  </a:cubicBezTo>
                  <a:cubicBezTo>
                    <a:pt x="15843" y="14025"/>
                    <a:pt x="18619" y="13295"/>
                    <a:pt x="21394" y="125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0" name="Line"/>
            <p:cNvSpPr/>
            <p:nvPr/>
          </p:nvSpPr>
          <p:spPr>
            <a:xfrm>
              <a:off x="8086906" y="4057650"/>
              <a:ext cx="307794" cy="165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7" h="21394" fill="norm" stroke="1" extrusionOk="0">
                  <a:moveTo>
                    <a:pt x="6820" y="2461"/>
                  </a:moveTo>
                  <a:cubicBezTo>
                    <a:pt x="6526" y="5742"/>
                    <a:pt x="6232" y="9023"/>
                    <a:pt x="5571" y="12030"/>
                  </a:cubicBezTo>
                  <a:cubicBezTo>
                    <a:pt x="4910" y="15038"/>
                    <a:pt x="3881" y="17772"/>
                    <a:pt x="3000" y="19413"/>
                  </a:cubicBezTo>
                  <a:cubicBezTo>
                    <a:pt x="2118" y="21053"/>
                    <a:pt x="1383" y="21600"/>
                    <a:pt x="796" y="21327"/>
                  </a:cubicBezTo>
                  <a:cubicBezTo>
                    <a:pt x="208" y="21053"/>
                    <a:pt x="-233" y="19959"/>
                    <a:pt x="134" y="17362"/>
                  </a:cubicBezTo>
                  <a:cubicBezTo>
                    <a:pt x="502" y="14765"/>
                    <a:pt x="1677" y="10663"/>
                    <a:pt x="4396" y="7519"/>
                  </a:cubicBezTo>
                  <a:cubicBezTo>
                    <a:pt x="7114" y="4375"/>
                    <a:pt x="11375" y="2187"/>
                    <a:pt x="14461" y="1094"/>
                  </a:cubicBezTo>
                  <a:cubicBezTo>
                    <a:pt x="17547" y="0"/>
                    <a:pt x="19457" y="0"/>
                    <a:pt x="2136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1" name="Line"/>
            <p:cNvSpPr/>
            <p:nvPr/>
          </p:nvSpPr>
          <p:spPr>
            <a:xfrm>
              <a:off x="8394699" y="3855732"/>
              <a:ext cx="101601" cy="871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5859"/>
                  </a:moveTo>
                  <a:cubicBezTo>
                    <a:pt x="1350" y="3802"/>
                    <a:pt x="2700" y="1745"/>
                    <a:pt x="4500" y="717"/>
                  </a:cubicBezTo>
                  <a:cubicBezTo>
                    <a:pt x="6300" y="-312"/>
                    <a:pt x="8550" y="-312"/>
                    <a:pt x="9900" y="1231"/>
                  </a:cubicBezTo>
                  <a:cubicBezTo>
                    <a:pt x="11250" y="2774"/>
                    <a:pt x="11700" y="5859"/>
                    <a:pt x="11025" y="8174"/>
                  </a:cubicBezTo>
                  <a:cubicBezTo>
                    <a:pt x="10350" y="10488"/>
                    <a:pt x="8550" y="12031"/>
                    <a:pt x="7200" y="14088"/>
                  </a:cubicBezTo>
                  <a:cubicBezTo>
                    <a:pt x="5850" y="16145"/>
                    <a:pt x="4950" y="18717"/>
                    <a:pt x="5850" y="20002"/>
                  </a:cubicBezTo>
                  <a:cubicBezTo>
                    <a:pt x="6750" y="21288"/>
                    <a:pt x="9450" y="21288"/>
                    <a:pt x="12375" y="21031"/>
                  </a:cubicBezTo>
                  <a:cubicBezTo>
                    <a:pt x="15300" y="20774"/>
                    <a:pt x="18450" y="20259"/>
                    <a:pt x="21600" y="197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2" name="Line"/>
            <p:cNvSpPr/>
            <p:nvPr/>
          </p:nvSpPr>
          <p:spPr>
            <a:xfrm>
              <a:off x="8623299" y="3722279"/>
              <a:ext cx="78197" cy="3861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9" h="21534" fill="norm" stroke="1" extrusionOk="0">
                  <a:moveTo>
                    <a:pt x="0" y="3121"/>
                  </a:moveTo>
                  <a:cubicBezTo>
                    <a:pt x="1137" y="2531"/>
                    <a:pt x="2274" y="1941"/>
                    <a:pt x="3695" y="1409"/>
                  </a:cubicBezTo>
                  <a:cubicBezTo>
                    <a:pt x="5116" y="878"/>
                    <a:pt x="6821" y="406"/>
                    <a:pt x="9095" y="170"/>
                  </a:cubicBezTo>
                  <a:cubicBezTo>
                    <a:pt x="11368" y="-66"/>
                    <a:pt x="14211" y="-66"/>
                    <a:pt x="16200" y="229"/>
                  </a:cubicBezTo>
                  <a:cubicBezTo>
                    <a:pt x="18189" y="524"/>
                    <a:pt x="19326" y="1114"/>
                    <a:pt x="20179" y="2649"/>
                  </a:cubicBezTo>
                  <a:cubicBezTo>
                    <a:pt x="21032" y="4183"/>
                    <a:pt x="21600" y="6662"/>
                    <a:pt x="19895" y="9318"/>
                  </a:cubicBezTo>
                  <a:cubicBezTo>
                    <a:pt x="18189" y="11973"/>
                    <a:pt x="14211" y="14806"/>
                    <a:pt x="12221" y="16872"/>
                  </a:cubicBezTo>
                  <a:cubicBezTo>
                    <a:pt x="10232" y="18937"/>
                    <a:pt x="10232" y="20236"/>
                    <a:pt x="10232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3" name="Line"/>
            <p:cNvSpPr/>
            <p:nvPr/>
          </p:nvSpPr>
          <p:spPr>
            <a:xfrm>
              <a:off x="8635999" y="4330700"/>
              <a:ext cx="190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74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766492" y="1694228"/>
              <a:ext cx="2961563" cy="286972"/>
            </a:xfrm>
            <a:prstGeom prst="rect">
              <a:avLst/>
            </a:prstGeom>
            <a:effectLst/>
          </p:spPr>
        </p:pic>
        <p:sp>
          <p:nvSpPr>
            <p:cNvPr id="576" name="Line"/>
            <p:cNvSpPr/>
            <p:nvPr/>
          </p:nvSpPr>
          <p:spPr>
            <a:xfrm>
              <a:off x="2031757" y="4793030"/>
              <a:ext cx="209793" cy="215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7" h="21185" fill="norm" stroke="1" extrusionOk="0">
                  <a:moveTo>
                    <a:pt x="21197" y="3858"/>
                  </a:moveTo>
                  <a:cubicBezTo>
                    <a:pt x="20769" y="2820"/>
                    <a:pt x="20342" y="1781"/>
                    <a:pt x="19593" y="1054"/>
                  </a:cubicBezTo>
                  <a:cubicBezTo>
                    <a:pt x="18845" y="327"/>
                    <a:pt x="17775" y="-88"/>
                    <a:pt x="16171" y="16"/>
                  </a:cubicBezTo>
                  <a:cubicBezTo>
                    <a:pt x="14567" y="120"/>
                    <a:pt x="12429" y="743"/>
                    <a:pt x="9542" y="3547"/>
                  </a:cubicBezTo>
                  <a:cubicBezTo>
                    <a:pt x="6654" y="6350"/>
                    <a:pt x="3019" y="11335"/>
                    <a:pt x="1308" y="14554"/>
                  </a:cubicBezTo>
                  <a:cubicBezTo>
                    <a:pt x="-403" y="17774"/>
                    <a:pt x="-189" y="19227"/>
                    <a:pt x="559" y="20162"/>
                  </a:cubicBezTo>
                  <a:cubicBezTo>
                    <a:pt x="1308" y="21097"/>
                    <a:pt x="2591" y="21512"/>
                    <a:pt x="4837" y="20889"/>
                  </a:cubicBezTo>
                  <a:cubicBezTo>
                    <a:pt x="7082" y="20266"/>
                    <a:pt x="10290" y="18604"/>
                    <a:pt x="12643" y="16631"/>
                  </a:cubicBezTo>
                  <a:cubicBezTo>
                    <a:pt x="14995" y="14658"/>
                    <a:pt x="16492" y="12374"/>
                    <a:pt x="17241" y="10504"/>
                  </a:cubicBezTo>
                  <a:cubicBezTo>
                    <a:pt x="17989" y="8635"/>
                    <a:pt x="17989" y="7181"/>
                    <a:pt x="17454" y="6247"/>
                  </a:cubicBezTo>
                  <a:cubicBezTo>
                    <a:pt x="16920" y="5312"/>
                    <a:pt x="15850" y="4897"/>
                    <a:pt x="14674" y="4689"/>
                  </a:cubicBezTo>
                  <a:cubicBezTo>
                    <a:pt x="13498" y="4481"/>
                    <a:pt x="12215" y="4481"/>
                    <a:pt x="11466" y="5104"/>
                  </a:cubicBezTo>
                  <a:cubicBezTo>
                    <a:pt x="10718" y="5727"/>
                    <a:pt x="10504" y="6974"/>
                    <a:pt x="10290" y="822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7" name="Line"/>
            <p:cNvSpPr/>
            <p:nvPr/>
          </p:nvSpPr>
          <p:spPr>
            <a:xfrm>
              <a:off x="2235200" y="4762500"/>
              <a:ext cx="381001" cy="2181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1" fill="norm" stroke="1" extrusionOk="0">
                  <a:moveTo>
                    <a:pt x="0" y="11215"/>
                  </a:moveTo>
                  <a:cubicBezTo>
                    <a:pt x="960" y="8100"/>
                    <a:pt x="1920" y="4985"/>
                    <a:pt x="3060" y="3842"/>
                  </a:cubicBezTo>
                  <a:cubicBezTo>
                    <a:pt x="4200" y="2700"/>
                    <a:pt x="5520" y="3531"/>
                    <a:pt x="6780" y="6231"/>
                  </a:cubicBezTo>
                  <a:cubicBezTo>
                    <a:pt x="8040" y="8931"/>
                    <a:pt x="9240" y="13500"/>
                    <a:pt x="9780" y="16304"/>
                  </a:cubicBezTo>
                  <a:cubicBezTo>
                    <a:pt x="10320" y="19108"/>
                    <a:pt x="10200" y="20146"/>
                    <a:pt x="9840" y="20769"/>
                  </a:cubicBezTo>
                  <a:cubicBezTo>
                    <a:pt x="9480" y="21392"/>
                    <a:pt x="8880" y="21600"/>
                    <a:pt x="8400" y="21185"/>
                  </a:cubicBezTo>
                  <a:cubicBezTo>
                    <a:pt x="7920" y="20769"/>
                    <a:pt x="7560" y="19731"/>
                    <a:pt x="7560" y="17654"/>
                  </a:cubicBezTo>
                  <a:cubicBezTo>
                    <a:pt x="7560" y="15577"/>
                    <a:pt x="7920" y="12462"/>
                    <a:pt x="10020" y="9346"/>
                  </a:cubicBezTo>
                  <a:cubicBezTo>
                    <a:pt x="12120" y="6231"/>
                    <a:pt x="15960" y="3115"/>
                    <a:pt x="18180" y="1558"/>
                  </a:cubicBezTo>
                  <a:cubicBezTo>
                    <a:pt x="20400" y="0"/>
                    <a:pt x="21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8" name="Line"/>
            <p:cNvSpPr/>
            <p:nvPr/>
          </p:nvSpPr>
          <p:spPr>
            <a:xfrm>
              <a:off x="7038662" y="4870450"/>
              <a:ext cx="92388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1" h="21600" fill="norm" stroke="1" extrusionOk="0">
                  <a:moveTo>
                    <a:pt x="20951" y="0"/>
                  </a:moveTo>
                  <a:cubicBezTo>
                    <a:pt x="16631" y="3480"/>
                    <a:pt x="12311" y="6960"/>
                    <a:pt x="8471" y="10320"/>
                  </a:cubicBezTo>
                  <a:cubicBezTo>
                    <a:pt x="4631" y="13680"/>
                    <a:pt x="1271" y="16920"/>
                    <a:pt x="311" y="18780"/>
                  </a:cubicBezTo>
                  <a:cubicBezTo>
                    <a:pt x="-649" y="20640"/>
                    <a:pt x="791" y="21120"/>
                    <a:pt x="22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79" name="Line"/>
            <p:cNvSpPr/>
            <p:nvPr/>
          </p:nvSpPr>
          <p:spPr>
            <a:xfrm>
              <a:off x="7086599" y="4848955"/>
              <a:ext cx="336551" cy="722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78" fill="norm" stroke="1" extrusionOk="0">
                  <a:moveTo>
                    <a:pt x="0" y="21078"/>
                  </a:moveTo>
                  <a:cubicBezTo>
                    <a:pt x="0" y="17375"/>
                    <a:pt x="0" y="13672"/>
                    <a:pt x="340" y="11512"/>
                  </a:cubicBezTo>
                  <a:cubicBezTo>
                    <a:pt x="679" y="9352"/>
                    <a:pt x="1358" y="8735"/>
                    <a:pt x="4143" y="6884"/>
                  </a:cubicBezTo>
                  <a:cubicBezTo>
                    <a:pt x="6928" y="5032"/>
                    <a:pt x="11819" y="1947"/>
                    <a:pt x="15079" y="712"/>
                  </a:cubicBezTo>
                  <a:cubicBezTo>
                    <a:pt x="18340" y="-522"/>
                    <a:pt x="19970" y="95"/>
                    <a:pt x="21600" y="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0" name="Line"/>
            <p:cNvSpPr/>
            <p:nvPr/>
          </p:nvSpPr>
          <p:spPr>
            <a:xfrm>
              <a:off x="7073899" y="5003800"/>
              <a:ext cx="241301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1" name="Line"/>
            <p:cNvSpPr/>
            <p:nvPr/>
          </p:nvSpPr>
          <p:spPr>
            <a:xfrm>
              <a:off x="7200899" y="5162550"/>
              <a:ext cx="20320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2400"/>
                    <a:pt x="7200" y="4800"/>
                    <a:pt x="10800" y="8400"/>
                  </a:cubicBezTo>
                  <a:cubicBezTo>
                    <a:pt x="14400" y="12000"/>
                    <a:pt x="18000" y="16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2" name="Line"/>
            <p:cNvSpPr/>
            <p:nvPr/>
          </p:nvSpPr>
          <p:spPr>
            <a:xfrm>
              <a:off x="7219949" y="5174045"/>
              <a:ext cx="190501" cy="2361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7" fill="norm" stroke="1" extrusionOk="0">
                  <a:moveTo>
                    <a:pt x="21600" y="1267"/>
                  </a:moveTo>
                  <a:cubicBezTo>
                    <a:pt x="20640" y="688"/>
                    <a:pt x="19680" y="110"/>
                    <a:pt x="18600" y="13"/>
                  </a:cubicBezTo>
                  <a:cubicBezTo>
                    <a:pt x="17520" y="-83"/>
                    <a:pt x="16320" y="303"/>
                    <a:pt x="13680" y="2521"/>
                  </a:cubicBezTo>
                  <a:cubicBezTo>
                    <a:pt x="11040" y="4738"/>
                    <a:pt x="6960" y="8788"/>
                    <a:pt x="4440" y="12260"/>
                  </a:cubicBezTo>
                  <a:cubicBezTo>
                    <a:pt x="1920" y="15731"/>
                    <a:pt x="960" y="18624"/>
                    <a:pt x="0" y="215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3" name="Line"/>
            <p:cNvSpPr/>
            <p:nvPr/>
          </p:nvSpPr>
          <p:spPr>
            <a:xfrm>
              <a:off x="7677149" y="4959350"/>
              <a:ext cx="12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4" name="Line"/>
            <p:cNvSpPr/>
            <p:nvPr/>
          </p:nvSpPr>
          <p:spPr>
            <a:xfrm>
              <a:off x="7489953" y="4933950"/>
              <a:ext cx="206248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0" h="21600" fill="norm" stroke="1" extrusionOk="0">
                  <a:moveTo>
                    <a:pt x="21260" y="0"/>
                  </a:moveTo>
                  <a:cubicBezTo>
                    <a:pt x="16678" y="785"/>
                    <a:pt x="12096" y="1571"/>
                    <a:pt x="8496" y="3535"/>
                  </a:cubicBezTo>
                  <a:cubicBezTo>
                    <a:pt x="4896" y="5498"/>
                    <a:pt x="2278" y="8640"/>
                    <a:pt x="969" y="11324"/>
                  </a:cubicBezTo>
                  <a:cubicBezTo>
                    <a:pt x="-340" y="14007"/>
                    <a:pt x="-340" y="16233"/>
                    <a:pt x="1078" y="17869"/>
                  </a:cubicBezTo>
                  <a:cubicBezTo>
                    <a:pt x="2496" y="19505"/>
                    <a:pt x="5333" y="20553"/>
                    <a:pt x="816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5" name="Line"/>
            <p:cNvSpPr/>
            <p:nvPr/>
          </p:nvSpPr>
          <p:spPr>
            <a:xfrm>
              <a:off x="7690379" y="5015369"/>
              <a:ext cx="297922" cy="2487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2" h="21515" fill="norm" stroke="1" extrusionOk="0">
                  <a:moveTo>
                    <a:pt x="17426" y="2295"/>
                  </a:moveTo>
                  <a:cubicBezTo>
                    <a:pt x="17579" y="1196"/>
                    <a:pt x="17732" y="98"/>
                    <a:pt x="17656" y="7"/>
                  </a:cubicBezTo>
                  <a:cubicBezTo>
                    <a:pt x="17579" y="-85"/>
                    <a:pt x="17273" y="830"/>
                    <a:pt x="16047" y="3118"/>
                  </a:cubicBezTo>
                  <a:cubicBezTo>
                    <a:pt x="14822" y="5407"/>
                    <a:pt x="12677" y="9068"/>
                    <a:pt x="10456" y="11996"/>
                  </a:cubicBezTo>
                  <a:cubicBezTo>
                    <a:pt x="8234" y="14925"/>
                    <a:pt x="5936" y="17122"/>
                    <a:pt x="4328" y="18220"/>
                  </a:cubicBezTo>
                  <a:cubicBezTo>
                    <a:pt x="2719" y="19318"/>
                    <a:pt x="1800" y="19318"/>
                    <a:pt x="1188" y="18861"/>
                  </a:cubicBezTo>
                  <a:cubicBezTo>
                    <a:pt x="575" y="18403"/>
                    <a:pt x="268" y="17488"/>
                    <a:pt x="115" y="16481"/>
                  </a:cubicBezTo>
                  <a:cubicBezTo>
                    <a:pt x="-38" y="15474"/>
                    <a:pt x="-38" y="14376"/>
                    <a:pt x="115" y="13369"/>
                  </a:cubicBezTo>
                  <a:cubicBezTo>
                    <a:pt x="268" y="12362"/>
                    <a:pt x="575" y="11447"/>
                    <a:pt x="1188" y="10807"/>
                  </a:cubicBezTo>
                  <a:cubicBezTo>
                    <a:pt x="1800" y="10166"/>
                    <a:pt x="2719" y="9800"/>
                    <a:pt x="5171" y="10440"/>
                  </a:cubicBezTo>
                  <a:cubicBezTo>
                    <a:pt x="7622" y="11081"/>
                    <a:pt x="11605" y="12729"/>
                    <a:pt x="14592" y="14742"/>
                  </a:cubicBezTo>
                  <a:cubicBezTo>
                    <a:pt x="17579" y="16756"/>
                    <a:pt x="19571" y="19135"/>
                    <a:pt x="21562" y="215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6" name="Line"/>
            <p:cNvSpPr/>
            <p:nvPr/>
          </p:nvSpPr>
          <p:spPr>
            <a:xfrm>
              <a:off x="8102599" y="4929616"/>
              <a:ext cx="105364" cy="4234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77" h="21498" fill="norm" stroke="1" extrusionOk="0">
                  <a:moveTo>
                    <a:pt x="0" y="1832"/>
                  </a:moveTo>
                  <a:cubicBezTo>
                    <a:pt x="415" y="1188"/>
                    <a:pt x="831" y="543"/>
                    <a:pt x="2077" y="220"/>
                  </a:cubicBezTo>
                  <a:cubicBezTo>
                    <a:pt x="3323" y="-102"/>
                    <a:pt x="5400" y="-102"/>
                    <a:pt x="8931" y="435"/>
                  </a:cubicBezTo>
                  <a:cubicBezTo>
                    <a:pt x="12462" y="973"/>
                    <a:pt x="17446" y="2047"/>
                    <a:pt x="19523" y="4304"/>
                  </a:cubicBezTo>
                  <a:cubicBezTo>
                    <a:pt x="21600" y="6561"/>
                    <a:pt x="20769" y="9999"/>
                    <a:pt x="17862" y="13008"/>
                  </a:cubicBezTo>
                  <a:cubicBezTo>
                    <a:pt x="14954" y="16017"/>
                    <a:pt x="9969" y="18597"/>
                    <a:pt x="7269" y="19940"/>
                  </a:cubicBezTo>
                  <a:cubicBezTo>
                    <a:pt x="4569" y="21283"/>
                    <a:pt x="4154" y="21391"/>
                    <a:pt x="3738" y="214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7" name="Line"/>
            <p:cNvSpPr/>
            <p:nvPr/>
          </p:nvSpPr>
          <p:spPr>
            <a:xfrm>
              <a:off x="8432799" y="4874481"/>
              <a:ext cx="155529" cy="351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3" h="21355" fill="norm" stroke="1" extrusionOk="0">
                  <a:moveTo>
                    <a:pt x="0" y="7855"/>
                  </a:moveTo>
                  <a:cubicBezTo>
                    <a:pt x="0" y="5412"/>
                    <a:pt x="0" y="2969"/>
                    <a:pt x="711" y="1555"/>
                  </a:cubicBezTo>
                  <a:cubicBezTo>
                    <a:pt x="1421" y="141"/>
                    <a:pt x="2842" y="-245"/>
                    <a:pt x="6253" y="141"/>
                  </a:cubicBezTo>
                  <a:cubicBezTo>
                    <a:pt x="9663" y="526"/>
                    <a:pt x="15063" y="1684"/>
                    <a:pt x="18047" y="3226"/>
                  </a:cubicBezTo>
                  <a:cubicBezTo>
                    <a:pt x="21032" y="4769"/>
                    <a:pt x="21600" y="6698"/>
                    <a:pt x="20037" y="9462"/>
                  </a:cubicBezTo>
                  <a:cubicBezTo>
                    <a:pt x="18474" y="12226"/>
                    <a:pt x="14779" y="15826"/>
                    <a:pt x="12647" y="17948"/>
                  </a:cubicBezTo>
                  <a:cubicBezTo>
                    <a:pt x="10516" y="20069"/>
                    <a:pt x="9947" y="20712"/>
                    <a:pt x="9379" y="21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588" name="Line"/>
            <p:cNvSpPr/>
            <p:nvPr/>
          </p:nvSpPr>
          <p:spPr>
            <a:xfrm>
              <a:off x="8483599" y="5365750"/>
              <a:ext cx="19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589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6940050" y="-12700"/>
              <a:ext cx="4225379" cy="1020623"/>
            </a:xfrm>
            <a:prstGeom prst="rect">
              <a:avLst/>
            </a:prstGeom>
            <a:effectLst/>
          </p:spPr>
        </p:pic>
        <p:pic>
          <p:nvPicPr>
            <p:cNvPr id="591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731581" y="3257011"/>
              <a:ext cx="155105" cy="4305839"/>
            </a:xfrm>
            <a:prstGeom prst="rect">
              <a:avLst/>
            </a:prstGeom>
            <a:effectLst/>
          </p:spPr>
        </p:pic>
        <p:pic>
          <p:nvPicPr>
            <p:cNvPr id="593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9703798" y="3054350"/>
              <a:ext cx="2577102" cy="279400"/>
            </a:xfrm>
            <a:prstGeom prst="rect">
              <a:avLst/>
            </a:prstGeom>
            <a:effectLst/>
          </p:spPr>
        </p:pic>
        <p:pic>
          <p:nvPicPr>
            <p:cNvPr id="595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10032999" y="3702050"/>
              <a:ext cx="317501" cy="254000"/>
            </a:xfrm>
            <a:prstGeom prst="rect">
              <a:avLst/>
            </a:prstGeom>
            <a:effectLst/>
          </p:spPr>
        </p:pic>
        <p:pic>
          <p:nvPicPr>
            <p:cNvPr id="597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10166349" y="3676650"/>
              <a:ext cx="158751" cy="387350"/>
            </a:xfrm>
            <a:prstGeom prst="rect">
              <a:avLst/>
            </a:prstGeom>
            <a:effectLst/>
          </p:spPr>
        </p:pic>
        <p:pic>
          <p:nvPicPr>
            <p:cNvPr id="599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10402243" y="3689350"/>
              <a:ext cx="373708" cy="225726"/>
            </a:xfrm>
            <a:prstGeom prst="rect">
              <a:avLst/>
            </a:prstGeom>
            <a:effectLst/>
          </p:spPr>
        </p:pic>
        <p:pic>
          <p:nvPicPr>
            <p:cNvPr id="601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10839449" y="3566583"/>
              <a:ext cx="202560" cy="349241"/>
            </a:xfrm>
            <a:prstGeom prst="rect">
              <a:avLst/>
            </a:prstGeom>
            <a:effectLst/>
          </p:spPr>
        </p:pic>
        <p:pic>
          <p:nvPicPr>
            <p:cNvPr id="603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11089216" y="3721216"/>
              <a:ext cx="118535" cy="184035"/>
            </a:xfrm>
            <a:prstGeom prst="rect">
              <a:avLst/>
            </a:prstGeom>
            <a:effectLst/>
          </p:spPr>
        </p:pic>
        <p:pic>
          <p:nvPicPr>
            <p:cNvPr id="605" name="Line Line" descr="Line Lin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11220449" y="3740150"/>
              <a:ext cx="63501" cy="133350"/>
            </a:xfrm>
            <a:prstGeom prst="rect">
              <a:avLst/>
            </a:prstGeom>
            <a:effectLst/>
          </p:spPr>
        </p:pic>
        <p:pic>
          <p:nvPicPr>
            <p:cNvPr id="607" name="Line Shape" descr="Line Shap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11208184" y="3600450"/>
              <a:ext cx="63066" cy="101600"/>
            </a:xfrm>
            <a:prstGeom prst="rect">
              <a:avLst/>
            </a:prstGeom>
            <a:effectLst/>
          </p:spPr>
        </p:pic>
        <p:pic>
          <p:nvPicPr>
            <p:cNvPr id="609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11294215" y="3484419"/>
              <a:ext cx="173885" cy="417877"/>
            </a:xfrm>
            <a:prstGeom prst="rect">
              <a:avLst/>
            </a:prstGeom>
            <a:effectLst/>
          </p:spPr>
        </p:pic>
        <p:pic>
          <p:nvPicPr>
            <p:cNvPr id="611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11539730" y="3530600"/>
              <a:ext cx="144271" cy="336550"/>
            </a:xfrm>
            <a:prstGeom prst="rect">
              <a:avLst/>
            </a:prstGeom>
            <a:effectLst/>
          </p:spPr>
        </p:pic>
        <p:pic>
          <p:nvPicPr>
            <p:cNvPr id="613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1676518" y="3626791"/>
              <a:ext cx="137016" cy="230091"/>
            </a:xfrm>
            <a:prstGeom prst="rect">
              <a:avLst/>
            </a:prstGeom>
            <a:effectLst/>
          </p:spPr>
        </p:pic>
        <p:pic>
          <p:nvPicPr>
            <p:cNvPr id="615" name="Line Line" descr="Line Lin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11830049" y="3759200"/>
              <a:ext cx="82551" cy="158750"/>
            </a:xfrm>
            <a:prstGeom prst="rect">
              <a:avLst/>
            </a:prstGeom>
            <a:effectLst/>
          </p:spPr>
        </p:pic>
        <p:pic>
          <p:nvPicPr>
            <p:cNvPr id="617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11988799" y="3625850"/>
              <a:ext cx="44451" cy="222250"/>
            </a:xfrm>
            <a:prstGeom prst="rect">
              <a:avLst/>
            </a:prstGeom>
            <a:effectLst/>
          </p:spPr>
        </p:pic>
        <p:pic>
          <p:nvPicPr>
            <p:cNvPr id="619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12077699" y="3511550"/>
              <a:ext cx="138867" cy="533400"/>
            </a:xfrm>
            <a:prstGeom prst="rect">
              <a:avLst/>
            </a:prstGeom>
            <a:effectLst/>
          </p:spPr>
        </p:pic>
        <p:sp>
          <p:nvSpPr>
            <p:cNvPr id="621" name="Line"/>
            <p:cNvSpPr/>
            <p:nvPr/>
          </p:nvSpPr>
          <p:spPr>
            <a:xfrm>
              <a:off x="1581150" y="5530850"/>
              <a:ext cx="7035801" cy="2851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58" fill="norm" stroke="1" extrusionOk="0">
                  <a:moveTo>
                    <a:pt x="0" y="0"/>
                  </a:moveTo>
                  <a:cubicBezTo>
                    <a:pt x="227" y="160"/>
                    <a:pt x="455" y="320"/>
                    <a:pt x="686" y="720"/>
                  </a:cubicBezTo>
                  <a:cubicBezTo>
                    <a:pt x="916" y="1120"/>
                    <a:pt x="1150" y="1760"/>
                    <a:pt x="1391" y="2240"/>
                  </a:cubicBezTo>
                  <a:cubicBezTo>
                    <a:pt x="1631" y="2720"/>
                    <a:pt x="1878" y="3040"/>
                    <a:pt x="2109" y="3280"/>
                  </a:cubicBezTo>
                  <a:cubicBezTo>
                    <a:pt x="2339" y="3520"/>
                    <a:pt x="2554" y="3680"/>
                    <a:pt x="2830" y="3760"/>
                  </a:cubicBezTo>
                  <a:cubicBezTo>
                    <a:pt x="3106" y="3840"/>
                    <a:pt x="3444" y="3840"/>
                    <a:pt x="3743" y="3840"/>
                  </a:cubicBezTo>
                  <a:cubicBezTo>
                    <a:pt x="4042" y="3840"/>
                    <a:pt x="4302" y="3840"/>
                    <a:pt x="4578" y="3840"/>
                  </a:cubicBezTo>
                  <a:cubicBezTo>
                    <a:pt x="4854" y="3840"/>
                    <a:pt x="5147" y="3840"/>
                    <a:pt x="5371" y="3920"/>
                  </a:cubicBezTo>
                  <a:cubicBezTo>
                    <a:pt x="5595" y="4000"/>
                    <a:pt x="5751" y="4160"/>
                    <a:pt x="5991" y="4320"/>
                  </a:cubicBezTo>
                  <a:cubicBezTo>
                    <a:pt x="6232" y="4480"/>
                    <a:pt x="6557" y="4640"/>
                    <a:pt x="6888" y="4880"/>
                  </a:cubicBezTo>
                  <a:cubicBezTo>
                    <a:pt x="7219" y="5120"/>
                    <a:pt x="7557" y="5440"/>
                    <a:pt x="7798" y="5680"/>
                  </a:cubicBezTo>
                  <a:cubicBezTo>
                    <a:pt x="8038" y="5920"/>
                    <a:pt x="8181" y="6080"/>
                    <a:pt x="8347" y="6240"/>
                  </a:cubicBezTo>
                  <a:cubicBezTo>
                    <a:pt x="8513" y="6400"/>
                    <a:pt x="8701" y="6560"/>
                    <a:pt x="8896" y="6720"/>
                  </a:cubicBezTo>
                  <a:cubicBezTo>
                    <a:pt x="9091" y="6880"/>
                    <a:pt x="9292" y="7040"/>
                    <a:pt x="9487" y="7200"/>
                  </a:cubicBezTo>
                  <a:cubicBezTo>
                    <a:pt x="9682" y="7360"/>
                    <a:pt x="9871" y="7520"/>
                    <a:pt x="10053" y="7680"/>
                  </a:cubicBezTo>
                  <a:cubicBezTo>
                    <a:pt x="10235" y="7840"/>
                    <a:pt x="10410" y="8000"/>
                    <a:pt x="10599" y="8160"/>
                  </a:cubicBezTo>
                  <a:cubicBezTo>
                    <a:pt x="10787" y="8320"/>
                    <a:pt x="10988" y="8480"/>
                    <a:pt x="11183" y="8720"/>
                  </a:cubicBezTo>
                  <a:cubicBezTo>
                    <a:pt x="11378" y="8960"/>
                    <a:pt x="11567" y="9280"/>
                    <a:pt x="11749" y="9600"/>
                  </a:cubicBezTo>
                  <a:cubicBezTo>
                    <a:pt x="11931" y="9920"/>
                    <a:pt x="12106" y="10240"/>
                    <a:pt x="12389" y="10720"/>
                  </a:cubicBezTo>
                  <a:cubicBezTo>
                    <a:pt x="12671" y="11200"/>
                    <a:pt x="13061" y="11840"/>
                    <a:pt x="13351" y="12320"/>
                  </a:cubicBezTo>
                  <a:cubicBezTo>
                    <a:pt x="13640" y="12800"/>
                    <a:pt x="13828" y="13120"/>
                    <a:pt x="14017" y="13440"/>
                  </a:cubicBezTo>
                  <a:cubicBezTo>
                    <a:pt x="14205" y="13760"/>
                    <a:pt x="14394" y="14080"/>
                    <a:pt x="14572" y="14400"/>
                  </a:cubicBezTo>
                  <a:cubicBezTo>
                    <a:pt x="14751" y="14720"/>
                    <a:pt x="14920" y="15040"/>
                    <a:pt x="15092" y="15360"/>
                  </a:cubicBezTo>
                  <a:cubicBezTo>
                    <a:pt x="15264" y="15680"/>
                    <a:pt x="15440" y="16000"/>
                    <a:pt x="15622" y="16320"/>
                  </a:cubicBezTo>
                  <a:cubicBezTo>
                    <a:pt x="15804" y="16640"/>
                    <a:pt x="15992" y="16960"/>
                    <a:pt x="16177" y="17280"/>
                  </a:cubicBezTo>
                  <a:cubicBezTo>
                    <a:pt x="16362" y="17600"/>
                    <a:pt x="16544" y="17920"/>
                    <a:pt x="16704" y="18240"/>
                  </a:cubicBezTo>
                  <a:cubicBezTo>
                    <a:pt x="16863" y="18560"/>
                    <a:pt x="16999" y="18880"/>
                    <a:pt x="17162" y="19120"/>
                  </a:cubicBezTo>
                  <a:cubicBezTo>
                    <a:pt x="17324" y="19360"/>
                    <a:pt x="17513" y="19520"/>
                    <a:pt x="17678" y="19680"/>
                  </a:cubicBezTo>
                  <a:cubicBezTo>
                    <a:pt x="17844" y="19840"/>
                    <a:pt x="17987" y="20000"/>
                    <a:pt x="18201" y="20240"/>
                  </a:cubicBezTo>
                  <a:cubicBezTo>
                    <a:pt x="18416" y="20480"/>
                    <a:pt x="18702" y="20800"/>
                    <a:pt x="18978" y="21040"/>
                  </a:cubicBezTo>
                  <a:cubicBezTo>
                    <a:pt x="19254" y="21280"/>
                    <a:pt x="19521" y="21440"/>
                    <a:pt x="19810" y="21520"/>
                  </a:cubicBezTo>
                  <a:cubicBezTo>
                    <a:pt x="20099" y="21600"/>
                    <a:pt x="20411" y="21600"/>
                    <a:pt x="20713" y="21040"/>
                  </a:cubicBezTo>
                  <a:cubicBezTo>
                    <a:pt x="21015" y="20480"/>
                    <a:pt x="21308" y="19360"/>
                    <a:pt x="21600" y="182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2" name="Line"/>
            <p:cNvSpPr/>
            <p:nvPr/>
          </p:nvSpPr>
          <p:spPr>
            <a:xfrm>
              <a:off x="1555750" y="6082169"/>
              <a:ext cx="368301" cy="3102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9" fill="norm" stroke="1" extrusionOk="0">
                  <a:moveTo>
                    <a:pt x="0" y="21094"/>
                  </a:moveTo>
                  <a:cubicBezTo>
                    <a:pt x="1986" y="17300"/>
                    <a:pt x="3972" y="13505"/>
                    <a:pt x="5152" y="10221"/>
                  </a:cubicBezTo>
                  <a:cubicBezTo>
                    <a:pt x="6331" y="6937"/>
                    <a:pt x="6703" y="4164"/>
                    <a:pt x="6890" y="2413"/>
                  </a:cubicBezTo>
                  <a:cubicBezTo>
                    <a:pt x="7076" y="662"/>
                    <a:pt x="7076" y="-68"/>
                    <a:pt x="6890" y="5"/>
                  </a:cubicBezTo>
                  <a:cubicBezTo>
                    <a:pt x="6703" y="78"/>
                    <a:pt x="6331" y="954"/>
                    <a:pt x="5959" y="3216"/>
                  </a:cubicBezTo>
                  <a:cubicBezTo>
                    <a:pt x="5586" y="5478"/>
                    <a:pt x="5214" y="9127"/>
                    <a:pt x="5028" y="12046"/>
                  </a:cubicBezTo>
                  <a:cubicBezTo>
                    <a:pt x="4841" y="14964"/>
                    <a:pt x="4841" y="17154"/>
                    <a:pt x="4966" y="18613"/>
                  </a:cubicBezTo>
                  <a:cubicBezTo>
                    <a:pt x="5090" y="20073"/>
                    <a:pt x="5338" y="20802"/>
                    <a:pt x="5772" y="21167"/>
                  </a:cubicBezTo>
                  <a:cubicBezTo>
                    <a:pt x="6207" y="21532"/>
                    <a:pt x="6828" y="21532"/>
                    <a:pt x="7759" y="20510"/>
                  </a:cubicBezTo>
                  <a:cubicBezTo>
                    <a:pt x="8690" y="19489"/>
                    <a:pt x="9931" y="17446"/>
                    <a:pt x="11110" y="14891"/>
                  </a:cubicBezTo>
                  <a:cubicBezTo>
                    <a:pt x="12290" y="12337"/>
                    <a:pt x="13407" y="9273"/>
                    <a:pt x="14028" y="7302"/>
                  </a:cubicBezTo>
                  <a:cubicBezTo>
                    <a:pt x="14648" y="5332"/>
                    <a:pt x="14772" y="4456"/>
                    <a:pt x="14959" y="3654"/>
                  </a:cubicBezTo>
                  <a:cubicBezTo>
                    <a:pt x="15145" y="2851"/>
                    <a:pt x="15393" y="2121"/>
                    <a:pt x="15517" y="2121"/>
                  </a:cubicBezTo>
                  <a:cubicBezTo>
                    <a:pt x="15641" y="2121"/>
                    <a:pt x="15641" y="2851"/>
                    <a:pt x="15641" y="4748"/>
                  </a:cubicBezTo>
                  <a:cubicBezTo>
                    <a:pt x="15641" y="6646"/>
                    <a:pt x="15641" y="9710"/>
                    <a:pt x="16634" y="11827"/>
                  </a:cubicBezTo>
                  <a:cubicBezTo>
                    <a:pt x="17628" y="13943"/>
                    <a:pt x="19614" y="15110"/>
                    <a:pt x="21600" y="162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3" name="Line"/>
            <p:cNvSpPr/>
            <p:nvPr/>
          </p:nvSpPr>
          <p:spPr>
            <a:xfrm>
              <a:off x="0" y="5985933"/>
              <a:ext cx="186267" cy="497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27" y="18567"/>
                    <a:pt x="2455" y="15534"/>
                    <a:pt x="4909" y="12409"/>
                  </a:cubicBezTo>
                  <a:cubicBezTo>
                    <a:pt x="7364" y="9283"/>
                    <a:pt x="11045" y="6066"/>
                    <a:pt x="13377" y="4136"/>
                  </a:cubicBezTo>
                  <a:cubicBezTo>
                    <a:pt x="15709" y="2206"/>
                    <a:pt x="16691" y="1563"/>
                    <a:pt x="17673" y="1011"/>
                  </a:cubicBezTo>
                  <a:cubicBezTo>
                    <a:pt x="18655" y="460"/>
                    <a:pt x="19636" y="0"/>
                    <a:pt x="20373" y="0"/>
                  </a:cubicBezTo>
                  <a:cubicBezTo>
                    <a:pt x="21109" y="0"/>
                    <a:pt x="21600" y="460"/>
                    <a:pt x="21600" y="2436"/>
                  </a:cubicBezTo>
                  <a:cubicBezTo>
                    <a:pt x="21600" y="4412"/>
                    <a:pt x="21109" y="7905"/>
                    <a:pt x="20618" y="10800"/>
                  </a:cubicBezTo>
                  <a:cubicBezTo>
                    <a:pt x="20127" y="13695"/>
                    <a:pt x="19636" y="15993"/>
                    <a:pt x="19391" y="17372"/>
                  </a:cubicBezTo>
                  <a:cubicBezTo>
                    <a:pt x="19145" y="18751"/>
                    <a:pt x="19145" y="19210"/>
                    <a:pt x="19023" y="19164"/>
                  </a:cubicBezTo>
                  <a:cubicBezTo>
                    <a:pt x="18900" y="19118"/>
                    <a:pt x="18655" y="18567"/>
                    <a:pt x="18409" y="1801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4" name="Line"/>
            <p:cNvSpPr/>
            <p:nvPr/>
          </p:nvSpPr>
          <p:spPr>
            <a:xfrm>
              <a:off x="44450" y="6248400"/>
              <a:ext cx="222250" cy="88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" y="19029"/>
                    <a:pt x="823" y="16457"/>
                    <a:pt x="4423" y="12857"/>
                  </a:cubicBezTo>
                  <a:cubicBezTo>
                    <a:pt x="8023" y="9257"/>
                    <a:pt x="14811" y="46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5" name="Line"/>
            <p:cNvSpPr/>
            <p:nvPr/>
          </p:nvSpPr>
          <p:spPr>
            <a:xfrm>
              <a:off x="298450" y="6226087"/>
              <a:ext cx="88900" cy="1810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4629" y="1141"/>
                  </a:moveTo>
                  <a:cubicBezTo>
                    <a:pt x="3086" y="5662"/>
                    <a:pt x="1543" y="10183"/>
                    <a:pt x="771" y="13071"/>
                  </a:cubicBezTo>
                  <a:cubicBezTo>
                    <a:pt x="0" y="15959"/>
                    <a:pt x="0" y="17215"/>
                    <a:pt x="0" y="17215"/>
                  </a:cubicBezTo>
                  <a:cubicBezTo>
                    <a:pt x="0" y="17215"/>
                    <a:pt x="0" y="15959"/>
                    <a:pt x="771" y="13197"/>
                  </a:cubicBezTo>
                  <a:cubicBezTo>
                    <a:pt x="1543" y="10434"/>
                    <a:pt x="3086" y="6164"/>
                    <a:pt x="4629" y="3527"/>
                  </a:cubicBezTo>
                  <a:cubicBezTo>
                    <a:pt x="6171" y="890"/>
                    <a:pt x="7714" y="-115"/>
                    <a:pt x="9000" y="11"/>
                  </a:cubicBezTo>
                  <a:cubicBezTo>
                    <a:pt x="10286" y="136"/>
                    <a:pt x="11314" y="1392"/>
                    <a:pt x="13371" y="5159"/>
                  </a:cubicBezTo>
                  <a:cubicBezTo>
                    <a:pt x="15429" y="8927"/>
                    <a:pt x="18514" y="15206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6" name="Line"/>
            <p:cNvSpPr/>
            <p:nvPr/>
          </p:nvSpPr>
          <p:spPr>
            <a:xfrm>
              <a:off x="540696" y="6199615"/>
              <a:ext cx="126027" cy="1826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3" h="21186" fill="norm" stroke="1" extrusionOk="0">
                  <a:moveTo>
                    <a:pt x="11527" y="7866"/>
                  </a:moveTo>
                  <a:cubicBezTo>
                    <a:pt x="14360" y="6393"/>
                    <a:pt x="17193" y="4921"/>
                    <a:pt x="18963" y="3571"/>
                  </a:cubicBezTo>
                  <a:cubicBezTo>
                    <a:pt x="20734" y="2221"/>
                    <a:pt x="21442" y="993"/>
                    <a:pt x="20911" y="380"/>
                  </a:cubicBezTo>
                  <a:cubicBezTo>
                    <a:pt x="20380" y="-234"/>
                    <a:pt x="18609" y="-234"/>
                    <a:pt x="15422" y="1361"/>
                  </a:cubicBezTo>
                  <a:cubicBezTo>
                    <a:pt x="12235" y="2957"/>
                    <a:pt x="7632" y="6148"/>
                    <a:pt x="4622" y="9339"/>
                  </a:cubicBezTo>
                  <a:cubicBezTo>
                    <a:pt x="1612" y="12530"/>
                    <a:pt x="196" y="15721"/>
                    <a:pt x="19" y="17807"/>
                  </a:cubicBezTo>
                  <a:cubicBezTo>
                    <a:pt x="-158" y="19893"/>
                    <a:pt x="904" y="20875"/>
                    <a:pt x="3737" y="21121"/>
                  </a:cubicBezTo>
                  <a:cubicBezTo>
                    <a:pt x="6570" y="21366"/>
                    <a:pt x="11173" y="20875"/>
                    <a:pt x="15776" y="203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7" name="Line"/>
            <p:cNvSpPr/>
            <p:nvPr/>
          </p:nvSpPr>
          <p:spPr>
            <a:xfrm>
              <a:off x="723900" y="6195155"/>
              <a:ext cx="69851" cy="1294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06" fill="norm" stroke="1" extrusionOk="0">
                  <a:moveTo>
                    <a:pt x="21600" y="403"/>
                  </a:moveTo>
                  <a:cubicBezTo>
                    <a:pt x="18327" y="54"/>
                    <a:pt x="15055" y="-294"/>
                    <a:pt x="13418" y="403"/>
                  </a:cubicBezTo>
                  <a:cubicBezTo>
                    <a:pt x="11782" y="1100"/>
                    <a:pt x="11782" y="2841"/>
                    <a:pt x="13091" y="5454"/>
                  </a:cubicBezTo>
                  <a:cubicBezTo>
                    <a:pt x="14400" y="8067"/>
                    <a:pt x="17018" y="11551"/>
                    <a:pt x="17673" y="14164"/>
                  </a:cubicBezTo>
                  <a:cubicBezTo>
                    <a:pt x="18327" y="16777"/>
                    <a:pt x="17018" y="18519"/>
                    <a:pt x="13745" y="19564"/>
                  </a:cubicBezTo>
                  <a:cubicBezTo>
                    <a:pt x="10473" y="20609"/>
                    <a:pt x="5236" y="20958"/>
                    <a:pt x="0" y="213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8" name="Line"/>
            <p:cNvSpPr/>
            <p:nvPr/>
          </p:nvSpPr>
          <p:spPr>
            <a:xfrm>
              <a:off x="861229" y="6007100"/>
              <a:ext cx="65871" cy="287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06" h="21432" fill="norm" stroke="1" extrusionOk="0">
                  <a:moveTo>
                    <a:pt x="18981" y="0"/>
                  </a:moveTo>
                  <a:cubicBezTo>
                    <a:pt x="14256" y="2996"/>
                    <a:pt x="9531" y="5991"/>
                    <a:pt x="6494" y="8672"/>
                  </a:cubicBezTo>
                  <a:cubicBezTo>
                    <a:pt x="3456" y="11352"/>
                    <a:pt x="2106" y="13717"/>
                    <a:pt x="1093" y="15766"/>
                  </a:cubicBezTo>
                  <a:cubicBezTo>
                    <a:pt x="81" y="17816"/>
                    <a:pt x="-594" y="19550"/>
                    <a:pt x="756" y="20496"/>
                  </a:cubicBezTo>
                  <a:cubicBezTo>
                    <a:pt x="2106" y="21442"/>
                    <a:pt x="5481" y="21600"/>
                    <a:pt x="9194" y="21285"/>
                  </a:cubicBezTo>
                  <a:cubicBezTo>
                    <a:pt x="12906" y="20969"/>
                    <a:pt x="16956" y="20181"/>
                    <a:pt x="21006" y="193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29" name="Line"/>
            <p:cNvSpPr/>
            <p:nvPr/>
          </p:nvSpPr>
          <p:spPr>
            <a:xfrm>
              <a:off x="849159" y="6165850"/>
              <a:ext cx="103342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2947" y="21600"/>
                  </a:moveTo>
                  <a:cubicBezTo>
                    <a:pt x="1219" y="19440"/>
                    <a:pt x="-509" y="17280"/>
                    <a:pt x="139" y="14400"/>
                  </a:cubicBezTo>
                  <a:cubicBezTo>
                    <a:pt x="787" y="11520"/>
                    <a:pt x="3811" y="7920"/>
                    <a:pt x="7699" y="5400"/>
                  </a:cubicBezTo>
                  <a:cubicBezTo>
                    <a:pt x="11587" y="2880"/>
                    <a:pt x="16339" y="1440"/>
                    <a:pt x="2109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0" name="Line"/>
            <p:cNvSpPr/>
            <p:nvPr/>
          </p:nvSpPr>
          <p:spPr>
            <a:xfrm>
              <a:off x="970987" y="6191250"/>
              <a:ext cx="19614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3600"/>
                    <a:pt x="2735" y="7200"/>
                    <a:pt x="575" y="10800"/>
                  </a:cubicBezTo>
                  <a:cubicBezTo>
                    <a:pt x="-1585" y="14400"/>
                    <a:pt x="2735" y="18000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1" name="Line"/>
            <p:cNvSpPr/>
            <p:nvPr/>
          </p:nvSpPr>
          <p:spPr>
            <a:xfrm>
              <a:off x="1035050" y="5906180"/>
              <a:ext cx="425450" cy="332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25" fill="norm" stroke="1" extrusionOk="0">
                  <a:moveTo>
                    <a:pt x="0" y="11702"/>
                  </a:moveTo>
                  <a:cubicBezTo>
                    <a:pt x="430" y="12107"/>
                    <a:pt x="860" y="12512"/>
                    <a:pt x="1075" y="13524"/>
                  </a:cubicBezTo>
                  <a:cubicBezTo>
                    <a:pt x="1290" y="14537"/>
                    <a:pt x="1290" y="16157"/>
                    <a:pt x="1290" y="17372"/>
                  </a:cubicBezTo>
                  <a:cubicBezTo>
                    <a:pt x="1290" y="18587"/>
                    <a:pt x="1290" y="19397"/>
                    <a:pt x="1075" y="20072"/>
                  </a:cubicBezTo>
                  <a:cubicBezTo>
                    <a:pt x="860" y="20747"/>
                    <a:pt x="430" y="21287"/>
                    <a:pt x="215" y="21219"/>
                  </a:cubicBezTo>
                  <a:cubicBezTo>
                    <a:pt x="0" y="21152"/>
                    <a:pt x="0" y="20477"/>
                    <a:pt x="107" y="19802"/>
                  </a:cubicBezTo>
                  <a:cubicBezTo>
                    <a:pt x="215" y="19127"/>
                    <a:pt x="430" y="18452"/>
                    <a:pt x="699" y="17777"/>
                  </a:cubicBezTo>
                  <a:cubicBezTo>
                    <a:pt x="967" y="17102"/>
                    <a:pt x="1290" y="16427"/>
                    <a:pt x="1666" y="16292"/>
                  </a:cubicBezTo>
                  <a:cubicBezTo>
                    <a:pt x="2042" y="16157"/>
                    <a:pt x="2472" y="16562"/>
                    <a:pt x="2687" y="17372"/>
                  </a:cubicBezTo>
                  <a:cubicBezTo>
                    <a:pt x="2901" y="18182"/>
                    <a:pt x="2901" y="19397"/>
                    <a:pt x="2955" y="19667"/>
                  </a:cubicBezTo>
                  <a:cubicBezTo>
                    <a:pt x="3009" y="19937"/>
                    <a:pt x="3116" y="19262"/>
                    <a:pt x="3331" y="18655"/>
                  </a:cubicBezTo>
                  <a:cubicBezTo>
                    <a:pt x="3546" y="18047"/>
                    <a:pt x="3869" y="17507"/>
                    <a:pt x="4245" y="16967"/>
                  </a:cubicBezTo>
                  <a:cubicBezTo>
                    <a:pt x="4621" y="16427"/>
                    <a:pt x="5051" y="15887"/>
                    <a:pt x="5319" y="15954"/>
                  </a:cubicBezTo>
                  <a:cubicBezTo>
                    <a:pt x="5588" y="16022"/>
                    <a:pt x="5696" y="16697"/>
                    <a:pt x="5749" y="17372"/>
                  </a:cubicBezTo>
                  <a:cubicBezTo>
                    <a:pt x="5803" y="18047"/>
                    <a:pt x="5803" y="18722"/>
                    <a:pt x="5964" y="19330"/>
                  </a:cubicBezTo>
                  <a:cubicBezTo>
                    <a:pt x="6125" y="19937"/>
                    <a:pt x="6448" y="20477"/>
                    <a:pt x="6878" y="20747"/>
                  </a:cubicBezTo>
                  <a:cubicBezTo>
                    <a:pt x="7307" y="21017"/>
                    <a:pt x="7845" y="21017"/>
                    <a:pt x="8382" y="20342"/>
                  </a:cubicBezTo>
                  <a:cubicBezTo>
                    <a:pt x="8919" y="19667"/>
                    <a:pt x="9457" y="18317"/>
                    <a:pt x="9725" y="17305"/>
                  </a:cubicBezTo>
                  <a:cubicBezTo>
                    <a:pt x="9994" y="16292"/>
                    <a:pt x="9994" y="15617"/>
                    <a:pt x="9725" y="15280"/>
                  </a:cubicBezTo>
                  <a:cubicBezTo>
                    <a:pt x="9457" y="14942"/>
                    <a:pt x="8919" y="14942"/>
                    <a:pt x="8543" y="15347"/>
                  </a:cubicBezTo>
                  <a:cubicBezTo>
                    <a:pt x="8167" y="15752"/>
                    <a:pt x="7952" y="16562"/>
                    <a:pt x="7791" y="17305"/>
                  </a:cubicBezTo>
                  <a:cubicBezTo>
                    <a:pt x="7630" y="18047"/>
                    <a:pt x="7522" y="18722"/>
                    <a:pt x="7684" y="19262"/>
                  </a:cubicBezTo>
                  <a:cubicBezTo>
                    <a:pt x="7845" y="19802"/>
                    <a:pt x="8275" y="20207"/>
                    <a:pt x="8651" y="20140"/>
                  </a:cubicBezTo>
                  <a:cubicBezTo>
                    <a:pt x="9027" y="20072"/>
                    <a:pt x="9349" y="19532"/>
                    <a:pt x="9672" y="18925"/>
                  </a:cubicBezTo>
                  <a:cubicBezTo>
                    <a:pt x="9994" y="18317"/>
                    <a:pt x="10316" y="17642"/>
                    <a:pt x="10746" y="17305"/>
                  </a:cubicBezTo>
                  <a:cubicBezTo>
                    <a:pt x="11176" y="16967"/>
                    <a:pt x="11713" y="16967"/>
                    <a:pt x="12251" y="16225"/>
                  </a:cubicBezTo>
                  <a:cubicBezTo>
                    <a:pt x="12788" y="15482"/>
                    <a:pt x="13325" y="13997"/>
                    <a:pt x="14078" y="11770"/>
                  </a:cubicBezTo>
                  <a:cubicBezTo>
                    <a:pt x="14830" y="9542"/>
                    <a:pt x="15797" y="6572"/>
                    <a:pt x="16442" y="4344"/>
                  </a:cubicBezTo>
                  <a:cubicBezTo>
                    <a:pt x="17087" y="2117"/>
                    <a:pt x="17409" y="632"/>
                    <a:pt x="17409" y="159"/>
                  </a:cubicBezTo>
                  <a:cubicBezTo>
                    <a:pt x="17409" y="-313"/>
                    <a:pt x="17087" y="227"/>
                    <a:pt x="16442" y="2319"/>
                  </a:cubicBezTo>
                  <a:cubicBezTo>
                    <a:pt x="15797" y="4412"/>
                    <a:pt x="14830" y="8057"/>
                    <a:pt x="14346" y="10217"/>
                  </a:cubicBezTo>
                  <a:cubicBezTo>
                    <a:pt x="13863" y="12377"/>
                    <a:pt x="13863" y="13052"/>
                    <a:pt x="13809" y="13727"/>
                  </a:cubicBezTo>
                  <a:cubicBezTo>
                    <a:pt x="13755" y="14402"/>
                    <a:pt x="13648" y="15077"/>
                    <a:pt x="13809" y="15617"/>
                  </a:cubicBezTo>
                  <a:cubicBezTo>
                    <a:pt x="13970" y="16157"/>
                    <a:pt x="14400" y="16562"/>
                    <a:pt x="14937" y="16562"/>
                  </a:cubicBezTo>
                  <a:cubicBezTo>
                    <a:pt x="15475" y="16562"/>
                    <a:pt x="16119" y="16157"/>
                    <a:pt x="16710" y="15752"/>
                  </a:cubicBezTo>
                  <a:cubicBezTo>
                    <a:pt x="17301" y="15347"/>
                    <a:pt x="17839" y="14942"/>
                    <a:pt x="18430" y="14267"/>
                  </a:cubicBezTo>
                  <a:cubicBezTo>
                    <a:pt x="19021" y="13592"/>
                    <a:pt x="19666" y="12647"/>
                    <a:pt x="19719" y="12377"/>
                  </a:cubicBezTo>
                  <a:cubicBezTo>
                    <a:pt x="19773" y="12107"/>
                    <a:pt x="19236" y="12512"/>
                    <a:pt x="18752" y="13052"/>
                  </a:cubicBezTo>
                  <a:cubicBezTo>
                    <a:pt x="18269" y="13592"/>
                    <a:pt x="17839" y="14267"/>
                    <a:pt x="17516" y="14942"/>
                  </a:cubicBezTo>
                  <a:cubicBezTo>
                    <a:pt x="17194" y="15617"/>
                    <a:pt x="16979" y="16292"/>
                    <a:pt x="17033" y="16900"/>
                  </a:cubicBezTo>
                  <a:cubicBezTo>
                    <a:pt x="17087" y="17507"/>
                    <a:pt x="17409" y="18047"/>
                    <a:pt x="18215" y="18115"/>
                  </a:cubicBezTo>
                  <a:cubicBezTo>
                    <a:pt x="19021" y="18182"/>
                    <a:pt x="20310" y="17777"/>
                    <a:pt x="21600" y="17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2" name="Line"/>
            <p:cNvSpPr/>
            <p:nvPr/>
          </p:nvSpPr>
          <p:spPr>
            <a:xfrm>
              <a:off x="1305355" y="5975350"/>
              <a:ext cx="167845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6" h="21600" fill="norm" stroke="1" extrusionOk="0">
                  <a:moveTo>
                    <a:pt x="5146" y="21600"/>
                  </a:moveTo>
                  <a:cubicBezTo>
                    <a:pt x="3013" y="20160"/>
                    <a:pt x="879" y="18720"/>
                    <a:pt x="213" y="16560"/>
                  </a:cubicBezTo>
                  <a:cubicBezTo>
                    <a:pt x="-454" y="14400"/>
                    <a:pt x="346" y="11520"/>
                    <a:pt x="4079" y="8640"/>
                  </a:cubicBezTo>
                  <a:cubicBezTo>
                    <a:pt x="7813" y="5760"/>
                    <a:pt x="14479" y="2880"/>
                    <a:pt x="2114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3" name="Line"/>
            <p:cNvSpPr/>
            <p:nvPr/>
          </p:nvSpPr>
          <p:spPr>
            <a:xfrm>
              <a:off x="1620572" y="5867400"/>
              <a:ext cx="112979" cy="1000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0" h="21270" fill="norm" stroke="1" extrusionOk="0">
                  <a:moveTo>
                    <a:pt x="21350" y="12150"/>
                  </a:moveTo>
                  <a:cubicBezTo>
                    <a:pt x="20150" y="10350"/>
                    <a:pt x="18950" y="8550"/>
                    <a:pt x="16350" y="7425"/>
                  </a:cubicBezTo>
                  <a:cubicBezTo>
                    <a:pt x="13750" y="6300"/>
                    <a:pt x="9750" y="5850"/>
                    <a:pt x="6750" y="6750"/>
                  </a:cubicBezTo>
                  <a:cubicBezTo>
                    <a:pt x="3750" y="7650"/>
                    <a:pt x="1750" y="9900"/>
                    <a:pt x="750" y="12600"/>
                  </a:cubicBezTo>
                  <a:cubicBezTo>
                    <a:pt x="-250" y="15300"/>
                    <a:pt x="-250" y="18450"/>
                    <a:pt x="750" y="20025"/>
                  </a:cubicBezTo>
                  <a:cubicBezTo>
                    <a:pt x="1750" y="21600"/>
                    <a:pt x="3750" y="21600"/>
                    <a:pt x="6150" y="20475"/>
                  </a:cubicBezTo>
                  <a:cubicBezTo>
                    <a:pt x="8550" y="19350"/>
                    <a:pt x="11350" y="17100"/>
                    <a:pt x="12950" y="13500"/>
                  </a:cubicBezTo>
                  <a:cubicBezTo>
                    <a:pt x="14550" y="9900"/>
                    <a:pt x="14950" y="4950"/>
                    <a:pt x="1535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4" name="Line"/>
            <p:cNvSpPr/>
            <p:nvPr/>
          </p:nvSpPr>
          <p:spPr>
            <a:xfrm>
              <a:off x="1765300" y="5645791"/>
              <a:ext cx="97621" cy="348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30" fill="norm" stroke="1" extrusionOk="0">
                  <a:moveTo>
                    <a:pt x="17923" y="7767"/>
                  </a:moveTo>
                  <a:cubicBezTo>
                    <a:pt x="18843" y="5816"/>
                    <a:pt x="19762" y="3864"/>
                    <a:pt x="20451" y="2497"/>
                  </a:cubicBezTo>
                  <a:cubicBezTo>
                    <a:pt x="21140" y="1131"/>
                    <a:pt x="21600" y="350"/>
                    <a:pt x="20681" y="90"/>
                  </a:cubicBezTo>
                  <a:cubicBezTo>
                    <a:pt x="19762" y="-170"/>
                    <a:pt x="17464" y="90"/>
                    <a:pt x="15166" y="1391"/>
                  </a:cubicBezTo>
                  <a:cubicBezTo>
                    <a:pt x="12868" y="2693"/>
                    <a:pt x="10570" y="5035"/>
                    <a:pt x="8962" y="8158"/>
                  </a:cubicBezTo>
                  <a:cubicBezTo>
                    <a:pt x="7353" y="11281"/>
                    <a:pt x="6434" y="15184"/>
                    <a:pt x="5285" y="17526"/>
                  </a:cubicBezTo>
                  <a:cubicBezTo>
                    <a:pt x="4136" y="19869"/>
                    <a:pt x="2757" y="20649"/>
                    <a:pt x="1838" y="21040"/>
                  </a:cubicBezTo>
                  <a:cubicBezTo>
                    <a:pt x="919" y="21430"/>
                    <a:pt x="460" y="21430"/>
                    <a:pt x="0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5" name="Line"/>
            <p:cNvSpPr/>
            <p:nvPr/>
          </p:nvSpPr>
          <p:spPr>
            <a:xfrm>
              <a:off x="1766544" y="5854700"/>
              <a:ext cx="189257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3" h="21600" fill="norm" stroke="1" extrusionOk="0">
                  <a:moveTo>
                    <a:pt x="572" y="21600"/>
                  </a:moveTo>
                  <a:cubicBezTo>
                    <a:pt x="98" y="15840"/>
                    <a:pt x="-377" y="10080"/>
                    <a:pt x="454" y="6480"/>
                  </a:cubicBezTo>
                  <a:cubicBezTo>
                    <a:pt x="1285" y="2880"/>
                    <a:pt x="3421" y="1440"/>
                    <a:pt x="7100" y="720"/>
                  </a:cubicBezTo>
                  <a:cubicBezTo>
                    <a:pt x="10779" y="0"/>
                    <a:pt x="16001" y="0"/>
                    <a:pt x="2122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6" name="Line"/>
            <p:cNvSpPr/>
            <p:nvPr/>
          </p:nvSpPr>
          <p:spPr>
            <a:xfrm>
              <a:off x="2679700" y="6242050"/>
              <a:ext cx="381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7" name="Line"/>
            <p:cNvSpPr/>
            <p:nvPr/>
          </p:nvSpPr>
          <p:spPr>
            <a:xfrm>
              <a:off x="2689955" y="6125856"/>
              <a:ext cx="27845" cy="526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0682" fill="norm" stroke="1" extrusionOk="0">
                  <a:moveTo>
                    <a:pt x="1782" y="20682"/>
                  </a:moveTo>
                  <a:cubicBezTo>
                    <a:pt x="239" y="13205"/>
                    <a:pt x="-1304" y="5728"/>
                    <a:pt x="1782" y="2405"/>
                  </a:cubicBezTo>
                  <a:cubicBezTo>
                    <a:pt x="4867" y="-918"/>
                    <a:pt x="12582" y="-87"/>
                    <a:pt x="20296" y="7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8" name="Line"/>
            <p:cNvSpPr/>
            <p:nvPr/>
          </p:nvSpPr>
          <p:spPr>
            <a:xfrm>
              <a:off x="2782622" y="6178541"/>
              <a:ext cx="98333" cy="1714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79" h="21338" fill="norm" stroke="1" extrusionOk="0">
                  <a:moveTo>
                    <a:pt x="18238" y="3162"/>
                  </a:moveTo>
                  <a:cubicBezTo>
                    <a:pt x="14271" y="1845"/>
                    <a:pt x="10304" y="528"/>
                    <a:pt x="7218" y="133"/>
                  </a:cubicBezTo>
                  <a:cubicBezTo>
                    <a:pt x="4132" y="-262"/>
                    <a:pt x="1928" y="265"/>
                    <a:pt x="826" y="1187"/>
                  </a:cubicBezTo>
                  <a:cubicBezTo>
                    <a:pt x="-276" y="2109"/>
                    <a:pt x="-276" y="3426"/>
                    <a:pt x="826" y="4479"/>
                  </a:cubicBezTo>
                  <a:cubicBezTo>
                    <a:pt x="1928" y="5533"/>
                    <a:pt x="4132" y="6323"/>
                    <a:pt x="7438" y="7772"/>
                  </a:cubicBezTo>
                  <a:cubicBezTo>
                    <a:pt x="10744" y="9221"/>
                    <a:pt x="15153" y="11328"/>
                    <a:pt x="17797" y="13040"/>
                  </a:cubicBezTo>
                  <a:cubicBezTo>
                    <a:pt x="20442" y="14753"/>
                    <a:pt x="21324" y="16070"/>
                    <a:pt x="19561" y="17387"/>
                  </a:cubicBezTo>
                  <a:cubicBezTo>
                    <a:pt x="17797" y="18704"/>
                    <a:pt x="13389" y="20021"/>
                    <a:pt x="9863" y="20679"/>
                  </a:cubicBezTo>
                  <a:cubicBezTo>
                    <a:pt x="6336" y="21338"/>
                    <a:pt x="3691" y="21338"/>
                    <a:pt x="1046" y="213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39" name="Line"/>
            <p:cNvSpPr/>
            <p:nvPr/>
          </p:nvSpPr>
          <p:spPr>
            <a:xfrm>
              <a:off x="3375849" y="5990123"/>
              <a:ext cx="204229" cy="407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6" h="21316" fill="norm" stroke="1" extrusionOk="0">
                  <a:moveTo>
                    <a:pt x="16775" y="12852"/>
                  </a:moveTo>
                  <a:cubicBezTo>
                    <a:pt x="16114" y="12409"/>
                    <a:pt x="15453" y="11966"/>
                    <a:pt x="14020" y="11910"/>
                  </a:cubicBezTo>
                  <a:cubicBezTo>
                    <a:pt x="12588" y="11855"/>
                    <a:pt x="10384" y="12187"/>
                    <a:pt x="7959" y="13461"/>
                  </a:cubicBezTo>
                  <a:cubicBezTo>
                    <a:pt x="5535" y="14735"/>
                    <a:pt x="2890" y="16950"/>
                    <a:pt x="1457" y="18335"/>
                  </a:cubicBezTo>
                  <a:cubicBezTo>
                    <a:pt x="24" y="19720"/>
                    <a:pt x="-196" y="20274"/>
                    <a:pt x="135" y="20717"/>
                  </a:cubicBezTo>
                  <a:cubicBezTo>
                    <a:pt x="465" y="21160"/>
                    <a:pt x="1347" y="21492"/>
                    <a:pt x="2780" y="21215"/>
                  </a:cubicBezTo>
                  <a:cubicBezTo>
                    <a:pt x="4212" y="20938"/>
                    <a:pt x="6196" y="20052"/>
                    <a:pt x="8841" y="17781"/>
                  </a:cubicBezTo>
                  <a:cubicBezTo>
                    <a:pt x="11486" y="15510"/>
                    <a:pt x="14792" y="11855"/>
                    <a:pt x="16996" y="8920"/>
                  </a:cubicBezTo>
                  <a:cubicBezTo>
                    <a:pt x="19200" y="5984"/>
                    <a:pt x="20302" y="3769"/>
                    <a:pt x="20853" y="2384"/>
                  </a:cubicBezTo>
                  <a:cubicBezTo>
                    <a:pt x="21404" y="1000"/>
                    <a:pt x="21404" y="446"/>
                    <a:pt x="20853" y="169"/>
                  </a:cubicBezTo>
                  <a:cubicBezTo>
                    <a:pt x="20302" y="-108"/>
                    <a:pt x="19200" y="-108"/>
                    <a:pt x="17988" y="667"/>
                  </a:cubicBezTo>
                  <a:cubicBezTo>
                    <a:pt x="16775" y="1443"/>
                    <a:pt x="15453" y="2994"/>
                    <a:pt x="14571" y="5264"/>
                  </a:cubicBezTo>
                  <a:cubicBezTo>
                    <a:pt x="13690" y="7535"/>
                    <a:pt x="13249" y="10526"/>
                    <a:pt x="14241" y="12686"/>
                  </a:cubicBezTo>
                  <a:cubicBezTo>
                    <a:pt x="15233" y="14846"/>
                    <a:pt x="17657" y="16175"/>
                    <a:pt x="20082" y="175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0" name="Line"/>
            <p:cNvSpPr/>
            <p:nvPr/>
          </p:nvSpPr>
          <p:spPr>
            <a:xfrm>
              <a:off x="3606800" y="6180726"/>
              <a:ext cx="127001" cy="144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63" fill="norm" stroke="1" extrusionOk="0">
                  <a:moveTo>
                    <a:pt x="0" y="13377"/>
                  </a:moveTo>
                  <a:cubicBezTo>
                    <a:pt x="2160" y="13681"/>
                    <a:pt x="4320" y="13986"/>
                    <a:pt x="7020" y="12464"/>
                  </a:cubicBezTo>
                  <a:cubicBezTo>
                    <a:pt x="9720" y="10943"/>
                    <a:pt x="12960" y="7597"/>
                    <a:pt x="14760" y="5163"/>
                  </a:cubicBezTo>
                  <a:cubicBezTo>
                    <a:pt x="16560" y="2729"/>
                    <a:pt x="16920" y="1208"/>
                    <a:pt x="16200" y="448"/>
                  </a:cubicBezTo>
                  <a:cubicBezTo>
                    <a:pt x="15480" y="-313"/>
                    <a:pt x="13680" y="-313"/>
                    <a:pt x="10800" y="2121"/>
                  </a:cubicBezTo>
                  <a:cubicBezTo>
                    <a:pt x="7920" y="4555"/>
                    <a:pt x="3960" y="9422"/>
                    <a:pt x="1980" y="13225"/>
                  </a:cubicBezTo>
                  <a:cubicBezTo>
                    <a:pt x="0" y="17028"/>
                    <a:pt x="0" y="19766"/>
                    <a:pt x="3600" y="20526"/>
                  </a:cubicBezTo>
                  <a:cubicBezTo>
                    <a:pt x="7200" y="21287"/>
                    <a:pt x="14400" y="20070"/>
                    <a:pt x="21600" y="18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1" name="Line"/>
            <p:cNvSpPr/>
            <p:nvPr/>
          </p:nvSpPr>
          <p:spPr>
            <a:xfrm>
              <a:off x="3754966" y="6206066"/>
              <a:ext cx="137584" cy="123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6" fill="norm" stroke="1" extrusionOk="0">
                  <a:moveTo>
                    <a:pt x="4652" y="5125"/>
                  </a:moveTo>
                  <a:cubicBezTo>
                    <a:pt x="3323" y="8786"/>
                    <a:pt x="1994" y="12447"/>
                    <a:pt x="1163" y="15376"/>
                  </a:cubicBezTo>
                  <a:cubicBezTo>
                    <a:pt x="332" y="18305"/>
                    <a:pt x="0" y="20502"/>
                    <a:pt x="0" y="20685"/>
                  </a:cubicBezTo>
                  <a:cubicBezTo>
                    <a:pt x="0" y="20868"/>
                    <a:pt x="332" y="19037"/>
                    <a:pt x="1495" y="15742"/>
                  </a:cubicBezTo>
                  <a:cubicBezTo>
                    <a:pt x="2658" y="12447"/>
                    <a:pt x="4652" y="7688"/>
                    <a:pt x="6148" y="4576"/>
                  </a:cubicBezTo>
                  <a:cubicBezTo>
                    <a:pt x="7643" y="1464"/>
                    <a:pt x="8640" y="0"/>
                    <a:pt x="9637" y="0"/>
                  </a:cubicBezTo>
                  <a:cubicBezTo>
                    <a:pt x="10634" y="0"/>
                    <a:pt x="11631" y="1464"/>
                    <a:pt x="11797" y="4393"/>
                  </a:cubicBezTo>
                  <a:cubicBezTo>
                    <a:pt x="11963" y="7322"/>
                    <a:pt x="11298" y="11715"/>
                    <a:pt x="11298" y="14827"/>
                  </a:cubicBezTo>
                  <a:cubicBezTo>
                    <a:pt x="11298" y="17939"/>
                    <a:pt x="11963" y="19769"/>
                    <a:pt x="13126" y="20685"/>
                  </a:cubicBezTo>
                  <a:cubicBezTo>
                    <a:pt x="14289" y="21600"/>
                    <a:pt x="15951" y="21600"/>
                    <a:pt x="17446" y="21051"/>
                  </a:cubicBezTo>
                  <a:cubicBezTo>
                    <a:pt x="18942" y="20502"/>
                    <a:pt x="20271" y="19403"/>
                    <a:pt x="21600" y="183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2" name="Line"/>
            <p:cNvSpPr/>
            <p:nvPr/>
          </p:nvSpPr>
          <p:spPr>
            <a:xfrm>
              <a:off x="3896412" y="6197600"/>
              <a:ext cx="77983" cy="1352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230" fill="norm" stroke="1" extrusionOk="0">
                  <a:moveTo>
                    <a:pt x="18928" y="5982"/>
                  </a:moveTo>
                  <a:cubicBezTo>
                    <a:pt x="18374" y="4320"/>
                    <a:pt x="17820" y="2658"/>
                    <a:pt x="15605" y="2326"/>
                  </a:cubicBezTo>
                  <a:cubicBezTo>
                    <a:pt x="13389" y="1994"/>
                    <a:pt x="9512" y="2991"/>
                    <a:pt x="6466" y="5649"/>
                  </a:cubicBezTo>
                  <a:cubicBezTo>
                    <a:pt x="3420" y="8308"/>
                    <a:pt x="1205" y="12628"/>
                    <a:pt x="374" y="15618"/>
                  </a:cubicBezTo>
                  <a:cubicBezTo>
                    <a:pt x="-457" y="18609"/>
                    <a:pt x="97" y="20271"/>
                    <a:pt x="2035" y="20935"/>
                  </a:cubicBezTo>
                  <a:cubicBezTo>
                    <a:pt x="3974" y="21600"/>
                    <a:pt x="7297" y="21268"/>
                    <a:pt x="10897" y="18609"/>
                  </a:cubicBezTo>
                  <a:cubicBezTo>
                    <a:pt x="14497" y="15951"/>
                    <a:pt x="18374" y="10966"/>
                    <a:pt x="19758" y="7477"/>
                  </a:cubicBezTo>
                  <a:cubicBezTo>
                    <a:pt x="21143" y="3988"/>
                    <a:pt x="20035" y="1994"/>
                    <a:pt x="18928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3" name="Line"/>
            <p:cNvSpPr/>
            <p:nvPr/>
          </p:nvSpPr>
          <p:spPr>
            <a:xfrm>
              <a:off x="4011193" y="5952993"/>
              <a:ext cx="418991" cy="3660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6" h="21223" fill="norm" stroke="1" extrusionOk="0">
                  <a:moveTo>
                    <a:pt x="4988" y="3138"/>
                  </a:moveTo>
                  <a:cubicBezTo>
                    <a:pt x="5205" y="2524"/>
                    <a:pt x="5422" y="1910"/>
                    <a:pt x="5422" y="1972"/>
                  </a:cubicBezTo>
                  <a:cubicBezTo>
                    <a:pt x="5422" y="2033"/>
                    <a:pt x="5205" y="2769"/>
                    <a:pt x="4499" y="4917"/>
                  </a:cubicBezTo>
                  <a:cubicBezTo>
                    <a:pt x="3794" y="7065"/>
                    <a:pt x="2600" y="10624"/>
                    <a:pt x="1785" y="13079"/>
                  </a:cubicBezTo>
                  <a:cubicBezTo>
                    <a:pt x="971" y="15533"/>
                    <a:pt x="537" y="16883"/>
                    <a:pt x="266" y="18110"/>
                  </a:cubicBezTo>
                  <a:cubicBezTo>
                    <a:pt x="-5" y="19338"/>
                    <a:pt x="-114" y="20442"/>
                    <a:pt x="157" y="20933"/>
                  </a:cubicBezTo>
                  <a:cubicBezTo>
                    <a:pt x="429" y="21424"/>
                    <a:pt x="1080" y="21301"/>
                    <a:pt x="1840" y="20504"/>
                  </a:cubicBezTo>
                  <a:cubicBezTo>
                    <a:pt x="2600" y="19706"/>
                    <a:pt x="3468" y="18233"/>
                    <a:pt x="3902" y="17190"/>
                  </a:cubicBezTo>
                  <a:cubicBezTo>
                    <a:pt x="4336" y="16147"/>
                    <a:pt x="4336" y="15533"/>
                    <a:pt x="4119" y="15042"/>
                  </a:cubicBezTo>
                  <a:cubicBezTo>
                    <a:pt x="3902" y="14551"/>
                    <a:pt x="3468" y="14183"/>
                    <a:pt x="3522" y="14060"/>
                  </a:cubicBezTo>
                  <a:cubicBezTo>
                    <a:pt x="3576" y="13938"/>
                    <a:pt x="4119" y="14060"/>
                    <a:pt x="5096" y="14122"/>
                  </a:cubicBezTo>
                  <a:cubicBezTo>
                    <a:pt x="6073" y="14183"/>
                    <a:pt x="7484" y="14183"/>
                    <a:pt x="8461" y="14122"/>
                  </a:cubicBezTo>
                  <a:cubicBezTo>
                    <a:pt x="9438" y="14060"/>
                    <a:pt x="9980" y="13938"/>
                    <a:pt x="10035" y="13692"/>
                  </a:cubicBezTo>
                  <a:cubicBezTo>
                    <a:pt x="10089" y="13447"/>
                    <a:pt x="9655" y="13079"/>
                    <a:pt x="9166" y="12894"/>
                  </a:cubicBezTo>
                  <a:cubicBezTo>
                    <a:pt x="8678" y="12710"/>
                    <a:pt x="8135" y="12710"/>
                    <a:pt x="7647" y="13017"/>
                  </a:cubicBezTo>
                  <a:cubicBezTo>
                    <a:pt x="7158" y="13324"/>
                    <a:pt x="6724" y="13938"/>
                    <a:pt x="6399" y="14551"/>
                  </a:cubicBezTo>
                  <a:cubicBezTo>
                    <a:pt x="6073" y="15165"/>
                    <a:pt x="5856" y="15779"/>
                    <a:pt x="5747" y="16454"/>
                  </a:cubicBezTo>
                  <a:cubicBezTo>
                    <a:pt x="5639" y="17129"/>
                    <a:pt x="5639" y="17865"/>
                    <a:pt x="5964" y="18417"/>
                  </a:cubicBezTo>
                  <a:cubicBezTo>
                    <a:pt x="6290" y="18969"/>
                    <a:pt x="6941" y="19338"/>
                    <a:pt x="8298" y="19276"/>
                  </a:cubicBezTo>
                  <a:cubicBezTo>
                    <a:pt x="9655" y="19215"/>
                    <a:pt x="11717" y="18724"/>
                    <a:pt x="13020" y="18233"/>
                  </a:cubicBezTo>
                  <a:cubicBezTo>
                    <a:pt x="14322" y="17742"/>
                    <a:pt x="14865" y="17251"/>
                    <a:pt x="15299" y="16760"/>
                  </a:cubicBezTo>
                  <a:cubicBezTo>
                    <a:pt x="15733" y="16269"/>
                    <a:pt x="16059" y="15779"/>
                    <a:pt x="15950" y="15472"/>
                  </a:cubicBezTo>
                  <a:cubicBezTo>
                    <a:pt x="15842" y="15165"/>
                    <a:pt x="15299" y="15042"/>
                    <a:pt x="14702" y="15288"/>
                  </a:cubicBezTo>
                  <a:cubicBezTo>
                    <a:pt x="14105" y="15533"/>
                    <a:pt x="13454" y="16147"/>
                    <a:pt x="12965" y="16883"/>
                  </a:cubicBezTo>
                  <a:cubicBezTo>
                    <a:pt x="12477" y="17619"/>
                    <a:pt x="12151" y="18479"/>
                    <a:pt x="11989" y="19215"/>
                  </a:cubicBezTo>
                  <a:cubicBezTo>
                    <a:pt x="11826" y="19951"/>
                    <a:pt x="11826" y="20565"/>
                    <a:pt x="12097" y="20872"/>
                  </a:cubicBezTo>
                  <a:cubicBezTo>
                    <a:pt x="12368" y="21179"/>
                    <a:pt x="12911" y="21179"/>
                    <a:pt x="13888" y="20258"/>
                  </a:cubicBezTo>
                  <a:cubicBezTo>
                    <a:pt x="14865" y="19338"/>
                    <a:pt x="16276" y="17497"/>
                    <a:pt x="17578" y="14919"/>
                  </a:cubicBezTo>
                  <a:cubicBezTo>
                    <a:pt x="18881" y="12342"/>
                    <a:pt x="20075" y="9029"/>
                    <a:pt x="20726" y="6758"/>
                  </a:cubicBezTo>
                  <a:cubicBezTo>
                    <a:pt x="21377" y="4488"/>
                    <a:pt x="21486" y="3260"/>
                    <a:pt x="21486" y="2217"/>
                  </a:cubicBezTo>
                  <a:cubicBezTo>
                    <a:pt x="21486" y="1174"/>
                    <a:pt x="21377" y="315"/>
                    <a:pt x="21106" y="69"/>
                  </a:cubicBezTo>
                  <a:cubicBezTo>
                    <a:pt x="20835" y="-176"/>
                    <a:pt x="20401" y="192"/>
                    <a:pt x="19641" y="1849"/>
                  </a:cubicBezTo>
                  <a:cubicBezTo>
                    <a:pt x="18881" y="3506"/>
                    <a:pt x="17796" y="6451"/>
                    <a:pt x="17036" y="9458"/>
                  </a:cubicBezTo>
                  <a:cubicBezTo>
                    <a:pt x="16276" y="12465"/>
                    <a:pt x="15842" y="15533"/>
                    <a:pt x="15896" y="17313"/>
                  </a:cubicBezTo>
                  <a:cubicBezTo>
                    <a:pt x="15950" y="19092"/>
                    <a:pt x="16493" y="19583"/>
                    <a:pt x="17036" y="200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4" name="Line"/>
            <p:cNvSpPr/>
            <p:nvPr/>
          </p:nvSpPr>
          <p:spPr>
            <a:xfrm>
              <a:off x="4715969" y="6196380"/>
              <a:ext cx="239421" cy="1980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5" h="21503" fill="norm" stroke="1" extrusionOk="0">
                  <a:moveTo>
                    <a:pt x="9764" y="9094"/>
                  </a:moveTo>
                  <a:cubicBezTo>
                    <a:pt x="9764" y="7946"/>
                    <a:pt x="9764" y="6797"/>
                    <a:pt x="9482" y="5763"/>
                  </a:cubicBezTo>
                  <a:cubicBezTo>
                    <a:pt x="9200" y="4729"/>
                    <a:pt x="8637" y="3809"/>
                    <a:pt x="7322" y="3924"/>
                  </a:cubicBezTo>
                  <a:cubicBezTo>
                    <a:pt x="6007" y="4039"/>
                    <a:pt x="3941" y="5188"/>
                    <a:pt x="2626" y="6452"/>
                  </a:cubicBezTo>
                  <a:cubicBezTo>
                    <a:pt x="1312" y="7716"/>
                    <a:pt x="748" y="9094"/>
                    <a:pt x="372" y="10358"/>
                  </a:cubicBezTo>
                  <a:cubicBezTo>
                    <a:pt x="-3" y="11622"/>
                    <a:pt x="-191" y="12771"/>
                    <a:pt x="279" y="13460"/>
                  </a:cubicBezTo>
                  <a:cubicBezTo>
                    <a:pt x="748" y="14150"/>
                    <a:pt x="1875" y="14380"/>
                    <a:pt x="3190" y="13575"/>
                  </a:cubicBezTo>
                  <a:cubicBezTo>
                    <a:pt x="4505" y="12771"/>
                    <a:pt x="6007" y="10933"/>
                    <a:pt x="7134" y="9554"/>
                  </a:cubicBezTo>
                  <a:cubicBezTo>
                    <a:pt x="8261" y="8175"/>
                    <a:pt x="9012" y="7256"/>
                    <a:pt x="9294" y="7371"/>
                  </a:cubicBezTo>
                  <a:cubicBezTo>
                    <a:pt x="9576" y="7486"/>
                    <a:pt x="9388" y="8635"/>
                    <a:pt x="9294" y="9784"/>
                  </a:cubicBezTo>
                  <a:cubicBezTo>
                    <a:pt x="9200" y="10933"/>
                    <a:pt x="9200" y="12082"/>
                    <a:pt x="9576" y="13001"/>
                  </a:cubicBezTo>
                  <a:cubicBezTo>
                    <a:pt x="9952" y="13920"/>
                    <a:pt x="10703" y="14609"/>
                    <a:pt x="12487" y="13920"/>
                  </a:cubicBezTo>
                  <a:cubicBezTo>
                    <a:pt x="14272" y="13231"/>
                    <a:pt x="17089" y="11163"/>
                    <a:pt x="18779" y="8865"/>
                  </a:cubicBezTo>
                  <a:cubicBezTo>
                    <a:pt x="20470" y="6567"/>
                    <a:pt x="21033" y="4039"/>
                    <a:pt x="20939" y="2431"/>
                  </a:cubicBezTo>
                  <a:cubicBezTo>
                    <a:pt x="20846" y="822"/>
                    <a:pt x="20094" y="133"/>
                    <a:pt x="19155" y="18"/>
                  </a:cubicBezTo>
                  <a:cubicBezTo>
                    <a:pt x="18216" y="-97"/>
                    <a:pt x="17089" y="363"/>
                    <a:pt x="16432" y="1167"/>
                  </a:cubicBezTo>
                  <a:cubicBezTo>
                    <a:pt x="15774" y="1971"/>
                    <a:pt x="15586" y="3120"/>
                    <a:pt x="16432" y="5188"/>
                  </a:cubicBezTo>
                  <a:cubicBezTo>
                    <a:pt x="17277" y="7256"/>
                    <a:pt x="19155" y="10243"/>
                    <a:pt x="20188" y="12312"/>
                  </a:cubicBezTo>
                  <a:cubicBezTo>
                    <a:pt x="21221" y="14380"/>
                    <a:pt x="21409" y="15529"/>
                    <a:pt x="21127" y="16448"/>
                  </a:cubicBezTo>
                  <a:cubicBezTo>
                    <a:pt x="20846" y="17367"/>
                    <a:pt x="20094" y="18056"/>
                    <a:pt x="18779" y="18860"/>
                  </a:cubicBezTo>
                  <a:cubicBezTo>
                    <a:pt x="17465" y="19665"/>
                    <a:pt x="15586" y="20584"/>
                    <a:pt x="13708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5" name="Line"/>
            <p:cNvSpPr/>
            <p:nvPr/>
          </p:nvSpPr>
          <p:spPr>
            <a:xfrm>
              <a:off x="5524499" y="6190850"/>
              <a:ext cx="336551" cy="27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50" fill="norm" stroke="1" extrusionOk="0">
                  <a:moveTo>
                    <a:pt x="0" y="21150"/>
                  </a:moveTo>
                  <a:cubicBezTo>
                    <a:pt x="1902" y="17630"/>
                    <a:pt x="3804" y="14110"/>
                    <a:pt x="5162" y="11150"/>
                  </a:cubicBezTo>
                  <a:cubicBezTo>
                    <a:pt x="6521" y="8190"/>
                    <a:pt x="7336" y="5790"/>
                    <a:pt x="7811" y="3870"/>
                  </a:cubicBezTo>
                  <a:cubicBezTo>
                    <a:pt x="8287" y="1950"/>
                    <a:pt x="8423" y="510"/>
                    <a:pt x="8219" y="110"/>
                  </a:cubicBezTo>
                  <a:cubicBezTo>
                    <a:pt x="8015" y="-290"/>
                    <a:pt x="7472" y="350"/>
                    <a:pt x="6725" y="2830"/>
                  </a:cubicBezTo>
                  <a:cubicBezTo>
                    <a:pt x="5977" y="5310"/>
                    <a:pt x="5026" y="9630"/>
                    <a:pt x="4755" y="12910"/>
                  </a:cubicBezTo>
                  <a:cubicBezTo>
                    <a:pt x="4483" y="16190"/>
                    <a:pt x="4891" y="18430"/>
                    <a:pt x="5434" y="19710"/>
                  </a:cubicBezTo>
                  <a:cubicBezTo>
                    <a:pt x="5977" y="20990"/>
                    <a:pt x="6657" y="21310"/>
                    <a:pt x="7540" y="20910"/>
                  </a:cubicBezTo>
                  <a:cubicBezTo>
                    <a:pt x="8423" y="20510"/>
                    <a:pt x="9509" y="19390"/>
                    <a:pt x="10936" y="17070"/>
                  </a:cubicBezTo>
                  <a:cubicBezTo>
                    <a:pt x="12362" y="14750"/>
                    <a:pt x="14128" y="11230"/>
                    <a:pt x="15079" y="8750"/>
                  </a:cubicBezTo>
                  <a:cubicBezTo>
                    <a:pt x="16030" y="6270"/>
                    <a:pt x="16166" y="4830"/>
                    <a:pt x="16030" y="4670"/>
                  </a:cubicBezTo>
                  <a:cubicBezTo>
                    <a:pt x="15894" y="4510"/>
                    <a:pt x="15487" y="5630"/>
                    <a:pt x="15215" y="7230"/>
                  </a:cubicBezTo>
                  <a:cubicBezTo>
                    <a:pt x="14943" y="8830"/>
                    <a:pt x="14808" y="10910"/>
                    <a:pt x="15894" y="12670"/>
                  </a:cubicBezTo>
                  <a:cubicBezTo>
                    <a:pt x="16981" y="14430"/>
                    <a:pt x="19291" y="15870"/>
                    <a:pt x="21600" y="173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6" name="Line"/>
            <p:cNvSpPr/>
            <p:nvPr/>
          </p:nvSpPr>
          <p:spPr>
            <a:xfrm>
              <a:off x="5600155" y="5991568"/>
              <a:ext cx="210096" cy="1552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407" fill="norm" stroke="1" extrusionOk="0">
                  <a:moveTo>
                    <a:pt x="3944" y="1266"/>
                  </a:moveTo>
                  <a:cubicBezTo>
                    <a:pt x="2864" y="6812"/>
                    <a:pt x="1784" y="12358"/>
                    <a:pt x="1028" y="15861"/>
                  </a:cubicBezTo>
                  <a:cubicBezTo>
                    <a:pt x="272" y="19364"/>
                    <a:pt x="-160" y="20823"/>
                    <a:pt x="56" y="20677"/>
                  </a:cubicBezTo>
                  <a:cubicBezTo>
                    <a:pt x="272" y="20531"/>
                    <a:pt x="1136" y="18780"/>
                    <a:pt x="2972" y="15423"/>
                  </a:cubicBezTo>
                  <a:cubicBezTo>
                    <a:pt x="4808" y="12066"/>
                    <a:pt x="7616" y="7104"/>
                    <a:pt x="9560" y="4185"/>
                  </a:cubicBezTo>
                  <a:cubicBezTo>
                    <a:pt x="11504" y="1266"/>
                    <a:pt x="12584" y="391"/>
                    <a:pt x="13664" y="99"/>
                  </a:cubicBezTo>
                  <a:cubicBezTo>
                    <a:pt x="14744" y="-193"/>
                    <a:pt x="15824" y="99"/>
                    <a:pt x="16688" y="1850"/>
                  </a:cubicBezTo>
                  <a:cubicBezTo>
                    <a:pt x="17552" y="3602"/>
                    <a:pt x="18200" y="6812"/>
                    <a:pt x="18956" y="10315"/>
                  </a:cubicBezTo>
                  <a:cubicBezTo>
                    <a:pt x="19712" y="13818"/>
                    <a:pt x="20576" y="17612"/>
                    <a:pt x="21440" y="21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7" name="Line"/>
            <p:cNvSpPr/>
            <p:nvPr/>
          </p:nvSpPr>
          <p:spPr>
            <a:xfrm>
              <a:off x="282756" y="6908800"/>
              <a:ext cx="15695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8" h="21600" fill="norm" stroke="1" extrusionOk="0">
                  <a:moveTo>
                    <a:pt x="3818" y="0"/>
                  </a:moveTo>
                  <a:cubicBezTo>
                    <a:pt x="1118" y="3960"/>
                    <a:pt x="-1582" y="7920"/>
                    <a:pt x="1118" y="11520"/>
                  </a:cubicBezTo>
                  <a:cubicBezTo>
                    <a:pt x="3818" y="15120"/>
                    <a:pt x="11918" y="18360"/>
                    <a:pt x="2001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8" name="Line"/>
            <p:cNvSpPr/>
            <p:nvPr/>
          </p:nvSpPr>
          <p:spPr>
            <a:xfrm>
              <a:off x="336550" y="6940550"/>
              <a:ext cx="25400" cy="101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49" name="Line"/>
            <p:cNvSpPr/>
            <p:nvPr/>
          </p:nvSpPr>
          <p:spPr>
            <a:xfrm>
              <a:off x="800100" y="6915150"/>
              <a:ext cx="254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0" name="Line"/>
            <p:cNvSpPr/>
            <p:nvPr/>
          </p:nvSpPr>
          <p:spPr>
            <a:xfrm>
              <a:off x="876300" y="6921500"/>
              <a:ext cx="19050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1" name="Line"/>
            <p:cNvSpPr/>
            <p:nvPr/>
          </p:nvSpPr>
          <p:spPr>
            <a:xfrm>
              <a:off x="1498600" y="6902450"/>
              <a:ext cx="127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2" name="Line"/>
            <p:cNvSpPr/>
            <p:nvPr/>
          </p:nvSpPr>
          <p:spPr>
            <a:xfrm>
              <a:off x="1530350" y="6898216"/>
              <a:ext cx="44451" cy="93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6873"/>
                  </a:moveTo>
                  <a:cubicBezTo>
                    <a:pt x="1029" y="3436"/>
                    <a:pt x="2057" y="0"/>
                    <a:pt x="2571" y="0"/>
                  </a:cubicBezTo>
                  <a:cubicBezTo>
                    <a:pt x="3086" y="0"/>
                    <a:pt x="3086" y="3436"/>
                    <a:pt x="6171" y="7609"/>
                  </a:cubicBezTo>
                  <a:cubicBezTo>
                    <a:pt x="9257" y="11782"/>
                    <a:pt x="15429" y="1669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3" name="Line"/>
            <p:cNvSpPr/>
            <p:nvPr/>
          </p:nvSpPr>
          <p:spPr>
            <a:xfrm>
              <a:off x="2235200" y="6832600"/>
              <a:ext cx="38101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000" y="1350"/>
                    <a:pt x="14400" y="2700"/>
                    <a:pt x="10800" y="5325"/>
                  </a:cubicBezTo>
                  <a:cubicBezTo>
                    <a:pt x="7200" y="7950"/>
                    <a:pt x="3600" y="11850"/>
                    <a:pt x="1800" y="14775"/>
                  </a:cubicBezTo>
                  <a:cubicBezTo>
                    <a:pt x="0" y="17700"/>
                    <a:pt x="0" y="196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4" name="Line"/>
            <p:cNvSpPr/>
            <p:nvPr/>
          </p:nvSpPr>
          <p:spPr>
            <a:xfrm>
              <a:off x="2209800" y="6775450"/>
              <a:ext cx="273051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35" y="17700"/>
                    <a:pt x="670" y="13800"/>
                    <a:pt x="2428" y="10500"/>
                  </a:cubicBezTo>
                  <a:cubicBezTo>
                    <a:pt x="4186" y="7200"/>
                    <a:pt x="7367" y="4500"/>
                    <a:pt x="10800" y="2850"/>
                  </a:cubicBezTo>
                  <a:cubicBezTo>
                    <a:pt x="14233" y="1200"/>
                    <a:pt x="17916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5" name="Line"/>
            <p:cNvSpPr/>
            <p:nvPr/>
          </p:nvSpPr>
          <p:spPr>
            <a:xfrm>
              <a:off x="2254250" y="6972300"/>
              <a:ext cx="15875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6" name="Line"/>
            <p:cNvSpPr/>
            <p:nvPr/>
          </p:nvSpPr>
          <p:spPr>
            <a:xfrm>
              <a:off x="2374900" y="7042150"/>
              <a:ext cx="88901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629" y="5929"/>
                    <a:pt x="9257" y="11859"/>
                    <a:pt x="12857" y="15459"/>
                  </a:cubicBezTo>
                  <a:cubicBezTo>
                    <a:pt x="16457" y="19059"/>
                    <a:pt x="19029" y="203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7" name="Line"/>
            <p:cNvSpPr/>
            <p:nvPr/>
          </p:nvSpPr>
          <p:spPr>
            <a:xfrm>
              <a:off x="2382260" y="7042150"/>
              <a:ext cx="11964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9" h="21600" fill="norm" stroke="1" extrusionOk="0">
                  <a:moveTo>
                    <a:pt x="21419" y="0"/>
                  </a:moveTo>
                  <a:cubicBezTo>
                    <a:pt x="18008" y="1333"/>
                    <a:pt x="14598" y="2667"/>
                    <a:pt x="10998" y="5467"/>
                  </a:cubicBezTo>
                  <a:cubicBezTo>
                    <a:pt x="7398" y="8267"/>
                    <a:pt x="3608" y="12533"/>
                    <a:pt x="1714" y="15333"/>
                  </a:cubicBezTo>
                  <a:cubicBezTo>
                    <a:pt x="-181" y="18133"/>
                    <a:pt x="-181" y="19467"/>
                    <a:pt x="198" y="20267"/>
                  </a:cubicBezTo>
                  <a:cubicBezTo>
                    <a:pt x="577" y="21067"/>
                    <a:pt x="1335" y="21333"/>
                    <a:pt x="20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8" name="Line"/>
            <p:cNvSpPr/>
            <p:nvPr/>
          </p:nvSpPr>
          <p:spPr>
            <a:xfrm>
              <a:off x="2584450" y="6851650"/>
              <a:ext cx="114301" cy="273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1005"/>
                    <a:pt x="10400" y="2009"/>
                    <a:pt x="6400" y="4102"/>
                  </a:cubicBezTo>
                  <a:cubicBezTo>
                    <a:pt x="2400" y="6195"/>
                    <a:pt x="0" y="9377"/>
                    <a:pt x="0" y="12391"/>
                  </a:cubicBezTo>
                  <a:cubicBezTo>
                    <a:pt x="0" y="15405"/>
                    <a:pt x="2400" y="18251"/>
                    <a:pt x="4800" y="19758"/>
                  </a:cubicBezTo>
                  <a:cubicBezTo>
                    <a:pt x="7200" y="21265"/>
                    <a:pt x="9600" y="21433"/>
                    <a:pt x="120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59" name="Line"/>
            <p:cNvSpPr/>
            <p:nvPr/>
          </p:nvSpPr>
          <p:spPr>
            <a:xfrm>
              <a:off x="2727477" y="6889750"/>
              <a:ext cx="193524" cy="1704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473" fill="norm" stroke="1" extrusionOk="0">
                  <a:moveTo>
                    <a:pt x="15831" y="0"/>
                  </a:moveTo>
                  <a:cubicBezTo>
                    <a:pt x="12779" y="6400"/>
                    <a:pt x="9727" y="12800"/>
                    <a:pt x="7731" y="16400"/>
                  </a:cubicBezTo>
                  <a:cubicBezTo>
                    <a:pt x="5736" y="20000"/>
                    <a:pt x="4796" y="20800"/>
                    <a:pt x="3740" y="21200"/>
                  </a:cubicBezTo>
                  <a:cubicBezTo>
                    <a:pt x="2683" y="21600"/>
                    <a:pt x="1509" y="21600"/>
                    <a:pt x="923" y="20933"/>
                  </a:cubicBezTo>
                  <a:cubicBezTo>
                    <a:pt x="336" y="20267"/>
                    <a:pt x="336" y="18933"/>
                    <a:pt x="218" y="17600"/>
                  </a:cubicBezTo>
                  <a:cubicBezTo>
                    <a:pt x="101" y="16267"/>
                    <a:pt x="-134" y="14933"/>
                    <a:pt x="101" y="13733"/>
                  </a:cubicBezTo>
                  <a:cubicBezTo>
                    <a:pt x="336" y="12533"/>
                    <a:pt x="1040" y="11467"/>
                    <a:pt x="3153" y="11733"/>
                  </a:cubicBezTo>
                  <a:cubicBezTo>
                    <a:pt x="5266" y="12000"/>
                    <a:pt x="8788" y="13600"/>
                    <a:pt x="11018" y="14800"/>
                  </a:cubicBezTo>
                  <a:cubicBezTo>
                    <a:pt x="13249" y="16000"/>
                    <a:pt x="14188" y="16800"/>
                    <a:pt x="15127" y="17867"/>
                  </a:cubicBezTo>
                  <a:cubicBezTo>
                    <a:pt x="16066" y="18933"/>
                    <a:pt x="17005" y="20267"/>
                    <a:pt x="18062" y="20667"/>
                  </a:cubicBezTo>
                  <a:cubicBezTo>
                    <a:pt x="19118" y="21067"/>
                    <a:pt x="20292" y="20533"/>
                    <a:pt x="21466" y="200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0" name="Line"/>
            <p:cNvSpPr/>
            <p:nvPr/>
          </p:nvSpPr>
          <p:spPr>
            <a:xfrm>
              <a:off x="2959100" y="6833241"/>
              <a:ext cx="66577" cy="3295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82" h="21421" fill="norm" stroke="1" extrusionOk="0">
                  <a:moveTo>
                    <a:pt x="3812" y="2022"/>
                  </a:moveTo>
                  <a:cubicBezTo>
                    <a:pt x="4447" y="1197"/>
                    <a:pt x="5082" y="371"/>
                    <a:pt x="6988" y="96"/>
                  </a:cubicBezTo>
                  <a:cubicBezTo>
                    <a:pt x="8894" y="-179"/>
                    <a:pt x="12071" y="96"/>
                    <a:pt x="15247" y="1472"/>
                  </a:cubicBezTo>
                  <a:cubicBezTo>
                    <a:pt x="18424" y="2848"/>
                    <a:pt x="21600" y="5324"/>
                    <a:pt x="19059" y="8832"/>
                  </a:cubicBezTo>
                  <a:cubicBezTo>
                    <a:pt x="16518" y="12341"/>
                    <a:pt x="8259" y="16881"/>
                    <a:pt x="0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1" name="Line"/>
            <p:cNvSpPr/>
            <p:nvPr/>
          </p:nvSpPr>
          <p:spPr>
            <a:xfrm>
              <a:off x="3447487" y="6985000"/>
              <a:ext cx="19614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082"/>
                    <a:pt x="-1585" y="10165"/>
                    <a:pt x="575" y="13765"/>
                  </a:cubicBezTo>
                  <a:cubicBezTo>
                    <a:pt x="2735" y="17365"/>
                    <a:pt x="11375" y="19482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2" name="Line"/>
            <p:cNvSpPr/>
            <p:nvPr/>
          </p:nvSpPr>
          <p:spPr>
            <a:xfrm>
              <a:off x="3473450" y="6902450"/>
              <a:ext cx="63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3" name="Line"/>
            <p:cNvSpPr/>
            <p:nvPr/>
          </p:nvSpPr>
          <p:spPr>
            <a:xfrm>
              <a:off x="3549115" y="6925597"/>
              <a:ext cx="70385" cy="1673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5" h="21347" fill="norm" stroke="1" extrusionOk="0">
                  <a:moveTo>
                    <a:pt x="21125" y="3527"/>
                  </a:moveTo>
                  <a:cubicBezTo>
                    <a:pt x="19219" y="2447"/>
                    <a:pt x="17313" y="1367"/>
                    <a:pt x="14137" y="692"/>
                  </a:cubicBezTo>
                  <a:cubicBezTo>
                    <a:pt x="10960" y="17"/>
                    <a:pt x="6513" y="-253"/>
                    <a:pt x="3654" y="287"/>
                  </a:cubicBezTo>
                  <a:cubicBezTo>
                    <a:pt x="796" y="827"/>
                    <a:pt x="-475" y="2177"/>
                    <a:pt x="160" y="4067"/>
                  </a:cubicBezTo>
                  <a:cubicBezTo>
                    <a:pt x="796" y="5957"/>
                    <a:pt x="3337" y="8387"/>
                    <a:pt x="5878" y="10142"/>
                  </a:cubicBezTo>
                  <a:cubicBezTo>
                    <a:pt x="8419" y="11897"/>
                    <a:pt x="10960" y="12977"/>
                    <a:pt x="13184" y="14462"/>
                  </a:cubicBezTo>
                  <a:cubicBezTo>
                    <a:pt x="15407" y="15947"/>
                    <a:pt x="17313" y="17837"/>
                    <a:pt x="16996" y="19187"/>
                  </a:cubicBezTo>
                  <a:cubicBezTo>
                    <a:pt x="16678" y="20537"/>
                    <a:pt x="14137" y="21347"/>
                    <a:pt x="11596" y="21347"/>
                  </a:cubicBezTo>
                  <a:cubicBezTo>
                    <a:pt x="9054" y="21347"/>
                    <a:pt x="6513" y="20537"/>
                    <a:pt x="3972" y="1972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4" name="Line"/>
            <p:cNvSpPr/>
            <p:nvPr/>
          </p:nvSpPr>
          <p:spPr>
            <a:xfrm>
              <a:off x="3906533" y="6717755"/>
              <a:ext cx="297168" cy="385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84" fill="norm" stroke="1" extrusionOk="0">
                  <a:moveTo>
                    <a:pt x="11396" y="16843"/>
                  </a:moveTo>
                  <a:cubicBezTo>
                    <a:pt x="9864" y="15675"/>
                    <a:pt x="8333" y="14508"/>
                    <a:pt x="6724" y="14157"/>
                  </a:cubicBezTo>
                  <a:cubicBezTo>
                    <a:pt x="5116" y="13807"/>
                    <a:pt x="3430" y="14274"/>
                    <a:pt x="2281" y="15150"/>
                  </a:cubicBezTo>
                  <a:cubicBezTo>
                    <a:pt x="1133" y="16025"/>
                    <a:pt x="520" y="17310"/>
                    <a:pt x="213" y="18361"/>
                  </a:cubicBezTo>
                  <a:cubicBezTo>
                    <a:pt x="-93" y="19411"/>
                    <a:pt x="-93" y="20229"/>
                    <a:pt x="367" y="20754"/>
                  </a:cubicBezTo>
                  <a:cubicBezTo>
                    <a:pt x="826" y="21279"/>
                    <a:pt x="1745" y="21513"/>
                    <a:pt x="3201" y="20988"/>
                  </a:cubicBezTo>
                  <a:cubicBezTo>
                    <a:pt x="4656" y="20462"/>
                    <a:pt x="6647" y="19178"/>
                    <a:pt x="8409" y="16784"/>
                  </a:cubicBezTo>
                  <a:cubicBezTo>
                    <a:pt x="10171" y="14391"/>
                    <a:pt x="11703" y="10888"/>
                    <a:pt x="12622" y="8261"/>
                  </a:cubicBezTo>
                  <a:cubicBezTo>
                    <a:pt x="13541" y="5634"/>
                    <a:pt x="13847" y="3883"/>
                    <a:pt x="14001" y="2715"/>
                  </a:cubicBezTo>
                  <a:cubicBezTo>
                    <a:pt x="14154" y="1548"/>
                    <a:pt x="14154" y="964"/>
                    <a:pt x="13771" y="555"/>
                  </a:cubicBezTo>
                  <a:cubicBezTo>
                    <a:pt x="13388" y="147"/>
                    <a:pt x="12622" y="-87"/>
                    <a:pt x="12009" y="30"/>
                  </a:cubicBezTo>
                  <a:cubicBezTo>
                    <a:pt x="11396" y="147"/>
                    <a:pt x="10937" y="614"/>
                    <a:pt x="10477" y="2423"/>
                  </a:cubicBezTo>
                  <a:cubicBezTo>
                    <a:pt x="10018" y="4233"/>
                    <a:pt x="9558" y="7385"/>
                    <a:pt x="9711" y="10012"/>
                  </a:cubicBezTo>
                  <a:cubicBezTo>
                    <a:pt x="9864" y="12639"/>
                    <a:pt x="10630" y="14741"/>
                    <a:pt x="11243" y="16084"/>
                  </a:cubicBezTo>
                  <a:cubicBezTo>
                    <a:pt x="11856" y="17427"/>
                    <a:pt x="12316" y="18010"/>
                    <a:pt x="12928" y="18361"/>
                  </a:cubicBezTo>
                  <a:cubicBezTo>
                    <a:pt x="13541" y="18711"/>
                    <a:pt x="14307" y="18828"/>
                    <a:pt x="15379" y="18419"/>
                  </a:cubicBezTo>
                  <a:cubicBezTo>
                    <a:pt x="16452" y="18010"/>
                    <a:pt x="17830" y="17076"/>
                    <a:pt x="18673" y="16317"/>
                  </a:cubicBezTo>
                  <a:cubicBezTo>
                    <a:pt x="19516" y="15558"/>
                    <a:pt x="19822" y="14975"/>
                    <a:pt x="19822" y="14332"/>
                  </a:cubicBezTo>
                  <a:cubicBezTo>
                    <a:pt x="19822" y="13690"/>
                    <a:pt x="19516" y="12990"/>
                    <a:pt x="18979" y="12756"/>
                  </a:cubicBezTo>
                  <a:cubicBezTo>
                    <a:pt x="18443" y="12523"/>
                    <a:pt x="17677" y="12756"/>
                    <a:pt x="17064" y="13398"/>
                  </a:cubicBezTo>
                  <a:cubicBezTo>
                    <a:pt x="16452" y="14041"/>
                    <a:pt x="15992" y="15091"/>
                    <a:pt x="16222" y="16317"/>
                  </a:cubicBezTo>
                  <a:cubicBezTo>
                    <a:pt x="16452" y="17543"/>
                    <a:pt x="17371" y="18944"/>
                    <a:pt x="18367" y="19645"/>
                  </a:cubicBezTo>
                  <a:cubicBezTo>
                    <a:pt x="19362" y="20345"/>
                    <a:pt x="20435" y="20345"/>
                    <a:pt x="21507" y="2034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5" name="Line"/>
            <p:cNvSpPr/>
            <p:nvPr/>
          </p:nvSpPr>
          <p:spPr>
            <a:xfrm>
              <a:off x="4248575" y="6935292"/>
              <a:ext cx="80946" cy="151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0" h="21151" fill="norm" stroke="1" extrusionOk="0">
                  <a:moveTo>
                    <a:pt x="4874" y="7836"/>
                  </a:moveTo>
                  <a:cubicBezTo>
                    <a:pt x="3212" y="9019"/>
                    <a:pt x="1551" y="10203"/>
                    <a:pt x="720" y="12126"/>
                  </a:cubicBezTo>
                  <a:cubicBezTo>
                    <a:pt x="-111" y="14050"/>
                    <a:pt x="-111" y="16713"/>
                    <a:pt x="166" y="17156"/>
                  </a:cubicBezTo>
                  <a:cubicBezTo>
                    <a:pt x="443" y="17600"/>
                    <a:pt x="997" y="15825"/>
                    <a:pt x="2381" y="13310"/>
                  </a:cubicBezTo>
                  <a:cubicBezTo>
                    <a:pt x="3766" y="10795"/>
                    <a:pt x="5981" y="7540"/>
                    <a:pt x="7920" y="5321"/>
                  </a:cubicBezTo>
                  <a:cubicBezTo>
                    <a:pt x="9858" y="3102"/>
                    <a:pt x="11520" y="1918"/>
                    <a:pt x="13735" y="1030"/>
                  </a:cubicBezTo>
                  <a:cubicBezTo>
                    <a:pt x="15951" y="143"/>
                    <a:pt x="18720" y="-449"/>
                    <a:pt x="20104" y="439"/>
                  </a:cubicBezTo>
                  <a:cubicBezTo>
                    <a:pt x="21489" y="1326"/>
                    <a:pt x="21489" y="3693"/>
                    <a:pt x="20381" y="7392"/>
                  </a:cubicBezTo>
                  <a:cubicBezTo>
                    <a:pt x="19274" y="11091"/>
                    <a:pt x="17058" y="16121"/>
                    <a:pt x="14843" y="211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6" name="Line"/>
            <p:cNvSpPr/>
            <p:nvPr/>
          </p:nvSpPr>
          <p:spPr>
            <a:xfrm>
              <a:off x="4363629" y="6934200"/>
              <a:ext cx="95732" cy="1410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0855" fill="norm" stroke="1" extrusionOk="0">
                  <a:moveTo>
                    <a:pt x="13531" y="9391"/>
                  </a:moveTo>
                  <a:cubicBezTo>
                    <a:pt x="13072" y="7200"/>
                    <a:pt x="12612" y="5009"/>
                    <a:pt x="11463" y="4539"/>
                  </a:cubicBezTo>
                  <a:cubicBezTo>
                    <a:pt x="10314" y="4070"/>
                    <a:pt x="8476" y="5322"/>
                    <a:pt x="6408" y="7357"/>
                  </a:cubicBezTo>
                  <a:cubicBezTo>
                    <a:pt x="4340" y="9391"/>
                    <a:pt x="2042" y="12209"/>
                    <a:pt x="893" y="14400"/>
                  </a:cubicBezTo>
                  <a:cubicBezTo>
                    <a:pt x="-256" y="16591"/>
                    <a:pt x="-256" y="18157"/>
                    <a:pt x="663" y="19409"/>
                  </a:cubicBezTo>
                  <a:cubicBezTo>
                    <a:pt x="1582" y="20661"/>
                    <a:pt x="3421" y="21600"/>
                    <a:pt x="7097" y="20035"/>
                  </a:cubicBezTo>
                  <a:cubicBezTo>
                    <a:pt x="10774" y="18470"/>
                    <a:pt x="16289" y="14400"/>
                    <a:pt x="18816" y="10643"/>
                  </a:cubicBezTo>
                  <a:cubicBezTo>
                    <a:pt x="21344" y="6887"/>
                    <a:pt x="20884" y="3443"/>
                    <a:pt x="2042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7" name="Line"/>
            <p:cNvSpPr/>
            <p:nvPr/>
          </p:nvSpPr>
          <p:spPr>
            <a:xfrm>
              <a:off x="4510315" y="6704343"/>
              <a:ext cx="399447" cy="3622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4" h="21006" fill="norm" stroke="1" extrusionOk="0">
                  <a:moveTo>
                    <a:pt x="5359" y="809"/>
                  </a:moveTo>
                  <a:cubicBezTo>
                    <a:pt x="5359" y="196"/>
                    <a:pt x="5359" y="-418"/>
                    <a:pt x="5018" y="380"/>
                  </a:cubicBezTo>
                  <a:cubicBezTo>
                    <a:pt x="4677" y="1177"/>
                    <a:pt x="3995" y="3387"/>
                    <a:pt x="3085" y="6577"/>
                  </a:cubicBezTo>
                  <a:cubicBezTo>
                    <a:pt x="2176" y="9768"/>
                    <a:pt x="1039" y="13941"/>
                    <a:pt x="470" y="16518"/>
                  </a:cubicBezTo>
                  <a:cubicBezTo>
                    <a:pt x="-98" y="19096"/>
                    <a:pt x="-98" y="20077"/>
                    <a:pt x="186" y="20568"/>
                  </a:cubicBezTo>
                  <a:cubicBezTo>
                    <a:pt x="470" y="21059"/>
                    <a:pt x="1039" y="21059"/>
                    <a:pt x="1550" y="20814"/>
                  </a:cubicBezTo>
                  <a:cubicBezTo>
                    <a:pt x="2062" y="20568"/>
                    <a:pt x="2517" y="20077"/>
                    <a:pt x="2915" y="19587"/>
                  </a:cubicBezTo>
                  <a:cubicBezTo>
                    <a:pt x="3313" y="19096"/>
                    <a:pt x="3654" y="18605"/>
                    <a:pt x="3824" y="18052"/>
                  </a:cubicBezTo>
                  <a:cubicBezTo>
                    <a:pt x="3995" y="17500"/>
                    <a:pt x="3995" y="16887"/>
                    <a:pt x="3824" y="16334"/>
                  </a:cubicBezTo>
                  <a:cubicBezTo>
                    <a:pt x="3654" y="15782"/>
                    <a:pt x="3313" y="15291"/>
                    <a:pt x="2687" y="15168"/>
                  </a:cubicBezTo>
                  <a:cubicBezTo>
                    <a:pt x="2062" y="15046"/>
                    <a:pt x="1153" y="15291"/>
                    <a:pt x="1039" y="15475"/>
                  </a:cubicBezTo>
                  <a:cubicBezTo>
                    <a:pt x="925" y="15659"/>
                    <a:pt x="1607" y="15782"/>
                    <a:pt x="2971" y="15782"/>
                  </a:cubicBezTo>
                  <a:cubicBezTo>
                    <a:pt x="4336" y="15782"/>
                    <a:pt x="6382" y="15659"/>
                    <a:pt x="7746" y="15414"/>
                  </a:cubicBezTo>
                  <a:cubicBezTo>
                    <a:pt x="9110" y="15168"/>
                    <a:pt x="9793" y="14800"/>
                    <a:pt x="10361" y="14309"/>
                  </a:cubicBezTo>
                  <a:cubicBezTo>
                    <a:pt x="10929" y="13818"/>
                    <a:pt x="11384" y="13205"/>
                    <a:pt x="11384" y="12714"/>
                  </a:cubicBezTo>
                  <a:cubicBezTo>
                    <a:pt x="11384" y="12223"/>
                    <a:pt x="10929" y="11855"/>
                    <a:pt x="10304" y="11671"/>
                  </a:cubicBezTo>
                  <a:cubicBezTo>
                    <a:pt x="9679" y="11487"/>
                    <a:pt x="8883" y="11487"/>
                    <a:pt x="8144" y="12039"/>
                  </a:cubicBezTo>
                  <a:cubicBezTo>
                    <a:pt x="7405" y="12591"/>
                    <a:pt x="6723" y="13696"/>
                    <a:pt x="6382" y="14555"/>
                  </a:cubicBezTo>
                  <a:cubicBezTo>
                    <a:pt x="6041" y="15414"/>
                    <a:pt x="6041" y="16027"/>
                    <a:pt x="6098" y="16641"/>
                  </a:cubicBezTo>
                  <a:cubicBezTo>
                    <a:pt x="6155" y="17255"/>
                    <a:pt x="6268" y="17868"/>
                    <a:pt x="6609" y="18359"/>
                  </a:cubicBezTo>
                  <a:cubicBezTo>
                    <a:pt x="6950" y="18850"/>
                    <a:pt x="7519" y="19218"/>
                    <a:pt x="8826" y="19157"/>
                  </a:cubicBezTo>
                  <a:cubicBezTo>
                    <a:pt x="10134" y="19096"/>
                    <a:pt x="12180" y="18605"/>
                    <a:pt x="13430" y="18175"/>
                  </a:cubicBezTo>
                  <a:cubicBezTo>
                    <a:pt x="14681" y="17746"/>
                    <a:pt x="15136" y="17377"/>
                    <a:pt x="15477" y="16887"/>
                  </a:cubicBezTo>
                  <a:cubicBezTo>
                    <a:pt x="15818" y="16396"/>
                    <a:pt x="16045" y="15782"/>
                    <a:pt x="15875" y="15414"/>
                  </a:cubicBezTo>
                  <a:cubicBezTo>
                    <a:pt x="15704" y="15046"/>
                    <a:pt x="15136" y="14923"/>
                    <a:pt x="14624" y="15046"/>
                  </a:cubicBezTo>
                  <a:cubicBezTo>
                    <a:pt x="14113" y="15168"/>
                    <a:pt x="13658" y="15537"/>
                    <a:pt x="13260" y="15966"/>
                  </a:cubicBezTo>
                  <a:cubicBezTo>
                    <a:pt x="12862" y="16396"/>
                    <a:pt x="12521" y="16887"/>
                    <a:pt x="12294" y="17684"/>
                  </a:cubicBezTo>
                  <a:cubicBezTo>
                    <a:pt x="12066" y="18482"/>
                    <a:pt x="11953" y="19587"/>
                    <a:pt x="12180" y="20262"/>
                  </a:cubicBezTo>
                  <a:cubicBezTo>
                    <a:pt x="12407" y="20937"/>
                    <a:pt x="12976" y="21182"/>
                    <a:pt x="13828" y="20875"/>
                  </a:cubicBezTo>
                  <a:cubicBezTo>
                    <a:pt x="14681" y="20568"/>
                    <a:pt x="15818" y="19709"/>
                    <a:pt x="17068" y="17684"/>
                  </a:cubicBezTo>
                  <a:cubicBezTo>
                    <a:pt x="18319" y="15659"/>
                    <a:pt x="19683" y="12468"/>
                    <a:pt x="20479" y="9646"/>
                  </a:cubicBezTo>
                  <a:cubicBezTo>
                    <a:pt x="21275" y="6823"/>
                    <a:pt x="21502" y="4368"/>
                    <a:pt x="21445" y="2834"/>
                  </a:cubicBezTo>
                  <a:cubicBezTo>
                    <a:pt x="21388" y="1300"/>
                    <a:pt x="21047" y="687"/>
                    <a:pt x="20593" y="380"/>
                  </a:cubicBezTo>
                  <a:cubicBezTo>
                    <a:pt x="20138" y="73"/>
                    <a:pt x="19569" y="73"/>
                    <a:pt x="19001" y="1177"/>
                  </a:cubicBezTo>
                  <a:cubicBezTo>
                    <a:pt x="18433" y="2282"/>
                    <a:pt x="17864" y="4491"/>
                    <a:pt x="17580" y="7805"/>
                  </a:cubicBezTo>
                  <a:cubicBezTo>
                    <a:pt x="17296" y="11118"/>
                    <a:pt x="17296" y="15537"/>
                    <a:pt x="17296" y="199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8" name="Line"/>
            <p:cNvSpPr/>
            <p:nvPr/>
          </p:nvSpPr>
          <p:spPr>
            <a:xfrm>
              <a:off x="5306953" y="6902525"/>
              <a:ext cx="313001" cy="203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3" h="21156" fill="norm" stroke="1" extrusionOk="0">
                  <a:moveTo>
                    <a:pt x="9981" y="6605"/>
                  </a:moveTo>
                  <a:cubicBezTo>
                    <a:pt x="9838" y="5503"/>
                    <a:pt x="9695" y="4401"/>
                    <a:pt x="8837" y="3299"/>
                  </a:cubicBezTo>
                  <a:cubicBezTo>
                    <a:pt x="7979" y="2196"/>
                    <a:pt x="6405" y="1094"/>
                    <a:pt x="4832" y="2086"/>
                  </a:cubicBezTo>
                  <a:cubicBezTo>
                    <a:pt x="3258" y="3078"/>
                    <a:pt x="1685" y="6164"/>
                    <a:pt x="826" y="8258"/>
                  </a:cubicBezTo>
                  <a:cubicBezTo>
                    <a:pt x="-32" y="10352"/>
                    <a:pt x="-175" y="11454"/>
                    <a:pt x="183" y="12115"/>
                  </a:cubicBezTo>
                  <a:cubicBezTo>
                    <a:pt x="540" y="12776"/>
                    <a:pt x="1399" y="12996"/>
                    <a:pt x="2471" y="12335"/>
                  </a:cubicBezTo>
                  <a:cubicBezTo>
                    <a:pt x="3544" y="11674"/>
                    <a:pt x="4832" y="10131"/>
                    <a:pt x="5833" y="8809"/>
                  </a:cubicBezTo>
                  <a:cubicBezTo>
                    <a:pt x="6834" y="7486"/>
                    <a:pt x="7550" y="6384"/>
                    <a:pt x="8050" y="6384"/>
                  </a:cubicBezTo>
                  <a:cubicBezTo>
                    <a:pt x="8551" y="6384"/>
                    <a:pt x="8837" y="7486"/>
                    <a:pt x="9266" y="8478"/>
                  </a:cubicBezTo>
                  <a:cubicBezTo>
                    <a:pt x="9695" y="9470"/>
                    <a:pt x="10267" y="10352"/>
                    <a:pt x="11269" y="10462"/>
                  </a:cubicBezTo>
                  <a:cubicBezTo>
                    <a:pt x="12270" y="10572"/>
                    <a:pt x="13700" y="9911"/>
                    <a:pt x="14702" y="8148"/>
                  </a:cubicBezTo>
                  <a:cubicBezTo>
                    <a:pt x="15703" y="6384"/>
                    <a:pt x="16275" y="3519"/>
                    <a:pt x="16061" y="1866"/>
                  </a:cubicBezTo>
                  <a:cubicBezTo>
                    <a:pt x="15846" y="213"/>
                    <a:pt x="14845" y="-228"/>
                    <a:pt x="14416" y="103"/>
                  </a:cubicBezTo>
                  <a:cubicBezTo>
                    <a:pt x="13987" y="433"/>
                    <a:pt x="14130" y="1535"/>
                    <a:pt x="14988" y="3409"/>
                  </a:cubicBezTo>
                  <a:cubicBezTo>
                    <a:pt x="15846" y="5282"/>
                    <a:pt x="17420" y="7927"/>
                    <a:pt x="18564" y="10021"/>
                  </a:cubicBezTo>
                  <a:cubicBezTo>
                    <a:pt x="19708" y="12115"/>
                    <a:pt x="20424" y="13658"/>
                    <a:pt x="20853" y="14980"/>
                  </a:cubicBezTo>
                  <a:cubicBezTo>
                    <a:pt x="21282" y="16303"/>
                    <a:pt x="21425" y="17405"/>
                    <a:pt x="20066" y="18507"/>
                  </a:cubicBezTo>
                  <a:cubicBezTo>
                    <a:pt x="18707" y="19609"/>
                    <a:pt x="15846" y="20711"/>
                    <a:pt x="13987" y="21041"/>
                  </a:cubicBezTo>
                  <a:cubicBezTo>
                    <a:pt x="12127" y="21372"/>
                    <a:pt x="11269" y="20931"/>
                    <a:pt x="10410" y="20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69" name="Line"/>
            <p:cNvSpPr/>
            <p:nvPr/>
          </p:nvSpPr>
          <p:spPr>
            <a:xfrm>
              <a:off x="6414350" y="6826250"/>
              <a:ext cx="56300" cy="3546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8" h="21539" fill="norm" stroke="1" extrusionOk="0">
                  <a:moveTo>
                    <a:pt x="21278" y="0"/>
                  </a:moveTo>
                  <a:cubicBezTo>
                    <a:pt x="18878" y="3600"/>
                    <a:pt x="16478" y="7200"/>
                    <a:pt x="12878" y="10479"/>
                  </a:cubicBezTo>
                  <a:cubicBezTo>
                    <a:pt x="9278" y="13757"/>
                    <a:pt x="4478" y="16714"/>
                    <a:pt x="2078" y="18643"/>
                  </a:cubicBezTo>
                  <a:cubicBezTo>
                    <a:pt x="-322" y="20571"/>
                    <a:pt x="-322" y="21471"/>
                    <a:pt x="478" y="21536"/>
                  </a:cubicBezTo>
                  <a:cubicBezTo>
                    <a:pt x="1278" y="21600"/>
                    <a:pt x="2878" y="20829"/>
                    <a:pt x="4878" y="19993"/>
                  </a:cubicBezTo>
                  <a:cubicBezTo>
                    <a:pt x="6878" y="19157"/>
                    <a:pt x="9278" y="18257"/>
                    <a:pt x="11678" y="173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0" name="Line"/>
            <p:cNvSpPr/>
            <p:nvPr/>
          </p:nvSpPr>
          <p:spPr>
            <a:xfrm>
              <a:off x="6470649" y="6769585"/>
              <a:ext cx="241301" cy="1138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17" fill="norm" stroke="1" extrusionOk="0">
                  <a:moveTo>
                    <a:pt x="0" y="21117"/>
                  </a:moveTo>
                  <a:cubicBezTo>
                    <a:pt x="568" y="16404"/>
                    <a:pt x="1137" y="11692"/>
                    <a:pt x="3221" y="7764"/>
                  </a:cubicBezTo>
                  <a:cubicBezTo>
                    <a:pt x="5305" y="3837"/>
                    <a:pt x="8905" y="695"/>
                    <a:pt x="12221" y="106"/>
                  </a:cubicBezTo>
                  <a:cubicBezTo>
                    <a:pt x="15537" y="-483"/>
                    <a:pt x="18568" y="1481"/>
                    <a:pt x="21600" y="3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1" name="Line"/>
            <p:cNvSpPr/>
            <p:nvPr/>
          </p:nvSpPr>
          <p:spPr>
            <a:xfrm>
              <a:off x="6496049" y="6915150"/>
              <a:ext cx="203201" cy="82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25" y="16062"/>
                    <a:pt x="11250" y="10523"/>
                    <a:pt x="14850" y="6923"/>
                  </a:cubicBezTo>
                  <a:cubicBezTo>
                    <a:pt x="18450" y="3323"/>
                    <a:pt x="20025" y="1662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2" name="Line"/>
            <p:cNvSpPr/>
            <p:nvPr/>
          </p:nvSpPr>
          <p:spPr>
            <a:xfrm>
              <a:off x="6527284" y="6537238"/>
              <a:ext cx="191017" cy="1805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179" fill="norm" stroke="1" extrusionOk="0">
                  <a:moveTo>
                    <a:pt x="8602" y="9320"/>
                  </a:moveTo>
                  <a:cubicBezTo>
                    <a:pt x="5991" y="12548"/>
                    <a:pt x="3380" y="15776"/>
                    <a:pt x="1838" y="18010"/>
                  </a:cubicBezTo>
                  <a:cubicBezTo>
                    <a:pt x="295" y="20245"/>
                    <a:pt x="-180" y="21486"/>
                    <a:pt x="57" y="21114"/>
                  </a:cubicBezTo>
                  <a:cubicBezTo>
                    <a:pt x="295" y="20741"/>
                    <a:pt x="1244" y="18755"/>
                    <a:pt x="2906" y="15279"/>
                  </a:cubicBezTo>
                  <a:cubicBezTo>
                    <a:pt x="4567" y="11803"/>
                    <a:pt x="6941" y="6838"/>
                    <a:pt x="8602" y="3858"/>
                  </a:cubicBezTo>
                  <a:cubicBezTo>
                    <a:pt x="10264" y="879"/>
                    <a:pt x="11213" y="-114"/>
                    <a:pt x="12282" y="10"/>
                  </a:cubicBezTo>
                  <a:cubicBezTo>
                    <a:pt x="13350" y="134"/>
                    <a:pt x="14536" y="1376"/>
                    <a:pt x="16079" y="4976"/>
                  </a:cubicBezTo>
                  <a:cubicBezTo>
                    <a:pt x="17622" y="8576"/>
                    <a:pt x="19521" y="14534"/>
                    <a:pt x="21420" y="204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3" name="Line"/>
            <p:cNvSpPr/>
            <p:nvPr/>
          </p:nvSpPr>
          <p:spPr>
            <a:xfrm>
              <a:off x="6559549" y="7173708"/>
              <a:ext cx="114301" cy="1224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78" fill="norm" stroke="1" extrusionOk="0">
                  <a:moveTo>
                    <a:pt x="0" y="4703"/>
                  </a:moveTo>
                  <a:cubicBezTo>
                    <a:pt x="0" y="2873"/>
                    <a:pt x="0" y="1042"/>
                    <a:pt x="1000" y="310"/>
                  </a:cubicBezTo>
                  <a:cubicBezTo>
                    <a:pt x="2000" y="-422"/>
                    <a:pt x="4000" y="-56"/>
                    <a:pt x="7600" y="3605"/>
                  </a:cubicBezTo>
                  <a:cubicBezTo>
                    <a:pt x="11200" y="7266"/>
                    <a:pt x="16400" y="14222"/>
                    <a:pt x="21600" y="21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4" name="Line"/>
            <p:cNvSpPr/>
            <p:nvPr/>
          </p:nvSpPr>
          <p:spPr>
            <a:xfrm>
              <a:off x="6597649" y="7162800"/>
              <a:ext cx="1143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000" y="1565"/>
                    <a:pt x="10400" y="3130"/>
                    <a:pt x="6800" y="6730"/>
                  </a:cubicBezTo>
                  <a:cubicBezTo>
                    <a:pt x="3200" y="10330"/>
                    <a:pt x="1600" y="1596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5" name="Line"/>
            <p:cNvSpPr/>
            <p:nvPr/>
          </p:nvSpPr>
          <p:spPr>
            <a:xfrm>
              <a:off x="6844743" y="6834615"/>
              <a:ext cx="152958" cy="3408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2" h="21473" fill="norm" stroke="1" extrusionOk="0">
                  <a:moveTo>
                    <a:pt x="20812" y="1873"/>
                  </a:moveTo>
                  <a:cubicBezTo>
                    <a:pt x="19660" y="1206"/>
                    <a:pt x="18508" y="540"/>
                    <a:pt x="17212" y="206"/>
                  </a:cubicBezTo>
                  <a:cubicBezTo>
                    <a:pt x="15916" y="-127"/>
                    <a:pt x="14476" y="-127"/>
                    <a:pt x="12028" y="740"/>
                  </a:cubicBezTo>
                  <a:cubicBezTo>
                    <a:pt x="9580" y="1606"/>
                    <a:pt x="6124" y="3340"/>
                    <a:pt x="3532" y="6006"/>
                  </a:cubicBezTo>
                  <a:cubicBezTo>
                    <a:pt x="940" y="8673"/>
                    <a:pt x="-788" y="12273"/>
                    <a:pt x="364" y="15006"/>
                  </a:cubicBezTo>
                  <a:cubicBezTo>
                    <a:pt x="1516" y="17740"/>
                    <a:pt x="5548" y="19606"/>
                    <a:pt x="8284" y="20540"/>
                  </a:cubicBezTo>
                  <a:cubicBezTo>
                    <a:pt x="11020" y="21473"/>
                    <a:pt x="12460" y="21473"/>
                    <a:pt x="13900" y="214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6" name="Line"/>
            <p:cNvSpPr/>
            <p:nvPr/>
          </p:nvSpPr>
          <p:spPr>
            <a:xfrm>
              <a:off x="7001122" y="6883400"/>
              <a:ext cx="199778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1600" fill="norm" stroke="1" extrusionOk="0">
                  <a:moveTo>
                    <a:pt x="20778" y="0"/>
                  </a:moveTo>
                  <a:cubicBezTo>
                    <a:pt x="16913" y="5349"/>
                    <a:pt x="13047" y="10697"/>
                    <a:pt x="10660" y="13680"/>
                  </a:cubicBezTo>
                  <a:cubicBezTo>
                    <a:pt x="8273" y="16663"/>
                    <a:pt x="7363" y="17280"/>
                    <a:pt x="6340" y="17691"/>
                  </a:cubicBezTo>
                  <a:cubicBezTo>
                    <a:pt x="5317" y="18103"/>
                    <a:pt x="4180" y="18309"/>
                    <a:pt x="3157" y="18103"/>
                  </a:cubicBezTo>
                  <a:cubicBezTo>
                    <a:pt x="2134" y="17897"/>
                    <a:pt x="1224" y="17280"/>
                    <a:pt x="656" y="16457"/>
                  </a:cubicBezTo>
                  <a:cubicBezTo>
                    <a:pt x="87" y="15634"/>
                    <a:pt x="-140" y="14606"/>
                    <a:pt x="87" y="13680"/>
                  </a:cubicBezTo>
                  <a:cubicBezTo>
                    <a:pt x="315" y="12754"/>
                    <a:pt x="997" y="11931"/>
                    <a:pt x="1906" y="11520"/>
                  </a:cubicBezTo>
                  <a:cubicBezTo>
                    <a:pt x="2816" y="11109"/>
                    <a:pt x="3953" y="11109"/>
                    <a:pt x="6113" y="12343"/>
                  </a:cubicBezTo>
                  <a:cubicBezTo>
                    <a:pt x="8273" y="13577"/>
                    <a:pt x="11456" y="16046"/>
                    <a:pt x="14184" y="17794"/>
                  </a:cubicBezTo>
                  <a:cubicBezTo>
                    <a:pt x="16913" y="19543"/>
                    <a:pt x="19186" y="20571"/>
                    <a:pt x="214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77" name="Line"/>
            <p:cNvSpPr/>
            <p:nvPr/>
          </p:nvSpPr>
          <p:spPr>
            <a:xfrm>
              <a:off x="7175499" y="6858000"/>
              <a:ext cx="160334" cy="361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6" h="21600" fill="norm" stroke="1" extrusionOk="0">
                  <a:moveTo>
                    <a:pt x="15785" y="0"/>
                  </a:moveTo>
                  <a:cubicBezTo>
                    <a:pt x="17169" y="253"/>
                    <a:pt x="18554" y="505"/>
                    <a:pt x="19662" y="1768"/>
                  </a:cubicBezTo>
                  <a:cubicBezTo>
                    <a:pt x="20769" y="3032"/>
                    <a:pt x="21600" y="5305"/>
                    <a:pt x="20354" y="8084"/>
                  </a:cubicBezTo>
                  <a:cubicBezTo>
                    <a:pt x="19108" y="10863"/>
                    <a:pt x="15785" y="14147"/>
                    <a:pt x="12046" y="16484"/>
                  </a:cubicBezTo>
                  <a:cubicBezTo>
                    <a:pt x="8308" y="18821"/>
                    <a:pt x="4154" y="2021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9" name="Drawing"/>
          <p:cNvGrpSpPr/>
          <p:nvPr/>
        </p:nvGrpSpPr>
        <p:grpSpPr>
          <a:xfrm>
            <a:off x="6617088" y="1390650"/>
            <a:ext cx="5613013" cy="4038600"/>
            <a:chOff x="0" y="0"/>
            <a:chExt cx="5613011" cy="4038600"/>
          </a:xfrm>
        </p:grpSpPr>
        <p:sp>
          <p:nvSpPr>
            <p:cNvPr id="680" name="Line"/>
            <p:cNvSpPr/>
            <p:nvPr/>
          </p:nvSpPr>
          <p:spPr>
            <a:xfrm>
              <a:off x="0" y="19049"/>
              <a:ext cx="94862" cy="4019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44" h="21600" fill="norm" stroke="1" extrusionOk="0">
                  <a:moveTo>
                    <a:pt x="6957" y="0"/>
                  </a:moveTo>
                  <a:cubicBezTo>
                    <a:pt x="4140" y="250"/>
                    <a:pt x="1322" y="500"/>
                    <a:pt x="383" y="847"/>
                  </a:cubicBezTo>
                  <a:cubicBezTo>
                    <a:pt x="-556" y="1194"/>
                    <a:pt x="383" y="1638"/>
                    <a:pt x="1557" y="2093"/>
                  </a:cubicBezTo>
                  <a:cubicBezTo>
                    <a:pt x="2731" y="2548"/>
                    <a:pt x="4140" y="3014"/>
                    <a:pt x="5314" y="3486"/>
                  </a:cubicBezTo>
                  <a:cubicBezTo>
                    <a:pt x="6487" y="3958"/>
                    <a:pt x="7427" y="4436"/>
                    <a:pt x="8366" y="4885"/>
                  </a:cubicBezTo>
                  <a:cubicBezTo>
                    <a:pt x="9305" y="5335"/>
                    <a:pt x="10244" y="5755"/>
                    <a:pt x="11183" y="6199"/>
                  </a:cubicBezTo>
                  <a:cubicBezTo>
                    <a:pt x="12122" y="6643"/>
                    <a:pt x="13061" y="7109"/>
                    <a:pt x="14001" y="7587"/>
                  </a:cubicBezTo>
                  <a:cubicBezTo>
                    <a:pt x="14940" y="8064"/>
                    <a:pt x="15879" y="8554"/>
                    <a:pt x="16818" y="8963"/>
                  </a:cubicBezTo>
                  <a:cubicBezTo>
                    <a:pt x="17757" y="9373"/>
                    <a:pt x="18696" y="9702"/>
                    <a:pt x="19401" y="10044"/>
                  </a:cubicBezTo>
                  <a:cubicBezTo>
                    <a:pt x="20105" y="10385"/>
                    <a:pt x="20574" y="10737"/>
                    <a:pt x="20809" y="11084"/>
                  </a:cubicBezTo>
                  <a:cubicBezTo>
                    <a:pt x="21044" y="11431"/>
                    <a:pt x="21044" y="11773"/>
                    <a:pt x="21044" y="12199"/>
                  </a:cubicBezTo>
                  <a:cubicBezTo>
                    <a:pt x="21044" y="12626"/>
                    <a:pt x="21044" y="13137"/>
                    <a:pt x="21044" y="13644"/>
                  </a:cubicBezTo>
                  <a:cubicBezTo>
                    <a:pt x="21044" y="14150"/>
                    <a:pt x="21044" y="14650"/>
                    <a:pt x="20809" y="15128"/>
                  </a:cubicBezTo>
                  <a:cubicBezTo>
                    <a:pt x="20574" y="15606"/>
                    <a:pt x="20105" y="16061"/>
                    <a:pt x="19401" y="16487"/>
                  </a:cubicBezTo>
                  <a:cubicBezTo>
                    <a:pt x="18696" y="16914"/>
                    <a:pt x="17757" y="17312"/>
                    <a:pt x="17287" y="17744"/>
                  </a:cubicBezTo>
                  <a:cubicBezTo>
                    <a:pt x="16818" y="18176"/>
                    <a:pt x="16818" y="18643"/>
                    <a:pt x="16818" y="19098"/>
                  </a:cubicBezTo>
                  <a:cubicBezTo>
                    <a:pt x="16818" y="19553"/>
                    <a:pt x="16818" y="19996"/>
                    <a:pt x="15409" y="20389"/>
                  </a:cubicBezTo>
                  <a:cubicBezTo>
                    <a:pt x="14001" y="20781"/>
                    <a:pt x="11183" y="21122"/>
                    <a:pt x="8835" y="21316"/>
                  </a:cubicBezTo>
                  <a:cubicBezTo>
                    <a:pt x="6487" y="21509"/>
                    <a:pt x="4609" y="21555"/>
                    <a:pt x="273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1" name="Line"/>
            <p:cNvSpPr/>
            <p:nvPr/>
          </p:nvSpPr>
          <p:spPr>
            <a:xfrm>
              <a:off x="608666" y="213488"/>
              <a:ext cx="251622" cy="4202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8" h="21336" fill="norm" stroke="1" extrusionOk="0">
                  <a:moveTo>
                    <a:pt x="1666" y="7860"/>
                  </a:moveTo>
                  <a:cubicBezTo>
                    <a:pt x="946" y="7001"/>
                    <a:pt x="226" y="6141"/>
                    <a:pt x="46" y="6087"/>
                  </a:cubicBezTo>
                  <a:cubicBezTo>
                    <a:pt x="-134" y="6033"/>
                    <a:pt x="226" y="6786"/>
                    <a:pt x="856" y="9096"/>
                  </a:cubicBezTo>
                  <a:cubicBezTo>
                    <a:pt x="1486" y="11407"/>
                    <a:pt x="2386" y="15275"/>
                    <a:pt x="2836" y="17693"/>
                  </a:cubicBezTo>
                  <a:cubicBezTo>
                    <a:pt x="3286" y="20111"/>
                    <a:pt x="3286" y="21078"/>
                    <a:pt x="3196" y="21293"/>
                  </a:cubicBezTo>
                  <a:cubicBezTo>
                    <a:pt x="3106" y="21508"/>
                    <a:pt x="2926" y="20971"/>
                    <a:pt x="2836" y="18445"/>
                  </a:cubicBezTo>
                  <a:cubicBezTo>
                    <a:pt x="2746" y="15920"/>
                    <a:pt x="2746" y="11407"/>
                    <a:pt x="2656" y="8236"/>
                  </a:cubicBezTo>
                  <a:cubicBezTo>
                    <a:pt x="2566" y="5066"/>
                    <a:pt x="2386" y="3239"/>
                    <a:pt x="2296" y="2004"/>
                  </a:cubicBezTo>
                  <a:cubicBezTo>
                    <a:pt x="2206" y="768"/>
                    <a:pt x="2206" y="123"/>
                    <a:pt x="2476" y="15"/>
                  </a:cubicBezTo>
                  <a:cubicBezTo>
                    <a:pt x="2746" y="-92"/>
                    <a:pt x="3286" y="338"/>
                    <a:pt x="5086" y="2648"/>
                  </a:cubicBezTo>
                  <a:cubicBezTo>
                    <a:pt x="6886" y="4959"/>
                    <a:pt x="9946" y="9150"/>
                    <a:pt x="12196" y="12105"/>
                  </a:cubicBezTo>
                  <a:cubicBezTo>
                    <a:pt x="14446" y="15060"/>
                    <a:pt x="15886" y="16780"/>
                    <a:pt x="17236" y="17801"/>
                  </a:cubicBezTo>
                  <a:cubicBezTo>
                    <a:pt x="18586" y="18821"/>
                    <a:pt x="19846" y="19144"/>
                    <a:pt x="20566" y="18929"/>
                  </a:cubicBezTo>
                  <a:cubicBezTo>
                    <a:pt x="21286" y="18714"/>
                    <a:pt x="21466" y="17962"/>
                    <a:pt x="21376" y="15866"/>
                  </a:cubicBezTo>
                  <a:cubicBezTo>
                    <a:pt x="21286" y="13771"/>
                    <a:pt x="20926" y="10332"/>
                    <a:pt x="20476" y="7968"/>
                  </a:cubicBezTo>
                  <a:cubicBezTo>
                    <a:pt x="20026" y="5604"/>
                    <a:pt x="19486" y="4314"/>
                    <a:pt x="18946" y="3132"/>
                  </a:cubicBezTo>
                  <a:cubicBezTo>
                    <a:pt x="18406" y="1950"/>
                    <a:pt x="17866" y="875"/>
                    <a:pt x="17596" y="660"/>
                  </a:cubicBezTo>
                  <a:cubicBezTo>
                    <a:pt x="17326" y="445"/>
                    <a:pt x="17326" y="1090"/>
                    <a:pt x="17326" y="17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2" name="Line"/>
            <p:cNvSpPr/>
            <p:nvPr/>
          </p:nvSpPr>
          <p:spPr>
            <a:xfrm>
              <a:off x="907306" y="339012"/>
              <a:ext cx="330556" cy="226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5" h="20841" fill="norm" stroke="1" extrusionOk="0">
                  <a:moveTo>
                    <a:pt x="6951" y="7363"/>
                  </a:moveTo>
                  <a:cubicBezTo>
                    <a:pt x="6407" y="6585"/>
                    <a:pt x="5864" y="5806"/>
                    <a:pt x="4573" y="6488"/>
                  </a:cubicBezTo>
                  <a:cubicBezTo>
                    <a:pt x="3283" y="7169"/>
                    <a:pt x="1245" y="9309"/>
                    <a:pt x="430" y="11839"/>
                  </a:cubicBezTo>
                  <a:cubicBezTo>
                    <a:pt x="-385" y="14369"/>
                    <a:pt x="23" y="17288"/>
                    <a:pt x="1109" y="19039"/>
                  </a:cubicBezTo>
                  <a:cubicBezTo>
                    <a:pt x="2196" y="20790"/>
                    <a:pt x="3962" y="21374"/>
                    <a:pt x="5185" y="20304"/>
                  </a:cubicBezTo>
                  <a:cubicBezTo>
                    <a:pt x="6407" y="19233"/>
                    <a:pt x="7087" y="16509"/>
                    <a:pt x="7290" y="14563"/>
                  </a:cubicBezTo>
                  <a:cubicBezTo>
                    <a:pt x="7494" y="12617"/>
                    <a:pt x="7223" y="11450"/>
                    <a:pt x="6883" y="10477"/>
                  </a:cubicBezTo>
                  <a:cubicBezTo>
                    <a:pt x="6543" y="9504"/>
                    <a:pt x="6136" y="8725"/>
                    <a:pt x="6747" y="7655"/>
                  </a:cubicBezTo>
                  <a:cubicBezTo>
                    <a:pt x="7358" y="6585"/>
                    <a:pt x="8989" y="5223"/>
                    <a:pt x="9940" y="5320"/>
                  </a:cubicBezTo>
                  <a:cubicBezTo>
                    <a:pt x="10890" y="5417"/>
                    <a:pt x="11162" y="6974"/>
                    <a:pt x="11502" y="9017"/>
                  </a:cubicBezTo>
                  <a:cubicBezTo>
                    <a:pt x="11841" y="11060"/>
                    <a:pt x="12249" y="13590"/>
                    <a:pt x="12521" y="15536"/>
                  </a:cubicBezTo>
                  <a:cubicBezTo>
                    <a:pt x="12792" y="17482"/>
                    <a:pt x="12928" y="18844"/>
                    <a:pt x="12996" y="19039"/>
                  </a:cubicBezTo>
                  <a:cubicBezTo>
                    <a:pt x="13064" y="19233"/>
                    <a:pt x="13064" y="18260"/>
                    <a:pt x="13336" y="15342"/>
                  </a:cubicBezTo>
                  <a:cubicBezTo>
                    <a:pt x="13607" y="12423"/>
                    <a:pt x="14151" y="7558"/>
                    <a:pt x="14966" y="4542"/>
                  </a:cubicBezTo>
                  <a:cubicBezTo>
                    <a:pt x="15781" y="1525"/>
                    <a:pt x="16868" y="358"/>
                    <a:pt x="17683" y="66"/>
                  </a:cubicBezTo>
                  <a:cubicBezTo>
                    <a:pt x="18498" y="-226"/>
                    <a:pt x="19041" y="358"/>
                    <a:pt x="19585" y="3860"/>
                  </a:cubicBezTo>
                  <a:cubicBezTo>
                    <a:pt x="20128" y="7363"/>
                    <a:pt x="20672" y="13785"/>
                    <a:pt x="21215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3" name="Line"/>
            <p:cNvSpPr/>
            <p:nvPr/>
          </p:nvSpPr>
          <p:spPr>
            <a:xfrm>
              <a:off x="1295011" y="431800"/>
              <a:ext cx="2222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731" y="14400"/>
                    <a:pt x="9463" y="7200"/>
                    <a:pt x="13063" y="3600"/>
                  </a:cubicBezTo>
                  <a:cubicBezTo>
                    <a:pt x="16663" y="0"/>
                    <a:pt x="19131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4" name="Line"/>
            <p:cNvSpPr/>
            <p:nvPr/>
          </p:nvSpPr>
          <p:spPr>
            <a:xfrm>
              <a:off x="1612511" y="245921"/>
              <a:ext cx="187177" cy="6623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0" h="21458" fill="norm" stroke="1" extrusionOk="0">
                  <a:moveTo>
                    <a:pt x="0" y="5816"/>
                  </a:moveTo>
                  <a:cubicBezTo>
                    <a:pt x="949" y="8422"/>
                    <a:pt x="1899" y="11028"/>
                    <a:pt x="2730" y="13256"/>
                  </a:cubicBezTo>
                  <a:cubicBezTo>
                    <a:pt x="3560" y="15485"/>
                    <a:pt x="4273" y="17336"/>
                    <a:pt x="4629" y="18468"/>
                  </a:cubicBezTo>
                  <a:cubicBezTo>
                    <a:pt x="4985" y="19599"/>
                    <a:pt x="4985" y="20010"/>
                    <a:pt x="4510" y="20456"/>
                  </a:cubicBezTo>
                  <a:cubicBezTo>
                    <a:pt x="4035" y="20902"/>
                    <a:pt x="3086" y="21382"/>
                    <a:pt x="2492" y="21450"/>
                  </a:cubicBezTo>
                  <a:cubicBezTo>
                    <a:pt x="1899" y="21519"/>
                    <a:pt x="1662" y="21176"/>
                    <a:pt x="1424" y="19668"/>
                  </a:cubicBezTo>
                  <a:cubicBezTo>
                    <a:pt x="1187" y="18159"/>
                    <a:pt x="949" y="15485"/>
                    <a:pt x="1187" y="12879"/>
                  </a:cubicBezTo>
                  <a:cubicBezTo>
                    <a:pt x="1424" y="10273"/>
                    <a:pt x="2136" y="7736"/>
                    <a:pt x="3204" y="5713"/>
                  </a:cubicBezTo>
                  <a:cubicBezTo>
                    <a:pt x="4273" y="3690"/>
                    <a:pt x="5697" y="2182"/>
                    <a:pt x="6884" y="1325"/>
                  </a:cubicBezTo>
                  <a:cubicBezTo>
                    <a:pt x="8070" y="468"/>
                    <a:pt x="9020" y="262"/>
                    <a:pt x="10088" y="125"/>
                  </a:cubicBezTo>
                  <a:cubicBezTo>
                    <a:pt x="11156" y="-12"/>
                    <a:pt x="12343" y="-81"/>
                    <a:pt x="13886" y="159"/>
                  </a:cubicBezTo>
                  <a:cubicBezTo>
                    <a:pt x="15429" y="399"/>
                    <a:pt x="17327" y="948"/>
                    <a:pt x="18870" y="2079"/>
                  </a:cubicBezTo>
                  <a:cubicBezTo>
                    <a:pt x="20413" y="3210"/>
                    <a:pt x="21600" y="4925"/>
                    <a:pt x="20651" y="6365"/>
                  </a:cubicBezTo>
                  <a:cubicBezTo>
                    <a:pt x="19701" y="7805"/>
                    <a:pt x="16615" y="8970"/>
                    <a:pt x="13174" y="9622"/>
                  </a:cubicBezTo>
                  <a:cubicBezTo>
                    <a:pt x="9732" y="10273"/>
                    <a:pt x="5934" y="10410"/>
                    <a:pt x="3798" y="10068"/>
                  </a:cubicBezTo>
                  <a:cubicBezTo>
                    <a:pt x="1662" y="9725"/>
                    <a:pt x="1187" y="8902"/>
                    <a:pt x="2730" y="8148"/>
                  </a:cubicBezTo>
                  <a:cubicBezTo>
                    <a:pt x="4273" y="7393"/>
                    <a:pt x="7833" y="6708"/>
                    <a:pt x="11393" y="60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5" name="Line"/>
            <p:cNvSpPr/>
            <p:nvPr/>
          </p:nvSpPr>
          <p:spPr>
            <a:xfrm>
              <a:off x="1845579" y="298051"/>
              <a:ext cx="198733" cy="1569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0271" fill="norm" stroke="1" extrusionOk="0">
                  <a:moveTo>
                    <a:pt x="13162" y="7434"/>
                  </a:moveTo>
                  <a:cubicBezTo>
                    <a:pt x="12480" y="5246"/>
                    <a:pt x="11798" y="3059"/>
                    <a:pt x="10206" y="1555"/>
                  </a:cubicBezTo>
                  <a:cubicBezTo>
                    <a:pt x="8614" y="51"/>
                    <a:pt x="6113" y="-769"/>
                    <a:pt x="4181" y="1008"/>
                  </a:cubicBezTo>
                  <a:cubicBezTo>
                    <a:pt x="2248" y="2785"/>
                    <a:pt x="884" y="7160"/>
                    <a:pt x="315" y="10715"/>
                  </a:cubicBezTo>
                  <a:cubicBezTo>
                    <a:pt x="-253" y="14269"/>
                    <a:pt x="-26" y="17003"/>
                    <a:pt x="770" y="18644"/>
                  </a:cubicBezTo>
                  <a:cubicBezTo>
                    <a:pt x="1566" y="20284"/>
                    <a:pt x="2930" y="20831"/>
                    <a:pt x="4749" y="19601"/>
                  </a:cubicBezTo>
                  <a:cubicBezTo>
                    <a:pt x="6568" y="18370"/>
                    <a:pt x="8842" y="15363"/>
                    <a:pt x="10092" y="13175"/>
                  </a:cubicBezTo>
                  <a:cubicBezTo>
                    <a:pt x="11343" y="10988"/>
                    <a:pt x="11570" y="9621"/>
                    <a:pt x="12025" y="9621"/>
                  </a:cubicBezTo>
                  <a:cubicBezTo>
                    <a:pt x="12480" y="9621"/>
                    <a:pt x="13162" y="10988"/>
                    <a:pt x="14753" y="12628"/>
                  </a:cubicBezTo>
                  <a:cubicBezTo>
                    <a:pt x="16345" y="14269"/>
                    <a:pt x="18846" y="16183"/>
                    <a:pt x="21347" y="18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6" name="Line"/>
            <p:cNvSpPr/>
            <p:nvPr/>
          </p:nvSpPr>
          <p:spPr>
            <a:xfrm>
              <a:off x="2057011" y="298450"/>
              <a:ext cx="228601" cy="2128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2" fill="norm" stroke="1" extrusionOk="0">
                  <a:moveTo>
                    <a:pt x="0" y="1925"/>
                  </a:moveTo>
                  <a:cubicBezTo>
                    <a:pt x="1000" y="1497"/>
                    <a:pt x="2000" y="1069"/>
                    <a:pt x="3700" y="2673"/>
                  </a:cubicBezTo>
                  <a:cubicBezTo>
                    <a:pt x="5400" y="4277"/>
                    <a:pt x="7800" y="7913"/>
                    <a:pt x="9200" y="11121"/>
                  </a:cubicBezTo>
                  <a:cubicBezTo>
                    <a:pt x="10600" y="14329"/>
                    <a:pt x="11000" y="17109"/>
                    <a:pt x="10700" y="18927"/>
                  </a:cubicBezTo>
                  <a:cubicBezTo>
                    <a:pt x="10400" y="20745"/>
                    <a:pt x="9400" y="21600"/>
                    <a:pt x="8700" y="21493"/>
                  </a:cubicBezTo>
                  <a:cubicBezTo>
                    <a:pt x="8000" y="21386"/>
                    <a:pt x="7600" y="20317"/>
                    <a:pt x="8300" y="16788"/>
                  </a:cubicBezTo>
                  <a:cubicBezTo>
                    <a:pt x="9000" y="13259"/>
                    <a:pt x="10800" y="7271"/>
                    <a:pt x="13200" y="4063"/>
                  </a:cubicBezTo>
                  <a:cubicBezTo>
                    <a:pt x="15600" y="855"/>
                    <a:pt x="18600" y="42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7" name="Line"/>
            <p:cNvSpPr/>
            <p:nvPr/>
          </p:nvSpPr>
          <p:spPr>
            <a:xfrm>
              <a:off x="2245792" y="346812"/>
              <a:ext cx="166820" cy="1157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091" fill="norm" stroke="1" extrusionOk="0">
                  <a:moveTo>
                    <a:pt x="13989" y="5073"/>
                  </a:moveTo>
                  <a:cubicBezTo>
                    <a:pt x="12909" y="2759"/>
                    <a:pt x="11829" y="444"/>
                    <a:pt x="9804" y="59"/>
                  </a:cubicBezTo>
                  <a:cubicBezTo>
                    <a:pt x="7779" y="-327"/>
                    <a:pt x="4809" y="1216"/>
                    <a:pt x="2784" y="4109"/>
                  </a:cubicBezTo>
                  <a:cubicBezTo>
                    <a:pt x="759" y="7002"/>
                    <a:pt x="-321" y="11244"/>
                    <a:pt x="84" y="14716"/>
                  </a:cubicBezTo>
                  <a:cubicBezTo>
                    <a:pt x="489" y="18187"/>
                    <a:pt x="2379" y="20887"/>
                    <a:pt x="4674" y="21080"/>
                  </a:cubicBezTo>
                  <a:cubicBezTo>
                    <a:pt x="6969" y="21273"/>
                    <a:pt x="9669" y="18959"/>
                    <a:pt x="11289" y="16644"/>
                  </a:cubicBezTo>
                  <a:cubicBezTo>
                    <a:pt x="12909" y="14330"/>
                    <a:pt x="13449" y="12016"/>
                    <a:pt x="13989" y="11823"/>
                  </a:cubicBezTo>
                  <a:cubicBezTo>
                    <a:pt x="14529" y="11630"/>
                    <a:pt x="15069" y="13559"/>
                    <a:pt x="16284" y="15294"/>
                  </a:cubicBezTo>
                  <a:cubicBezTo>
                    <a:pt x="17499" y="17030"/>
                    <a:pt x="19389" y="18573"/>
                    <a:pt x="21279" y="20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8" name="Line"/>
            <p:cNvSpPr/>
            <p:nvPr/>
          </p:nvSpPr>
          <p:spPr>
            <a:xfrm>
              <a:off x="2469761" y="8094"/>
              <a:ext cx="551128" cy="48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8" h="21439" fill="norm" stroke="1" extrusionOk="0">
                  <a:moveTo>
                    <a:pt x="0" y="15632"/>
                  </a:moveTo>
                  <a:cubicBezTo>
                    <a:pt x="166" y="17035"/>
                    <a:pt x="331" y="18437"/>
                    <a:pt x="414" y="19513"/>
                  </a:cubicBezTo>
                  <a:cubicBezTo>
                    <a:pt x="497" y="20588"/>
                    <a:pt x="497" y="21336"/>
                    <a:pt x="455" y="21429"/>
                  </a:cubicBezTo>
                  <a:cubicBezTo>
                    <a:pt x="414" y="21523"/>
                    <a:pt x="331" y="20962"/>
                    <a:pt x="538" y="19887"/>
                  </a:cubicBezTo>
                  <a:cubicBezTo>
                    <a:pt x="745" y="18811"/>
                    <a:pt x="1241" y="17222"/>
                    <a:pt x="1614" y="16240"/>
                  </a:cubicBezTo>
                  <a:cubicBezTo>
                    <a:pt x="1986" y="15258"/>
                    <a:pt x="2234" y="14884"/>
                    <a:pt x="2524" y="14837"/>
                  </a:cubicBezTo>
                  <a:cubicBezTo>
                    <a:pt x="2814" y="14791"/>
                    <a:pt x="3145" y="15071"/>
                    <a:pt x="3434" y="15398"/>
                  </a:cubicBezTo>
                  <a:cubicBezTo>
                    <a:pt x="3724" y="15726"/>
                    <a:pt x="3972" y="16100"/>
                    <a:pt x="4138" y="16567"/>
                  </a:cubicBezTo>
                  <a:cubicBezTo>
                    <a:pt x="4303" y="17035"/>
                    <a:pt x="4386" y="17596"/>
                    <a:pt x="4428" y="17642"/>
                  </a:cubicBezTo>
                  <a:cubicBezTo>
                    <a:pt x="4469" y="17689"/>
                    <a:pt x="4469" y="17222"/>
                    <a:pt x="4676" y="16567"/>
                  </a:cubicBezTo>
                  <a:cubicBezTo>
                    <a:pt x="4883" y="15913"/>
                    <a:pt x="5297" y="15071"/>
                    <a:pt x="5669" y="14463"/>
                  </a:cubicBezTo>
                  <a:cubicBezTo>
                    <a:pt x="6041" y="13855"/>
                    <a:pt x="6372" y="13481"/>
                    <a:pt x="6703" y="13435"/>
                  </a:cubicBezTo>
                  <a:cubicBezTo>
                    <a:pt x="7034" y="13388"/>
                    <a:pt x="7366" y="13668"/>
                    <a:pt x="7572" y="14463"/>
                  </a:cubicBezTo>
                  <a:cubicBezTo>
                    <a:pt x="7779" y="15258"/>
                    <a:pt x="7862" y="16567"/>
                    <a:pt x="7903" y="17455"/>
                  </a:cubicBezTo>
                  <a:cubicBezTo>
                    <a:pt x="7945" y="18344"/>
                    <a:pt x="7945" y="18811"/>
                    <a:pt x="8110" y="19185"/>
                  </a:cubicBezTo>
                  <a:cubicBezTo>
                    <a:pt x="8276" y="19559"/>
                    <a:pt x="8607" y="19840"/>
                    <a:pt x="8938" y="19746"/>
                  </a:cubicBezTo>
                  <a:cubicBezTo>
                    <a:pt x="9269" y="19653"/>
                    <a:pt x="9600" y="19185"/>
                    <a:pt x="10428" y="18063"/>
                  </a:cubicBezTo>
                  <a:cubicBezTo>
                    <a:pt x="11255" y="16941"/>
                    <a:pt x="12579" y="15165"/>
                    <a:pt x="13324" y="13949"/>
                  </a:cubicBezTo>
                  <a:cubicBezTo>
                    <a:pt x="14069" y="12733"/>
                    <a:pt x="14234" y="12079"/>
                    <a:pt x="14069" y="11798"/>
                  </a:cubicBezTo>
                  <a:cubicBezTo>
                    <a:pt x="13903" y="11518"/>
                    <a:pt x="13407" y="11611"/>
                    <a:pt x="12786" y="12359"/>
                  </a:cubicBezTo>
                  <a:cubicBezTo>
                    <a:pt x="12166" y="13107"/>
                    <a:pt x="11421" y="14510"/>
                    <a:pt x="11048" y="15679"/>
                  </a:cubicBezTo>
                  <a:cubicBezTo>
                    <a:pt x="10676" y="16848"/>
                    <a:pt x="10676" y="17783"/>
                    <a:pt x="10883" y="18391"/>
                  </a:cubicBezTo>
                  <a:cubicBezTo>
                    <a:pt x="11090" y="18998"/>
                    <a:pt x="11503" y="19279"/>
                    <a:pt x="11917" y="19326"/>
                  </a:cubicBezTo>
                  <a:cubicBezTo>
                    <a:pt x="12331" y="19372"/>
                    <a:pt x="12745" y="19185"/>
                    <a:pt x="13614" y="18250"/>
                  </a:cubicBezTo>
                  <a:cubicBezTo>
                    <a:pt x="14483" y="17315"/>
                    <a:pt x="15807" y="15632"/>
                    <a:pt x="17007" y="13294"/>
                  </a:cubicBezTo>
                  <a:cubicBezTo>
                    <a:pt x="18207" y="10957"/>
                    <a:pt x="19283" y="7965"/>
                    <a:pt x="20028" y="5814"/>
                  </a:cubicBezTo>
                  <a:cubicBezTo>
                    <a:pt x="20772" y="3663"/>
                    <a:pt x="21186" y="2354"/>
                    <a:pt x="21393" y="1466"/>
                  </a:cubicBezTo>
                  <a:cubicBezTo>
                    <a:pt x="21600" y="578"/>
                    <a:pt x="21600" y="110"/>
                    <a:pt x="21393" y="17"/>
                  </a:cubicBezTo>
                  <a:cubicBezTo>
                    <a:pt x="21186" y="-77"/>
                    <a:pt x="20772" y="204"/>
                    <a:pt x="20193" y="1513"/>
                  </a:cubicBezTo>
                  <a:cubicBezTo>
                    <a:pt x="19614" y="2822"/>
                    <a:pt x="18869" y="5159"/>
                    <a:pt x="18372" y="7871"/>
                  </a:cubicBezTo>
                  <a:cubicBezTo>
                    <a:pt x="17876" y="10583"/>
                    <a:pt x="17628" y="13668"/>
                    <a:pt x="17545" y="15726"/>
                  </a:cubicBezTo>
                  <a:cubicBezTo>
                    <a:pt x="17462" y="17783"/>
                    <a:pt x="17545" y="18811"/>
                    <a:pt x="17793" y="19419"/>
                  </a:cubicBezTo>
                  <a:cubicBezTo>
                    <a:pt x="18041" y="20027"/>
                    <a:pt x="18455" y="20214"/>
                    <a:pt x="18952" y="19933"/>
                  </a:cubicBezTo>
                  <a:cubicBezTo>
                    <a:pt x="19448" y="19653"/>
                    <a:pt x="20028" y="18905"/>
                    <a:pt x="20400" y="17876"/>
                  </a:cubicBezTo>
                  <a:cubicBezTo>
                    <a:pt x="20772" y="16848"/>
                    <a:pt x="20938" y="15539"/>
                    <a:pt x="21103" y="14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89" name="Line"/>
            <p:cNvSpPr/>
            <p:nvPr/>
          </p:nvSpPr>
          <p:spPr>
            <a:xfrm>
              <a:off x="2917349" y="211065"/>
              <a:ext cx="301713" cy="1999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1" h="21257" fill="norm" stroke="1" extrusionOk="0">
                  <a:moveTo>
                    <a:pt x="1593" y="4564"/>
                  </a:moveTo>
                  <a:cubicBezTo>
                    <a:pt x="837" y="4339"/>
                    <a:pt x="82" y="4114"/>
                    <a:pt x="7" y="3664"/>
                  </a:cubicBezTo>
                  <a:cubicBezTo>
                    <a:pt x="-69" y="3214"/>
                    <a:pt x="535" y="2539"/>
                    <a:pt x="2272" y="1864"/>
                  </a:cubicBezTo>
                  <a:cubicBezTo>
                    <a:pt x="4009" y="1189"/>
                    <a:pt x="6879" y="514"/>
                    <a:pt x="8692" y="177"/>
                  </a:cubicBezTo>
                  <a:cubicBezTo>
                    <a:pt x="10504" y="-161"/>
                    <a:pt x="11260" y="-161"/>
                    <a:pt x="12090" y="1527"/>
                  </a:cubicBezTo>
                  <a:cubicBezTo>
                    <a:pt x="12921" y="3214"/>
                    <a:pt x="13828" y="6589"/>
                    <a:pt x="14281" y="9739"/>
                  </a:cubicBezTo>
                  <a:cubicBezTo>
                    <a:pt x="14734" y="12889"/>
                    <a:pt x="14734" y="15814"/>
                    <a:pt x="14583" y="17839"/>
                  </a:cubicBezTo>
                  <a:cubicBezTo>
                    <a:pt x="14432" y="19864"/>
                    <a:pt x="14130" y="20989"/>
                    <a:pt x="13676" y="21214"/>
                  </a:cubicBezTo>
                  <a:cubicBezTo>
                    <a:pt x="13223" y="21439"/>
                    <a:pt x="12619" y="20764"/>
                    <a:pt x="12393" y="19864"/>
                  </a:cubicBezTo>
                  <a:cubicBezTo>
                    <a:pt x="12166" y="18964"/>
                    <a:pt x="12317" y="17839"/>
                    <a:pt x="13299" y="14802"/>
                  </a:cubicBezTo>
                  <a:cubicBezTo>
                    <a:pt x="14281" y="11764"/>
                    <a:pt x="16093" y="6814"/>
                    <a:pt x="17604" y="4114"/>
                  </a:cubicBezTo>
                  <a:cubicBezTo>
                    <a:pt x="19114" y="1414"/>
                    <a:pt x="20323" y="964"/>
                    <a:pt x="21531" y="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0" name="Line"/>
            <p:cNvSpPr/>
            <p:nvPr/>
          </p:nvSpPr>
          <p:spPr>
            <a:xfrm>
              <a:off x="3244461" y="279400"/>
              <a:ext cx="190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1" name="Line"/>
            <p:cNvSpPr/>
            <p:nvPr/>
          </p:nvSpPr>
          <p:spPr>
            <a:xfrm>
              <a:off x="3276211" y="190500"/>
              <a:ext cx="38101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2" name="Line"/>
            <p:cNvSpPr/>
            <p:nvPr/>
          </p:nvSpPr>
          <p:spPr>
            <a:xfrm>
              <a:off x="3352759" y="233267"/>
              <a:ext cx="145703" cy="1858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51" h="21071" fill="norm" stroke="1" extrusionOk="0">
                  <a:moveTo>
                    <a:pt x="17051" y="911"/>
                  </a:moveTo>
                  <a:cubicBezTo>
                    <a:pt x="15551" y="191"/>
                    <a:pt x="14051" y="-529"/>
                    <a:pt x="10901" y="551"/>
                  </a:cubicBezTo>
                  <a:cubicBezTo>
                    <a:pt x="7751" y="1631"/>
                    <a:pt x="2951" y="4511"/>
                    <a:pt x="1001" y="7871"/>
                  </a:cubicBezTo>
                  <a:cubicBezTo>
                    <a:pt x="-949" y="11231"/>
                    <a:pt x="-49" y="15071"/>
                    <a:pt x="3701" y="17351"/>
                  </a:cubicBezTo>
                  <a:cubicBezTo>
                    <a:pt x="7451" y="19631"/>
                    <a:pt x="14051" y="20351"/>
                    <a:pt x="20651" y="210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3" name="Line"/>
            <p:cNvSpPr/>
            <p:nvPr/>
          </p:nvSpPr>
          <p:spPr>
            <a:xfrm>
              <a:off x="4069961" y="20771"/>
              <a:ext cx="61170" cy="527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7" h="21457" fill="norm" stroke="1" extrusionOk="0">
                  <a:moveTo>
                    <a:pt x="0" y="3544"/>
                  </a:moveTo>
                  <a:cubicBezTo>
                    <a:pt x="720" y="2512"/>
                    <a:pt x="1440" y="1479"/>
                    <a:pt x="3240" y="834"/>
                  </a:cubicBezTo>
                  <a:cubicBezTo>
                    <a:pt x="5040" y="188"/>
                    <a:pt x="7920" y="-70"/>
                    <a:pt x="10440" y="16"/>
                  </a:cubicBezTo>
                  <a:cubicBezTo>
                    <a:pt x="12960" y="102"/>
                    <a:pt x="15120" y="532"/>
                    <a:pt x="17280" y="2167"/>
                  </a:cubicBezTo>
                  <a:cubicBezTo>
                    <a:pt x="19440" y="3803"/>
                    <a:pt x="21600" y="6642"/>
                    <a:pt x="20520" y="9525"/>
                  </a:cubicBezTo>
                  <a:cubicBezTo>
                    <a:pt x="19440" y="12408"/>
                    <a:pt x="15120" y="15334"/>
                    <a:pt x="12600" y="17141"/>
                  </a:cubicBezTo>
                  <a:cubicBezTo>
                    <a:pt x="10080" y="18948"/>
                    <a:pt x="9360" y="19637"/>
                    <a:pt x="8640" y="20239"/>
                  </a:cubicBezTo>
                  <a:cubicBezTo>
                    <a:pt x="7920" y="20842"/>
                    <a:pt x="7200" y="21358"/>
                    <a:pt x="7920" y="21444"/>
                  </a:cubicBezTo>
                  <a:cubicBezTo>
                    <a:pt x="8640" y="21530"/>
                    <a:pt x="10800" y="21186"/>
                    <a:pt x="12960" y="20755"/>
                  </a:cubicBezTo>
                  <a:cubicBezTo>
                    <a:pt x="15120" y="20325"/>
                    <a:pt x="17280" y="19809"/>
                    <a:pt x="19440" y="19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4" name="Line"/>
            <p:cNvSpPr/>
            <p:nvPr/>
          </p:nvSpPr>
          <p:spPr>
            <a:xfrm>
              <a:off x="4195739" y="245969"/>
              <a:ext cx="153623" cy="204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5" h="21334" fill="norm" stroke="1" extrusionOk="0">
                  <a:moveTo>
                    <a:pt x="3722" y="9432"/>
                  </a:moveTo>
                  <a:cubicBezTo>
                    <a:pt x="2834" y="12297"/>
                    <a:pt x="1946" y="15163"/>
                    <a:pt x="1207" y="17367"/>
                  </a:cubicBezTo>
                  <a:cubicBezTo>
                    <a:pt x="467" y="19571"/>
                    <a:pt x="-125" y="21114"/>
                    <a:pt x="23" y="21224"/>
                  </a:cubicBezTo>
                  <a:cubicBezTo>
                    <a:pt x="171" y="21334"/>
                    <a:pt x="1059" y="20012"/>
                    <a:pt x="3426" y="16485"/>
                  </a:cubicBezTo>
                  <a:cubicBezTo>
                    <a:pt x="5793" y="12958"/>
                    <a:pt x="9639" y="7228"/>
                    <a:pt x="12154" y="3922"/>
                  </a:cubicBezTo>
                  <a:cubicBezTo>
                    <a:pt x="14670" y="616"/>
                    <a:pt x="15853" y="-266"/>
                    <a:pt x="16593" y="65"/>
                  </a:cubicBezTo>
                  <a:cubicBezTo>
                    <a:pt x="17333" y="395"/>
                    <a:pt x="17628" y="1938"/>
                    <a:pt x="18368" y="5685"/>
                  </a:cubicBezTo>
                  <a:cubicBezTo>
                    <a:pt x="19108" y="9432"/>
                    <a:pt x="20291" y="15383"/>
                    <a:pt x="21475" y="213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5" name="Line"/>
            <p:cNvSpPr/>
            <p:nvPr/>
          </p:nvSpPr>
          <p:spPr>
            <a:xfrm>
              <a:off x="4444611" y="0"/>
              <a:ext cx="152401" cy="488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4208"/>
                  </a:moveTo>
                  <a:cubicBezTo>
                    <a:pt x="20400" y="2992"/>
                    <a:pt x="19200" y="1777"/>
                    <a:pt x="17850" y="1029"/>
                  </a:cubicBezTo>
                  <a:cubicBezTo>
                    <a:pt x="16500" y="281"/>
                    <a:pt x="15000" y="0"/>
                    <a:pt x="13650" y="0"/>
                  </a:cubicBezTo>
                  <a:cubicBezTo>
                    <a:pt x="12300" y="0"/>
                    <a:pt x="11100" y="281"/>
                    <a:pt x="9300" y="1730"/>
                  </a:cubicBezTo>
                  <a:cubicBezTo>
                    <a:pt x="7500" y="3179"/>
                    <a:pt x="5100" y="5797"/>
                    <a:pt x="3450" y="8462"/>
                  </a:cubicBezTo>
                  <a:cubicBezTo>
                    <a:pt x="1800" y="11127"/>
                    <a:pt x="900" y="13839"/>
                    <a:pt x="450" y="16036"/>
                  </a:cubicBezTo>
                  <a:cubicBezTo>
                    <a:pt x="0" y="18234"/>
                    <a:pt x="0" y="199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6" name="Line"/>
            <p:cNvSpPr/>
            <p:nvPr/>
          </p:nvSpPr>
          <p:spPr>
            <a:xfrm>
              <a:off x="4403247" y="208043"/>
              <a:ext cx="250915" cy="243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95" fill="norm" stroke="1" extrusionOk="0">
                  <a:moveTo>
                    <a:pt x="1914" y="16056"/>
                  </a:moveTo>
                  <a:cubicBezTo>
                    <a:pt x="1006" y="11662"/>
                    <a:pt x="99" y="7269"/>
                    <a:pt x="8" y="4798"/>
                  </a:cubicBezTo>
                  <a:cubicBezTo>
                    <a:pt x="-83" y="2327"/>
                    <a:pt x="643" y="1778"/>
                    <a:pt x="1914" y="1595"/>
                  </a:cubicBezTo>
                  <a:cubicBezTo>
                    <a:pt x="3184" y="1411"/>
                    <a:pt x="4999" y="1595"/>
                    <a:pt x="7359" y="2327"/>
                  </a:cubicBezTo>
                  <a:cubicBezTo>
                    <a:pt x="9719" y="3059"/>
                    <a:pt x="12623" y="4340"/>
                    <a:pt x="14529" y="4981"/>
                  </a:cubicBezTo>
                  <a:cubicBezTo>
                    <a:pt x="16435" y="5622"/>
                    <a:pt x="17342" y="5622"/>
                    <a:pt x="18068" y="5164"/>
                  </a:cubicBezTo>
                  <a:cubicBezTo>
                    <a:pt x="18794" y="4706"/>
                    <a:pt x="19339" y="3791"/>
                    <a:pt x="19611" y="2784"/>
                  </a:cubicBezTo>
                  <a:cubicBezTo>
                    <a:pt x="19883" y="1778"/>
                    <a:pt x="19883" y="679"/>
                    <a:pt x="19430" y="222"/>
                  </a:cubicBezTo>
                  <a:cubicBezTo>
                    <a:pt x="18976" y="-236"/>
                    <a:pt x="18068" y="-53"/>
                    <a:pt x="16888" y="1411"/>
                  </a:cubicBezTo>
                  <a:cubicBezTo>
                    <a:pt x="15709" y="2876"/>
                    <a:pt x="14256" y="5622"/>
                    <a:pt x="13349" y="8550"/>
                  </a:cubicBezTo>
                  <a:cubicBezTo>
                    <a:pt x="12441" y="11479"/>
                    <a:pt x="12078" y="14591"/>
                    <a:pt x="12714" y="16879"/>
                  </a:cubicBezTo>
                  <a:cubicBezTo>
                    <a:pt x="13349" y="19167"/>
                    <a:pt x="14983" y="20632"/>
                    <a:pt x="16616" y="20998"/>
                  </a:cubicBezTo>
                  <a:cubicBezTo>
                    <a:pt x="18250" y="21364"/>
                    <a:pt x="19883" y="20632"/>
                    <a:pt x="21517" y="199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7" name="Line"/>
            <p:cNvSpPr/>
            <p:nvPr/>
          </p:nvSpPr>
          <p:spPr>
            <a:xfrm>
              <a:off x="4704961" y="233774"/>
              <a:ext cx="438151" cy="2255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11" fill="norm" stroke="1" extrusionOk="0">
                  <a:moveTo>
                    <a:pt x="0" y="2511"/>
                  </a:moveTo>
                  <a:cubicBezTo>
                    <a:pt x="1252" y="6111"/>
                    <a:pt x="2504" y="9711"/>
                    <a:pt x="3130" y="12511"/>
                  </a:cubicBezTo>
                  <a:cubicBezTo>
                    <a:pt x="3757" y="15311"/>
                    <a:pt x="3757" y="17311"/>
                    <a:pt x="3652" y="18811"/>
                  </a:cubicBezTo>
                  <a:cubicBezTo>
                    <a:pt x="3548" y="20311"/>
                    <a:pt x="3339" y="21311"/>
                    <a:pt x="3026" y="21311"/>
                  </a:cubicBezTo>
                  <a:cubicBezTo>
                    <a:pt x="2713" y="21311"/>
                    <a:pt x="2296" y="20311"/>
                    <a:pt x="2400" y="17711"/>
                  </a:cubicBezTo>
                  <a:cubicBezTo>
                    <a:pt x="2504" y="15111"/>
                    <a:pt x="3130" y="10911"/>
                    <a:pt x="4174" y="7911"/>
                  </a:cubicBezTo>
                  <a:cubicBezTo>
                    <a:pt x="5217" y="4911"/>
                    <a:pt x="6678" y="3111"/>
                    <a:pt x="7670" y="2211"/>
                  </a:cubicBezTo>
                  <a:cubicBezTo>
                    <a:pt x="8661" y="1311"/>
                    <a:pt x="9183" y="1311"/>
                    <a:pt x="9548" y="1811"/>
                  </a:cubicBezTo>
                  <a:cubicBezTo>
                    <a:pt x="9913" y="2311"/>
                    <a:pt x="10122" y="3311"/>
                    <a:pt x="10435" y="4111"/>
                  </a:cubicBezTo>
                  <a:cubicBezTo>
                    <a:pt x="10748" y="4911"/>
                    <a:pt x="11165" y="5511"/>
                    <a:pt x="11530" y="5411"/>
                  </a:cubicBezTo>
                  <a:cubicBezTo>
                    <a:pt x="11896" y="5311"/>
                    <a:pt x="12209" y="4511"/>
                    <a:pt x="12417" y="3411"/>
                  </a:cubicBezTo>
                  <a:cubicBezTo>
                    <a:pt x="12626" y="2311"/>
                    <a:pt x="12730" y="911"/>
                    <a:pt x="12522" y="311"/>
                  </a:cubicBezTo>
                  <a:cubicBezTo>
                    <a:pt x="12313" y="-289"/>
                    <a:pt x="11791" y="-89"/>
                    <a:pt x="11061" y="1511"/>
                  </a:cubicBezTo>
                  <a:cubicBezTo>
                    <a:pt x="10330" y="3111"/>
                    <a:pt x="9391" y="6111"/>
                    <a:pt x="8922" y="8711"/>
                  </a:cubicBezTo>
                  <a:cubicBezTo>
                    <a:pt x="8452" y="11311"/>
                    <a:pt x="8452" y="13511"/>
                    <a:pt x="8609" y="15211"/>
                  </a:cubicBezTo>
                  <a:cubicBezTo>
                    <a:pt x="8765" y="16911"/>
                    <a:pt x="9078" y="18111"/>
                    <a:pt x="9496" y="18811"/>
                  </a:cubicBezTo>
                  <a:cubicBezTo>
                    <a:pt x="9913" y="19511"/>
                    <a:pt x="10435" y="19711"/>
                    <a:pt x="11270" y="18711"/>
                  </a:cubicBezTo>
                  <a:cubicBezTo>
                    <a:pt x="12104" y="17711"/>
                    <a:pt x="13252" y="15511"/>
                    <a:pt x="14139" y="13411"/>
                  </a:cubicBezTo>
                  <a:cubicBezTo>
                    <a:pt x="15026" y="11311"/>
                    <a:pt x="15652" y="9311"/>
                    <a:pt x="16122" y="7911"/>
                  </a:cubicBezTo>
                  <a:cubicBezTo>
                    <a:pt x="16591" y="6511"/>
                    <a:pt x="16904" y="5711"/>
                    <a:pt x="16957" y="5811"/>
                  </a:cubicBezTo>
                  <a:cubicBezTo>
                    <a:pt x="17009" y="5911"/>
                    <a:pt x="16800" y="6911"/>
                    <a:pt x="16643" y="8111"/>
                  </a:cubicBezTo>
                  <a:cubicBezTo>
                    <a:pt x="16487" y="9311"/>
                    <a:pt x="16383" y="10711"/>
                    <a:pt x="16226" y="12111"/>
                  </a:cubicBezTo>
                  <a:cubicBezTo>
                    <a:pt x="16070" y="13511"/>
                    <a:pt x="15861" y="14911"/>
                    <a:pt x="15861" y="14811"/>
                  </a:cubicBezTo>
                  <a:cubicBezTo>
                    <a:pt x="15861" y="14711"/>
                    <a:pt x="16070" y="13111"/>
                    <a:pt x="16435" y="10911"/>
                  </a:cubicBezTo>
                  <a:cubicBezTo>
                    <a:pt x="16800" y="8711"/>
                    <a:pt x="17322" y="5911"/>
                    <a:pt x="17843" y="4011"/>
                  </a:cubicBezTo>
                  <a:cubicBezTo>
                    <a:pt x="18365" y="2111"/>
                    <a:pt x="18887" y="1111"/>
                    <a:pt x="19409" y="611"/>
                  </a:cubicBezTo>
                  <a:cubicBezTo>
                    <a:pt x="19930" y="111"/>
                    <a:pt x="20452" y="111"/>
                    <a:pt x="20870" y="611"/>
                  </a:cubicBezTo>
                  <a:cubicBezTo>
                    <a:pt x="21287" y="1111"/>
                    <a:pt x="21600" y="2111"/>
                    <a:pt x="21600" y="5211"/>
                  </a:cubicBezTo>
                  <a:cubicBezTo>
                    <a:pt x="21600" y="8311"/>
                    <a:pt x="21287" y="13511"/>
                    <a:pt x="20974" y="187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8" name="Line"/>
            <p:cNvSpPr/>
            <p:nvPr/>
          </p:nvSpPr>
          <p:spPr>
            <a:xfrm>
              <a:off x="5253995" y="208374"/>
              <a:ext cx="359017" cy="198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050" fill="norm" stroke="1" extrusionOk="0">
                  <a:moveTo>
                    <a:pt x="5130" y="2825"/>
                  </a:moveTo>
                  <a:cubicBezTo>
                    <a:pt x="4499" y="3050"/>
                    <a:pt x="3867" y="3275"/>
                    <a:pt x="2983" y="5525"/>
                  </a:cubicBezTo>
                  <a:cubicBezTo>
                    <a:pt x="2099" y="7775"/>
                    <a:pt x="962" y="12050"/>
                    <a:pt x="393" y="14862"/>
                  </a:cubicBezTo>
                  <a:cubicBezTo>
                    <a:pt x="-175" y="17675"/>
                    <a:pt x="-175" y="19025"/>
                    <a:pt x="709" y="19925"/>
                  </a:cubicBezTo>
                  <a:cubicBezTo>
                    <a:pt x="1593" y="20825"/>
                    <a:pt x="3362" y="21275"/>
                    <a:pt x="5825" y="18575"/>
                  </a:cubicBezTo>
                  <a:cubicBezTo>
                    <a:pt x="8288" y="15875"/>
                    <a:pt x="11446" y="10025"/>
                    <a:pt x="13151" y="6312"/>
                  </a:cubicBezTo>
                  <a:cubicBezTo>
                    <a:pt x="14857" y="2600"/>
                    <a:pt x="15109" y="1025"/>
                    <a:pt x="14857" y="350"/>
                  </a:cubicBezTo>
                  <a:cubicBezTo>
                    <a:pt x="14604" y="-325"/>
                    <a:pt x="13846" y="-100"/>
                    <a:pt x="12709" y="1700"/>
                  </a:cubicBezTo>
                  <a:cubicBezTo>
                    <a:pt x="11572" y="3500"/>
                    <a:pt x="10057" y="6875"/>
                    <a:pt x="9299" y="9687"/>
                  </a:cubicBezTo>
                  <a:cubicBezTo>
                    <a:pt x="8541" y="12500"/>
                    <a:pt x="8541" y="14750"/>
                    <a:pt x="8667" y="16438"/>
                  </a:cubicBezTo>
                  <a:cubicBezTo>
                    <a:pt x="8793" y="18125"/>
                    <a:pt x="9046" y="19250"/>
                    <a:pt x="11193" y="19925"/>
                  </a:cubicBezTo>
                  <a:cubicBezTo>
                    <a:pt x="13341" y="20600"/>
                    <a:pt x="17383" y="20825"/>
                    <a:pt x="21425" y="21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699" name="Line"/>
            <p:cNvSpPr/>
            <p:nvPr/>
          </p:nvSpPr>
          <p:spPr>
            <a:xfrm>
              <a:off x="825111" y="686064"/>
              <a:ext cx="4368801" cy="152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3" fill="norm" stroke="1" extrusionOk="0">
                  <a:moveTo>
                    <a:pt x="0" y="21563"/>
                  </a:moveTo>
                  <a:cubicBezTo>
                    <a:pt x="377" y="21563"/>
                    <a:pt x="753" y="21563"/>
                    <a:pt x="1088" y="21263"/>
                  </a:cubicBezTo>
                  <a:cubicBezTo>
                    <a:pt x="1423" y="20963"/>
                    <a:pt x="1716" y="20363"/>
                    <a:pt x="2041" y="19913"/>
                  </a:cubicBezTo>
                  <a:cubicBezTo>
                    <a:pt x="2365" y="19463"/>
                    <a:pt x="2721" y="19163"/>
                    <a:pt x="3098" y="18713"/>
                  </a:cubicBezTo>
                  <a:cubicBezTo>
                    <a:pt x="3474" y="18263"/>
                    <a:pt x="3872" y="17663"/>
                    <a:pt x="4285" y="17063"/>
                  </a:cubicBezTo>
                  <a:cubicBezTo>
                    <a:pt x="4699" y="16463"/>
                    <a:pt x="5128" y="15863"/>
                    <a:pt x="5567" y="15113"/>
                  </a:cubicBezTo>
                  <a:cubicBezTo>
                    <a:pt x="6007" y="14363"/>
                    <a:pt x="6457" y="13463"/>
                    <a:pt x="6808" y="12863"/>
                  </a:cubicBezTo>
                  <a:cubicBezTo>
                    <a:pt x="7158" y="12263"/>
                    <a:pt x="7409" y="11963"/>
                    <a:pt x="7671" y="11513"/>
                  </a:cubicBezTo>
                  <a:cubicBezTo>
                    <a:pt x="7933" y="11063"/>
                    <a:pt x="8205" y="10463"/>
                    <a:pt x="8456" y="10013"/>
                  </a:cubicBezTo>
                  <a:cubicBezTo>
                    <a:pt x="8707" y="9563"/>
                    <a:pt x="8937" y="9263"/>
                    <a:pt x="9167" y="8963"/>
                  </a:cubicBezTo>
                  <a:cubicBezTo>
                    <a:pt x="9398" y="8663"/>
                    <a:pt x="9628" y="8363"/>
                    <a:pt x="9890" y="7913"/>
                  </a:cubicBezTo>
                  <a:cubicBezTo>
                    <a:pt x="10151" y="7463"/>
                    <a:pt x="10444" y="6863"/>
                    <a:pt x="10706" y="6563"/>
                  </a:cubicBezTo>
                  <a:cubicBezTo>
                    <a:pt x="10967" y="6263"/>
                    <a:pt x="11198" y="6263"/>
                    <a:pt x="11449" y="6113"/>
                  </a:cubicBezTo>
                  <a:cubicBezTo>
                    <a:pt x="11700" y="5963"/>
                    <a:pt x="11972" y="5663"/>
                    <a:pt x="12239" y="5363"/>
                  </a:cubicBezTo>
                  <a:cubicBezTo>
                    <a:pt x="12506" y="5063"/>
                    <a:pt x="12767" y="4763"/>
                    <a:pt x="13019" y="4613"/>
                  </a:cubicBezTo>
                  <a:cubicBezTo>
                    <a:pt x="13270" y="4463"/>
                    <a:pt x="13510" y="4463"/>
                    <a:pt x="13751" y="4313"/>
                  </a:cubicBezTo>
                  <a:cubicBezTo>
                    <a:pt x="13992" y="4163"/>
                    <a:pt x="14233" y="3863"/>
                    <a:pt x="14583" y="3563"/>
                  </a:cubicBezTo>
                  <a:cubicBezTo>
                    <a:pt x="14934" y="3263"/>
                    <a:pt x="15394" y="2963"/>
                    <a:pt x="15860" y="2663"/>
                  </a:cubicBezTo>
                  <a:cubicBezTo>
                    <a:pt x="16326" y="2363"/>
                    <a:pt x="16797" y="2063"/>
                    <a:pt x="17205" y="1763"/>
                  </a:cubicBezTo>
                  <a:cubicBezTo>
                    <a:pt x="17613" y="1463"/>
                    <a:pt x="17958" y="1163"/>
                    <a:pt x="18372" y="863"/>
                  </a:cubicBezTo>
                  <a:cubicBezTo>
                    <a:pt x="18785" y="563"/>
                    <a:pt x="19266" y="263"/>
                    <a:pt x="19779" y="113"/>
                  </a:cubicBezTo>
                  <a:cubicBezTo>
                    <a:pt x="20292" y="-37"/>
                    <a:pt x="20836" y="-37"/>
                    <a:pt x="21145" y="113"/>
                  </a:cubicBezTo>
                  <a:cubicBezTo>
                    <a:pt x="21453" y="263"/>
                    <a:pt x="21527" y="563"/>
                    <a:pt x="21600" y="8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0" name="Line"/>
            <p:cNvSpPr/>
            <p:nvPr/>
          </p:nvSpPr>
          <p:spPr>
            <a:xfrm>
              <a:off x="945761" y="920750"/>
              <a:ext cx="3810001" cy="76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44" y="19800"/>
                    <a:pt x="888" y="18000"/>
                    <a:pt x="1320" y="16500"/>
                  </a:cubicBezTo>
                  <a:cubicBezTo>
                    <a:pt x="1752" y="15000"/>
                    <a:pt x="2172" y="13800"/>
                    <a:pt x="2580" y="13200"/>
                  </a:cubicBezTo>
                  <a:cubicBezTo>
                    <a:pt x="2988" y="12600"/>
                    <a:pt x="3384" y="12600"/>
                    <a:pt x="3804" y="12600"/>
                  </a:cubicBezTo>
                  <a:cubicBezTo>
                    <a:pt x="4224" y="12600"/>
                    <a:pt x="4668" y="12600"/>
                    <a:pt x="5142" y="12600"/>
                  </a:cubicBezTo>
                  <a:cubicBezTo>
                    <a:pt x="5616" y="12600"/>
                    <a:pt x="6120" y="12600"/>
                    <a:pt x="6510" y="12600"/>
                  </a:cubicBezTo>
                  <a:cubicBezTo>
                    <a:pt x="6900" y="12600"/>
                    <a:pt x="7176" y="12600"/>
                    <a:pt x="7452" y="12300"/>
                  </a:cubicBezTo>
                  <a:cubicBezTo>
                    <a:pt x="7728" y="12000"/>
                    <a:pt x="8004" y="11400"/>
                    <a:pt x="8292" y="10800"/>
                  </a:cubicBezTo>
                  <a:cubicBezTo>
                    <a:pt x="8580" y="10200"/>
                    <a:pt x="8880" y="9600"/>
                    <a:pt x="9210" y="8700"/>
                  </a:cubicBezTo>
                  <a:cubicBezTo>
                    <a:pt x="9540" y="7800"/>
                    <a:pt x="9900" y="6600"/>
                    <a:pt x="10236" y="6000"/>
                  </a:cubicBezTo>
                  <a:cubicBezTo>
                    <a:pt x="10572" y="5400"/>
                    <a:pt x="10884" y="5400"/>
                    <a:pt x="11400" y="4800"/>
                  </a:cubicBezTo>
                  <a:cubicBezTo>
                    <a:pt x="11916" y="4200"/>
                    <a:pt x="12636" y="3000"/>
                    <a:pt x="13182" y="2400"/>
                  </a:cubicBezTo>
                  <a:cubicBezTo>
                    <a:pt x="13728" y="1800"/>
                    <a:pt x="14100" y="1800"/>
                    <a:pt x="14652" y="1800"/>
                  </a:cubicBezTo>
                  <a:cubicBezTo>
                    <a:pt x="15204" y="1800"/>
                    <a:pt x="15936" y="1800"/>
                    <a:pt x="16476" y="1800"/>
                  </a:cubicBezTo>
                  <a:cubicBezTo>
                    <a:pt x="17016" y="1800"/>
                    <a:pt x="17364" y="1800"/>
                    <a:pt x="17874" y="1800"/>
                  </a:cubicBezTo>
                  <a:cubicBezTo>
                    <a:pt x="18384" y="1800"/>
                    <a:pt x="19056" y="1800"/>
                    <a:pt x="19704" y="1500"/>
                  </a:cubicBezTo>
                  <a:cubicBezTo>
                    <a:pt x="20352" y="1200"/>
                    <a:pt x="20976" y="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1" name="Line"/>
            <p:cNvSpPr/>
            <p:nvPr/>
          </p:nvSpPr>
          <p:spPr>
            <a:xfrm>
              <a:off x="460701" y="1286179"/>
              <a:ext cx="206586" cy="5250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1" h="21347" fill="norm" stroke="1" extrusionOk="0">
                  <a:moveTo>
                    <a:pt x="2195" y="6055"/>
                  </a:moveTo>
                  <a:cubicBezTo>
                    <a:pt x="2843" y="9067"/>
                    <a:pt x="3491" y="12079"/>
                    <a:pt x="3923" y="14445"/>
                  </a:cubicBezTo>
                  <a:cubicBezTo>
                    <a:pt x="4355" y="16812"/>
                    <a:pt x="4571" y="18533"/>
                    <a:pt x="4787" y="19695"/>
                  </a:cubicBezTo>
                  <a:cubicBezTo>
                    <a:pt x="5003" y="20857"/>
                    <a:pt x="5219" y="21459"/>
                    <a:pt x="5219" y="21330"/>
                  </a:cubicBezTo>
                  <a:cubicBezTo>
                    <a:pt x="5219" y="21201"/>
                    <a:pt x="5003" y="20340"/>
                    <a:pt x="4139" y="18318"/>
                  </a:cubicBezTo>
                  <a:cubicBezTo>
                    <a:pt x="3275" y="16296"/>
                    <a:pt x="1763" y="13112"/>
                    <a:pt x="899" y="10315"/>
                  </a:cubicBezTo>
                  <a:cubicBezTo>
                    <a:pt x="35" y="7518"/>
                    <a:pt x="-181" y="5108"/>
                    <a:pt x="143" y="3430"/>
                  </a:cubicBezTo>
                  <a:cubicBezTo>
                    <a:pt x="467" y="1752"/>
                    <a:pt x="1331" y="806"/>
                    <a:pt x="2519" y="332"/>
                  </a:cubicBezTo>
                  <a:cubicBezTo>
                    <a:pt x="3707" y="-141"/>
                    <a:pt x="5219" y="-141"/>
                    <a:pt x="7595" y="547"/>
                  </a:cubicBezTo>
                  <a:cubicBezTo>
                    <a:pt x="9971" y="1236"/>
                    <a:pt x="13211" y="2613"/>
                    <a:pt x="15695" y="4764"/>
                  </a:cubicBezTo>
                  <a:cubicBezTo>
                    <a:pt x="18179" y="6916"/>
                    <a:pt x="19907" y="9841"/>
                    <a:pt x="20663" y="12165"/>
                  </a:cubicBezTo>
                  <a:cubicBezTo>
                    <a:pt x="21419" y="14488"/>
                    <a:pt x="21203" y="16210"/>
                    <a:pt x="19583" y="17586"/>
                  </a:cubicBezTo>
                  <a:cubicBezTo>
                    <a:pt x="17963" y="18963"/>
                    <a:pt x="14939" y="19996"/>
                    <a:pt x="12779" y="20555"/>
                  </a:cubicBezTo>
                  <a:cubicBezTo>
                    <a:pt x="10619" y="21115"/>
                    <a:pt x="9323" y="21201"/>
                    <a:pt x="8027" y="21244"/>
                  </a:cubicBezTo>
                  <a:cubicBezTo>
                    <a:pt x="6731" y="21287"/>
                    <a:pt x="5435" y="21287"/>
                    <a:pt x="4679" y="21072"/>
                  </a:cubicBezTo>
                  <a:cubicBezTo>
                    <a:pt x="3923" y="20857"/>
                    <a:pt x="3707" y="20426"/>
                    <a:pt x="4355" y="19910"/>
                  </a:cubicBezTo>
                  <a:cubicBezTo>
                    <a:pt x="5003" y="19394"/>
                    <a:pt x="6515" y="18791"/>
                    <a:pt x="8027" y="181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2" name="Line"/>
            <p:cNvSpPr/>
            <p:nvPr/>
          </p:nvSpPr>
          <p:spPr>
            <a:xfrm>
              <a:off x="812411" y="156210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3" name="Line"/>
            <p:cNvSpPr/>
            <p:nvPr/>
          </p:nvSpPr>
          <p:spPr>
            <a:xfrm>
              <a:off x="850511" y="1651000"/>
              <a:ext cx="1016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4" name="Line"/>
            <p:cNvSpPr/>
            <p:nvPr/>
          </p:nvSpPr>
          <p:spPr>
            <a:xfrm>
              <a:off x="1096638" y="1290931"/>
              <a:ext cx="141224" cy="4988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78" fill="norm" stroke="1" extrusionOk="0">
                  <a:moveTo>
                    <a:pt x="21193" y="3473"/>
                  </a:moveTo>
                  <a:cubicBezTo>
                    <a:pt x="19605" y="2653"/>
                    <a:pt x="18017" y="1833"/>
                    <a:pt x="15317" y="1241"/>
                  </a:cubicBezTo>
                  <a:cubicBezTo>
                    <a:pt x="12617" y="648"/>
                    <a:pt x="8805" y="284"/>
                    <a:pt x="6105" y="101"/>
                  </a:cubicBezTo>
                  <a:cubicBezTo>
                    <a:pt x="3405" y="-81"/>
                    <a:pt x="1817" y="-81"/>
                    <a:pt x="864" y="648"/>
                  </a:cubicBezTo>
                  <a:cubicBezTo>
                    <a:pt x="-89" y="1377"/>
                    <a:pt x="-407" y="2835"/>
                    <a:pt x="705" y="4339"/>
                  </a:cubicBezTo>
                  <a:cubicBezTo>
                    <a:pt x="1817" y="5843"/>
                    <a:pt x="4358" y="7392"/>
                    <a:pt x="5628" y="8441"/>
                  </a:cubicBezTo>
                  <a:cubicBezTo>
                    <a:pt x="6899" y="9489"/>
                    <a:pt x="6899" y="10035"/>
                    <a:pt x="6264" y="10491"/>
                  </a:cubicBezTo>
                  <a:cubicBezTo>
                    <a:pt x="5628" y="10947"/>
                    <a:pt x="4358" y="11311"/>
                    <a:pt x="2928" y="11585"/>
                  </a:cubicBezTo>
                  <a:cubicBezTo>
                    <a:pt x="1499" y="11858"/>
                    <a:pt x="-89" y="12041"/>
                    <a:pt x="69" y="12086"/>
                  </a:cubicBezTo>
                  <a:cubicBezTo>
                    <a:pt x="228" y="12132"/>
                    <a:pt x="2134" y="12041"/>
                    <a:pt x="3246" y="12268"/>
                  </a:cubicBezTo>
                  <a:cubicBezTo>
                    <a:pt x="4358" y="12496"/>
                    <a:pt x="4675" y="13043"/>
                    <a:pt x="4517" y="14319"/>
                  </a:cubicBezTo>
                  <a:cubicBezTo>
                    <a:pt x="4358" y="15595"/>
                    <a:pt x="3722" y="17600"/>
                    <a:pt x="3405" y="18830"/>
                  </a:cubicBezTo>
                  <a:cubicBezTo>
                    <a:pt x="3087" y="20061"/>
                    <a:pt x="3087" y="20516"/>
                    <a:pt x="3722" y="20881"/>
                  </a:cubicBezTo>
                  <a:cubicBezTo>
                    <a:pt x="4358" y="21246"/>
                    <a:pt x="5628" y="21519"/>
                    <a:pt x="7058" y="21473"/>
                  </a:cubicBezTo>
                  <a:cubicBezTo>
                    <a:pt x="8487" y="21428"/>
                    <a:pt x="10075" y="21063"/>
                    <a:pt x="11505" y="20608"/>
                  </a:cubicBezTo>
                  <a:cubicBezTo>
                    <a:pt x="12934" y="20152"/>
                    <a:pt x="14205" y="19605"/>
                    <a:pt x="15475" y="190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5" name="Line"/>
            <p:cNvSpPr/>
            <p:nvPr/>
          </p:nvSpPr>
          <p:spPr>
            <a:xfrm>
              <a:off x="1262052" y="1465718"/>
              <a:ext cx="185360" cy="22973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5" h="21508" fill="norm" stroke="1" extrusionOk="0">
                  <a:moveTo>
                    <a:pt x="1613" y="1890"/>
                  </a:moveTo>
                  <a:cubicBezTo>
                    <a:pt x="877" y="899"/>
                    <a:pt x="140" y="-92"/>
                    <a:pt x="18" y="7"/>
                  </a:cubicBezTo>
                  <a:cubicBezTo>
                    <a:pt x="-105" y="106"/>
                    <a:pt x="386" y="1295"/>
                    <a:pt x="2595" y="4069"/>
                  </a:cubicBezTo>
                  <a:cubicBezTo>
                    <a:pt x="4804" y="6844"/>
                    <a:pt x="8731" y="11203"/>
                    <a:pt x="11554" y="14374"/>
                  </a:cubicBezTo>
                  <a:cubicBezTo>
                    <a:pt x="14377" y="17545"/>
                    <a:pt x="16095" y="19526"/>
                    <a:pt x="17568" y="20517"/>
                  </a:cubicBezTo>
                  <a:cubicBezTo>
                    <a:pt x="19040" y="21508"/>
                    <a:pt x="20268" y="21508"/>
                    <a:pt x="21495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6" name="Line"/>
            <p:cNvSpPr/>
            <p:nvPr/>
          </p:nvSpPr>
          <p:spPr>
            <a:xfrm>
              <a:off x="1293015" y="1402786"/>
              <a:ext cx="192497" cy="3434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503" fill="norm" stroke="1" extrusionOk="0">
                  <a:moveTo>
                    <a:pt x="21352" y="433"/>
                  </a:moveTo>
                  <a:cubicBezTo>
                    <a:pt x="20178" y="168"/>
                    <a:pt x="19004" y="-97"/>
                    <a:pt x="18065" y="36"/>
                  </a:cubicBezTo>
                  <a:cubicBezTo>
                    <a:pt x="17126" y="168"/>
                    <a:pt x="16422" y="698"/>
                    <a:pt x="14309" y="2686"/>
                  </a:cubicBezTo>
                  <a:cubicBezTo>
                    <a:pt x="12195" y="4674"/>
                    <a:pt x="8674" y="8119"/>
                    <a:pt x="5974" y="11167"/>
                  </a:cubicBezTo>
                  <a:cubicBezTo>
                    <a:pt x="3274" y="14215"/>
                    <a:pt x="1395" y="16865"/>
                    <a:pt x="574" y="18521"/>
                  </a:cubicBezTo>
                  <a:cubicBezTo>
                    <a:pt x="-248" y="20178"/>
                    <a:pt x="-13" y="20840"/>
                    <a:pt x="222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7" name="Line"/>
            <p:cNvSpPr/>
            <p:nvPr/>
          </p:nvSpPr>
          <p:spPr>
            <a:xfrm>
              <a:off x="1510911" y="1593850"/>
              <a:ext cx="12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8" name="Line"/>
            <p:cNvSpPr/>
            <p:nvPr/>
          </p:nvSpPr>
          <p:spPr>
            <a:xfrm>
              <a:off x="1542661" y="1708150"/>
              <a:ext cx="101601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09" name="Line"/>
            <p:cNvSpPr/>
            <p:nvPr/>
          </p:nvSpPr>
          <p:spPr>
            <a:xfrm>
              <a:off x="1720461" y="1710480"/>
              <a:ext cx="158751" cy="29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4608" y="11375"/>
                    <a:pt x="9216" y="2735"/>
                    <a:pt x="12816" y="575"/>
                  </a:cubicBezTo>
                  <a:cubicBezTo>
                    <a:pt x="16416" y="-1585"/>
                    <a:pt x="19008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0" name="Line"/>
            <p:cNvSpPr/>
            <p:nvPr/>
          </p:nvSpPr>
          <p:spPr>
            <a:xfrm>
              <a:off x="1974461" y="1708150"/>
              <a:ext cx="88901" cy="165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1" name="Line"/>
            <p:cNvSpPr/>
            <p:nvPr/>
          </p:nvSpPr>
          <p:spPr>
            <a:xfrm>
              <a:off x="2260211" y="1434636"/>
              <a:ext cx="234951" cy="2735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0" fill="norm" stroke="1" extrusionOk="0">
                  <a:moveTo>
                    <a:pt x="0" y="1532"/>
                  </a:moveTo>
                  <a:cubicBezTo>
                    <a:pt x="584" y="867"/>
                    <a:pt x="1168" y="202"/>
                    <a:pt x="1946" y="36"/>
                  </a:cubicBezTo>
                  <a:cubicBezTo>
                    <a:pt x="2724" y="-130"/>
                    <a:pt x="3697" y="202"/>
                    <a:pt x="6227" y="2528"/>
                  </a:cubicBezTo>
                  <a:cubicBezTo>
                    <a:pt x="8757" y="4855"/>
                    <a:pt x="12843" y="9175"/>
                    <a:pt x="15665" y="12664"/>
                  </a:cubicBezTo>
                  <a:cubicBezTo>
                    <a:pt x="18486" y="16153"/>
                    <a:pt x="20043" y="18812"/>
                    <a:pt x="21600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2" name="Line"/>
            <p:cNvSpPr/>
            <p:nvPr/>
          </p:nvSpPr>
          <p:spPr>
            <a:xfrm>
              <a:off x="2336411" y="1377899"/>
              <a:ext cx="177801" cy="4128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92" fill="norm" stroke="1" extrusionOk="0">
                  <a:moveTo>
                    <a:pt x="21600" y="333"/>
                  </a:moveTo>
                  <a:cubicBezTo>
                    <a:pt x="20314" y="112"/>
                    <a:pt x="19029" y="-108"/>
                    <a:pt x="18000" y="57"/>
                  </a:cubicBezTo>
                  <a:cubicBezTo>
                    <a:pt x="16971" y="223"/>
                    <a:pt x="16200" y="774"/>
                    <a:pt x="13886" y="2702"/>
                  </a:cubicBezTo>
                  <a:cubicBezTo>
                    <a:pt x="11571" y="4631"/>
                    <a:pt x="7714" y="7937"/>
                    <a:pt x="5143" y="11298"/>
                  </a:cubicBezTo>
                  <a:cubicBezTo>
                    <a:pt x="2571" y="14659"/>
                    <a:pt x="1286" y="18076"/>
                    <a:pt x="0" y="214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3" name="Line"/>
            <p:cNvSpPr/>
            <p:nvPr/>
          </p:nvSpPr>
          <p:spPr>
            <a:xfrm>
              <a:off x="2526911" y="1657387"/>
              <a:ext cx="120651" cy="139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2" fill="norm" stroke="1" extrusionOk="0">
                  <a:moveTo>
                    <a:pt x="0" y="2896"/>
                  </a:moveTo>
                  <a:cubicBezTo>
                    <a:pt x="0" y="4508"/>
                    <a:pt x="0" y="6120"/>
                    <a:pt x="0" y="8215"/>
                  </a:cubicBezTo>
                  <a:cubicBezTo>
                    <a:pt x="0" y="10311"/>
                    <a:pt x="0" y="12890"/>
                    <a:pt x="379" y="13212"/>
                  </a:cubicBezTo>
                  <a:cubicBezTo>
                    <a:pt x="758" y="13535"/>
                    <a:pt x="1516" y="11600"/>
                    <a:pt x="3032" y="9182"/>
                  </a:cubicBezTo>
                  <a:cubicBezTo>
                    <a:pt x="4547" y="6765"/>
                    <a:pt x="6821" y="3863"/>
                    <a:pt x="8905" y="2090"/>
                  </a:cubicBezTo>
                  <a:cubicBezTo>
                    <a:pt x="10989" y="317"/>
                    <a:pt x="12884" y="-328"/>
                    <a:pt x="14400" y="156"/>
                  </a:cubicBezTo>
                  <a:cubicBezTo>
                    <a:pt x="15916" y="639"/>
                    <a:pt x="17053" y="2251"/>
                    <a:pt x="18189" y="5959"/>
                  </a:cubicBezTo>
                  <a:cubicBezTo>
                    <a:pt x="19326" y="9666"/>
                    <a:pt x="20463" y="15469"/>
                    <a:pt x="21600" y="212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4" name="Line"/>
            <p:cNvSpPr/>
            <p:nvPr/>
          </p:nvSpPr>
          <p:spPr>
            <a:xfrm>
              <a:off x="2717411" y="1316917"/>
              <a:ext cx="125209" cy="5118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6" h="21408" fill="norm" stroke="1" extrusionOk="0">
                  <a:moveTo>
                    <a:pt x="0" y="1490"/>
                  </a:moveTo>
                  <a:cubicBezTo>
                    <a:pt x="1062" y="1047"/>
                    <a:pt x="2125" y="605"/>
                    <a:pt x="3718" y="295"/>
                  </a:cubicBezTo>
                  <a:cubicBezTo>
                    <a:pt x="5311" y="-15"/>
                    <a:pt x="7436" y="-192"/>
                    <a:pt x="9384" y="339"/>
                  </a:cubicBezTo>
                  <a:cubicBezTo>
                    <a:pt x="11331" y="870"/>
                    <a:pt x="13102" y="2110"/>
                    <a:pt x="12748" y="3482"/>
                  </a:cubicBezTo>
                  <a:cubicBezTo>
                    <a:pt x="12393" y="4854"/>
                    <a:pt x="9915" y="6359"/>
                    <a:pt x="8675" y="7333"/>
                  </a:cubicBezTo>
                  <a:cubicBezTo>
                    <a:pt x="7436" y="8306"/>
                    <a:pt x="7436" y="8749"/>
                    <a:pt x="8321" y="9103"/>
                  </a:cubicBezTo>
                  <a:cubicBezTo>
                    <a:pt x="9207" y="9457"/>
                    <a:pt x="10977" y="9723"/>
                    <a:pt x="13102" y="10697"/>
                  </a:cubicBezTo>
                  <a:cubicBezTo>
                    <a:pt x="15226" y="11670"/>
                    <a:pt x="17705" y="13352"/>
                    <a:pt x="19298" y="14946"/>
                  </a:cubicBezTo>
                  <a:cubicBezTo>
                    <a:pt x="20892" y="16539"/>
                    <a:pt x="21600" y="18044"/>
                    <a:pt x="20184" y="19106"/>
                  </a:cubicBezTo>
                  <a:cubicBezTo>
                    <a:pt x="18767" y="20169"/>
                    <a:pt x="15226" y="20788"/>
                    <a:pt x="11685" y="214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5" name="Line"/>
            <p:cNvSpPr/>
            <p:nvPr/>
          </p:nvSpPr>
          <p:spPr>
            <a:xfrm>
              <a:off x="3178549" y="1536700"/>
              <a:ext cx="370713" cy="188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4" h="21403" fill="norm" stroke="1" extrusionOk="0">
                  <a:moveTo>
                    <a:pt x="1244" y="18720"/>
                  </a:moveTo>
                  <a:cubicBezTo>
                    <a:pt x="753" y="18000"/>
                    <a:pt x="262" y="17280"/>
                    <a:pt x="78" y="16200"/>
                  </a:cubicBezTo>
                  <a:cubicBezTo>
                    <a:pt x="-106" y="15120"/>
                    <a:pt x="17" y="13680"/>
                    <a:pt x="630" y="12240"/>
                  </a:cubicBezTo>
                  <a:cubicBezTo>
                    <a:pt x="1244" y="10800"/>
                    <a:pt x="2349" y="9360"/>
                    <a:pt x="3514" y="9120"/>
                  </a:cubicBezTo>
                  <a:cubicBezTo>
                    <a:pt x="4680" y="8880"/>
                    <a:pt x="5908" y="9840"/>
                    <a:pt x="6889" y="11520"/>
                  </a:cubicBezTo>
                  <a:cubicBezTo>
                    <a:pt x="7871" y="13200"/>
                    <a:pt x="8608" y="15600"/>
                    <a:pt x="9160" y="17400"/>
                  </a:cubicBezTo>
                  <a:cubicBezTo>
                    <a:pt x="9712" y="19200"/>
                    <a:pt x="10080" y="20400"/>
                    <a:pt x="10633" y="21000"/>
                  </a:cubicBezTo>
                  <a:cubicBezTo>
                    <a:pt x="11185" y="21600"/>
                    <a:pt x="11921" y="21600"/>
                    <a:pt x="12596" y="20520"/>
                  </a:cubicBezTo>
                  <a:cubicBezTo>
                    <a:pt x="13271" y="19440"/>
                    <a:pt x="13885" y="17280"/>
                    <a:pt x="15358" y="13680"/>
                  </a:cubicBezTo>
                  <a:cubicBezTo>
                    <a:pt x="16830" y="10080"/>
                    <a:pt x="19162" y="5040"/>
                    <a:pt x="214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6" name="Line"/>
            <p:cNvSpPr/>
            <p:nvPr/>
          </p:nvSpPr>
          <p:spPr>
            <a:xfrm>
              <a:off x="3765161" y="1205015"/>
              <a:ext cx="154945" cy="452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2" h="21470" fill="norm" stroke="1" extrusionOk="0">
                  <a:moveTo>
                    <a:pt x="0" y="6099"/>
                  </a:moveTo>
                  <a:cubicBezTo>
                    <a:pt x="0" y="4491"/>
                    <a:pt x="0" y="2884"/>
                    <a:pt x="1296" y="1729"/>
                  </a:cubicBezTo>
                  <a:cubicBezTo>
                    <a:pt x="2592" y="573"/>
                    <a:pt x="5184" y="-130"/>
                    <a:pt x="8784" y="21"/>
                  </a:cubicBezTo>
                  <a:cubicBezTo>
                    <a:pt x="12384" y="171"/>
                    <a:pt x="16992" y="1176"/>
                    <a:pt x="19296" y="3185"/>
                  </a:cubicBezTo>
                  <a:cubicBezTo>
                    <a:pt x="21600" y="5195"/>
                    <a:pt x="21600" y="8209"/>
                    <a:pt x="19728" y="10570"/>
                  </a:cubicBezTo>
                  <a:cubicBezTo>
                    <a:pt x="17856" y="12930"/>
                    <a:pt x="14112" y="14638"/>
                    <a:pt x="12240" y="16346"/>
                  </a:cubicBezTo>
                  <a:cubicBezTo>
                    <a:pt x="10368" y="18054"/>
                    <a:pt x="10368" y="19762"/>
                    <a:pt x="10368" y="214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7" name="Line"/>
            <p:cNvSpPr/>
            <p:nvPr/>
          </p:nvSpPr>
          <p:spPr>
            <a:xfrm>
              <a:off x="3805598" y="1797050"/>
              <a:ext cx="55945" cy="57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89" h="21600" fill="norm" stroke="1" extrusionOk="0">
                  <a:moveTo>
                    <a:pt x="13034" y="0"/>
                  </a:moveTo>
                  <a:cubicBezTo>
                    <a:pt x="9948" y="2400"/>
                    <a:pt x="6862" y="4800"/>
                    <a:pt x="4162" y="7600"/>
                  </a:cubicBezTo>
                  <a:cubicBezTo>
                    <a:pt x="1462" y="10400"/>
                    <a:pt x="-852" y="13600"/>
                    <a:pt x="305" y="16400"/>
                  </a:cubicBezTo>
                  <a:cubicBezTo>
                    <a:pt x="1462" y="19200"/>
                    <a:pt x="6091" y="21600"/>
                    <a:pt x="10719" y="21600"/>
                  </a:cubicBezTo>
                  <a:cubicBezTo>
                    <a:pt x="15348" y="21600"/>
                    <a:pt x="19977" y="19200"/>
                    <a:pt x="20362" y="17200"/>
                  </a:cubicBezTo>
                  <a:cubicBezTo>
                    <a:pt x="20748" y="15200"/>
                    <a:pt x="16891" y="13600"/>
                    <a:pt x="13034" y="12000"/>
                  </a:cubicBezTo>
                  <a:cubicBezTo>
                    <a:pt x="9177" y="10400"/>
                    <a:pt x="5319" y="8800"/>
                    <a:pt x="1462" y="7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18" name="Line"/>
            <p:cNvSpPr/>
            <p:nvPr/>
          </p:nvSpPr>
          <p:spPr>
            <a:xfrm>
              <a:off x="3067669" y="2508250"/>
              <a:ext cx="2018293" cy="9961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9" h="21447" fill="norm" stroke="1" extrusionOk="0">
                  <a:moveTo>
                    <a:pt x="329" y="18319"/>
                  </a:moveTo>
                  <a:cubicBezTo>
                    <a:pt x="215" y="17909"/>
                    <a:pt x="102" y="17499"/>
                    <a:pt x="46" y="17089"/>
                  </a:cubicBezTo>
                  <a:cubicBezTo>
                    <a:pt x="-11" y="16678"/>
                    <a:pt x="-11" y="16268"/>
                    <a:pt x="23" y="16223"/>
                  </a:cubicBezTo>
                  <a:cubicBezTo>
                    <a:pt x="57" y="16177"/>
                    <a:pt x="125" y="16496"/>
                    <a:pt x="340" y="17316"/>
                  </a:cubicBezTo>
                  <a:cubicBezTo>
                    <a:pt x="555" y="18137"/>
                    <a:pt x="917" y="19458"/>
                    <a:pt x="1359" y="20324"/>
                  </a:cubicBezTo>
                  <a:cubicBezTo>
                    <a:pt x="1800" y="21190"/>
                    <a:pt x="2321" y="21600"/>
                    <a:pt x="2910" y="21395"/>
                  </a:cubicBezTo>
                  <a:cubicBezTo>
                    <a:pt x="3498" y="21190"/>
                    <a:pt x="4155" y="20370"/>
                    <a:pt x="4823" y="19322"/>
                  </a:cubicBezTo>
                  <a:cubicBezTo>
                    <a:pt x="5491" y="18273"/>
                    <a:pt x="6170" y="16997"/>
                    <a:pt x="6804" y="15858"/>
                  </a:cubicBezTo>
                  <a:cubicBezTo>
                    <a:pt x="7438" y="14719"/>
                    <a:pt x="8027" y="13716"/>
                    <a:pt x="8615" y="12737"/>
                  </a:cubicBezTo>
                  <a:cubicBezTo>
                    <a:pt x="9204" y="11757"/>
                    <a:pt x="9793" y="10800"/>
                    <a:pt x="10472" y="9797"/>
                  </a:cubicBezTo>
                  <a:cubicBezTo>
                    <a:pt x="11151" y="8795"/>
                    <a:pt x="11921" y="7747"/>
                    <a:pt x="12634" y="6835"/>
                  </a:cubicBezTo>
                  <a:cubicBezTo>
                    <a:pt x="13347" y="5924"/>
                    <a:pt x="14004" y="5149"/>
                    <a:pt x="14944" y="4284"/>
                  </a:cubicBezTo>
                  <a:cubicBezTo>
                    <a:pt x="15883" y="3418"/>
                    <a:pt x="17106" y="2461"/>
                    <a:pt x="18147" y="1754"/>
                  </a:cubicBezTo>
                  <a:cubicBezTo>
                    <a:pt x="19189" y="1048"/>
                    <a:pt x="20049" y="592"/>
                    <a:pt x="20593" y="342"/>
                  </a:cubicBezTo>
                  <a:cubicBezTo>
                    <a:pt x="21136" y="91"/>
                    <a:pt x="21363" y="46"/>
                    <a:pt x="2158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  <p:grpSp>
        <p:nvGrpSpPr>
          <p:cNvPr id="790" name="Drawing"/>
          <p:cNvGrpSpPr/>
          <p:nvPr/>
        </p:nvGrpSpPr>
        <p:grpSpPr>
          <a:xfrm>
            <a:off x="873749" y="1515338"/>
            <a:ext cx="5381001" cy="4188589"/>
            <a:chOff x="0" y="0"/>
            <a:chExt cx="5380999" cy="4188588"/>
          </a:xfrm>
        </p:grpSpPr>
        <p:sp>
          <p:nvSpPr>
            <p:cNvPr id="720" name="Line"/>
            <p:cNvSpPr/>
            <p:nvPr/>
          </p:nvSpPr>
          <p:spPr>
            <a:xfrm>
              <a:off x="516360" y="118344"/>
              <a:ext cx="176069" cy="604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2" h="21133" fill="norm" stroke="1" extrusionOk="0">
                  <a:moveTo>
                    <a:pt x="818" y="5265"/>
                  </a:moveTo>
                  <a:cubicBezTo>
                    <a:pt x="1320" y="6966"/>
                    <a:pt x="1822" y="8668"/>
                    <a:pt x="2701" y="10924"/>
                  </a:cubicBezTo>
                  <a:cubicBezTo>
                    <a:pt x="3580" y="13180"/>
                    <a:pt x="4836" y="15991"/>
                    <a:pt x="5464" y="17729"/>
                  </a:cubicBezTo>
                  <a:cubicBezTo>
                    <a:pt x="6092" y="19468"/>
                    <a:pt x="6092" y="20134"/>
                    <a:pt x="6092" y="20651"/>
                  </a:cubicBezTo>
                  <a:cubicBezTo>
                    <a:pt x="6092" y="21169"/>
                    <a:pt x="6092" y="21539"/>
                    <a:pt x="5464" y="20281"/>
                  </a:cubicBezTo>
                  <a:cubicBezTo>
                    <a:pt x="4836" y="19024"/>
                    <a:pt x="3580" y="16139"/>
                    <a:pt x="2450" y="13217"/>
                  </a:cubicBezTo>
                  <a:cubicBezTo>
                    <a:pt x="1320" y="10295"/>
                    <a:pt x="315" y="7336"/>
                    <a:pt x="64" y="5191"/>
                  </a:cubicBezTo>
                  <a:cubicBezTo>
                    <a:pt x="-187" y="3046"/>
                    <a:pt x="315" y="1714"/>
                    <a:pt x="1320" y="938"/>
                  </a:cubicBezTo>
                  <a:cubicBezTo>
                    <a:pt x="2325" y="161"/>
                    <a:pt x="3832" y="-61"/>
                    <a:pt x="5966" y="13"/>
                  </a:cubicBezTo>
                  <a:cubicBezTo>
                    <a:pt x="8101" y="87"/>
                    <a:pt x="10864" y="457"/>
                    <a:pt x="13627" y="1529"/>
                  </a:cubicBezTo>
                  <a:cubicBezTo>
                    <a:pt x="16390" y="2602"/>
                    <a:pt x="19153" y="4377"/>
                    <a:pt x="20283" y="5968"/>
                  </a:cubicBezTo>
                  <a:cubicBezTo>
                    <a:pt x="21413" y="7558"/>
                    <a:pt x="20911" y="8964"/>
                    <a:pt x="19278" y="9999"/>
                  </a:cubicBezTo>
                  <a:cubicBezTo>
                    <a:pt x="17646" y="11035"/>
                    <a:pt x="14883" y="11701"/>
                    <a:pt x="12120" y="11960"/>
                  </a:cubicBezTo>
                  <a:cubicBezTo>
                    <a:pt x="9357" y="12218"/>
                    <a:pt x="6594" y="12071"/>
                    <a:pt x="3832" y="1192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1" name="Line"/>
            <p:cNvSpPr/>
            <p:nvPr/>
          </p:nvSpPr>
          <p:spPr>
            <a:xfrm>
              <a:off x="695611" y="460460"/>
              <a:ext cx="170540" cy="2070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342" fill="norm" stroke="1" extrusionOk="0">
                  <a:moveTo>
                    <a:pt x="14285" y="7757"/>
                  </a:moveTo>
                  <a:cubicBezTo>
                    <a:pt x="12685" y="5793"/>
                    <a:pt x="11085" y="3829"/>
                    <a:pt x="9752" y="2411"/>
                  </a:cubicBezTo>
                  <a:cubicBezTo>
                    <a:pt x="8418" y="993"/>
                    <a:pt x="7352" y="120"/>
                    <a:pt x="6285" y="11"/>
                  </a:cubicBezTo>
                  <a:cubicBezTo>
                    <a:pt x="5218" y="-98"/>
                    <a:pt x="4152" y="557"/>
                    <a:pt x="3085" y="3175"/>
                  </a:cubicBezTo>
                  <a:cubicBezTo>
                    <a:pt x="2018" y="5793"/>
                    <a:pt x="952" y="10375"/>
                    <a:pt x="418" y="13211"/>
                  </a:cubicBezTo>
                  <a:cubicBezTo>
                    <a:pt x="-115" y="16047"/>
                    <a:pt x="-115" y="17138"/>
                    <a:pt x="285" y="18229"/>
                  </a:cubicBezTo>
                  <a:cubicBezTo>
                    <a:pt x="685" y="19320"/>
                    <a:pt x="1485" y="20411"/>
                    <a:pt x="2552" y="20957"/>
                  </a:cubicBezTo>
                  <a:cubicBezTo>
                    <a:pt x="3618" y="21502"/>
                    <a:pt x="4952" y="21502"/>
                    <a:pt x="6018" y="20738"/>
                  </a:cubicBezTo>
                  <a:cubicBezTo>
                    <a:pt x="7085" y="19975"/>
                    <a:pt x="7885" y="18447"/>
                    <a:pt x="8285" y="17138"/>
                  </a:cubicBezTo>
                  <a:cubicBezTo>
                    <a:pt x="8685" y="15829"/>
                    <a:pt x="8685" y="14738"/>
                    <a:pt x="9352" y="14193"/>
                  </a:cubicBezTo>
                  <a:cubicBezTo>
                    <a:pt x="10018" y="13647"/>
                    <a:pt x="11352" y="13647"/>
                    <a:pt x="13485" y="14411"/>
                  </a:cubicBezTo>
                  <a:cubicBezTo>
                    <a:pt x="15618" y="15175"/>
                    <a:pt x="18552" y="16702"/>
                    <a:pt x="21485" y="182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2" name="Line"/>
            <p:cNvSpPr/>
            <p:nvPr/>
          </p:nvSpPr>
          <p:spPr>
            <a:xfrm>
              <a:off x="866150" y="434111"/>
              <a:ext cx="177801" cy="2445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15" fill="norm" stroke="1" extrusionOk="0">
                  <a:moveTo>
                    <a:pt x="0" y="3910"/>
                  </a:moveTo>
                  <a:cubicBezTo>
                    <a:pt x="4886" y="7821"/>
                    <a:pt x="9771" y="11731"/>
                    <a:pt x="12471" y="14338"/>
                  </a:cubicBezTo>
                  <a:cubicBezTo>
                    <a:pt x="15171" y="16945"/>
                    <a:pt x="15686" y="18248"/>
                    <a:pt x="15814" y="19366"/>
                  </a:cubicBezTo>
                  <a:cubicBezTo>
                    <a:pt x="15943" y="20483"/>
                    <a:pt x="15686" y="21414"/>
                    <a:pt x="15043" y="21507"/>
                  </a:cubicBezTo>
                  <a:cubicBezTo>
                    <a:pt x="14400" y="21600"/>
                    <a:pt x="13371" y="20855"/>
                    <a:pt x="12471" y="18341"/>
                  </a:cubicBezTo>
                  <a:cubicBezTo>
                    <a:pt x="11571" y="15828"/>
                    <a:pt x="10800" y="11545"/>
                    <a:pt x="11957" y="8193"/>
                  </a:cubicBezTo>
                  <a:cubicBezTo>
                    <a:pt x="13114" y="4841"/>
                    <a:pt x="16200" y="2421"/>
                    <a:pt x="18129" y="1210"/>
                  </a:cubicBezTo>
                  <a:cubicBezTo>
                    <a:pt x="20057" y="0"/>
                    <a:pt x="20829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3" name="Line"/>
            <p:cNvSpPr/>
            <p:nvPr/>
          </p:nvSpPr>
          <p:spPr>
            <a:xfrm>
              <a:off x="1075700" y="448928"/>
              <a:ext cx="171451" cy="2133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36" fill="norm" stroke="1" extrusionOk="0">
                  <a:moveTo>
                    <a:pt x="12000" y="7340"/>
                  </a:moveTo>
                  <a:cubicBezTo>
                    <a:pt x="11467" y="5452"/>
                    <a:pt x="10933" y="3565"/>
                    <a:pt x="10267" y="2202"/>
                  </a:cubicBezTo>
                  <a:cubicBezTo>
                    <a:pt x="9600" y="839"/>
                    <a:pt x="8800" y="0"/>
                    <a:pt x="7333" y="0"/>
                  </a:cubicBezTo>
                  <a:cubicBezTo>
                    <a:pt x="5867" y="0"/>
                    <a:pt x="3733" y="839"/>
                    <a:pt x="2267" y="3775"/>
                  </a:cubicBezTo>
                  <a:cubicBezTo>
                    <a:pt x="800" y="6711"/>
                    <a:pt x="0" y="11744"/>
                    <a:pt x="0" y="14994"/>
                  </a:cubicBezTo>
                  <a:cubicBezTo>
                    <a:pt x="0" y="18245"/>
                    <a:pt x="800" y="19713"/>
                    <a:pt x="2133" y="20551"/>
                  </a:cubicBezTo>
                  <a:cubicBezTo>
                    <a:pt x="3467" y="21390"/>
                    <a:pt x="5333" y="21600"/>
                    <a:pt x="6800" y="19293"/>
                  </a:cubicBezTo>
                  <a:cubicBezTo>
                    <a:pt x="8267" y="16986"/>
                    <a:pt x="9333" y="12163"/>
                    <a:pt x="10267" y="11010"/>
                  </a:cubicBezTo>
                  <a:cubicBezTo>
                    <a:pt x="11200" y="9856"/>
                    <a:pt x="12000" y="12373"/>
                    <a:pt x="12800" y="14050"/>
                  </a:cubicBezTo>
                  <a:cubicBezTo>
                    <a:pt x="13600" y="15728"/>
                    <a:pt x="14400" y="16567"/>
                    <a:pt x="15333" y="17301"/>
                  </a:cubicBezTo>
                  <a:cubicBezTo>
                    <a:pt x="16267" y="18035"/>
                    <a:pt x="17333" y="18664"/>
                    <a:pt x="18400" y="18664"/>
                  </a:cubicBezTo>
                  <a:cubicBezTo>
                    <a:pt x="19467" y="18664"/>
                    <a:pt x="20533" y="18035"/>
                    <a:pt x="21600" y="174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4" name="Line"/>
            <p:cNvSpPr/>
            <p:nvPr/>
          </p:nvSpPr>
          <p:spPr>
            <a:xfrm>
              <a:off x="1259850" y="466807"/>
              <a:ext cx="222251" cy="17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0" y="6056"/>
                  </a:moveTo>
                  <a:cubicBezTo>
                    <a:pt x="206" y="4771"/>
                    <a:pt x="411" y="3485"/>
                    <a:pt x="720" y="3485"/>
                  </a:cubicBezTo>
                  <a:cubicBezTo>
                    <a:pt x="1029" y="3485"/>
                    <a:pt x="1440" y="4771"/>
                    <a:pt x="2057" y="7471"/>
                  </a:cubicBezTo>
                  <a:cubicBezTo>
                    <a:pt x="2674" y="10171"/>
                    <a:pt x="3497" y="14285"/>
                    <a:pt x="4011" y="17114"/>
                  </a:cubicBezTo>
                  <a:cubicBezTo>
                    <a:pt x="4526" y="19942"/>
                    <a:pt x="4731" y="21485"/>
                    <a:pt x="4834" y="21485"/>
                  </a:cubicBezTo>
                  <a:cubicBezTo>
                    <a:pt x="4937" y="21485"/>
                    <a:pt x="4937" y="19942"/>
                    <a:pt x="4937" y="16599"/>
                  </a:cubicBezTo>
                  <a:cubicBezTo>
                    <a:pt x="4937" y="13256"/>
                    <a:pt x="4937" y="8114"/>
                    <a:pt x="5143" y="4899"/>
                  </a:cubicBezTo>
                  <a:cubicBezTo>
                    <a:pt x="5349" y="1685"/>
                    <a:pt x="5760" y="399"/>
                    <a:pt x="6274" y="399"/>
                  </a:cubicBezTo>
                  <a:cubicBezTo>
                    <a:pt x="6789" y="399"/>
                    <a:pt x="7406" y="1685"/>
                    <a:pt x="7920" y="3614"/>
                  </a:cubicBezTo>
                  <a:cubicBezTo>
                    <a:pt x="8434" y="5542"/>
                    <a:pt x="8846" y="8114"/>
                    <a:pt x="9154" y="10042"/>
                  </a:cubicBezTo>
                  <a:cubicBezTo>
                    <a:pt x="9463" y="11971"/>
                    <a:pt x="9669" y="13256"/>
                    <a:pt x="9771" y="13256"/>
                  </a:cubicBezTo>
                  <a:cubicBezTo>
                    <a:pt x="9874" y="13256"/>
                    <a:pt x="9874" y="11971"/>
                    <a:pt x="10080" y="9785"/>
                  </a:cubicBezTo>
                  <a:cubicBezTo>
                    <a:pt x="10286" y="7599"/>
                    <a:pt x="10697" y="4514"/>
                    <a:pt x="11314" y="2585"/>
                  </a:cubicBezTo>
                  <a:cubicBezTo>
                    <a:pt x="11931" y="656"/>
                    <a:pt x="12754" y="-115"/>
                    <a:pt x="13577" y="14"/>
                  </a:cubicBezTo>
                  <a:cubicBezTo>
                    <a:pt x="14400" y="142"/>
                    <a:pt x="15223" y="1171"/>
                    <a:pt x="16251" y="3871"/>
                  </a:cubicBezTo>
                  <a:cubicBezTo>
                    <a:pt x="17280" y="6571"/>
                    <a:pt x="18514" y="10942"/>
                    <a:pt x="19440" y="13642"/>
                  </a:cubicBezTo>
                  <a:cubicBezTo>
                    <a:pt x="20366" y="16342"/>
                    <a:pt x="20983" y="17371"/>
                    <a:pt x="21600" y="1839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5" name="Line"/>
            <p:cNvSpPr/>
            <p:nvPr/>
          </p:nvSpPr>
          <p:spPr>
            <a:xfrm>
              <a:off x="1545075" y="410446"/>
              <a:ext cx="159276" cy="207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6" h="20744" fill="norm" stroke="1" extrusionOk="0">
                  <a:moveTo>
                    <a:pt x="70" y="11261"/>
                  </a:moveTo>
                  <a:cubicBezTo>
                    <a:pt x="1491" y="11261"/>
                    <a:pt x="2912" y="11261"/>
                    <a:pt x="4191" y="9779"/>
                  </a:cubicBezTo>
                  <a:cubicBezTo>
                    <a:pt x="5470" y="8297"/>
                    <a:pt x="6607" y="5332"/>
                    <a:pt x="7033" y="3320"/>
                  </a:cubicBezTo>
                  <a:cubicBezTo>
                    <a:pt x="7460" y="1308"/>
                    <a:pt x="7175" y="250"/>
                    <a:pt x="6323" y="38"/>
                  </a:cubicBezTo>
                  <a:cubicBezTo>
                    <a:pt x="5470" y="-174"/>
                    <a:pt x="4049" y="461"/>
                    <a:pt x="2770" y="2791"/>
                  </a:cubicBezTo>
                  <a:cubicBezTo>
                    <a:pt x="1491" y="5120"/>
                    <a:pt x="354" y="9144"/>
                    <a:pt x="70" y="12320"/>
                  </a:cubicBezTo>
                  <a:cubicBezTo>
                    <a:pt x="-214" y="15497"/>
                    <a:pt x="354" y="17826"/>
                    <a:pt x="1918" y="19308"/>
                  </a:cubicBezTo>
                  <a:cubicBezTo>
                    <a:pt x="3481" y="20791"/>
                    <a:pt x="6039" y="21426"/>
                    <a:pt x="9449" y="19732"/>
                  </a:cubicBezTo>
                  <a:cubicBezTo>
                    <a:pt x="12860" y="18038"/>
                    <a:pt x="17123" y="14014"/>
                    <a:pt x="21386" y="99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6" name="Line"/>
            <p:cNvSpPr/>
            <p:nvPr/>
          </p:nvSpPr>
          <p:spPr>
            <a:xfrm>
              <a:off x="1731866" y="103911"/>
              <a:ext cx="86421" cy="514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97" h="21600" fill="norm" stroke="1" extrusionOk="0">
                  <a:moveTo>
                    <a:pt x="8743" y="0"/>
                  </a:moveTo>
                  <a:cubicBezTo>
                    <a:pt x="6171" y="1778"/>
                    <a:pt x="3600" y="3556"/>
                    <a:pt x="2057" y="6178"/>
                  </a:cubicBezTo>
                  <a:cubicBezTo>
                    <a:pt x="514" y="8800"/>
                    <a:pt x="0" y="12267"/>
                    <a:pt x="0" y="14889"/>
                  </a:cubicBezTo>
                  <a:cubicBezTo>
                    <a:pt x="0" y="17511"/>
                    <a:pt x="514" y="19289"/>
                    <a:pt x="1800" y="20311"/>
                  </a:cubicBezTo>
                  <a:cubicBezTo>
                    <a:pt x="3086" y="21333"/>
                    <a:pt x="5143" y="21600"/>
                    <a:pt x="7200" y="21600"/>
                  </a:cubicBezTo>
                  <a:cubicBezTo>
                    <a:pt x="9257" y="21600"/>
                    <a:pt x="11314" y="21333"/>
                    <a:pt x="13886" y="20267"/>
                  </a:cubicBezTo>
                  <a:cubicBezTo>
                    <a:pt x="16457" y="19200"/>
                    <a:pt x="19543" y="17333"/>
                    <a:pt x="20571" y="16178"/>
                  </a:cubicBezTo>
                  <a:cubicBezTo>
                    <a:pt x="21600" y="15022"/>
                    <a:pt x="20571" y="14578"/>
                    <a:pt x="19543" y="141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7" name="Line"/>
            <p:cNvSpPr/>
            <p:nvPr/>
          </p:nvSpPr>
          <p:spPr>
            <a:xfrm>
              <a:off x="1727896" y="351561"/>
              <a:ext cx="230455" cy="1979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9" h="21493" fill="norm" stroke="1" extrusionOk="0">
                  <a:moveTo>
                    <a:pt x="2528" y="7583"/>
                  </a:moveTo>
                  <a:cubicBezTo>
                    <a:pt x="1546" y="7813"/>
                    <a:pt x="564" y="8043"/>
                    <a:pt x="172" y="7583"/>
                  </a:cubicBezTo>
                  <a:cubicBezTo>
                    <a:pt x="-221" y="7123"/>
                    <a:pt x="-25" y="5974"/>
                    <a:pt x="1644" y="4826"/>
                  </a:cubicBezTo>
                  <a:cubicBezTo>
                    <a:pt x="3314" y="3677"/>
                    <a:pt x="6455" y="2528"/>
                    <a:pt x="8517" y="1953"/>
                  </a:cubicBezTo>
                  <a:cubicBezTo>
                    <a:pt x="10579" y="1379"/>
                    <a:pt x="11561" y="1379"/>
                    <a:pt x="12739" y="4366"/>
                  </a:cubicBezTo>
                  <a:cubicBezTo>
                    <a:pt x="13917" y="7353"/>
                    <a:pt x="15292" y="13328"/>
                    <a:pt x="15881" y="16889"/>
                  </a:cubicBezTo>
                  <a:cubicBezTo>
                    <a:pt x="16470" y="20451"/>
                    <a:pt x="16274" y="21600"/>
                    <a:pt x="16077" y="21485"/>
                  </a:cubicBezTo>
                  <a:cubicBezTo>
                    <a:pt x="15881" y="21370"/>
                    <a:pt x="15684" y="19991"/>
                    <a:pt x="16175" y="16545"/>
                  </a:cubicBezTo>
                  <a:cubicBezTo>
                    <a:pt x="16666" y="13098"/>
                    <a:pt x="17844" y="7583"/>
                    <a:pt x="18826" y="4481"/>
                  </a:cubicBezTo>
                  <a:cubicBezTo>
                    <a:pt x="19808" y="1379"/>
                    <a:pt x="20594" y="689"/>
                    <a:pt x="2137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8" name="Line"/>
            <p:cNvSpPr/>
            <p:nvPr/>
          </p:nvSpPr>
          <p:spPr>
            <a:xfrm>
              <a:off x="2002800" y="256311"/>
              <a:ext cx="34744" cy="2551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56" h="21517" fill="norm" stroke="1" extrusionOk="0">
                  <a:moveTo>
                    <a:pt x="0" y="8569"/>
                  </a:moveTo>
                  <a:cubicBezTo>
                    <a:pt x="0" y="12139"/>
                    <a:pt x="0" y="15709"/>
                    <a:pt x="635" y="18030"/>
                  </a:cubicBezTo>
                  <a:cubicBezTo>
                    <a:pt x="1271" y="20350"/>
                    <a:pt x="2541" y="21421"/>
                    <a:pt x="4447" y="21511"/>
                  </a:cubicBezTo>
                  <a:cubicBezTo>
                    <a:pt x="6353" y="21600"/>
                    <a:pt x="8894" y="20707"/>
                    <a:pt x="12071" y="17494"/>
                  </a:cubicBezTo>
                  <a:cubicBezTo>
                    <a:pt x="15247" y="14281"/>
                    <a:pt x="19059" y="8747"/>
                    <a:pt x="20329" y="5445"/>
                  </a:cubicBezTo>
                  <a:cubicBezTo>
                    <a:pt x="21600" y="2142"/>
                    <a:pt x="20329" y="1071"/>
                    <a:pt x="1905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29" name="Line"/>
            <p:cNvSpPr/>
            <p:nvPr/>
          </p:nvSpPr>
          <p:spPr>
            <a:xfrm>
              <a:off x="2111964" y="330911"/>
              <a:ext cx="163887" cy="1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251" fill="norm" stroke="1" extrusionOk="0">
                  <a:moveTo>
                    <a:pt x="13788" y="212"/>
                  </a:moveTo>
                  <a:cubicBezTo>
                    <a:pt x="10780" y="-68"/>
                    <a:pt x="7773" y="-349"/>
                    <a:pt x="5312" y="1334"/>
                  </a:cubicBezTo>
                  <a:cubicBezTo>
                    <a:pt x="2851" y="3017"/>
                    <a:pt x="937" y="6664"/>
                    <a:pt x="254" y="10030"/>
                  </a:cubicBezTo>
                  <a:cubicBezTo>
                    <a:pt x="-430" y="13396"/>
                    <a:pt x="117" y="16482"/>
                    <a:pt x="3808" y="18306"/>
                  </a:cubicBezTo>
                  <a:cubicBezTo>
                    <a:pt x="7499" y="20129"/>
                    <a:pt x="14335" y="20690"/>
                    <a:pt x="21170" y="21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0" name="Line"/>
            <p:cNvSpPr/>
            <p:nvPr/>
          </p:nvSpPr>
          <p:spPr>
            <a:xfrm>
              <a:off x="2942600" y="-1"/>
              <a:ext cx="95251" cy="6246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4" fill="norm" stroke="1" extrusionOk="0">
                  <a:moveTo>
                    <a:pt x="0" y="1393"/>
                  </a:moveTo>
                  <a:cubicBezTo>
                    <a:pt x="0" y="737"/>
                    <a:pt x="0" y="80"/>
                    <a:pt x="240" y="7"/>
                  </a:cubicBezTo>
                  <a:cubicBezTo>
                    <a:pt x="480" y="-66"/>
                    <a:pt x="960" y="445"/>
                    <a:pt x="2880" y="2050"/>
                  </a:cubicBezTo>
                  <a:cubicBezTo>
                    <a:pt x="4800" y="3656"/>
                    <a:pt x="8160" y="6356"/>
                    <a:pt x="10560" y="8764"/>
                  </a:cubicBezTo>
                  <a:cubicBezTo>
                    <a:pt x="12960" y="11172"/>
                    <a:pt x="14400" y="13288"/>
                    <a:pt x="16080" y="15368"/>
                  </a:cubicBezTo>
                  <a:cubicBezTo>
                    <a:pt x="17760" y="17448"/>
                    <a:pt x="19680" y="19491"/>
                    <a:pt x="21600" y="2153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1" name="Line"/>
            <p:cNvSpPr/>
            <p:nvPr/>
          </p:nvSpPr>
          <p:spPr>
            <a:xfrm>
              <a:off x="3135216" y="290373"/>
              <a:ext cx="143935" cy="2453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8" fill="norm" stroke="1" extrusionOk="0">
                  <a:moveTo>
                    <a:pt x="635" y="5336"/>
                  </a:moveTo>
                  <a:cubicBezTo>
                    <a:pt x="318" y="10321"/>
                    <a:pt x="0" y="15306"/>
                    <a:pt x="0" y="14844"/>
                  </a:cubicBezTo>
                  <a:cubicBezTo>
                    <a:pt x="0" y="14383"/>
                    <a:pt x="318" y="8475"/>
                    <a:pt x="794" y="5060"/>
                  </a:cubicBezTo>
                  <a:cubicBezTo>
                    <a:pt x="1271" y="1644"/>
                    <a:pt x="1906" y="721"/>
                    <a:pt x="3018" y="260"/>
                  </a:cubicBezTo>
                  <a:cubicBezTo>
                    <a:pt x="4129" y="-202"/>
                    <a:pt x="5718" y="-202"/>
                    <a:pt x="8100" y="1552"/>
                  </a:cubicBezTo>
                  <a:cubicBezTo>
                    <a:pt x="10482" y="3306"/>
                    <a:pt x="13659" y="6813"/>
                    <a:pt x="16041" y="10413"/>
                  </a:cubicBezTo>
                  <a:cubicBezTo>
                    <a:pt x="18424" y="14013"/>
                    <a:pt x="20012" y="17706"/>
                    <a:pt x="21600" y="213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2" name="Line"/>
            <p:cNvSpPr/>
            <p:nvPr/>
          </p:nvSpPr>
          <p:spPr>
            <a:xfrm>
              <a:off x="3380714" y="9612"/>
              <a:ext cx="101637" cy="538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7" h="21562" fill="norm" stroke="1" extrusionOk="0">
                  <a:moveTo>
                    <a:pt x="21167" y="5044"/>
                  </a:moveTo>
                  <a:cubicBezTo>
                    <a:pt x="18963" y="3604"/>
                    <a:pt x="16759" y="2164"/>
                    <a:pt x="14996" y="1275"/>
                  </a:cubicBezTo>
                  <a:cubicBezTo>
                    <a:pt x="13232" y="386"/>
                    <a:pt x="11910" y="47"/>
                    <a:pt x="10367" y="4"/>
                  </a:cubicBezTo>
                  <a:cubicBezTo>
                    <a:pt x="8824" y="-38"/>
                    <a:pt x="7061" y="216"/>
                    <a:pt x="5077" y="1529"/>
                  </a:cubicBezTo>
                  <a:cubicBezTo>
                    <a:pt x="3094" y="2842"/>
                    <a:pt x="889" y="5214"/>
                    <a:pt x="228" y="8009"/>
                  </a:cubicBezTo>
                  <a:cubicBezTo>
                    <a:pt x="-433" y="10804"/>
                    <a:pt x="449" y="14023"/>
                    <a:pt x="1551" y="16353"/>
                  </a:cubicBezTo>
                  <a:cubicBezTo>
                    <a:pt x="2653" y="18682"/>
                    <a:pt x="3975" y="20122"/>
                    <a:pt x="5298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3" name="Line"/>
            <p:cNvSpPr/>
            <p:nvPr/>
          </p:nvSpPr>
          <p:spPr>
            <a:xfrm>
              <a:off x="3346262" y="294411"/>
              <a:ext cx="148789" cy="88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1600" fill="norm" stroke="1" extrusionOk="0">
                  <a:moveTo>
                    <a:pt x="2219" y="21600"/>
                  </a:moveTo>
                  <a:cubicBezTo>
                    <a:pt x="1306" y="19543"/>
                    <a:pt x="393" y="17486"/>
                    <a:pt x="89" y="15171"/>
                  </a:cubicBezTo>
                  <a:cubicBezTo>
                    <a:pt x="-215" y="12857"/>
                    <a:pt x="89" y="10286"/>
                    <a:pt x="3740" y="7714"/>
                  </a:cubicBezTo>
                  <a:cubicBezTo>
                    <a:pt x="7391" y="5143"/>
                    <a:pt x="14388" y="2571"/>
                    <a:pt x="21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4" name="Line"/>
            <p:cNvSpPr/>
            <p:nvPr/>
          </p:nvSpPr>
          <p:spPr>
            <a:xfrm>
              <a:off x="3526800" y="244752"/>
              <a:ext cx="120651" cy="194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8" h="21137" fill="norm" stroke="1" extrusionOk="0">
                  <a:moveTo>
                    <a:pt x="0" y="12974"/>
                  </a:moveTo>
                  <a:cubicBezTo>
                    <a:pt x="2980" y="9986"/>
                    <a:pt x="5959" y="6999"/>
                    <a:pt x="7821" y="4701"/>
                  </a:cubicBezTo>
                  <a:cubicBezTo>
                    <a:pt x="9683" y="2403"/>
                    <a:pt x="10428" y="795"/>
                    <a:pt x="9869" y="220"/>
                  </a:cubicBezTo>
                  <a:cubicBezTo>
                    <a:pt x="9311" y="-354"/>
                    <a:pt x="7449" y="106"/>
                    <a:pt x="5400" y="2633"/>
                  </a:cubicBezTo>
                  <a:cubicBezTo>
                    <a:pt x="3352" y="5161"/>
                    <a:pt x="1118" y="9757"/>
                    <a:pt x="373" y="13203"/>
                  </a:cubicBezTo>
                  <a:cubicBezTo>
                    <a:pt x="-372" y="16650"/>
                    <a:pt x="373" y="18948"/>
                    <a:pt x="3725" y="20097"/>
                  </a:cubicBezTo>
                  <a:cubicBezTo>
                    <a:pt x="7076" y="21246"/>
                    <a:pt x="13035" y="21246"/>
                    <a:pt x="16387" y="21016"/>
                  </a:cubicBezTo>
                  <a:cubicBezTo>
                    <a:pt x="19738" y="20786"/>
                    <a:pt x="20483" y="20327"/>
                    <a:pt x="21228" y="198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5" name="Line"/>
            <p:cNvSpPr/>
            <p:nvPr/>
          </p:nvSpPr>
          <p:spPr>
            <a:xfrm>
              <a:off x="3665368" y="199161"/>
              <a:ext cx="134483" cy="222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3" h="21421" fill="norm" stroke="1" extrusionOk="0">
                  <a:moveTo>
                    <a:pt x="3218" y="7947"/>
                  </a:moveTo>
                  <a:cubicBezTo>
                    <a:pt x="1530" y="6725"/>
                    <a:pt x="-157" y="5502"/>
                    <a:pt x="12" y="4992"/>
                  </a:cubicBezTo>
                  <a:cubicBezTo>
                    <a:pt x="180" y="4483"/>
                    <a:pt x="2205" y="4687"/>
                    <a:pt x="4399" y="5909"/>
                  </a:cubicBezTo>
                  <a:cubicBezTo>
                    <a:pt x="6593" y="7132"/>
                    <a:pt x="8955" y="9374"/>
                    <a:pt x="10643" y="11615"/>
                  </a:cubicBezTo>
                  <a:cubicBezTo>
                    <a:pt x="12330" y="13857"/>
                    <a:pt x="13343" y="16098"/>
                    <a:pt x="13681" y="17932"/>
                  </a:cubicBezTo>
                  <a:cubicBezTo>
                    <a:pt x="14018" y="19766"/>
                    <a:pt x="13681" y="21192"/>
                    <a:pt x="13174" y="21396"/>
                  </a:cubicBezTo>
                  <a:cubicBezTo>
                    <a:pt x="12668" y="21600"/>
                    <a:pt x="11993" y="20581"/>
                    <a:pt x="12499" y="17321"/>
                  </a:cubicBezTo>
                  <a:cubicBezTo>
                    <a:pt x="13005" y="14060"/>
                    <a:pt x="14693" y="8558"/>
                    <a:pt x="16381" y="5298"/>
                  </a:cubicBezTo>
                  <a:cubicBezTo>
                    <a:pt x="18068" y="2038"/>
                    <a:pt x="19755" y="1019"/>
                    <a:pt x="214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6" name="Line"/>
            <p:cNvSpPr/>
            <p:nvPr/>
          </p:nvSpPr>
          <p:spPr>
            <a:xfrm>
              <a:off x="3838313" y="191980"/>
              <a:ext cx="158387" cy="1987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7" h="20910" fill="norm" stroke="1" extrusionOk="0">
                  <a:moveTo>
                    <a:pt x="2509" y="6100"/>
                  </a:moveTo>
                  <a:cubicBezTo>
                    <a:pt x="1941" y="7213"/>
                    <a:pt x="1372" y="8327"/>
                    <a:pt x="804" y="9551"/>
                  </a:cubicBezTo>
                  <a:cubicBezTo>
                    <a:pt x="235" y="10776"/>
                    <a:pt x="-333" y="12112"/>
                    <a:pt x="235" y="12669"/>
                  </a:cubicBezTo>
                  <a:cubicBezTo>
                    <a:pt x="804" y="13226"/>
                    <a:pt x="2509" y="13003"/>
                    <a:pt x="4783" y="11555"/>
                  </a:cubicBezTo>
                  <a:cubicBezTo>
                    <a:pt x="7056" y="10108"/>
                    <a:pt x="9899" y="7436"/>
                    <a:pt x="11604" y="5209"/>
                  </a:cubicBezTo>
                  <a:cubicBezTo>
                    <a:pt x="13309" y="2982"/>
                    <a:pt x="13878" y="1201"/>
                    <a:pt x="13309" y="421"/>
                  </a:cubicBezTo>
                  <a:cubicBezTo>
                    <a:pt x="12741" y="-358"/>
                    <a:pt x="11035" y="-135"/>
                    <a:pt x="9188" y="1757"/>
                  </a:cubicBezTo>
                  <a:cubicBezTo>
                    <a:pt x="7341" y="3650"/>
                    <a:pt x="5351" y="7213"/>
                    <a:pt x="4641" y="10442"/>
                  </a:cubicBezTo>
                  <a:cubicBezTo>
                    <a:pt x="3930" y="13671"/>
                    <a:pt x="4499" y="16566"/>
                    <a:pt x="6204" y="18458"/>
                  </a:cubicBezTo>
                  <a:cubicBezTo>
                    <a:pt x="7909" y="20351"/>
                    <a:pt x="10751" y="21242"/>
                    <a:pt x="13451" y="20797"/>
                  </a:cubicBezTo>
                  <a:cubicBezTo>
                    <a:pt x="16151" y="20351"/>
                    <a:pt x="18709" y="18570"/>
                    <a:pt x="21267" y="16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7" name="Line"/>
            <p:cNvSpPr/>
            <p:nvPr/>
          </p:nvSpPr>
          <p:spPr>
            <a:xfrm>
              <a:off x="4028449" y="192811"/>
              <a:ext cx="114301" cy="192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00" y="4273"/>
                  </a:moveTo>
                  <a:cubicBezTo>
                    <a:pt x="4000" y="4985"/>
                    <a:pt x="2000" y="5697"/>
                    <a:pt x="1000" y="8189"/>
                  </a:cubicBezTo>
                  <a:cubicBezTo>
                    <a:pt x="0" y="10681"/>
                    <a:pt x="0" y="14954"/>
                    <a:pt x="0" y="17684"/>
                  </a:cubicBezTo>
                  <a:cubicBezTo>
                    <a:pt x="0" y="20413"/>
                    <a:pt x="0" y="21600"/>
                    <a:pt x="200" y="21600"/>
                  </a:cubicBezTo>
                  <a:cubicBezTo>
                    <a:pt x="400" y="21600"/>
                    <a:pt x="800" y="20413"/>
                    <a:pt x="2600" y="16853"/>
                  </a:cubicBezTo>
                  <a:cubicBezTo>
                    <a:pt x="4400" y="13292"/>
                    <a:pt x="7600" y="7358"/>
                    <a:pt x="10000" y="4035"/>
                  </a:cubicBezTo>
                  <a:cubicBezTo>
                    <a:pt x="12400" y="712"/>
                    <a:pt x="14000" y="0"/>
                    <a:pt x="15600" y="0"/>
                  </a:cubicBezTo>
                  <a:cubicBezTo>
                    <a:pt x="17200" y="0"/>
                    <a:pt x="18800" y="712"/>
                    <a:pt x="19600" y="3086"/>
                  </a:cubicBezTo>
                  <a:cubicBezTo>
                    <a:pt x="20400" y="5459"/>
                    <a:pt x="20400" y="9495"/>
                    <a:pt x="20600" y="12818"/>
                  </a:cubicBezTo>
                  <a:cubicBezTo>
                    <a:pt x="20800" y="16141"/>
                    <a:pt x="21200" y="18752"/>
                    <a:pt x="21600" y="213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8" name="Line"/>
            <p:cNvSpPr/>
            <p:nvPr/>
          </p:nvSpPr>
          <p:spPr>
            <a:xfrm>
              <a:off x="4221904" y="152977"/>
              <a:ext cx="447897" cy="215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949" fill="norm" stroke="1" extrusionOk="0">
                  <a:moveTo>
                    <a:pt x="3204" y="2637"/>
                  </a:moveTo>
                  <a:cubicBezTo>
                    <a:pt x="2697" y="2637"/>
                    <a:pt x="2190" y="2637"/>
                    <a:pt x="1582" y="4900"/>
                  </a:cubicBezTo>
                  <a:cubicBezTo>
                    <a:pt x="973" y="7163"/>
                    <a:pt x="264" y="11688"/>
                    <a:pt x="61" y="14877"/>
                  </a:cubicBezTo>
                  <a:cubicBezTo>
                    <a:pt x="-142" y="18066"/>
                    <a:pt x="162" y="19917"/>
                    <a:pt x="923" y="20637"/>
                  </a:cubicBezTo>
                  <a:cubicBezTo>
                    <a:pt x="1683" y="21357"/>
                    <a:pt x="2900" y="20946"/>
                    <a:pt x="5081" y="18168"/>
                  </a:cubicBezTo>
                  <a:cubicBezTo>
                    <a:pt x="7261" y="15391"/>
                    <a:pt x="10404" y="10248"/>
                    <a:pt x="12128" y="7060"/>
                  </a:cubicBezTo>
                  <a:cubicBezTo>
                    <a:pt x="13852" y="3871"/>
                    <a:pt x="14157" y="2637"/>
                    <a:pt x="14157" y="1608"/>
                  </a:cubicBezTo>
                  <a:cubicBezTo>
                    <a:pt x="14157" y="580"/>
                    <a:pt x="13852" y="-243"/>
                    <a:pt x="13092" y="66"/>
                  </a:cubicBezTo>
                  <a:cubicBezTo>
                    <a:pt x="12331" y="374"/>
                    <a:pt x="11114" y="1814"/>
                    <a:pt x="10202" y="3563"/>
                  </a:cubicBezTo>
                  <a:cubicBezTo>
                    <a:pt x="9289" y="5311"/>
                    <a:pt x="8681" y="7368"/>
                    <a:pt x="8376" y="9117"/>
                  </a:cubicBezTo>
                  <a:cubicBezTo>
                    <a:pt x="8072" y="10866"/>
                    <a:pt x="8072" y="12306"/>
                    <a:pt x="8579" y="13746"/>
                  </a:cubicBezTo>
                  <a:cubicBezTo>
                    <a:pt x="9086" y="15186"/>
                    <a:pt x="10100" y="16626"/>
                    <a:pt x="12331" y="17140"/>
                  </a:cubicBezTo>
                  <a:cubicBezTo>
                    <a:pt x="14562" y="17654"/>
                    <a:pt x="18010" y="17243"/>
                    <a:pt x="21458" y="168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39" name="Line"/>
            <p:cNvSpPr/>
            <p:nvPr/>
          </p:nvSpPr>
          <p:spPr>
            <a:xfrm>
              <a:off x="529600" y="624611"/>
              <a:ext cx="42100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26" y="20760"/>
                    <a:pt x="652" y="19920"/>
                    <a:pt x="1053" y="19260"/>
                  </a:cubicBezTo>
                  <a:cubicBezTo>
                    <a:pt x="1455" y="18600"/>
                    <a:pt x="1933" y="18120"/>
                    <a:pt x="2329" y="17700"/>
                  </a:cubicBezTo>
                  <a:cubicBezTo>
                    <a:pt x="2726" y="17280"/>
                    <a:pt x="3041" y="16920"/>
                    <a:pt x="3372" y="16500"/>
                  </a:cubicBezTo>
                  <a:cubicBezTo>
                    <a:pt x="3703" y="16080"/>
                    <a:pt x="4051" y="15600"/>
                    <a:pt x="4436" y="15060"/>
                  </a:cubicBezTo>
                  <a:cubicBezTo>
                    <a:pt x="4822" y="14520"/>
                    <a:pt x="5245" y="13920"/>
                    <a:pt x="5669" y="13320"/>
                  </a:cubicBezTo>
                  <a:cubicBezTo>
                    <a:pt x="6092" y="12720"/>
                    <a:pt x="6516" y="12120"/>
                    <a:pt x="6956" y="11520"/>
                  </a:cubicBezTo>
                  <a:cubicBezTo>
                    <a:pt x="7395" y="10920"/>
                    <a:pt x="7852" y="10320"/>
                    <a:pt x="8319" y="9720"/>
                  </a:cubicBezTo>
                  <a:cubicBezTo>
                    <a:pt x="8786" y="9120"/>
                    <a:pt x="9263" y="8520"/>
                    <a:pt x="9622" y="8100"/>
                  </a:cubicBezTo>
                  <a:cubicBezTo>
                    <a:pt x="9980" y="7680"/>
                    <a:pt x="10219" y="7440"/>
                    <a:pt x="10469" y="7200"/>
                  </a:cubicBezTo>
                  <a:cubicBezTo>
                    <a:pt x="10719" y="6960"/>
                    <a:pt x="10979" y="6720"/>
                    <a:pt x="11240" y="6480"/>
                  </a:cubicBezTo>
                  <a:cubicBezTo>
                    <a:pt x="11500" y="6240"/>
                    <a:pt x="11761" y="6000"/>
                    <a:pt x="12011" y="5760"/>
                  </a:cubicBezTo>
                  <a:cubicBezTo>
                    <a:pt x="12261" y="5520"/>
                    <a:pt x="12500" y="5280"/>
                    <a:pt x="12744" y="5100"/>
                  </a:cubicBezTo>
                  <a:cubicBezTo>
                    <a:pt x="12988" y="4920"/>
                    <a:pt x="13238" y="4800"/>
                    <a:pt x="13493" y="4620"/>
                  </a:cubicBezTo>
                  <a:cubicBezTo>
                    <a:pt x="13748" y="4440"/>
                    <a:pt x="14009" y="4200"/>
                    <a:pt x="14378" y="3960"/>
                  </a:cubicBezTo>
                  <a:cubicBezTo>
                    <a:pt x="14748" y="3720"/>
                    <a:pt x="15225" y="3480"/>
                    <a:pt x="15698" y="3240"/>
                  </a:cubicBezTo>
                  <a:cubicBezTo>
                    <a:pt x="16170" y="3000"/>
                    <a:pt x="16637" y="2760"/>
                    <a:pt x="17077" y="2580"/>
                  </a:cubicBezTo>
                  <a:cubicBezTo>
                    <a:pt x="17517" y="2400"/>
                    <a:pt x="17929" y="2280"/>
                    <a:pt x="18304" y="2160"/>
                  </a:cubicBezTo>
                  <a:cubicBezTo>
                    <a:pt x="18679" y="2040"/>
                    <a:pt x="19015" y="1920"/>
                    <a:pt x="19385" y="1740"/>
                  </a:cubicBezTo>
                  <a:cubicBezTo>
                    <a:pt x="19754" y="1560"/>
                    <a:pt x="20156" y="1320"/>
                    <a:pt x="20530" y="1020"/>
                  </a:cubicBezTo>
                  <a:cubicBezTo>
                    <a:pt x="20905" y="720"/>
                    <a:pt x="21252" y="36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0" name="Line"/>
            <p:cNvSpPr/>
            <p:nvPr/>
          </p:nvSpPr>
          <p:spPr>
            <a:xfrm>
              <a:off x="1031250" y="808761"/>
              <a:ext cx="3435351" cy="381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9" y="21000"/>
                    <a:pt x="799" y="20400"/>
                    <a:pt x="1271" y="19920"/>
                  </a:cubicBezTo>
                  <a:cubicBezTo>
                    <a:pt x="1743" y="19440"/>
                    <a:pt x="2289" y="19080"/>
                    <a:pt x="2835" y="18660"/>
                  </a:cubicBezTo>
                  <a:cubicBezTo>
                    <a:pt x="3380" y="18240"/>
                    <a:pt x="3926" y="17760"/>
                    <a:pt x="4392" y="17340"/>
                  </a:cubicBezTo>
                  <a:cubicBezTo>
                    <a:pt x="4858" y="16920"/>
                    <a:pt x="5244" y="16560"/>
                    <a:pt x="5656" y="16140"/>
                  </a:cubicBezTo>
                  <a:cubicBezTo>
                    <a:pt x="6069" y="15720"/>
                    <a:pt x="6508" y="15240"/>
                    <a:pt x="6954" y="14760"/>
                  </a:cubicBezTo>
                  <a:cubicBezTo>
                    <a:pt x="7400" y="14280"/>
                    <a:pt x="7852" y="13800"/>
                    <a:pt x="8331" y="13260"/>
                  </a:cubicBezTo>
                  <a:cubicBezTo>
                    <a:pt x="8810" y="12720"/>
                    <a:pt x="9316" y="12120"/>
                    <a:pt x="9809" y="11580"/>
                  </a:cubicBezTo>
                  <a:cubicBezTo>
                    <a:pt x="10301" y="11040"/>
                    <a:pt x="10780" y="10560"/>
                    <a:pt x="11266" y="10080"/>
                  </a:cubicBezTo>
                  <a:cubicBezTo>
                    <a:pt x="11752" y="9600"/>
                    <a:pt x="12244" y="9120"/>
                    <a:pt x="12716" y="8640"/>
                  </a:cubicBezTo>
                  <a:cubicBezTo>
                    <a:pt x="13189" y="8160"/>
                    <a:pt x="13641" y="7680"/>
                    <a:pt x="14101" y="7200"/>
                  </a:cubicBezTo>
                  <a:cubicBezTo>
                    <a:pt x="14560" y="6720"/>
                    <a:pt x="15026" y="6240"/>
                    <a:pt x="15485" y="5760"/>
                  </a:cubicBezTo>
                  <a:cubicBezTo>
                    <a:pt x="15944" y="5280"/>
                    <a:pt x="16396" y="4800"/>
                    <a:pt x="16935" y="4260"/>
                  </a:cubicBezTo>
                  <a:cubicBezTo>
                    <a:pt x="17474" y="3720"/>
                    <a:pt x="18100" y="3120"/>
                    <a:pt x="18759" y="2520"/>
                  </a:cubicBezTo>
                  <a:cubicBezTo>
                    <a:pt x="19417" y="1920"/>
                    <a:pt x="20109" y="1320"/>
                    <a:pt x="20589" y="900"/>
                  </a:cubicBezTo>
                  <a:cubicBezTo>
                    <a:pt x="21068" y="480"/>
                    <a:pt x="21334" y="24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1" name="Line"/>
            <p:cNvSpPr/>
            <p:nvPr/>
          </p:nvSpPr>
          <p:spPr>
            <a:xfrm>
              <a:off x="0" y="1614779"/>
              <a:ext cx="261903" cy="5235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1" h="21371" fill="norm" stroke="1" extrusionOk="0">
                  <a:moveTo>
                    <a:pt x="4874" y="6498"/>
                  </a:moveTo>
                  <a:cubicBezTo>
                    <a:pt x="4701" y="5979"/>
                    <a:pt x="4529" y="5461"/>
                    <a:pt x="4701" y="5375"/>
                  </a:cubicBezTo>
                  <a:cubicBezTo>
                    <a:pt x="4874" y="5288"/>
                    <a:pt x="5393" y="5634"/>
                    <a:pt x="6257" y="7189"/>
                  </a:cubicBezTo>
                  <a:cubicBezTo>
                    <a:pt x="7121" y="8744"/>
                    <a:pt x="8330" y="11509"/>
                    <a:pt x="9021" y="13885"/>
                  </a:cubicBezTo>
                  <a:cubicBezTo>
                    <a:pt x="9713" y="16261"/>
                    <a:pt x="9885" y="18248"/>
                    <a:pt x="9972" y="19501"/>
                  </a:cubicBezTo>
                  <a:cubicBezTo>
                    <a:pt x="10058" y="20754"/>
                    <a:pt x="10058" y="21272"/>
                    <a:pt x="9626" y="21013"/>
                  </a:cubicBezTo>
                  <a:cubicBezTo>
                    <a:pt x="9194" y="20754"/>
                    <a:pt x="8330" y="19717"/>
                    <a:pt x="6948" y="17687"/>
                  </a:cubicBezTo>
                  <a:cubicBezTo>
                    <a:pt x="5565" y="15656"/>
                    <a:pt x="3665" y="12632"/>
                    <a:pt x="2369" y="9997"/>
                  </a:cubicBezTo>
                  <a:cubicBezTo>
                    <a:pt x="1073" y="7362"/>
                    <a:pt x="381" y="5115"/>
                    <a:pt x="122" y="3647"/>
                  </a:cubicBezTo>
                  <a:cubicBezTo>
                    <a:pt x="-137" y="2178"/>
                    <a:pt x="36" y="1487"/>
                    <a:pt x="468" y="1011"/>
                  </a:cubicBezTo>
                  <a:cubicBezTo>
                    <a:pt x="900" y="536"/>
                    <a:pt x="1591" y="277"/>
                    <a:pt x="2973" y="104"/>
                  </a:cubicBezTo>
                  <a:cubicBezTo>
                    <a:pt x="4356" y="-69"/>
                    <a:pt x="6429" y="-155"/>
                    <a:pt x="9194" y="925"/>
                  </a:cubicBezTo>
                  <a:cubicBezTo>
                    <a:pt x="11959" y="2005"/>
                    <a:pt x="15415" y="4251"/>
                    <a:pt x="17748" y="6627"/>
                  </a:cubicBezTo>
                  <a:cubicBezTo>
                    <a:pt x="20081" y="9003"/>
                    <a:pt x="21290" y="11509"/>
                    <a:pt x="21377" y="13885"/>
                  </a:cubicBezTo>
                  <a:cubicBezTo>
                    <a:pt x="21463" y="16261"/>
                    <a:pt x="20426" y="18507"/>
                    <a:pt x="18353" y="19803"/>
                  </a:cubicBezTo>
                  <a:cubicBezTo>
                    <a:pt x="16279" y="21099"/>
                    <a:pt x="13169" y="21445"/>
                    <a:pt x="10836" y="21359"/>
                  </a:cubicBezTo>
                  <a:cubicBezTo>
                    <a:pt x="8503" y="21272"/>
                    <a:pt x="6948" y="20754"/>
                    <a:pt x="6861" y="19760"/>
                  </a:cubicBezTo>
                  <a:cubicBezTo>
                    <a:pt x="6775" y="18767"/>
                    <a:pt x="8157" y="17298"/>
                    <a:pt x="9540" y="15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2" name="Line"/>
            <p:cNvSpPr/>
            <p:nvPr/>
          </p:nvSpPr>
          <p:spPr>
            <a:xfrm>
              <a:off x="384276" y="1831111"/>
              <a:ext cx="158025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3" h="21600" fill="norm" stroke="1" extrusionOk="0">
                  <a:moveTo>
                    <a:pt x="1587" y="21600"/>
                  </a:moveTo>
                  <a:cubicBezTo>
                    <a:pt x="465" y="18514"/>
                    <a:pt x="-657" y="15429"/>
                    <a:pt x="465" y="11829"/>
                  </a:cubicBezTo>
                  <a:cubicBezTo>
                    <a:pt x="1587" y="8229"/>
                    <a:pt x="4953" y="4114"/>
                    <a:pt x="8740" y="2057"/>
                  </a:cubicBezTo>
                  <a:cubicBezTo>
                    <a:pt x="12527" y="0"/>
                    <a:pt x="16735" y="0"/>
                    <a:pt x="209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3" name="Line"/>
            <p:cNvSpPr/>
            <p:nvPr/>
          </p:nvSpPr>
          <p:spPr>
            <a:xfrm>
              <a:off x="443381" y="1932711"/>
              <a:ext cx="137020" cy="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85" h="20980" fill="norm" stroke="1" extrusionOk="0">
                  <a:moveTo>
                    <a:pt x="3512" y="19059"/>
                  </a:moveTo>
                  <a:cubicBezTo>
                    <a:pt x="1549" y="20329"/>
                    <a:pt x="-415" y="21600"/>
                    <a:pt x="76" y="20647"/>
                  </a:cubicBezTo>
                  <a:cubicBezTo>
                    <a:pt x="567" y="19694"/>
                    <a:pt x="3512" y="16518"/>
                    <a:pt x="7440" y="12706"/>
                  </a:cubicBezTo>
                  <a:cubicBezTo>
                    <a:pt x="11367" y="8894"/>
                    <a:pt x="16276" y="4447"/>
                    <a:pt x="211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4" name="Line"/>
            <p:cNvSpPr/>
            <p:nvPr/>
          </p:nvSpPr>
          <p:spPr>
            <a:xfrm>
              <a:off x="678787" y="1542049"/>
              <a:ext cx="168314" cy="5049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0" h="21293" fill="norm" stroke="1" extrusionOk="0">
                  <a:moveTo>
                    <a:pt x="19850" y="4156"/>
                  </a:moveTo>
                  <a:cubicBezTo>
                    <a:pt x="18230" y="2906"/>
                    <a:pt x="16610" y="1657"/>
                    <a:pt x="14315" y="853"/>
                  </a:cubicBezTo>
                  <a:cubicBezTo>
                    <a:pt x="12020" y="50"/>
                    <a:pt x="9050" y="-307"/>
                    <a:pt x="6080" y="318"/>
                  </a:cubicBezTo>
                  <a:cubicBezTo>
                    <a:pt x="3110" y="943"/>
                    <a:pt x="140" y="2549"/>
                    <a:pt x="5" y="4067"/>
                  </a:cubicBezTo>
                  <a:cubicBezTo>
                    <a:pt x="-130" y="5584"/>
                    <a:pt x="2570" y="7012"/>
                    <a:pt x="5540" y="8351"/>
                  </a:cubicBezTo>
                  <a:cubicBezTo>
                    <a:pt x="8510" y="9690"/>
                    <a:pt x="11750" y="10939"/>
                    <a:pt x="13100" y="12010"/>
                  </a:cubicBezTo>
                  <a:cubicBezTo>
                    <a:pt x="14450" y="13081"/>
                    <a:pt x="13910" y="13974"/>
                    <a:pt x="12560" y="14643"/>
                  </a:cubicBezTo>
                  <a:cubicBezTo>
                    <a:pt x="11210" y="15313"/>
                    <a:pt x="9050" y="15759"/>
                    <a:pt x="7160" y="16072"/>
                  </a:cubicBezTo>
                  <a:cubicBezTo>
                    <a:pt x="5270" y="16384"/>
                    <a:pt x="3650" y="16562"/>
                    <a:pt x="3110" y="16875"/>
                  </a:cubicBezTo>
                  <a:cubicBezTo>
                    <a:pt x="2570" y="17187"/>
                    <a:pt x="3110" y="17633"/>
                    <a:pt x="4460" y="18348"/>
                  </a:cubicBezTo>
                  <a:cubicBezTo>
                    <a:pt x="5810" y="19062"/>
                    <a:pt x="7970" y="20043"/>
                    <a:pt x="10940" y="20579"/>
                  </a:cubicBezTo>
                  <a:cubicBezTo>
                    <a:pt x="13910" y="21114"/>
                    <a:pt x="17690" y="21204"/>
                    <a:pt x="21470" y="212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5" name="Line"/>
            <p:cNvSpPr/>
            <p:nvPr/>
          </p:nvSpPr>
          <p:spPr>
            <a:xfrm>
              <a:off x="929650" y="1666011"/>
              <a:ext cx="23495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919" y="3273"/>
                    <a:pt x="5838" y="6545"/>
                    <a:pt x="8757" y="9736"/>
                  </a:cubicBezTo>
                  <a:cubicBezTo>
                    <a:pt x="11676" y="12927"/>
                    <a:pt x="14595" y="16036"/>
                    <a:pt x="16735" y="18000"/>
                  </a:cubicBezTo>
                  <a:cubicBezTo>
                    <a:pt x="18876" y="19964"/>
                    <a:pt x="20238" y="207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6" name="Line"/>
            <p:cNvSpPr/>
            <p:nvPr/>
          </p:nvSpPr>
          <p:spPr>
            <a:xfrm>
              <a:off x="965472" y="1634211"/>
              <a:ext cx="211829" cy="400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3" h="21489" fill="norm" stroke="1" extrusionOk="0">
                  <a:moveTo>
                    <a:pt x="21193" y="344"/>
                  </a:moveTo>
                  <a:cubicBezTo>
                    <a:pt x="19922" y="116"/>
                    <a:pt x="18652" y="-111"/>
                    <a:pt x="17699" y="60"/>
                  </a:cubicBezTo>
                  <a:cubicBezTo>
                    <a:pt x="16746" y="230"/>
                    <a:pt x="16111" y="798"/>
                    <a:pt x="14099" y="2845"/>
                  </a:cubicBezTo>
                  <a:cubicBezTo>
                    <a:pt x="12087" y="4891"/>
                    <a:pt x="8699" y="8415"/>
                    <a:pt x="5946" y="11257"/>
                  </a:cubicBezTo>
                  <a:cubicBezTo>
                    <a:pt x="3193" y="14100"/>
                    <a:pt x="1075" y="16260"/>
                    <a:pt x="334" y="17851"/>
                  </a:cubicBezTo>
                  <a:cubicBezTo>
                    <a:pt x="-407" y="19443"/>
                    <a:pt x="228" y="20466"/>
                    <a:pt x="864" y="214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7" name="Line"/>
            <p:cNvSpPr/>
            <p:nvPr/>
          </p:nvSpPr>
          <p:spPr>
            <a:xfrm>
              <a:off x="1252277" y="1843811"/>
              <a:ext cx="13924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20297" y="0"/>
                  </a:moveTo>
                  <a:cubicBezTo>
                    <a:pt x="11040" y="3252"/>
                    <a:pt x="1783" y="6503"/>
                    <a:pt x="240" y="10103"/>
                  </a:cubicBezTo>
                  <a:cubicBezTo>
                    <a:pt x="-1303" y="13703"/>
                    <a:pt x="4868" y="17652"/>
                    <a:pt x="1104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8" name="Line"/>
            <p:cNvSpPr/>
            <p:nvPr/>
          </p:nvSpPr>
          <p:spPr>
            <a:xfrm>
              <a:off x="1304300" y="1964461"/>
              <a:ext cx="698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27" y="0"/>
                    <a:pt x="15055" y="0"/>
                    <a:pt x="11455" y="3600"/>
                  </a:cubicBezTo>
                  <a:cubicBezTo>
                    <a:pt x="7855" y="7200"/>
                    <a:pt x="3927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49" name="Line"/>
            <p:cNvSpPr/>
            <p:nvPr/>
          </p:nvSpPr>
          <p:spPr>
            <a:xfrm>
              <a:off x="1469400" y="1926361"/>
              <a:ext cx="825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0" name="Line"/>
            <p:cNvSpPr/>
            <p:nvPr/>
          </p:nvSpPr>
          <p:spPr>
            <a:xfrm>
              <a:off x="1698000" y="1913661"/>
              <a:ext cx="63501" cy="95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1" name="Line"/>
            <p:cNvSpPr/>
            <p:nvPr/>
          </p:nvSpPr>
          <p:spPr>
            <a:xfrm>
              <a:off x="2002800" y="1570761"/>
              <a:ext cx="215901" cy="298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812" y="2757"/>
                    <a:pt x="7624" y="5515"/>
                    <a:pt x="10588" y="8043"/>
                  </a:cubicBezTo>
                  <a:cubicBezTo>
                    <a:pt x="13553" y="10570"/>
                    <a:pt x="15671" y="12868"/>
                    <a:pt x="17365" y="15089"/>
                  </a:cubicBezTo>
                  <a:cubicBezTo>
                    <a:pt x="19059" y="17311"/>
                    <a:pt x="20329" y="1945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2" name="Line"/>
            <p:cNvSpPr/>
            <p:nvPr/>
          </p:nvSpPr>
          <p:spPr>
            <a:xfrm>
              <a:off x="2106730" y="1504817"/>
              <a:ext cx="156421" cy="427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3" h="21510" fill="norm" stroke="1" extrusionOk="0">
                  <a:moveTo>
                    <a:pt x="21283" y="123"/>
                  </a:moveTo>
                  <a:cubicBezTo>
                    <a:pt x="19267" y="16"/>
                    <a:pt x="17251" y="-90"/>
                    <a:pt x="15667" y="123"/>
                  </a:cubicBezTo>
                  <a:cubicBezTo>
                    <a:pt x="14083" y="336"/>
                    <a:pt x="12931" y="868"/>
                    <a:pt x="11059" y="2570"/>
                  </a:cubicBezTo>
                  <a:cubicBezTo>
                    <a:pt x="9187" y="4273"/>
                    <a:pt x="6595" y="7145"/>
                    <a:pt x="4435" y="9859"/>
                  </a:cubicBezTo>
                  <a:cubicBezTo>
                    <a:pt x="2275" y="12572"/>
                    <a:pt x="547" y="15126"/>
                    <a:pt x="115" y="17041"/>
                  </a:cubicBezTo>
                  <a:cubicBezTo>
                    <a:pt x="-317" y="18956"/>
                    <a:pt x="547" y="20233"/>
                    <a:pt x="1411" y="21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3" name="Line"/>
            <p:cNvSpPr/>
            <p:nvPr/>
          </p:nvSpPr>
          <p:spPr>
            <a:xfrm>
              <a:off x="2301613" y="1780311"/>
              <a:ext cx="101238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5323" y="0"/>
                  </a:moveTo>
                  <a:cubicBezTo>
                    <a:pt x="3973" y="3789"/>
                    <a:pt x="2623" y="7579"/>
                    <a:pt x="1723" y="10989"/>
                  </a:cubicBezTo>
                  <a:cubicBezTo>
                    <a:pt x="823" y="14400"/>
                    <a:pt x="373" y="17432"/>
                    <a:pt x="148" y="17432"/>
                  </a:cubicBezTo>
                  <a:cubicBezTo>
                    <a:pt x="-77" y="17432"/>
                    <a:pt x="-77" y="14400"/>
                    <a:pt x="373" y="11558"/>
                  </a:cubicBezTo>
                  <a:cubicBezTo>
                    <a:pt x="823" y="8716"/>
                    <a:pt x="1723" y="6063"/>
                    <a:pt x="3298" y="3979"/>
                  </a:cubicBezTo>
                  <a:cubicBezTo>
                    <a:pt x="4873" y="1895"/>
                    <a:pt x="7123" y="379"/>
                    <a:pt x="9148" y="379"/>
                  </a:cubicBezTo>
                  <a:cubicBezTo>
                    <a:pt x="11173" y="379"/>
                    <a:pt x="12973" y="1895"/>
                    <a:pt x="14998" y="5684"/>
                  </a:cubicBezTo>
                  <a:cubicBezTo>
                    <a:pt x="17023" y="9474"/>
                    <a:pt x="19273" y="15537"/>
                    <a:pt x="2152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4" name="Line"/>
            <p:cNvSpPr/>
            <p:nvPr/>
          </p:nvSpPr>
          <p:spPr>
            <a:xfrm>
              <a:off x="2399585" y="1442550"/>
              <a:ext cx="166169" cy="5134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6" h="21474" fill="norm" stroke="1" extrusionOk="0">
                  <a:moveTo>
                    <a:pt x="2036" y="2441"/>
                  </a:moveTo>
                  <a:cubicBezTo>
                    <a:pt x="956" y="1644"/>
                    <a:pt x="-124" y="848"/>
                    <a:pt x="11" y="405"/>
                  </a:cubicBezTo>
                  <a:cubicBezTo>
                    <a:pt x="146" y="-37"/>
                    <a:pt x="1496" y="-126"/>
                    <a:pt x="4061" y="184"/>
                  </a:cubicBezTo>
                  <a:cubicBezTo>
                    <a:pt x="6626" y="494"/>
                    <a:pt x="10406" y="1202"/>
                    <a:pt x="12566" y="2308"/>
                  </a:cubicBezTo>
                  <a:cubicBezTo>
                    <a:pt x="14726" y="3415"/>
                    <a:pt x="15266" y="4920"/>
                    <a:pt x="14726" y="6159"/>
                  </a:cubicBezTo>
                  <a:cubicBezTo>
                    <a:pt x="14186" y="7399"/>
                    <a:pt x="12566" y="8372"/>
                    <a:pt x="11621" y="9081"/>
                  </a:cubicBezTo>
                  <a:cubicBezTo>
                    <a:pt x="10676" y="9789"/>
                    <a:pt x="10406" y="10231"/>
                    <a:pt x="10271" y="10674"/>
                  </a:cubicBezTo>
                  <a:cubicBezTo>
                    <a:pt x="10136" y="11117"/>
                    <a:pt x="10136" y="11559"/>
                    <a:pt x="11081" y="12179"/>
                  </a:cubicBezTo>
                  <a:cubicBezTo>
                    <a:pt x="12026" y="12799"/>
                    <a:pt x="13916" y="13595"/>
                    <a:pt x="15806" y="14835"/>
                  </a:cubicBezTo>
                  <a:cubicBezTo>
                    <a:pt x="17696" y="16074"/>
                    <a:pt x="19586" y="17756"/>
                    <a:pt x="20531" y="18818"/>
                  </a:cubicBezTo>
                  <a:cubicBezTo>
                    <a:pt x="21476" y="19881"/>
                    <a:pt x="21476" y="20323"/>
                    <a:pt x="20126" y="20722"/>
                  </a:cubicBezTo>
                  <a:cubicBezTo>
                    <a:pt x="18776" y="21120"/>
                    <a:pt x="16076" y="21474"/>
                    <a:pt x="13781" y="21474"/>
                  </a:cubicBezTo>
                  <a:cubicBezTo>
                    <a:pt x="11486" y="21474"/>
                    <a:pt x="9596" y="21120"/>
                    <a:pt x="7706" y="207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5" name="Line"/>
            <p:cNvSpPr/>
            <p:nvPr/>
          </p:nvSpPr>
          <p:spPr>
            <a:xfrm>
              <a:off x="2888355" y="1678711"/>
              <a:ext cx="238396" cy="168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476" fill="norm" stroke="1" extrusionOk="0">
                  <a:moveTo>
                    <a:pt x="2032" y="15390"/>
                  </a:moveTo>
                  <a:cubicBezTo>
                    <a:pt x="2032" y="16740"/>
                    <a:pt x="2032" y="18090"/>
                    <a:pt x="1745" y="19305"/>
                  </a:cubicBezTo>
                  <a:cubicBezTo>
                    <a:pt x="1458" y="20520"/>
                    <a:pt x="885" y="21600"/>
                    <a:pt x="502" y="21465"/>
                  </a:cubicBezTo>
                  <a:cubicBezTo>
                    <a:pt x="120" y="21330"/>
                    <a:pt x="-71" y="19980"/>
                    <a:pt x="25" y="17820"/>
                  </a:cubicBezTo>
                  <a:cubicBezTo>
                    <a:pt x="120" y="15660"/>
                    <a:pt x="502" y="12690"/>
                    <a:pt x="980" y="10665"/>
                  </a:cubicBezTo>
                  <a:cubicBezTo>
                    <a:pt x="1458" y="8640"/>
                    <a:pt x="2032" y="7560"/>
                    <a:pt x="3179" y="7560"/>
                  </a:cubicBezTo>
                  <a:cubicBezTo>
                    <a:pt x="4325" y="7560"/>
                    <a:pt x="6046" y="8640"/>
                    <a:pt x="7384" y="9855"/>
                  </a:cubicBezTo>
                  <a:cubicBezTo>
                    <a:pt x="8722" y="11070"/>
                    <a:pt x="9678" y="12420"/>
                    <a:pt x="11207" y="13095"/>
                  </a:cubicBezTo>
                  <a:cubicBezTo>
                    <a:pt x="12736" y="13770"/>
                    <a:pt x="14839" y="13770"/>
                    <a:pt x="16177" y="11880"/>
                  </a:cubicBezTo>
                  <a:cubicBezTo>
                    <a:pt x="17515" y="9990"/>
                    <a:pt x="18088" y="6210"/>
                    <a:pt x="18853" y="3915"/>
                  </a:cubicBezTo>
                  <a:cubicBezTo>
                    <a:pt x="19617" y="1620"/>
                    <a:pt x="20573" y="810"/>
                    <a:pt x="215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6" name="Line"/>
            <p:cNvSpPr/>
            <p:nvPr/>
          </p:nvSpPr>
          <p:spPr>
            <a:xfrm>
              <a:off x="3224899" y="1457622"/>
              <a:ext cx="193588" cy="3629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407" fill="norm" stroke="1" extrusionOk="0">
                  <a:moveTo>
                    <a:pt x="3200" y="10045"/>
                  </a:moveTo>
                  <a:cubicBezTo>
                    <a:pt x="2965" y="12667"/>
                    <a:pt x="2730" y="15289"/>
                    <a:pt x="2730" y="16975"/>
                  </a:cubicBezTo>
                  <a:cubicBezTo>
                    <a:pt x="2730" y="18660"/>
                    <a:pt x="2965" y="19409"/>
                    <a:pt x="3083" y="20096"/>
                  </a:cubicBezTo>
                  <a:cubicBezTo>
                    <a:pt x="3200" y="20783"/>
                    <a:pt x="3200" y="21407"/>
                    <a:pt x="2965" y="21407"/>
                  </a:cubicBezTo>
                  <a:cubicBezTo>
                    <a:pt x="2730" y="21407"/>
                    <a:pt x="2261" y="20783"/>
                    <a:pt x="1791" y="18598"/>
                  </a:cubicBezTo>
                  <a:cubicBezTo>
                    <a:pt x="1322" y="16413"/>
                    <a:pt x="852" y="12667"/>
                    <a:pt x="500" y="9983"/>
                  </a:cubicBezTo>
                  <a:cubicBezTo>
                    <a:pt x="148" y="7298"/>
                    <a:pt x="-87" y="5675"/>
                    <a:pt x="30" y="4427"/>
                  </a:cubicBezTo>
                  <a:cubicBezTo>
                    <a:pt x="148" y="3178"/>
                    <a:pt x="617" y="2304"/>
                    <a:pt x="1204" y="2117"/>
                  </a:cubicBezTo>
                  <a:cubicBezTo>
                    <a:pt x="1791" y="1930"/>
                    <a:pt x="2496" y="2429"/>
                    <a:pt x="3904" y="4489"/>
                  </a:cubicBezTo>
                  <a:cubicBezTo>
                    <a:pt x="5313" y="6549"/>
                    <a:pt x="7426" y="10170"/>
                    <a:pt x="9187" y="12854"/>
                  </a:cubicBezTo>
                  <a:cubicBezTo>
                    <a:pt x="10948" y="15539"/>
                    <a:pt x="12356" y="17287"/>
                    <a:pt x="13413" y="18473"/>
                  </a:cubicBezTo>
                  <a:cubicBezTo>
                    <a:pt x="14470" y="19659"/>
                    <a:pt x="15174" y="20283"/>
                    <a:pt x="16113" y="20658"/>
                  </a:cubicBezTo>
                  <a:cubicBezTo>
                    <a:pt x="17052" y="21032"/>
                    <a:pt x="18226" y="21157"/>
                    <a:pt x="19048" y="20720"/>
                  </a:cubicBezTo>
                  <a:cubicBezTo>
                    <a:pt x="19870" y="20283"/>
                    <a:pt x="20339" y="19284"/>
                    <a:pt x="20691" y="16787"/>
                  </a:cubicBezTo>
                  <a:cubicBezTo>
                    <a:pt x="21043" y="14290"/>
                    <a:pt x="21278" y="10295"/>
                    <a:pt x="21396" y="7673"/>
                  </a:cubicBezTo>
                  <a:cubicBezTo>
                    <a:pt x="21513" y="5051"/>
                    <a:pt x="21513" y="3802"/>
                    <a:pt x="21278" y="2616"/>
                  </a:cubicBezTo>
                  <a:cubicBezTo>
                    <a:pt x="21043" y="1430"/>
                    <a:pt x="20574" y="306"/>
                    <a:pt x="20339" y="57"/>
                  </a:cubicBezTo>
                  <a:cubicBezTo>
                    <a:pt x="20104" y="-193"/>
                    <a:pt x="20104" y="431"/>
                    <a:pt x="20104" y="10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7" name="Line"/>
            <p:cNvSpPr/>
            <p:nvPr/>
          </p:nvSpPr>
          <p:spPr>
            <a:xfrm>
              <a:off x="3495014" y="1624527"/>
              <a:ext cx="74120" cy="179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0" h="21063" fill="norm" stroke="1" extrusionOk="0">
                  <a:moveTo>
                    <a:pt x="16210" y="1141"/>
                  </a:moveTo>
                  <a:cubicBezTo>
                    <a:pt x="13210" y="645"/>
                    <a:pt x="10210" y="148"/>
                    <a:pt x="7210" y="24"/>
                  </a:cubicBezTo>
                  <a:cubicBezTo>
                    <a:pt x="4210" y="-100"/>
                    <a:pt x="1210" y="148"/>
                    <a:pt x="310" y="3128"/>
                  </a:cubicBezTo>
                  <a:cubicBezTo>
                    <a:pt x="-590" y="6107"/>
                    <a:pt x="610" y="11817"/>
                    <a:pt x="2110" y="15169"/>
                  </a:cubicBezTo>
                  <a:cubicBezTo>
                    <a:pt x="3610" y="18521"/>
                    <a:pt x="5410" y="19514"/>
                    <a:pt x="7810" y="20259"/>
                  </a:cubicBezTo>
                  <a:cubicBezTo>
                    <a:pt x="10210" y="21003"/>
                    <a:pt x="13210" y="21500"/>
                    <a:pt x="15910" y="20507"/>
                  </a:cubicBezTo>
                  <a:cubicBezTo>
                    <a:pt x="18610" y="19514"/>
                    <a:pt x="21010" y="17031"/>
                    <a:pt x="21010" y="13803"/>
                  </a:cubicBezTo>
                  <a:cubicBezTo>
                    <a:pt x="21010" y="10576"/>
                    <a:pt x="18610" y="6603"/>
                    <a:pt x="16210" y="4121"/>
                  </a:cubicBezTo>
                  <a:cubicBezTo>
                    <a:pt x="13810" y="1638"/>
                    <a:pt x="11410" y="645"/>
                    <a:pt x="10810" y="272"/>
                  </a:cubicBezTo>
                  <a:cubicBezTo>
                    <a:pt x="10210" y="-100"/>
                    <a:pt x="11410" y="148"/>
                    <a:pt x="12610" y="3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8" name="Line"/>
            <p:cNvSpPr/>
            <p:nvPr/>
          </p:nvSpPr>
          <p:spPr>
            <a:xfrm>
              <a:off x="3545850" y="1545361"/>
              <a:ext cx="146051" cy="2233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5" fill="norm" stroke="1" extrusionOk="0">
                  <a:moveTo>
                    <a:pt x="0" y="7947"/>
                  </a:moveTo>
                  <a:cubicBezTo>
                    <a:pt x="1565" y="7132"/>
                    <a:pt x="3130" y="6317"/>
                    <a:pt x="5635" y="6419"/>
                  </a:cubicBezTo>
                  <a:cubicBezTo>
                    <a:pt x="8139" y="6521"/>
                    <a:pt x="11583" y="7540"/>
                    <a:pt x="14243" y="9781"/>
                  </a:cubicBezTo>
                  <a:cubicBezTo>
                    <a:pt x="16904" y="12023"/>
                    <a:pt x="18783" y="15487"/>
                    <a:pt x="19565" y="17830"/>
                  </a:cubicBezTo>
                  <a:cubicBezTo>
                    <a:pt x="20348" y="20174"/>
                    <a:pt x="20035" y="21396"/>
                    <a:pt x="19252" y="21498"/>
                  </a:cubicBezTo>
                  <a:cubicBezTo>
                    <a:pt x="18470" y="21600"/>
                    <a:pt x="17217" y="20581"/>
                    <a:pt x="16591" y="17423"/>
                  </a:cubicBezTo>
                  <a:cubicBezTo>
                    <a:pt x="15965" y="14264"/>
                    <a:pt x="15965" y="8966"/>
                    <a:pt x="16904" y="5706"/>
                  </a:cubicBezTo>
                  <a:cubicBezTo>
                    <a:pt x="17843" y="2445"/>
                    <a:pt x="19722" y="12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59" name="Line"/>
            <p:cNvSpPr/>
            <p:nvPr/>
          </p:nvSpPr>
          <p:spPr>
            <a:xfrm>
              <a:off x="3736350" y="1224600"/>
              <a:ext cx="508001" cy="5072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78" fill="norm" stroke="1" extrusionOk="0">
                  <a:moveTo>
                    <a:pt x="0" y="15464"/>
                  </a:moveTo>
                  <a:cubicBezTo>
                    <a:pt x="90" y="16898"/>
                    <a:pt x="180" y="18332"/>
                    <a:pt x="315" y="19453"/>
                  </a:cubicBezTo>
                  <a:cubicBezTo>
                    <a:pt x="450" y="20573"/>
                    <a:pt x="630" y="21380"/>
                    <a:pt x="765" y="21469"/>
                  </a:cubicBezTo>
                  <a:cubicBezTo>
                    <a:pt x="900" y="21559"/>
                    <a:pt x="990" y="20932"/>
                    <a:pt x="1170" y="19946"/>
                  </a:cubicBezTo>
                  <a:cubicBezTo>
                    <a:pt x="1350" y="18960"/>
                    <a:pt x="1620" y="17615"/>
                    <a:pt x="1845" y="16674"/>
                  </a:cubicBezTo>
                  <a:cubicBezTo>
                    <a:pt x="2070" y="15733"/>
                    <a:pt x="2250" y="15196"/>
                    <a:pt x="2565" y="15016"/>
                  </a:cubicBezTo>
                  <a:cubicBezTo>
                    <a:pt x="2880" y="14837"/>
                    <a:pt x="3330" y="15016"/>
                    <a:pt x="3555" y="15509"/>
                  </a:cubicBezTo>
                  <a:cubicBezTo>
                    <a:pt x="3780" y="16002"/>
                    <a:pt x="3780" y="16809"/>
                    <a:pt x="3780" y="17526"/>
                  </a:cubicBezTo>
                  <a:cubicBezTo>
                    <a:pt x="3780" y="18243"/>
                    <a:pt x="3780" y="18870"/>
                    <a:pt x="3915" y="18825"/>
                  </a:cubicBezTo>
                  <a:cubicBezTo>
                    <a:pt x="4050" y="18781"/>
                    <a:pt x="4320" y="18064"/>
                    <a:pt x="4545" y="17481"/>
                  </a:cubicBezTo>
                  <a:cubicBezTo>
                    <a:pt x="4770" y="16898"/>
                    <a:pt x="4950" y="16450"/>
                    <a:pt x="5220" y="16092"/>
                  </a:cubicBezTo>
                  <a:cubicBezTo>
                    <a:pt x="5490" y="15733"/>
                    <a:pt x="5850" y="15464"/>
                    <a:pt x="6120" y="15599"/>
                  </a:cubicBezTo>
                  <a:cubicBezTo>
                    <a:pt x="6390" y="15733"/>
                    <a:pt x="6570" y="16271"/>
                    <a:pt x="6975" y="16988"/>
                  </a:cubicBezTo>
                  <a:cubicBezTo>
                    <a:pt x="7380" y="17705"/>
                    <a:pt x="8010" y="18601"/>
                    <a:pt x="8550" y="19049"/>
                  </a:cubicBezTo>
                  <a:cubicBezTo>
                    <a:pt x="9090" y="19498"/>
                    <a:pt x="9540" y="19498"/>
                    <a:pt x="10125" y="19229"/>
                  </a:cubicBezTo>
                  <a:cubicBezTo>
                    <a:pt x="10710" y="18960"/>
                    <a:pt x="11430" y="18422"/>
                    <a:pt x="11880" y="17839"/>
                  </a:cubicBezTo>
                  <a:cubicBezTo>
                    <a:pt x="12330" y="17257"/>
                    <a:pt x="12510" y="16630"/>
                    <a:pt x="12645" y="16092"/>
                  </a:cubicBezTo>
                  <a:cubicBezTo>
                    <a:pt x="12780" y="15554"/>
                    <a:pt x="12870" y="15106"/>
                    <a:pt x="12645" y="14837"/>
                  </a:cubicBezTo>
                  <a:cubicBezTo>
                    <a:pt x="12420" y="14568"/>
                    <a:pt x="11880" y="14479"/>
                    <a:pt x="11430" y="14658"/>
                  </a:cubicBezTo>
                  <a:cubicBezTo>
                    <a:pt x="10980" y="14837"/>
                    <a:pt x="10620" y="15285"/>
                    <a:pt x="10395" y="15733"/>
                  </a:cubicBezTo>
                  <a:cubicBezTo>
                    <a:pt x="10170" y="16181"/>
                    <a:pt x="10080" y="16630"/>
                    <a:pt x="10125" y="17078"/>
                  </a:cubicBezTo>
                  <a:cubicBezTo>
                    <a:pt x="10170" y="17526"/>
                    <a:pt x="10350" y="17974"/>
                    <a:pt x="10710" y="18288"/>
                  </a:cubicBezTo>
                  <a:cubicBezTo>
                    <a:pt x="11070" y="18601"/>
                    <a:pt x="11610" y="18781"/>
                    <a:pt x="12195" y="18870"/>
                  </a:cubicBezTo>
                  <a:cubicBezTo>
                    <a:pt x="12780" y="18960"/>
                    <a:pt x="13410" y="18960"/>
                    <a:pt x="14175" y="18243"/>
                  </a:cubicBezTo>
                  <a:cubicBezTo>
                    <a:pt x="14940" y="17526"/>
                    <a:pt x="15840" y="16092"/>
                    <a:pt x="16650" y="14299"/>
                  </a:cubicBezTo>
                  <a:cubicBezTo>
                    <a:pt x="17460" y="12507"/>
                    <a:pt x="18180" y="10356"/>
                    <a:pt x="18630" y="8025"/>
                  </a:cubicBezTo>
                  <a:cubicBezTo>
                    <a:pt x="19080" y="5695"/>
                    <a:pt x="19260" y="3186"/>
                    <a:pt x="19215" y="1752"/>
                  </a:cubicBezTo>
                  <a:cubicBezTo>
                    <a:pt x="19170" y="318"/>
                    <a:pt x="18900" y="-41"/>
                    <a:pt x="18630" y="4"/>
                  </a:cubicBezTo>
                  <a:cubicBezTo>
                    <a:pt x="18360" y="49"/>
                    <a:pt x="18090" y="497"/>
                    <a:pt x="17685" y="2244"/>
                  </a:cubicBezTo>
                  <a:cubicBezTo>
                    <a:pt x="17280" y="3992"/>
                    <a:pt x="16740" y="7039"/>
                    <a:pt x="16515" y="9728"/>
                  </a:cubicBezTo>
                  <a:cubicBezTo>
                    <a:pt x="16290" y="12417"/>
                    <a:pt x="16380" y="14747"/>
                    <a:pt x="16830" y="16271"/>
                  </a:cubicBezTo>
                  <a:cubicBezTo>
                    <a:pt x="17280" y="17795"/>
                    <a:pt x="18090" y="18512"/>
                    <a:pt x="18945" y="18646"/>
                  </a:cubicBezTo>
                  <a:cubicBezTo>
                    <a:pt x="19800" y="18781"/>
                    <a:pt x="20700" y="18332"/>
                    <a:pt x="21600" y="178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0" name="Line"/>
            <p:cNvSpPr/>
            <p:nvPr/>
          </p:nvSpPr>
          <p:spPr>
            <a:xfrm>
              <a:off x="4367833" y="1258413"/>
              <a:ext cx="136867" cy="444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6" h="21384" fill="norm" stroke="1" extrusionOk="0">
                  <a:moveTo>
                    <a:pt x="20846" y="669"/>
                  </a:moveTo>
                  <a:cubicBezTo>
                    <a:pt x="19556" y="364"/>
                    <a:pt x="18267" y="58"/>
                    <a:pt x="16816" y="7"/>
                  </a:cubicBezTo>
                  <a:cubicBezTo>
                    <a:pt x="15365" y="-44"/>
                    <a:pt x="13753" y="160"/>
                    <a:pt x="11013" y="1841"/>
                  </a:cubicBezTo>
                  <a:cubicBezTo>
                    <a:pt x="8273" y="3522"/>
                    <a:pt x="4404" y="6681"/>
                    <a:pt x="2147" y="9737"/>
                  </a:cubicBezTo>
                  <a:cubicBezTo>
                    <a:pt x="-109" y="12794"/>
                    <a:pt x="-754" y="15748"/>
                    <a:pt x="1019" y="17735"/>
                  </a:cubicBezTo>
                  <a:cubicBezTo>
                    <a:pt x="2792" y="19722"/>
                    <a:pt x="6983" y="20741"/>
                    <a:pt x="10530" y="21148"/>
                  </a:cubicBezTo>
                  <a:cubicBezTo>
                    <a:pt x="14076" y="21556"/>
                    <a:pt x="16977" y="21352"/>
                    <a:pt x="19879" y="211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1" name="Line"/>
            <p:cNvSpPr/>
            <p:nvPr/>
          </p:nvSpPr>
          <p:spPr>
            <a:xfrm>
              <a:off x="4539347" y="1427825"/>
              <a:ext cx="174904" cy="1810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8" h="21235" fill="norm" stroke="1" extrusionOk="0">
                  <a:moveTo>
                    <a:pt x="13534" y="5594"/>
                  </a:moveTo>
                  <a:cubicBezTo>
                    <a:pt x="11991" y="3607"/>
                    <a:pt x="10448" y="1621"/>
                    <a:pt x="8905" y="628"/>
                  </a:cubicBezTo>
                  <a:cubicBezTo>
                    <a:pt x="7362" y="-365"/>
                    <a:pt x="5819" y="-365"/>
                    <a:pt x="4148" y="1994"/>
                  </a:cubicBezTo>
                  <a:cubicBezTo>
                    <a:pt x="2477" y="4352"/>
                    <a:pt x="677" y="9069"/>
                    <a:pt x="162" y="12669"/>
                  </a:cubicBezTo>
                  <a:cubicBezTo>
                    <a:pt x="-352" y="16269"/>
                    <a:pt x="419" y="18752"/>
                    <a:pt x="1577" y="19994"/>
                  </a:cubicBezTo>
                  <a:cubicBezTo>
                    <a:pt x="2734" y="21235"/>
                    <a:pt x="4277" y="21235"/>
                    <a:pt x="5948" y="19497"/>
                  </a:cubicBezTo>
                  <a:cubicBezTo>
                    <a:pt x="7619" y="17759"/>
                    <a:pt x="9419" y="14283"/>
                    <a:pt x="10448" y="11676"/>
                  </a:cubicBezTo>
                  <a:cubicBezTo>
                    <a:pt x="11477" y="9069"/>
                    <a:pt x="11734" y="7332"/>
                    <a:pt x="11991" y="7207"/>
                  </a:cubicBezTo>
                  <a:cubicBezTo>
                    <a:pt x="12248" y="7083"/>
                    <a:pt x="12505" y="8573"/>
                    <a:pt x="14048" y="11180"/>
                  </a:cubicBezTo>
                  <a:cubicBezTo>
                    <a:pt x="15591" y="13787"/>
                    <a:pt x="18419" y="17511"/>
                    <a:pt x="21248" y="212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2" name="Line"/>
            <p:cNvSpPr/>
            <p:nvPr/>
          </p:nvSpPr>
          <p:spPr>
            <a:xfrm>
              <a:off x="4714249" y="1621561"/>
              <a:ext cx="95251" cy="133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3" name="Line"/>
            <p:cNvSpPr/>
            <p:nvPr/>
          </p:nvSpPr>
          <p:spPr>
            <a:xfrm>
              <a:off x="5044449" y="1208811"/>
              <a:ext cx="110846" cy="3941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510" fill="norm" stroke="1" extrusionOk="0">
                  <a:moveTo>
                    <a:pt x="0" y="0"/>
                  </a:moveTo>
                  <a:cubicBezTo>
                    <a:pt x="0" y="2195"/>
                    <a:pt x="0" y="4389"/>
                    <a:pt x="408" y="7624"/>
                  </a:cubicBezTo>
                  <a:cubicBezTo>
                    <a:pt x="815" y="10858"/>
                    <a:pt x="1630" y="15132"/>
                    <a:pt x="1834" y="17615"/>
                  </a:cubicBezTo>
                  <a:cubicBezTo>
                    <a:pt x="2038" y="20098"/>
                    <a:pt x="1630" y="20791"/>
                    <a:pt x="1223" y="20849"/>
                  </a:cubicBezTo>
                  <a:cubicBezTo>
                    <a:pt x="815" y="20907"/>
                    <a:pt x="408" y="20329"/>
                    <a:pt x="1019" y="19174"/>
                  </a:cubicBezTo>
                  <a:cubicBezTo>
                    <a:pt x="1630" y="18019"/>
                    <a:pt x="3260" y="16287"/>
                    <a:pt x="4687" y="15189"/>
                  </a:cubicBezTo>
                  <a:cubicBezTo>
                    <a:pt x="6113" y="14092"/>
                    <a:pt x="7336" y="13630"/>
                    <a:pt x="8966" y="13341"/>
                  </a:cubicBezTo>
                  <a:cubicBezTo>
                    <a:pt x="10596" y="13052"/>
                    <a:pt x="12634" y="12937"/>
                    <a:pt x="14264" y="13110"/>
                  </a:cubicBezTo>
                  <a:cubicBezTo>
                    <a:pt x="15894" y="13283"/>
                    <a:pt x="17117" y="13745"/>
                    <a:pt x="18340" y="14727"/>
                  </a:cubicBezTo>
                  <a:cubicBezTo>
                    <a:pt x="19562" y="15709"/>
                    <a:pt x="20785" y="17211"/>
                    <a:pt x="21192" y="18250"/>
                  </a:cubicBezTo>
                  <a:cubicBezTo>
                    <a:pt x="21600" y="19290"/>
                    <a:pt x="21192" y="19867"/>
                    <a:pt x="19766" y="20387"/>
                  </a:cubicBezTo>
                  <a:cubicBezTo>
                    <a:pt x="18340" y="20907"/>
                    <a:pt x="15894" y="21369"/>
                    <a:pt x="12634" y="21484"/>
                  </a:cubicBezTo>
                  <a:cubicBezTo>
                    <a:pt x="9374" y="21600"/>
                    <a:pt x="5298" y="21369"/>
                    <a:pt x="3260" y="19983"/>
                  </a:cubicBezTo>
                  <a:cubicBezTo>
                    <a:pt x="1223" y="18597"/>
                    <a:pt x="1223" y="16056"/>
                    <a:pt x="1223" y="135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4" name="Line"/>
            <p:cNvSpPr/>
            <p:nvPr/>
          </p:nvSpPr>
          <p:spPr>
            <a:xfrm>
              <a:off x="5196849" y="1196111"/>
              <a:ext cx="110316" cy="419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7" h="21600" fill="norm" stroke="1" extrusionOk="0">
                  <a:moveTo>
                    <a:pt x="6000" y="0"/>
                  </a:moveTo>
                  <a:cubicBezTo>
                    <a:pt x="8000" y="109"/>
                    <a:pt x="10000" y="218"/>
                    <a:pt x="12800" y="1473"/>
                  </a:cubicBezTo>
                  <a:cubicBezTo>
                    <a:pt x="15600" y="2727"/>
                    <a:pt x="19200" y="5127"/>
                    <a:pt x="20400" y="7582"/>
                  </a:cubicBezTo>
                  <a:cubicBezTo>
                    <a:pt x="21600" y="10036"/>
                    <a:pt x="20400" y="12545"/>
                    <a:pt x="16600" y="14891"/>
                  </a:cubicBezTo>
                  <a:cubicBezTo>
                    <a:pt x="12800" y="17236"/>
                    <a:pt x="6400" y="1941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5" name="Line"/>
            <p:cNvSpPr/>
            <p:nvPr/>
          </p:nvSpPr>
          <p:spPr>
            <a:xfrm>
              <a:off x="5330199" y="1596161"/>
              <a:ext cx="5080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6" name="Line"/>
            <p:cNvSpPr/>
            <p:nvPr/>
          </p:nvSpPr>
          <p:spPr>
            <a:xfrm>
              <a:off x="2770605" y="2410148"/>
              <a:ext cx="235496" cy="15991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0656" fill="norm" stroke="1" extrusionOk="0">
                  <a:moveTo>
                    <a:pt x="12778" y="12150"/>
                  </a:moveTo>
                  <a:cubicBezTo>
                    <a:pt x="11236" y="8869"/>
                    <a:pt x="9693" y="5588"/>
                    <a:pt x="8150" y="3264"/>
                  </a:cubicBezTo>
                  <a:cubicBezTo>
                    <a:pt x="6607" y="940"/>
                    <a:pt x="5064" y="-427"/>
                    <a:pt x="3811" y="120"/>
                  </a:cubicBezTo>
                  <a:cubicBezTo>
                    <a:pt x="2557" y="667"/>
                    <a:pt x="1593" y="3127"/>
                    <a:pt x="918" y="6682"/>
                  </a:cubicBezTo>
                  <a:cubicBezTo>
                    <a:pt x="243" y="10236"/>
                    <a:pt x="-143" y="14884"/>
                    <a:pt x="50" y="17619"/>
                  </a:cubicBezTo>
                  <a:cubicBezTo>
                    <a:pt x="243" y="20353"/>
                    <a:pt x="1014" y="21173"/>
                    <a:pt x="2268" y="20353"/>
                  </a:cubicBezTo>
                  <a:cubicBezTo>
                    <a:pt x="3521" y="19532"/>
                    <a:pt x="5257" y="17072"/>
                    <a:pt x="6414" y="15295"/>
                  </a:cubicBezTo>
                  <a:cubicBezTo>
                    <a:pt x="7571" y="13517"/>
                    <a:pt x="8150" y="12424"/>
                    <a:pt x="8921" y="11193"/>
                  </a:cubicBezTo>
                  <a:cubicBezTo>
                    <a:pt x="9693" y="9963"/>
                    <a:pt x="10657" y="8596"/>
                    <a:pt x="11525" y="8732"/>
                  </a:cubicBezTo>
                  <a:cubicBezTo>
                    <a:pt x="12393" y="8869"/>
                    <a:pt x="13164" y="10510"/>
                    <a:pt x="14225" y="12287"/>
                  </a:cubicBezTo>
                  <a:cubicBezTo>
                    <a:pt x="15286" y="14064"/>
                    <a:pt x="16636" y="15978"/>
                    <a:pt x="17889" y="16935"/>
                  </a:cubicBezTo>
                  <a:cubicBezTo>
                    <a:pt x="19143" y="17892"/>
                    <a:pt x="20300" y="17892"/>
                    <a:pt x="21457" y="178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7" name="Line"/>
            <p:cNvSpPr/>
            <p:nvPr/>
          </p:nvSpPr>
          <p:spPr>
            <a:xfrm>
              <a:off x="3010650" y="2150790"/>
              <a:ext cx="174295" cy="3407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5" h="21463" fill="norm" stroke="1" extrusionOk="0">
                  <a:moveTo>
                    <a:pt x="3266" y="4663"/>
                  </a:moveTo>
                  <a:cubicBezTo>
                    <a:pt x="2249" y="3863"/>
                    <a:pt x="1233" y="3063"/>
                    <a:pt x="597" y="2263"/>
                  </a:cubicBezTo>
                  <a:cubicBezTo>
                    <a:pt x="-38" y="1463"/>
                    <a:pt x="-292" y="663"/>
                    <a:pt x="470" y="263"/>
                  </a:cubicBezTo>
                  <a:cubicBezTo>
                    <a:pt x="1233" y="-137"/>
                    <a:pt x="3012" y="-137"/>
                    <a:pt x="6315" y="663"/>
                  </a:cubicBezTo>
                  <a:cubicBezTo>
                    <a:pt x="9619" y="1463"/>
                    <a:pt x="14447" y="3063"/>
                    <a:pt x="17369" y="5130"/>
                  </a:cubicBezTo>
                  <a:cubicBezTo>
                    <a:pt x="20292" y="7196"/>
                    <a:pt x="21308" y="9730"/>
                    <a:pt x="20800" y="12130"/>
                  </a:cubicBezTo>
                  <a:cubicBezTo>
                    <a:pt x="20292" y="14530"/>
                    <a:pt x="18259" y="16796"/>
                    <a:pt x="17242" y="18263"/>
                  </a:cubicBezTo>
                  <a:cubicBezTo>
                    <a:pt x="16226" y="19730"/>
                    <a:pt x="16226" y="20396"/>
                    <a:pt x="16480" y="20796"/>
                  </a:cubicBezTo>
                  <a:cubicBezTo>
                    <a:pt x="16734" y="21196"/>
                    <a:pt x="17242" y="21330"/>
                    <a:pt x="17750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8" name="Line"/>
            <p:cNvSpPr/>
            <p:nvPr/>
          </p:nvSpPr>
          <p:spPr>
            <a:xfrm>
              <a:off x="3201727" y="2612161"/>
              <a:ext cx="13924" cy="278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0297" fill="norm" stroke="1" extrusionOk="0">
                  <a:moveTo>
                    <a:pt x="11040" y="0"/>
                  </a:moveTo>
                  <a:cubicBezTo>
                    <a:pt x="4868" y="9257"/>
                    <a:pt x="-1303" y="18514"/>
                    <a:pt x="240" y="20057"/>
                  </a:cubicBezTo>
                  <a:cubicBezTo>
                    <a:pt x="1783" y="21600"/>
                    <a:pt x="11040" y="15429"/>
                    <a:pt x="20297" y="92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69" name="Line"/>
            <p:cNvSpPr/>
            <p:nvPr/>
          </p:nvSpPr>
          <p:spPr>
            <a:xfrm>
              <a:off x="3648896" y="2197133"/>
              <a:ext cx="145802" cy="379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6" h="21251" fill="norm" stroke="1" extrusionOk="0">
                  <a:moveTo>
                    <a:pt x="5268" y="484"/>
                  </a:moveTo>
                  <a:cubicBezTo>
                    <a:pt x="3443" y="128"/>
                    <a:pt x="1617" y="-228"/>
                    <a:pt x="705" y="187"/>
                  </a:cubicBezTo>
                  <a:cubicBezTo>
                    <a:pt x="-208" y="603"/>
                    <a:pt x="-208" y="1790"/>
                    <a:pt x="553" y="4401"/>
                  </a:cubicBezTo>
                  <a:cubicBezTo>
                    <a:pt x="1313" y="7012"/>
                    <a:pt x="2834" y="11047"/>
                    <a:pt x="3595" y="13776"/>
                  </a:cubicBezTo>
                  <a:cubicBezTo>
                    <a:pt x="4355" y="16506"/>
                    <a:pt x="4355" y="17930"/>
                    <a:pt x="4355" y="18998"/>
                  </a:cubicBezTo>
                  <a:cubicBezTo>
                    <a:pt x="4355" y="20067"/>
                    <a:pt x="4355" y="20779"/>
                    <a:pt x="4203" y="20779"/>
                  </a:cubicBezTo>
                  <a:cubicBezTo>
                    <a:pt x="4051" y="20779"/>
                    <a:pt x="3747" y="20067"/>
                    <a:pt x="5116" y="18346"/>
                  </a:cubicBezTo>
                  <a:cubicBezTo>
                    <a:pt x="6485" y="16625"/>
                    <a:pt x="9527" y="13895"/>
                    <a:pt x="11657" y="12352"/>
                  </a:cubicBezTo>
                  <a:cubicBezTo>
                    <a:pt x="13786" y="10809"/>
                    <a:pt x="15003" y="10453"/>
                    <a:pt x="16372" y="10394"/>
                  </a:cubicBezTo>
                  <a:cubicBezTo>
                    <a:pt x="17741" y="10335"/>
                    <a:pt x="19262" y="10572"/>
                    <a:pt x="20175" y="11284"/>
                  </a:cubicBezTo>
                  <a:cubicBezTo>
                    <a:pt x="21088" y="11996"/>
                    <a:pt x="21392" y="13183"/>
                    <a:pt x="20023" y="14726"/>
                  </a:cubicBezTo>
                  <a:cubicBezTo>
                    <a:pt x="18654" y="16269"/>
                    <a:pt x="15612" y="18168"/>
                    <a:pt x="13482" y="19295"/>
                  </a:cubicBezTo>
                  <a:cubicBezTo>
                    <a:pt x="11353" y="20423"/>
                    <a:pt x="10136" y="20779"/>
                    <a:pt x="8462" y="21016"/>
                  </a:cubicBezTo>
                  <a:cubicBezTo>
                    <a:pt x="6789" y="21253"/>
                    <a:pt x="4660" y="21372"/>
                    <a:pt x="3747" y="21075"/>
                  </a:cubicBezTo>
                  <a:cubicBezTo>
                    <a:pt x="2834" y="20779"/>
                    <a:pt x="3138" y="20067"/>
                    <a:pt x="4203" y="19058"/>
                  </a:cubicBezTo>
                  <a:cubicBezTo>
                    <a:pt x="5268" y="18049"/>
                    <a:pt x="7093" y="16743"/>
                    <a:pt x="8919" y="15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0" name="Line"/>
            <p:cNvSpPr/>
            <p:nvPr/>
          </p:nvSpPr>
          <p:spPr>
            <a:xfrm>
              <a:off x="3889455" y="2096995"/>
              <a:ext cx="102527" cy="3119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20" h="21366" fill="norm" stroke="1" extrusionOk="0">
                  <a:moveTo>
                    <a:pt x="3600" y="4405"/>
                  </a:moveTo>
                  <a:cubicBezTo>
                    <a:pt x="2769" y="3680"/>
                    <a:pt x="1938" y="2955"/>
                    <a:pt x="1108" y="2230"/>
                  </a:cubicBezTo>
                  <a:cubicBezTo>
                    <a:pt x="277" y="1506"/>
                    <a:pt x="-554" y="781"/>
                    <a:pt x="484" y="346"/>
                  </a:cubicBezTo>
                  <a:cubicBezTo>
                    <a:pt x="1523" y="-89"/>
                    <a:pt x="4431" y="-234"/>
                    <a:pt x="8377" y="636"/>
                  </a:cubicBezTo>
                  <a:cubicBezTo>
                    <a:pt x="12323" y="1506"/>
                    <a:pt x="17308" y="3390"/>
                    <a:pt x="19177" y="5782"/>
                  </a:cubicBezTo>
                  <a:cubicBezTo>
                    <a:pt x="21046" y="8174"/>
                    <a:pt x="19800" y="11073"/>
                    <a:pt x="18346" y="13755"/>
                  </a:cubicBezTo>
                  <a:cubicBezTo>
                    <a:pt x="16892" y="16437"/>
                    <a:pt x="15231" y="18902"/>
                    <a:pt x="13569" y="213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1" name="Line"/>
            <p:cNvSpPr/>
            <p:nvPr/>
          </p:nvSpPr>
          <p:spPr>
            <a:xfrm>
              <a:off x="4009399" y="2669311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21600"/>
                  </a:moveTo>
                  <a:cubicBezTo>
                    <a:pt x="21600" y="14400"/>
                    <a:pt x="216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772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364249" y="1780840"/>
              <a:ext cx="988052" cy="212449"/>
            </a:xfrm>
            <a:prstGeom prst="rect">
              <a:avLst/>
            </a:prstGeom>
            <a:effectLst/>
          </p:spPr>
        </p:pic>
        <p:sp>
          <p:nvSpPr>
            <p:cNvPr id="774" name="Line"/>
            <p:cNvSpPr/>
            <p:nvPr/>
          </p:nvSpPr>
          <p:spPr>
            <a:xfrm>
              <a:off x="359208" y="3615461"/>
              <a:ext cx="221987" cy="5731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5" h="21345" fill="norm" stroke="1" extrusionOk="0">
                  <a:moveTo>
                    <a:pt x="1700" y="5439"/>
                  </a:moveTo>
                  <a:cubicBezTo>
                    <a:pt x="1100" y="5755"/>
                    <a:pt x="500" y="6070"/>
                    <a:pt x="200" y="6858"/>
                  </a:cubicBezTo>
                  <a:cubicBezTo>
                    <a:pt x="-100" y="7647"/>
                    <a:pt x="-100" y="8908"/>
                    <a:pt x="900" y="10997"/>
                  </a:cubicBezTo>
                  <a:cubicBezTo>
                    <a:pt x="1900" y="13086"/>
                    <a:pt x="3900" y="16003"/>
                    <a:pt x="5000" y="17658"/>
                  </a:cubicBezTo>
                  <a:cubicBezTo>
                    <a:pt x="6100" y="19314"/>
                    <a:pt x="6300" y="19708"/>
                    <a:pt x="6400" y="19708"/>
                  </a:cubicBezTo>
                  <a:cubicBezTo>
                    <a:pt x="6500" y="19708"/>
                    <a:pt x="6500" y="19314"/>
                    <a:pt x="5800" y="17698"/>
                  </a:cubicBezTo>
                  <a:cubicBezTo>
                    <a:pt x="5100" y="16082"/>
                    <a:pt x="3700" y="13244"/>
                    <a:pt x="2600" y="10524"/>
                  </a:cubicBezTo>
                  <a:cubicBezTo>
                    <a:pt x="1500" y="7804"/>
                    <a:pt x="700" y="5203"/>
                    <a:pt x="300" y="3547"/>
                  </a:cubicBezTo>
                  <a:cubicBezTo>
                    <a:pt x="-100" y="1892"/>
                    <a:pt x="-100" y="1182"/>
                    <a:pt x="300" y="709"/>
                  </a:cubicBezTo>
                  <a:cubicBezTo>
                    <a:pt x="700" y="236"/>
                    <a:pt x="1500" y="0"/>
                    <a:pt x="3200" y="0"/>
                  </a:cubicBezTo>
                  <a:cubicBezTo>
                    <a:pt x="4900" y="0"/>
                    <a:pt x="7500" y="236"/>
                    <a:pt x="10500" y="1419"/>
                  </a:cubicBezTo>
                  <a:cubicBezTo>
                    <a:pt x="13500" y="2601"/>
                    <a:pt x="16900" y="4730"/>
                    <a:pt x="18900" y="7292"/>
                  </a:cubicBezTo>
                  <a:cubicBezTo>
                    <a:pt x="20900" y="9854"/>
                    <a:pt x="21500" y="12850"/>
                    <a:pt x="20500" y="15254"/>
                  </a:cubicBezTo>
                  <a:cubicBezTo>
                    <a:pt x="19500" y="17658"/>
                    <a:pt x="16900" y="19472"/>
                    <a:pt x="14400" y="20457"/>
                  </a:cubicBezTo>
                  <a:cubicBezTo>
                    <a:pt x="11900" y="21442"/>
                    <a:pt x="9500" y="21600"/>
                    <a:pt x="8400" y="20969"/>
                  </a:cubicBezTo>
                  <a:cubicBezTo>
                    <a:pt x="7300" y="20339"/>
                    <a:pt x="7500" y="18920"/>
                    <a:pt x="7900" y="18053"/>
                  </a:cubicBezTo>
                  <a:cubicBezTo>
                    <a:pt x="8300" y="17185"/>
                    <a:pt x="8900" y="16870"/>
                    <a:pt x="9500" y="165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5" name="Line"/>
            <p:cNvSpPr/>
            <p:nvPr/>
          </p:nvSpPr>
          <p:spPr>
            <a:xfrm>
              <a:off x="808446" y="3805961"/>
              <a:ext cx="305355" cy="190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3" h="21600" fill="norm" stroke="1" extrusionOk="0">
                  <a:moveTo>
                    <a:pt x="3146" y="21600"/>
                  </a:moveTo>
                  <a:cubicBezTo>
                    <a:pt x="1814" y="19200"/>
                    <a:pt x="483" y="16800"/>
                    <a:pt x="113" y="14400"/>
                  </a:cubicBezTo>
                  <a:cubicBezTo>
                    <a:pt x="-257" y="12000"/>
                    <a:pt x="335" y="9600"/>
                    <a:pt x="1148" y="8280"/>
                  </a:cubicBezTo>
                  <a:cubicBezTo>
                    <a:pt x="1962" y="6960"/>
                    <a:pt x="2998" y="6720"/>
                    <a:pt x="4107" y="7680"/>
                  </a:cubicBezTo>
                  <a:cubicBezTo>
                    <a:pt x="5217" y="8640"/>
                    <a:pt x="6401" y="10800"/>
                    <a:pt x="7806" y="12960"/>
                  </a:cubicBezTo>
                  <a:cubicBezTo>
                    <a:pt x="9211" y="15120"/>
                    <a:pt x="10839" y="17280"/>
                    <a:pt x="12022" y="18360"/>
                  </a:cubicBezTo>
                  <a:cubicBezTo>
                    <a:pt x="13206" y="19440"/>
                    <a:pt x="13946" y="19440"/>
                    <a:pt x="14759" y="18360"/>
                  </a:cubicBezTo>
                  <a:cubicBezTo>
                    <a:pt x="15573" y="17280"/>
                    <a:pt x="16461" y="15120"/>
                    <a:pt x="17570" y="11880"/>
                  </a:cubicBezTo>
                  <a:cubicBezTo>
                    <a:pt x="18680" y="8640"/>
                    <a:pt x="20011" y="4320"/>
                    <a:pt x="2134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6" name="Line"/>
            <p:cNvSpPr/>
            <p:nvPr/>
          </p:nvSpPr>
          <p:spPr>
            <a:xfrm>
              <a:off x="1385628" y="3502607"/>
              <a:ext cx="185373" cy="4418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6" h="21270" fill="norm" stroke="1" extrusionOk="0">
                  <a:moveTo>
                    <a:pt x="12660" y="4209"/>
                  </a:moveTo>
                  <a:cubicBezTo>
                    <a:pt x="13641" y="3904"/>
                    <a:pt x="14623" y="3598"/>
                    <a:pt x="14991" y="3190"/>
                  </a:cubicBezTo>
                  <a:cubicBezTo>
                    <a:pt x="15360" y="2783"/>
                    <a:pt x="15114" y="2273"/>
                    <a:pt x="13764" y="1713"/>
                  </a:cubicBezTo>
                  <a:cubicBezTo>
                    <a:pt x="12414" y="1153"/>
                    <a:pt x="9960" y="541"/>
                    <a:pt x="7996" y="236"/>
                  </a:cubicBezTo>
                  <a:cubicBezTo>
                    <a:pt x="6032" y="-70"/>
                    <a:pt x="4560" y="-70"/>
                    <a:pt x="3455" y="185"/>
                  </a:cubicBezTo>
                  <a:cubicBezTo>
                    <a:pt x="2351" y="439"/>
                    <a:pt x="1614" y="949"/>
                    <a:pt x="1001" y="2987"/>
                  </a:cubicBezTo>
                  <a:cubicBezTo>
                    <a:pt x="387" y="5024"/>
                    <a:pt x="-104" y="8590"/>
                    <a:pt x="19" y="11800"/>
                  </a:cubicBezTo>
                  <a:cubicBezTo>
                    <a:pt x="141" y="15009"/>
                    <a:pt x="878" y="17862"/>
                    <a:pt x="1737" y="19492"/>
                  </a:cubicBezTo>
                  <a:cubicBezTo>
                    <a:pt x="2596" y="21122"/>
                    <a:pt x="3578" y="21530"/>
                    <a:pt x="6769" y="21122"/>
                  </a:cubicBezTo>
                  <a:cubicBezTo>
                    <a:pt x="9960" y="20715"/>
                    <a:pt x="15360" y="19492"/>
                    <a:pt x="18182" y="18626"/>
                  </a:cubicBezTo>
                  <a:cubicBezTo>
                    <a:pt x="21005" y="17760"/>
                    <a:pt x="21251" y="17251"/>
                    <a:pt x="21496" y="167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7" name="Line"/>
            <p:cNvSpPr/>
            <p:nvPr/>
          </p:nvSpPr>
          <p:spPr>
            <a:xfrm>
              <a:off x="1432296" y="3761511"/>
              <a:ext cx="113305" cy="16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601" fill="norm" stroke="1" extrusionOk="0">
                  <a:moveTo>
                    <a:pt x="4612" y="8100"/>
                  </a:moveTo>
                  <a:cubicBezTo>
                    <a:pt x="2212" y="13500"/>
                    <a:pt x="-188" y="18900"/>
                    <a:pt x="12" y="20250"/>
                  </a:cubicBezTo>
                  <a:cubicBezTo>
                    <a:pt x="212" y="21600"/>
                    <a:pt x="3012" y="18900"/>
                    <a:pt x="7012" y="14850"/>
                  </a:cubicBezTo>
                  <a:cubicBezTo>
                    <a:pt x="11012" y="10800"/>
                    <a:pt x="16212" y="5400"/>
                    <a:pt x="2141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8" name="Line"/>
            <p:cNvSpPr/>
            <p:nvPr/>
          </p:nvSpPr>
          <p:spPr>
            <a:xfrm>
              <a:off x="1596400" y="3736111"/>
              <a:ext cx="1841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717" y="6353"/>
                    <a:pt x="9434" y="12706"/>
                    <a:pt x="13034" y="16306"/>
                  </a:cubicBezTo>
                  <a:cubicBezTo>
                    <a:pt x="16634" y="19906"/>
                    <a:pt x="19117" y="20753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79" name="Line"/>
            <p:cNvSpPr/>
            <p:nvPr/>
          </p:nvSpPr>
          <p:spPr>
            <a:xfrm>
              <a:off x="1682854" y="3738766"/>
              <a:ext cx="84997" cy="168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5" h="21006" fill="norm" stroke="1" extrusionOk="0">
                  <a:moveTo>
                    <a:pt x="21155" y="460"/>
                  </a:moveTo>
                  <a:cubicBezTo>
                    <a:pt x="16414" y="-67"/>
                    <a:pt x="11672" y="-594"/>
                    <a:pt x="7721" y="1645"/>
                  </a:cubicBezTo>
                  <a:cubicBezTo>
                    <a:pt x="3770" y="3884"/>
                    <a:pt x="609" y="8889"/>
                    <a:pt x="82" y="12577"/>
                  </a:cubicBezTo>
                  <a:cubicBezTo>
                    <a:pt x="-445" y="16265"/>
                    <a:pt x="1662" y="18635"/>
                    <a:pt x="3770" y="210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0" name="Line"/>
            <p:cNvSpPr/>
            <p:nvPr/>
          </p:nvSpPr>
          <p:spPr>
            <a:xfrm>
              <a:off x="1797140" y="3630454"/>
              <a:ext cx="120425" cy="472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9" h="21451" fill="norm" stroke="1" extrusionOk="0">
                  <a:moveTo>
                    <a:pt x="2622" y="6520"/>
                  </a:moveTo>
                  <a:cubicBezTo>
                    <a:pt x="1890" y="9784"/>
                    <a:pt x="1157" y="13048"/>
                    <a:pt x="1157" y="15352"/>
                  </a:cubicBezTo>
                  <a:cubicBezTo>
                    <a:pt x="1157" y="17656"/>
                    <a:pt x="1890" y="19000"/>
                    <a:pt x="2439" y="19960"/>
                  </a:cubicBezTo>
                  <a:cubicBezTo>
                    <a:pt x="2988" y="20920"/>
                    <a:pt x="3354" y="21496"/>
                    <a:pt x="3537" y="21448"/>
                  </a:cubicBezTo>
                  <a:cubicBezTo>
                    <a:pt x="3720" y="21400"/>
                    <a:pt x="3720" y="20728"/>
                    <a:pt x="2988" y="18520"/>
                  </a:cubicBezTo>
                  <a:cubicBezTo>
                    <a:pt x="2256" y="16312"/>
                    <a:pt x="791" y="12568"/>
                    <a:pt x="242" y="9544"/>
                  </a:cubicBezTo>
                  <a:cubicBezTo>
                    <a:pt x="-307" y="6520"/>
                    <a:pt x="59" y="4216"/>
                    <a:pt x="1524" y="2728"/>
                  </a:cubicBezTo>
                  <a:cubicBezTo>
                    <a:pt x="2988" y="1240"/>
                    <a:pt x="5551" y="568"/>
                    <a:pt x="7747" y="232"/>
                  </a:cubicBezTo>
                  <a:cubicBezTo>
                    <a:pt x="9944" y="-104"/>
                    <a:pt x="11774" y="-104"/>
                    <a:pt x="14337" y="424"/>
                  </a:cubicBezTo>
                  <a:cubicBezTo>
                    <a:pt x="16900" y="952"/>
                    <a:pt x="20195" y="2008"/>
                    <a:pt x="20744" y="3208"/>
                  </a:cubicBezTo>
                  <a:cubicBezTo>
                    <a:pt x="21293" y="4408"/>
                    <a:pt x="19096" y="5752"/>
                    <a:pt x="16351" y="6760"/>
                  </a:cubicBezTo>
                  <a:cubicBezTo>
                    <a:pt x="13605" y="7768"/>
                    <a:pt x="10310" y="8440"/>
                    <a:pt x="7564" y="8824"/>
                  </a:cubicBezTo>
                  <a:cubicBezTo>
                    <a:pt x="4818" y="9208"/>
                    <a:pt x="2622" y="9304"/>
                    <a:pt x="1524" y="9064"/>
                  </a:cubicBezTo>
                  <a:cubicBezTo>
                    <a:pt x="425" y="8824"/>
                    <a:pt x="425" y="8248"/>
                    <a:pt x="425" y="76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1" name="Line"/>
            <p:cNvSpPr/>
            <p:nvPr/>
          </p:nvSpPr>
          <p:spPr>
            <a:xfrm>
              <a:off x="2045228" y="3459984"/>
              <a:ext cx="135373" cy="3840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31" h="21301" fill="norm" stroke="1" extrusionOk="0">
                  <a:moveTo>
                    <a:pt x="20931" y="875"/>
                  </a:moveTo>
                  <a:cubicBezTo>
                    <a:pt x="16676" y="288"/>
                    <a:pt x="12422" y="-299"/>
                    <a:pt x="8658" y="171"/>
                  </a:cubicBezTo>
                  <a:cubicBezTo>
                    <a:pt x="4895" y="640"/>
                    <a:pt x="1622" y="2166"/>
                    <a:pt x="476" y="4866"/>
                  </a:cubicBezTo>
                  <a:cubicBezTo>
                    <a:pt x="-669" y="7566"/>
                    <a:pt x="313" y="11440"/>
                    <a:pt x="2767" y="14375"/>
                  </a:cubicBezTo>
                  <a:cubicBezTo>
                    <a:pt x="5222" y="17310"/>
                    <a:pt x="9149" y="19305"/>
                    <a:pt x="12095" y="20303"/>
                  </a:cubicBezTo>
                  <a:cubicBezTo>
                    <a:pt x="15040" y="21301"/>
                    <a:pt x="17004" y="21301"/>
                    <a:pt x="18967" y="213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2" name="Line"/>
            <p:cNvSpPr/>
            <p:nvPr/>
          </p:nvSpPr>
          <p:spPr>
            <a:xfrm>
              <a:off x="2210632" y="3461614"/>
              <a:ext cx="221503" cy="3697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29" h="21438" fill="norm" stroke="1" extrusionOk="0">
                  <a:moveTo>
                    <a:pt x="3762" y="9288"/>
                  </a:moveTo>
                  <a:cubicBezTo>
                    <a:pt x="2362" y="6833"/>
                    <a:pt x="962" y="4379"/>
                    <a:pt x="362" y="2783"/>
                  </a:cubicBezTo>
                  <a:cubicBezTo>
                    <a:pt x="-238" y="1188"/>
                    <a:pt x="-38" y="452"/>
                    <a:pt x="562" y="145"/>
                  </a:cubicBezTo>
                  <a:cubicBezTo>
                    <a:pt x="1162" y="-162"/>
                    <a:pt x="2162" y="-39"/>
                    <a:pt x="4062" y="1065"/>
                  </a:cubicBezTo>
                  <a:cubicBezTo>
                    <a:pt x="5962" y="2170"/>
                    <a:pt x="8762" y="4256"/>
                    <a:pt x="11862" y="6711"/>
                  </a:cubicBezTo>
                  <a:cubicBezTo>
                    <a:pt x="14962" y="9165"/>
                    <a:pt x="18362" y="11988"/>
                    <a:pt x="19862" y="14504"/>
                  </a:cubicBezTo>
                  <a:cubicBezTo>
                    <a:pt x="21362" y="17020"/>
                    <a:pt x="20962" y="19229"/>
                    <a:pt x="20562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3" name="Line"/>
            <p:cNvSpPr/>
            <p:nvPr/>
          </p:nvSpPr>
          <p:spPr>
            <a:xfrm>
              <a:off x="2266069" y="3616553"/>
              <a:ext cx="136782" cy="2275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4" h="21497" fill="norm" stroke="1" extrusionOk="0">
                  <a:moveTo>
                    <a:pt x="21474" y="1097"/>
                  </a:moveTo>
                  <a:cubicBezTo>
                    <a:pt x="19812" y="697"/>
                    <a:pt x="18151" y="297"/>
                    <a:pt x="16323" y="97"/>
                  </a:cubicBezTo>
                  <a:cubicBezTo>
                    <a:pt x="14496" y="-103"/>
                    <a:pt x="12502" y="-103"/>
                    <a:pt x="10009" y="1197"/>
                  </a:cubicBezTo>
                  <a:cubicBezTo>
                    <a:pt x="7517" y="2497"/>
                    <a:pt x="4526" y="5097"/>
                    <a:pt x="2699" y="7797"/>
                  </a:cubicBezTo>
                  <a:cubicBezTo>
                    <a:pt x="871" y="10497"/>
                    <a:pt x="206" y="13297"/>
                    <a:pt x="40" y="15597"/>
                  </a:cubicBezTo>
                  <a:cubicBezTo>
                    <a:pt x="-126" y="17897"/>
                    <a:pt x="206" y="19697"/>
                    <a:pt x="1369" y="20597"/>
                  </a:cubicBezTo>
                  <a:cubicBezTo>
                    <a:pt x="2532" y="21497"/>
                    <a:pt x="4526" y="21497"/>
                    <a:pt x="6520" y="214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4" name="Line"/>
            <p:cNvSpPr/>
            <p:nvPr/>
          </p:nvSpPr>
          <p:spPr>
            <a:xfrm>
              <a:off x="2472700" y="3418611"/>
              <a:ext cx="100629" cy="457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38" h="21600" fill="norm" stroke="1" extrusionOk="0">
                  <a:moveTo>
                    <a:pt x="0" y="0"/>
                  </a:moveTo>
                  <a:cubicBezTo>
                    <a:pt x="4320" y="800"/>
                    <a:pt x="8640" y="1600"/>
                    <a:pt x="12960" y="3550"/>
                  </a:cubicBezTo>
                  <a:cubicBezTo>
                    <a:pt x="17280" y="5500"/>
                    <a:pt x="21600" y="8600"/>
                    <a:pt x="20304" y="11800"/>
                  </a:cubicBezTo>
                  <a:cubicBezTo>
                    <a:pt x="19008" y="15000"/>
                    <a:pt x="12096" y="18300"/>
                    <a:pt x="51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5" name="Line"/>
            <p:cNvSpPr/>
            <p:nvPr/>
          </p:nvSpPr>
          <p:spPr>
            <a:xfrm>
              <a:off x="2656850" y="3793261"/>
              <a:ext cx="57151" cy="12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6" name="Line"/>
            <p:cNvSpPr/>
            <p:nvPr/>
          </p:nvSpPr>
          <p:spPr>
            <a:xfrm>
              <a:off x="3435935" y="3342340"/>
              <a:ext cx="306766" cy="425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6" h="21286" fill="norm" stroke="1" extrusionOk="0">
                  <a:moveTo>
                    <a:pt x="578" y="8898"/>
                  </a:moveTo>
                  <a:cubicBezTo>
                    <a:pt x="137" y="7204"/>
                    <a:pt x="-304" y="5510"/>
                    <a:pt x="284" y="3921"/>
                  </a:cubicBezTo>
                  <a:cubicBezTo>
                    <a:pt x="872" y="2333"/>
                    <a:pt x="2488" y="851"/>
                    <a:pt x="4031" y="268"/>
                  </a:cubicBezTo>
                  <a:cubicBezTo>
                    <a:pt x="5574" y="-314"/>
                    <a:pt x="7043" y="4"/>
                    <a:pt x="9174" y="1698"/>
                  </a:cubicBezTo>
                  <a:cubicBezTo>
                    <a:pt x="11304" y="3392"/>
                    <a:pt x="14096" y="6462"/>
                    <a:pt x="16153" y="9692"/>
                  </a:cubicBezTo>
                  <a:cubicBezTo>
                    <a:pt x="18210" y="12921"/>
                    <a:pt x="19533" y="16310"/>
                    <a:pt x="20267" y="18268"/>
                  </a:cubicBezTo>
                  <a:cubicBezTo>
                    <a:pt x="21002" y="20227"/>
                    <a:pt x="21149" y="20757"/>
                    <a:pt x="21296" y="212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7" name="Line"/>
            <p:cNvSpPr/>
            <p:nvPr/>
          </p:nvSpPr>
          <p:spPr>
            <a:xfrm>
              <a:off x="3548773" y="3607451"/>
              <a:ext cx="149478" cy="2112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4" h="21340" fill="norm" stroke="1" extrusionOk="0">
                  <a:moveTo>
                    <a:pt x="21484" y="168"/>
                  </a:moveTo>
                  <a:cubicBezTo>
                    <a:pt x="19354" y="-46"/>
                    <a:pt x="17225" y="-260"/>
                    <a:pt x="14791" y="916"/>
                  </a:cubicBezTo>
                  <a:cubicBezTo>
                    <a:pt x="12357" y="2092"/>
                    <a:pt x="9619" y="4659"/>
                    <a:pt x="7185" y="7546"/>
                  </a:cubicBezTo>
                  <a:cubicBezTo>
                    <a:pt x="4752" y="10433"/>
                    <a:pt x="2622" y="13641"/>
                    <a:pt x="1405" y="15780"/>
                  </a:cubicBezTo>
                  <a:cubicBezTo>
                    <a:pt x="188" y="17918"/>
                    <a:pt x="-116" y="18988"/>
                    <a:pt x="36" y="19736"/>
                  </a:cubicBezTo>
                  <a:cubicBezTo>
                    <a:pt x="188" y="20485"/>
                    <a:pt x="797" y="20912"/>
                    <a:pt x="1405" y="2134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8" name="Line"/>
            <p:cNvSpPr/>
            <p:nvPr/>
          </p:nvSpPr>
          <p:spPr>
            <a:xfrm>
              <a:off x="3886305" y="3170295"/>
              <a:ext cx="133400" cy="381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6" h="21400" fill="norm" stroke="1" extrusionOk="0">
                  <a:moveTo>
                    <a:pt x="378" y="2174"/>
                  </a:moveTo>
                  <a:cubicBezTo>
                    <a:pt x="50" y="1462"/>
                    <a:pt x="-277" y="749"/>
                    <a:pt x="378" y="334"/>
                  </a:cubicBezTo>
                  <a:cubicBezTo>
                    <a:pt x="1032" y="-81"/>
                    <a:pt x="2668" y="-200"/>
                    <a:pt x="5778" y="512"/>
                  </a:cubicBezTo>
                  <a:cubicBezTo>
                    <a:pt x="8887" y="1224"/>
                    <a:pt x="13468" y="2767"/>
                    <a:pt x="16578" y="4607"/>
                  </a:cubicBezTo>
                  <a:cubicBezTo>
                    <a:pt x="19687" y="6446"/>
                    <a:pt x="21323" y="8582"/>
                    <a:pt x="20341" y="10541"/>
                  </a:cubicBezTo>
                  <a:cubicBezTo>
                    <a:pt x="19359" y="12499"/>
                    <a:pt x="15759" y="14279"/>
                    <a:pt x="13305" y="15407"/>
                  </a:cubicBezTo>
                  <a:cubicBezTo>
                    <a:pt x="10850" y="16534"/>
                    <a:pt x="9541" y="17009"/>
                    <a:pt x="8559" y="17602"/>
                  </a:cubicBezTo>
                  <a:cubicBezTo>
                    <a:pt x="7578" y="18196"/>
                    <a:pt x="6923" y="18908"/>
                    <a:pt x="8723" y="19560"/>
                  </a:cubicBezTo>
                  <a:cubicBezTo>
                    <a:pt x="10523" y="20213"/>
                    <a:pt x="14778" y="20807"/>
                    <a:pt x="19032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89" name="Line"/>
            <p:cNvSpPr/>
            <p:nvPr/>
          </p:nvSpPr>
          <p:spPr>
            <a:xfrm>
              <a:off x="3952249" y="3755161"/>
              <a:ext cx="82096" cy="77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44" h="21352" fill="norm" stroke="1" extrusionOk="0">
                  <a:moveTo>
                    <a:pt x="8100" y="10508"/>
                  </a:moveTo>
                  <a:cubicBezTo>
                    <a:pt x="6480" y="12843"/>
                    <a:pt x="4860" y="15178"/>
                    <a:pt x="5130" y="17222"/>
                  </a:cubicBezTo>
                  <a:cubicBezTo>
                    <a:pt x="5400" y="19265"/>
                    <a:pt x="7560" y="21016"/>
                    <a:pt x="10260" y="21308"/>
                  </a:cubicBezTo>
                  <a:cubicBezTo>
                    <a:pt x="12960" y="21600"/>
                    <a:pt x="16200" y="20432"/>
                    <a:pt x="18360" y="18389"/>
                  </a:cubicBezTo>
                  <a:cubicBezTo>
                    <a:pt x="20520" y="16346"/>
                    <a:pt x="21600" y="13427"/>
                    <a:pt x="20520" y="11676"/>
                  </a:cubicBezTo>
                  <a:cubicBezTo>
                    <a:pt x="19440" y="9924"/>
                    <a:pt x="16200" y="9341"/>
                    <a:pt x="12420" y="7589"/>
                  </a:cubicBezTo>
                  <a:cubicBezTo>
                    <a:pt x="8640" y="5838"/>
                    <a:pt x="4320" y="2919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5" name="Drawing"/>
          <p:cNvGrpSpPr/>
          <p:nvPr/>
        </p:nvGrpSpPr>
        <p:grpSpPr>
          <a:xfrm>
            <a:off x="768350" y="1333500"/>
            <a:ext cx="11633201" cy="7359651"/>
            <a:chOff x="0" y="0"/>
            <a:chExt cx="11633200" cy="7359650"/>
          </a:xfrm>
        </p:grpSpPr>
        <p:sp>
          <p:nvSpPr>
            <p:cNvPr id="792" name="Line"/>
            <p:cNvSpPr/>
            <p:nvPr/>
          </p:nvSpPr>
          <p:spPr>
            <a:xfrm>
              <a:off x="5541433" y="0"/>
              <a:ext cx="194509" cy="4521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600" fill="norm" stroke="1" extrusionOk="0">
                  <a:moveTo>
                    <a:pt x="5055" y="0"/>
                  </a:moveTo>
                  <a:cubicBezTo>
                    <a:pt x="3447" y="222"/>
                    <a:pt x="1838" y="445"/>
                    <a:pt x="919" y="763"/>
                  </a:cubicBezTo>
                  <a:cubicBezTo>
                    <a:pt x="0" y="1082"/>
                    <a:pt x="-230" y="1497"/>
                    <a:pt x="230" y="1896"/>
                  </a:cubicBezTo>
                  <a:cubicBezTo>
                    <a:pt x="689" y="2296"/>
                    <a:pt x="1838" y="2680"/>
                    <a:pt x="2987" y="3074"/>
                  </a:cubicBezTo>
                  <a:cubicBezTo>
                    <a:pt x="4136" y="3469"/>
                    <a:pt x="5285" y="3873"/>
                    <a:pt x="6319" y="4247"/>
                  </a:cubicBezTo>
                  <a:cubicBezTo>
                    <a:pt x="7353" y="4621"/>
                    <a:pt x="8272" y="4965"/>
                    <a:pt x="9076" y="5324"/>
                  </a:cubicBezTo>
                  <a:cubicBezTo>
                    <a:pt x="9881" y="5683"/>
                    <a:pt x="10570" y="6057"/>
                    <a:pt x="11374" y="6452"/>
                  </a:cubicBezTo>
                  <a:cubicBezTo>
                    <a:pt x="12179" y="6846"/>
                    <a:pt x="13098" y="7261"/>
                    <a:pt x="13787" y="7690"/>
                  </a:cubicBezTo>
                  <a:cubicBezTo>
                    <a:pt x="14476" y="8120"/>
                    <a:pt x="14936" y="8565"/>
                    <a:pt x="15396" y="9005"/>
                  </a:cubicBezTo>
                  <a:cubicBezTo>
                    <a:pt x="15855" y="9445"/>
                    <a:pt x="16315" y="9880"/>
                    <a:pt x="16659" y="10249"/>
                  </a:cubicBezTo>
                  <a:cubicBezTo>
                    <a:pt x="17004" y="10618"/>
                    <a:pt x="17234" y="10921"/>
                    <a:pt x="17464" y="11225"/>
                  </a:cubicBezTo>
                  <a:cubicBezTo>
                    <a:pt x="17693" y="11528"/>
                    <a:pt x="17923" y="11831"/>
                    <a:pt x="18038" y="12206"/>
                  </a:cubicBezTo>
                  <a:cubicBezTo>
                    <a:pt x="18153" y="12580"/>
                    <a:pt x="18153" y="13025"/>
                    <a:pt x="18153" y="13404"/>
                  </a:cubicBezTo>
                  <a:cubicBezTo>
                    <a:pt x="18153" y="13783"/>
                    <a:pt x="18153" y="14097"/>
                    <a:pt x="18038" y="14471"/>
                  </a:cubicBezTo>
                  <a:cubicBezTo>
                    <a:pt x="17923" y="14845"/>
                    <a:pt x="17693" y="15280"/>
                    <a:pt x="17579" y="15699"/>
                  </a:cubicBezTo>
                  <a:cubicBezTo>
                    <a:pt x="17464" y="16119"/>
                    <a:pt x="17464" y="16524"/>
                    <a:pt x="17464" y="16903"/>
                  </a:cubicBezTo>
                  <a:cubicBezTo>
                    <a:pt x="17464" y="17282"/>
                    <a:pt x="17464" y="17636"/>
                    <a:pt x="17693" y="18005"/>
                  </a:cubicBezTo>
                  <a:cubicBezTo>
                    <a:pt x="17923" y="18374"/>
                    <a:pt x="18383" y="18758"/>
                    <a:pt x="18957" y="19128"/>
                  </a:cubicBezTo>
                  <a:cubicBezTo>
                    <a:pt x="19532" y="19497"/>
                    <a:pt x="20221" y="19851"/>
                    <a:pt x="20681" y="20194"/>
                  </a:cubicBezTo>
                  <a:cubicBezTo>
                    <a:pt x="21140" y="20538"/>
                    <a:pt x="21370" y="20872"/>
                    <a:pt x="20681" y="21104"/>
                  </a:cubicBezTo>
                  <a:cubicBezTo>
                    <a:pt x="19991" y="21337"/>
                    <a:pt x="18383" y="21469"/>
                    <a:pt x="1677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3" name="Line"/>
            <p:cNvSpPr/>
            <p:nvPr/>
          </p:nvSpPr>
          <p:spPr>
            <a:xfrm>
              <a:off x="0" y="965200"/>
              <a:ext cx="11360150" cy="330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154"/>
                  </a:moveTo>
                  <a:cubicBezTo>
                    <a:pt x="165" y="3877"/>
                    <a:pt x="330" y="3600"/>
                    <a:pt x="487" y="3462"/>
                  </a:cubicBezTo>
                  <a:cubicBezTo>
                    <a:pt x="644" y="3323"/>
                    <a:pt x="793" y="3323"/>
                    <a:pt x="928" y="3323"/>
                  </a:cubicBezTo>
                  <a:cubicBezTo>
                    <a:pt x="1062" y="3323"/>
                    <a:pt x="1183" y="3323"/>
                    <a:pt x="1316" y="3392"/>
                  </a:cubicBezTo>
                  <a:cubicBezTo>
                    <a:pt x="1449" y="3462"/>
                    <a:pt x="1594" y="3600"/>
                    <a:pt x="1739" y="3669"/>
                  </a:cubicBezTo>
                  <a:cubicBezTo>
                    <a:pt x="1884" y="3738"/>
                    <a:pt x="2028" y="3738"/>
                    <a:pt x="2185" y="3738"/>
                  </a:cubicBezTo>
                  <a:cubicBezTo>
                    <a:pt x="2342" y="3738"/>
                    <a:pt x="2511" y="3738"/>
                    <a:pt x="2684" y="3738"/>
                  </a:cubicBezTo>
                  <a:cubicBezTo>
                    <a:pt x="2857" y="3738"/>
                    <a:pt x="3035" y="3738"/>
                    <a:pt x="3218" y="3738"/>
                  </a:cubicBezTo>
                  <a:cubicBezTo>
                    <a:pt x="3401" y="3738"/>
                    <a:pt x="3590" y="3738"/>
                    <a:pt x="3735" y="3738"/>
                  </a:cubicBezTo>
                  <a:cubicBezTo>
                    <a:pt x="3880" y="3738"/>
                    <a:pt x="3980" y="3738"/>
                    <a:pt x="4089" y="3669"/>
                  </a:cubicBezTo>
                  <a:cubicBezTo>
                    <a:pt x="4198" y="3600"/>
                    <a:pt x="4314" y="3462"/>
                    <a:pt x="4419" y="3392"/>
                  </a:cubicBezTo>
                  <a:cubicBezTo>
                    <a:pt x="4524" y="3323"/>
                    <a:pt x="4616" y="3323"/>
                    <a:pt x="4727" y="3323"/>
                  </a:cubicBezTo>
                  <a:cubicBezTo>
                    <a:pt x="4838" y="3323"/>
                    <a:pt x="4966" y="3323"/>
                    <a:pt x="5087" y="3323"/>
                  </a:cubicBezTo>
                  <a:cubicBezTo>
                    <a:pt x="5208" y="3323"/>
                    <a:pt x="5321" y="3323"/>
                    <a:pt x="5439" y="3323"/>
                  </a:cubicBezTo>
                  <a:cubicBezTo>
                    <a:pt x="5558" y="3323"/>
                    <a:pt x="5683" y="3323"/>
                    <a:pt x="5803" y="3254"/>
                  </a:cubicBezTo>
                  <a:cubicBezTo>
                    <a:pt x="5924" y="3185"/>
                    <a:pt x="6041" y="3046"/>
                    <a:pt x="6166" y="2977"/>
                  </a:cubicBezTo>
                  <a:cubicBezTo>
                    <a:pt x="6290" y="2908"/>
                    <a:pt x="6423" y="2908"/>
                    <a:pt x="6556" y="2838"/>
                  </a:cubicBezTo>
                  <a:cubicBezTo>
                    <a:pt x="6689" y="2769"/>
                    <a:pt x="6822" y="2631"/>
                    <a:pt x="6961" y="2492"/>
                  </a:cubicBezTo>
                  <a:cubicBezTo>
                    <a:pt x="7099" y="2354"/>
                    <a:pt x="7244" y="2215"/>
                    <a:pt x="7381" y="2146"/>
                  </a:cubicBezTo>
                  <a:cubicBezTo>
                    <a:pt x="7518" y="2077"/>
                    <a:pt x="7647" y="2077"/>
                    <a:pt x="7790" y="2008"/>
                  </a:cubicBezTo>
                  <a:cubicBezTo>
                    <a:pt x="7932" y="1938"/>
                    <a:pt x="8089" y="1800"/>
                    <a:pt x="8242" y="1662"/>
                  </a:cubicBezTo>
                  <a:cubicBezTo>
                    <a:pt x="8395" y="1523"/>
                    <a:pt x="8544" y="1385"/>
                    <a:pt x="8697" y="1315"/>
                  </a:cubicBezTo>
                  <a:cubicBezTo>
                    <a:pt x="8850" y="1246"/>
                    <a:pt x="9007" y="1246"/>
                    <a:pt x="9158" y="1177"/>
                  </a:cubicBezTo>
                  <a:cubicBezTo>
                    <a:pt x="9309" y="1108"/>
                    <a:pt x="9454" y="969"/>
                    <a:pt x="9611" y="900"/>
                  </a:cubicBezTo>
                  <a:cubicBezTo>
                    <a:pt x="9768" y="831"/>
                    <a:pt x="9937" y="831"/>
                    <a:pt x="10100" y="762"/>
                  </a:cubicBezTo>
                  <a:cubicBezTo>
                    <a:pt x="10263" y="692"/>
                    <a:pt x="10420" y="554"/>
                    <a:pt x="10581" y="485"/>
                  </a:cubicBezTo>
                  <a:cubicBezTo>
                    <a:pt x="10742" y="415"/>
                    <a:pt x="10907" y="415"/>
                    <a:pt x="11066" y="346"/>
                  </a:cubicBezTo>
                  <a:cubicBezTo>
                    <a:pt x="11225" y="277"/>
                    <a:pt x="11378" y="138"/>
                    <a:pt x="11539" y="69"/>
                  </a:cubicBezTo>
                  <a:cubicBezTo>
                    <a:pt x="11699" y="0"/>
                    <a:pt x="11869" y="0"/>
                    <a:pt x="12036" y="0"/>
                  </a:cubicBezTo>
                  <a:cubicBezTo>
                    <a:pt x="12203" y="0"/>
                    <a:pt x="12368" y="0"/>
                    <a:pt x="12533" y="0"/>
                  </a:cubicBezTo>
                  <a:cubicBezTo>
                    <a:pt x="12698" y="0"/>
                    <a:pt x="12863" y="0"/>
                    <a:pt x="13022" y="0"/>
                  </a:cubicBezTo>
                  <a:cubicBezTo>
                    <a:pt x="13181" y="0"/>
                    <a:pt x="13333" y="0"/>
                    <a:pt x="13494" y="0"/>
                  </a:cubicBezTo>
                  <a:cubicBezTo>
                    <a:pt x="13655" y="0"/>
                    <a:pt x="13824" y="0"/>
                    <a:pt x="13989" y="69"/>
                  </a:cubicBezTo>
                  <a:cubicBezTo>
                    <a:pt x="14155" y="138"/>
                    <a:pt x="14315" y="277"/>
                    <a:pt x="14476" y="415"/>
                  </a:cubicBezTo>
                  <a:cubicBezTo>
                    <a:pt x="14637" y="554"/>
                    <a:pt x="14798" y="692"/>
                    <a:pt x="14953" y="900"/>
                  </a:cubicBezTo>
                  <a:cubicBezTo>
                    <a:pt x="15108" y="1108"/>
                    <a:pt x="15257" y="1385"/>
                    <a:pt x="15414" y="1662"/>
                  </a:cubicBezTo>
                  <a:cubicBezTo>
                    <a:pt x="15571" y="1938"/>
                    <a:pt x="15736" y="2215"/>
                    <a:pt x="15895" y="2492"/>
                  </a:cubicBezTo>
                  <a:cubicBezTo>
                    <a:pt x="16054" y="2769"/>
                    <a:pt x="16207" y="3046"/>
                    <a:pt x="16358" y="3323"/>
                  </a:cubicBezTo>
                  <a:cubicBezTo>
                    <a:pt x="16509" y="3600"/>
                    <a:pt x="16658" y="3877"/>
                    <a:pt x="16801" y="4223"/>
                  </a:cubicBezTo>
                  <a:cubicBezTo>
                    <a:pt x="16944" y="4569"/>
                    <a:pt x="17080" y="4985"/>
                    <a:pt x="17223" y="5331"/>
                  </a:cubicBezTo>
                  <a:cubicBezTo>
                    <a:pt x="17366" y="5677"/>
                    <a:pt x="17515" y="5954"/>
                    <a:pt x="17656" y="6300"/>
                  </a:cubicBezTo>
                  <a:cubicBezTo>
                    <a:pt x="17797" y="6646"/>
                    <a:pt x="17930" y="7062"/>
                    <a:pt x="18062" y="7477"/>
                  </a:cubicBezTo>
                  <a:cubicBezTo>
                    <a:pt x="18195" y="7892"/>
                    <a:pt x="18328" y="8308"/>
                    <a:pt x="18453" y="8654"/>
                  </a:cubicBezTo>
                  <a:cubicBezTo>
                    <a:pt x="18578" y="9000"/>
                    <a:pt x="18694" y="9277"/>
                    <a:pt x="18815" y="9623"/>
                  </a:cubicBezTo>
                  <a:cubicBezTo>
                    <a:pt x="18936" y="9969"/>
                    <a:pt x="19060" y="10385"/>
                    <a:pt x="19177" y="10800"/>
                  </a:cubicBezTo>
                  <a:cubicBezTo>
                    <a:pt x="19294" y="11215"/>
                    <a:pt x="19403" y="11631"/>
                    <a:pt x="19549" y="12115"/>
                  </a:cubicBezTo>
                  <a:cubicBezTo>
                    <a:pt x="19696" y="12600"/>
                    <a:pt x="19881" y="13154"/>
                    <a:pt x="20093" y="13915"/>
                  </a:cubicBezTo>
                  <a:cubicBezTo>
                    <a:pt x="20304" y="14677"/>
                    <a:pt x="20542" y="15646"/>
                    <a:pt x="20743" y="16615"/>
                  </a:cubicBezTo>
                  <a:cubicBezTo>
                    <a:pt x="20944" y="17585"/>
                    <a:pt x="21109" y="18554"/>
                    <a:pt x="21246" y="19385"/>
                  </a:cubicBezTo>
                  <a:cubicBezTo>
                    <a:pt x="21383" y="20215"/>
                    <a:pt x="21491" y="209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4" name="Line"/>
            <p:cNvSpPr/>
            <p:nvPr/>
          </p:nvSpPr>
          <p:spPr>
            <a:xfrm>
              <a:off x="1579317" y="391506"/>
              <a:ext cx="190217" cy="6401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1" h="21487" fill="norm" stroke="1" extrusionOk="0">
                  <a:moveTo>
                    <a:pt x="2342" y="6682"/>
                  </a:moveTo>
                  <a:cubicBezTo>
                    <a:pt x="2342" y="8529"/>
                    <a:pt x="2342" y="10377"/>
                    <a:pt x="2698" y="12473"/>
                  </a:cubicBezTo>
                  <a:cubicBezTo>
                    <a:pt x="3054" y="14569"/>
                    <a:pt x="3766" y="16914"/>
                    <a:pt x="4360" y="18335"/>
                  </a:cubicBezTo>
                  <a:cubicBezTo>
                    <a:pt x="4953" y="19756"/>
                    <a:pt x="5428" y="20253"/>
                    <a:pt x="5665" y="20324"/>
                  </a:cubicBezTo>
                  <a:cubicBezTo>
                    <a:pt x="5902" y="20395"/>
                    <a:pt x="5902" y="20040"/>
                    <a:pt x="5190" y="18548"/>
                  </a:cubicBezTo>
                  <a:cubicBezTo>
                    <a:pt x="4478" y="17056"/>
                    <a:pt x="3054" y="14427"/>
                    <a:pt x="1986" y="11798"/>
                  </a:cubicBezTo>
                  <a:cubicBezTo>
                    <a:pt x="918" y="9169"/>
                    <a:pt x="206" y="6540"/>
                    <a:pt x="87" y="4693"/>
                  </a:cubicBezTo>
                  <a:cubicBezTo>
                    <a:pt x="-32" y="2845"/>
                    <a:pt x="443" y="1779"/>
                    <a:pt x="1036" y="1104"/>
                  </a:cubicBezTo>
                  <a:cubicBezTo>
                    <a:pt x="1630" y="429"/>
                    <a:pt x="2342" y="145"/>
                    <a:pt x="3291" y="39"/>
                  </a:cubicBezTo>
                  <a:cubicBezTo>
                    <a:pt x="4241" y="-68"/>
                    <a:pt x="5428" y="3"/>
                    <a:pt x="7920" y="856"/>
                  </a:cubicBezTo>
                  <a:cubicBezTo>
                    <a:pt x="10412" y="1708"/>
                    <a:pt x="14210" y="3343"/>
                    <a:pt x="16940" y="5403"/>
                  </a:cubicBezTo>
                  <a:cubicBezTo>
                    <a:pt x="19669" y="7464"/>
                    <a:pt x="21331" y="9950"/>
                    <a:pt x="21331" y="12082"/>
                  </a:cubicBezTo>
                  <a:cubicBezTo>
                    <a:pt x="21331" y="14214"/>
                    <a:pt x="19669" y="15990"/>
                    <a:pt x="17058" y="17411"/>
                  </a:cubicBezTo>
                  <a:cubicBezTo>
                    <a:pt x="14447" y="18832"/>
                    <a:pt x="10887" y="19898"/>
                    <a:pt x="8395" y="20537"/>
                  </a:cubicBezTo>
                  <a:cubicBezTo>
                    <a:pt x="5902" y="21177"/>
                    <a:pt x="4478" y="21390"/>
                    <a:pt x="3173" y="21461"/>
                  </a:cubicBezTo>
                  <a:cubicBezTo>
                    <a:pt x="1867" y="21532"/>
                    <a:pt x="680" y="21461"/>
                    <a:pt x="206" y="21248"/>
                  </a:cubicBezTo>
                  <a:cubicBezTo>
                    <a:pt x="-269" y="21035"/>
                    <a:pt x="-32" y="20679"/>
                    <a:pt x="2105" y="20040"/>
                  </a:cubicBezTo>
                  <a:cubicBezTo>
                    <a:pt x="4241" y="19400"/>
                    <a:pt x="8276" y="18477"/>
                    <a:pt x="12311" y="17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5" name="Line"/>
            <p:cNvSpPr/>
            <p:nvPr/>
          </p:nvSpPr>
          <p:spPr>
            <a:xfrm>
              <a:off x="1860985" y="714348"/>
              <a:ext cx="228166" cy="1939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0407" fill="norm" stroke="1" extrusionOk="0">
                  <a:moveTo>
                    <a:pt x="10660" y="5681"/>
                  </a:moveTo>
                  <a:cubicBezTo>
                    <a:pt x="10066" y="4122"/>
                    <a:pt x="9471" y="2563"/>
                    <a:pt x="8183" y="1338"/>
                  </a:cubicBezTo>
                  <a:cubicBezTo>
                    <a:pt x="6895" y="114"/>
                    <a:pt x="4913" y="-777"/>
                    <a:pt x="3328" y="1004"/>
                  </a:cubicBezTo>
                  <a:cubicBezTo>
                    <a:pt x="1743" y="2786"/>
                    <a:pt x="554" y="7239"/>
                    <a:pt x="157" y="10580"/>
                  </a:cubicBezTo>
                  <a:cubicBezTo>
                    <a:pt x="-239" y="13920"/>
                    <a:pt x="157" y="16147"/>
                    <a:pt x="851" y="17483"/>
                  </a:cubicBezTo>
                  <a:cubicBezTo>
                    <a:pt x="1544" y="18819"/>
                    <a:pt x="2535" y="19264"/>
                    <a:pt x="4022" y="17817"/>
                  </a:cubicBezTo>
                  <a:cubicBezTo>
                    <a:pt x="5508" y="16369"/>
                    <a:pt x="7489" y="13029"/>
                    <a:pt x="8778" y="10914"/>
                  </a:cubicBezTo>
                  <a:cubicBezTo>
                    <a:pt x="10066" y="8798"/>
                    <a:pt x="10660" y="7908"/>
                    <a:pt x="10957" y="8019"/>
                  </a:cubicBezTo>
                  <a:cubicBezTo>
                    <a:pt x="11255" y="8130"/>
                    <a:pt x="11255" y="9244"/>
                    <a:pt x="11255" y="10914"/>
                  </a:cubicBezTo>
                  <a:cubicBezTo>
                    <a:pt x="11255" y="12584"/>
                    <a:pt x="11255" y="14811"/>
                    <a:pt x="11354" y="16481"/>
                  </a:cubicBezTo>
                  <a:cubicBezTo>
                    <a:pt x="11453" y="18151"/>
                    <a:pt x="11651" y="19264"/>
                    <a:pt x="12245" y="19932"/>
                  </a:cubicBezTo>
                  <a:cubicBezTo>
                    <a:pt x="12840" y="20600"/>
                    <a:pt x="13831" y="20823"/>
                    <a:pt x="15416" y="18819"/>
                  </a:cubicBezTo>
                  <a:cubicBezTo>
                    <a:pt x="17001" y="16815"/>
                    <a:pt x="19181" y="12584"/>
                    <a:pt x="21361" y="83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6" name="Line"/>
            <p:cNvSpPr/>
            <p:nvPr/>
          </p:nvSpPr>
          <p:spPr>
            <a:xfrm>
              <a:off x="2117635" y="388348"/>
              <a:ext cx="377916" cy="621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509" fill="norm" stroke="1" extrusionOk="0">
                  <a:moveTo>
                    <a:pt x="910" y="1063"/>
                  </a:moveTo>
                  <a:cubicBezTo>
                    <a:pt x="910" y="551"/>
                    <a:pt x="910" y="38"/>
                    <a:pt x="790" y="2"/>
                  </a:cubicBezTo>
                  <a:cubicBezTo>
                    <a:pt x="669" y="-35"/>
                    <a:pt x="428" y="404"/>
                    <a:pt x="247" y="2125"/>
                  </a:cubicBezTo>
                  <a:cubicBezTo>
                    <a:pt x="66" y="3846"/>
                    <a:pt x="-55" y="6848"/>
                    <a:pt x="126" y="9557"/>
                  </a:cubicBezTo>
                  <a:cubicBezTo>
                    <a:pt x="307" y="12266"/>
                    <a:pt x="790" y="14682"/>
                    <a:pt x="1393" y="16586"/>
                  </a:cubicBezTo>
                  <a:cubicBezTo>
                    <a:pt x="1996" y="18490"/>
                    <a:pt x="2720" y="19881"/>
                    <a:pt x="3384" y="20650"/>
                  </a:cubicBezTo>
                  <a:cubicBezTo>
                    <a:pt x="4048" y="21419"/>
                    <a:pt x="4651" y="21565"/>
                    <a:pt x="5134" y="21492"/>
                  </a:cubicBezTo>
                  <a:cubicBezTo>
                    <a:pt x="5617" y="21419"/>
                    <a:pt x="5979" y="21126"/>
                    <a:pt x="6099" y="19771"/>
                  </a:cubicBezTo>
                  <a:cubicBezTo>
                    <a:pt x="6220" y="18417"/>
                    <a:pt x="6099" y="16000"/>
                    <a:pt x="5617" y="14389"/>
                  </a:cubicBezTo>
                  <a:cubicBezTo>
                    <a:pt x="5134" y="12779"/>
                    <a:pt x="4289" y="11973"/>
                    <a:pt x="3444" y="11534"/>
                  </a:cubicBezTo>
                  <a:cubicBezTo>
                    <a:pt x="2600" y="11094"/>
                    <a:pt x="1755" y="11021"/>
                    <a:pt x="1091" y="11168"/>
                  </a:cubicBezTo>
                  <a:cubicBezTo>
                    <a:pt x="428" y="11314"/>
                    <a:pt x="-55" y="11680"/>
                    <a:pt x="5" y="11900"/>
                  </a:cubicBezTo>
                  <a:cubicBezTo>
                    <a:pt x="66" y="12120"/>
                    <a:pt x="669" y="12193"/>
                    <a:pt x="2419" y="12156"/>
                  </a:cubicBezTo>
                  <a:cubicBezTo>
                    <a:pt x="4168" y="12120"/>
                    <a:pt x="7065" y="11973"/>
                    <a:pt x="8995" y="11790"/>
                  </a:cubicBezTo>
                  <a:cubicBezTo>
                    <a:pt x="10926" y="11607"/>
                    <a:pt x="11891" y="11387"/>
                    <a:pt x="12434" y="11094"/>
                  </a:cubicBezTo>
                  <a:cubicBezTo>
                    <a:pt x="12977" y="10802"/>
                    <a:pt x="13098" y="10436"/>
                    <a:pt x="12796" y="10216"/>
                  </a:cubicBezTo>
                  <a:cubicBezTo>
                    <a:pt x="12495" y="9996"/>
                    <a:pt x="11771" y="9923"/>
                    <a:pt x="10685" y="10179"/>
                  </a:cubicBezTo>
                  <a:cubicBezTo>
                    <a:pt x="9599" y="10436"/>
                    <a:pt x="8151" y="11021"/>
                    <a:pt x="7427" y="11753"/>
                  </a:cubicBezTo>
                  <a:cubicBezTo>
                    <a:pt x="6703" y="12486"/>
                    <a:pt x="6703" y="13364"/>
                    <a:pt x="6884" y="13950"/>
                  </a:cubicBezTo>
                  <a:cubicBezTo>
                    <a:pt x="7065" y="14536"/>
                    <a:pt x="7427" y="14829"/>
                    <a:pt x="7970" y="15085"/>
                  </a:cubicBezTo>
                  <a:cubicBezTo>
                    <a:pt x="8513" y="15341"/>
                    <a:pt x="9237" y="15561"/>
                    <a:pt x="9900" y="15634"/>
                  </a:cubicBezTo>
                  <a:cubicBezTo>
                    <a:pt x="10564" y="15707"/>
                    <a:pt x="11167" y="15634"/>
                    <a:pt x="11771" y="15341"/>
                  </a:cubicBezTo>
                  <a:cubicBezTo>
                    <a:pt x="12374" y="15048"/>
                    <a:pt x="12977" y="14536"/>
                    <a:pt x="13520" y="13987"/>
                  </a:cubicBezTo>
                  <a:cubicBezTo>
                    <a:pt x="14063" y="13438"/>
                    <a:pt x="14546" y="12852"/>
                    <a:pt x="14968" y="12815"/>
                  </a:cubicBezTo>
                  <a:cubicBezTo>
                    <a:pt x="15391" y="12779"/>
                    <a:pt x="15753" y="13291"/>
                    <a:pt x="16839" y="14170"/>
                  </a:cubicBezTo>
                  <a:cubicBezTo>
                    <a:pt x="17925" y="15048"/>
                    <a:pt x="19735" y="16293"/>
                    <a:pt x="21545" y="175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7" name="Line"/>
            <p:cNvSpPr/>
            <p:nvPr/>
          </p:nvSpPr>
          <p:spPr>
            <a:xfrm>
              <a:off x="6242438" y="357249"/>
              <a:ext cx="234563" cy="1888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178" fill="norm" stroke="1" extrusionOk="0">
                  <a:moveTo>
                    <a:pt x="2279" y="7648"/>
                  </a:moveTo>
                  <a:cubicBezTo>
                    <a:pt x="1701" y="6699"/>
                    <a:pt x="1122" y="5749"/>
                    <a:pt x="640" y="4325"/>
                  </a:cubicBezTo>
                  <a:cubicBezTo>
                    <a:pt x="158" y="2901"/>
                    <a:pt x="-228" y="1002"/>
                    <a:pt x="158" y="290"/>
                  </a:cubicBezTo>
                  <a:cubicBezTo>
                    <a:pt x="543" y="-422"/>
                    <a:pt x="1701" y="53"/>
                    <a:pt x="4111" y="3138"/>
                  </a:cubicBezTo>
                  <a:cubicBezTo>
                    <a:pt x="6522" y="6224"/>
                    <a:pt x="10186" y="11921"/>
                    <a:pt x="12404" y="15363"/>
                  </a:cubicBezTo>
                  <a:cubicBezTo>
                    <a:pt x="14622" y="18804"/>
                    <a:pt x="15393" y="19991"/>
                    <a:pt x="16647" y="20585"/>
                  </a:cubicBezTo>
                  <a:cubicBezTo>
                    <a:pt x="17901" y="21178"/>
                    <a:pt x="19636" y="21178"/>
                    <a:pt x="21372" y="211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8" name="Line"/>
            <p:cNvSpPr/>
            <p:nvPr/>
          </p:nvSpPr>
          <p:spPr>
            <a:xfrm>
              <a:off x="6421500" y="361695"/>
              <a:ext cx="97834" cy="428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2" h="21458" fill="norm" stroke="1" extrusionOk="0">
                  <a:moveTo>
                    <a:pt x="20323" y="1601"/>
                  </a:moveTo>
                  <a:cubicBezTo>
                    <a:pt x="20782" y="860"/>
                    <a:pt x="21242" y="119"/>
                    <a:pt x="21242" y="13"/>
                  </a:cubicBezTo>
                  <a:cubicBezTo>
                    <a:pt x="21242" y="-93"/>
                    <a:pt x="20782" y="436"/>
                    <a:pt x="18255" y="2501"/>
                  </a:cubicBezTo>
                  <a:cubicBezTo>
                    <a:pt x="15727" y="4566"/>
                    <a:pt x="11131" y="8166"/>
                    <a:pt x="7685" y="11395"/>
                  </a:cubicBezTo>
                  <a:cubicBezTo>
                    <a:pt x="4238" y="14625"/>
                    <a:pt x="1940" y="17483"/>
                    <a:pt x="791" y="19178"/>
                  </a:cubicBezTo>
                  <a:cubicBezTo>
                    <a:pt x="-358" y="20872"/>
                    <a:pt x="-358" y="21401"/>
                    <a:pt x="1480" y="21454"/>
                  </a:cubicBezTo>
                  <a:cubicBezTo>
                    <a:pt x="3319" y="21507"/>
                    <a:pt x="6995" y="21083"/>
                    <a:pt x="10672" y="206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799" name="Line"/>
            <p:cNvSpPr/>
            <p:nvPr/>
          </p:nvSpPr>
          <p:spPr>
            <a:xfrm>
              <a:off x="6566541" y="599985"/>
              <a:ext cx="97520" cy="16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3" h="21183" fill="norm" stroke="1" extrusionOk="0">
                  <a:moveTo>
                    <a:pt x="13648" y="2088"/>
                  </a:moveTo>
                  <a:cubicBezTo>
                    <a:pt x="9972" y="981"/>
                    <a:pt x="6295" y="-127"/>
                    <a:pt x="3997" y="11"/>
                  </a:cubicBezTo>
                  <a:cubicBezTo>
                    <a:pt x="1699" y="150"/>
                    <a:pt x="780" y="1535"/>
                    <a:pt x="321" y="4719"/>
                  </a:cubicBezTo>
                  <a:cubicBezTo>
                    <a:pt x="-139" y="7904"/>
                    <a:pt x="-139" y="12888"/>
                    <a:pt x="550" y="16073"/>
                  </a:cubicBezTo>
                  <a:cubicBezTo>
                    <a:pt x="1240" y="19258"/>
                    <a:pt x="2618" y="20642"/>
                    <a:pt x="5606" y="21058"/>
                  </a:cubicBezTo>
                  <a:cubicBezTo>
                    <a:pt x="8593" y="21473"/>
                    <a:pt x="13189" y="20919"/>
                    <a:pt x="16176" y="18427"/>
                  </a:cubicBezTo>
                  <a:cubicBezTo>
                    <a:pt x="19163" y="15935"/>
                    <a:pt x="20542" y="11504"/>
                    <a:pt x="21001" y="8458"/>
                  </a:cubicBezTo>
                  <a:cubicBezTo>
                    <a:pt x="21461" y="5411"/>
                    <a:pt x="21001" y="3750"/>
                    <a:pt x="19623" y="2504"/>
                  </a:cubicBezTo>
                  <a:cubicBezTo>
                    <a:pt x="18244" y="1258"/>
                    <a:pt x="15946" y="427"/>
                    <a:pt x="14797" y="842"/>
                  </a:cubicBezTo>
                  <a:cubicBezTo>
                    <a:pt x="13648" y="1258"/>
                    <a:pt x="13648" y="2919"/>
                    <a:pt x="13648" y="4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0" name="Line"/>
            <p:cNvSpPr/>
            <p:nvPr/>
          </p:nvSpPr>
          <p:spPr>
            <a:xfrm>
              <a:off x="6728748" y="584200"/>
              <a:ext cx="205453" cy="1951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4" h="21411" fill="norm" stroke="1" extrusionOk="0">
                  <a:moveTo>
                    <a:pt x="2880" y="0"/>
                  </a:moveTo>
                  <a:cubicBezTo>
                    <a:pt x="1778" y="3252"/>
                    <a:pt x="676" y="6503"/>
                    <a:pt x="235" y="9639"/>
                  </a:cubicBezTo>
                  <a:cubicBezTo>
                    <a:pt x="-206" y="12774"/>
                    <a:pt x="14" y="15794"/>
                    <a:pt x="565" y="17884"/>
                  </a:cubicBezTo>
                  <a:cubicBezTo>
                    <a:pt x="1116" y="19974"/>
                    <a:pt x="1998" y="21135"/>
                    <a:pt x="2990" y="21368"/>
                  </a:cubicBezTo>
                  <a:cubicBezTo>
                    <a:pt x="3982" y="21600"/>
                    <a:pt x="5084" y="20903"/>
                    <a:pt x="6186" y="19277"/>
                  </a:cubicBezTo>
                  <a:cubicBezTo>
                    <a:pt x="7288" y="17652"/>
                    <a:pt x="8390" y="15097"/>
                    <a:pt x="9161" y="12658"/>
                  </a:cubicBezTo>
                  <a:cubicBezTo>
                    <a:pt x="9933" y="10219"/>
                    <a:pt x="10374" y="7897"/>
                    <a:pt x="10814" y="7432"/>
                  </a:cubicBezTo>
                  <a:cubicBezTo>
                    <a:pt x="11255" y="6968"/>
                    <a:pt x="11696" y="8361"/>
                    <a:pt x="12908" y="10568"/>
                  </a:cubicBezTo>
                  <a:cubicBezTo>
                    <a:pt x="14121" y="12774"/>
                    <a:pt x="16104" y="15794"/>
                    <a:pt x="17647" y="17535"/>
                  </a:cubicBezTo>
                  <a:cubicBezTo>
                    <a:pt x="19190" y="19277"/>
                    <a:pt x="20292" y="19742"/>
                    <a:pt x="21394" y="202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1" name="Line"/>
            <p:cNvSpPr/>
            <p:nvPr/>
          </p:nvSpPr>
          <p:spPr>
            <a:xfrm>
              <a:off x="6940550" y="571500"/>
              <a:ext cx="190501" cy="2246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28" fill="norm" stroke="1" extrusionOk="0">
                  <a:moveTo>
                    <a:pt x="0" y="4845"/>
                  </a:moveTo>
                  <a:cubicBezTo>
                    <a:pt x="1440" y="4441"/>
                    <a:pt x="2880" y="4037"/>
                    <a:pt x="4920" y="5854"/>
                  </a:cubicBezTo>
                  <a:cubicBezTo>
                    <a:pt x="6960" y="7671"/>
                    <a:pt x="9600" y="11708"/>
                    <a:pt x="10920" y="14232"/>
                  </a:cubicBezTo>
                  <a:cubicBezTo>
                    <a:pt x="12240" y="16755"/>
                    <a:pt x="12240" y="17764"/>
                    <a:pt x="12240" y="18875"/>
                  </a:cubicBezTo>
                  <a:cubicBezTo>
                    <a:pt x="12240" y="19985"/>
                    <a:pt x="12240" y="21196"/>
                    <a:pt x="11760" y="21398"/>
                  </a:cubicBezTo>
                  <a:cubicBezTo>
                    <a:pt x="11280" y="21600"/>
                    <a:pt x="10320" y="20793"/>
                    <a:pt x="9720" y="18673"/>
                  </a:cubicBezTo>
                  <a:cubicBezTo>
                    <a:pt x="9120" y="16553"/>
                    <a:pt x="8880" y="13121"/>
                    <a:pt x="10920" y="9791"/>
                  </a:cubicBezTo>
                  <a:cubicBezTo>
                    <a:pt x="12960" y="6460"/>
                    <a:pt x="17280" y="323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2" name="Line"/>
            <p:cNvSpPr/>
            <p:nvPr/>
          </p:nvSpPr>
          <p:spPr>
            <a:xfrm>
              <a:off x="7461250" y="387350"/>
              <a:ext cx="131644" cy="3915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4" h="21600" fill="norm" stroke="1" extrusionOk="0">
                  <a:moveTo>
                    <a:pt x="0" y="0"/>
                  </a:moveTo>
                  <a:cubicBezTo>
                    <a:pt x="1029" y="3386"/>
                    <a:pt x="2057" y="6772"/>
                    <a:pt x="3086" y="10099"/>
                  </a:cubicBezTo>
                  <a:cubicBezTo>
                    <a:pt x="4114" y="13427"/>
                    <a:pt x="5143" y="16696"/>
                    <a:pt x="5657" y="18739"/>
                  </a:cubicBezTo>
                  <a:cubicBezTo>
                    <a:pt x="6171" y="20783"/>
                    <a:pt x="6171" y="21600"/>
                    <a:pt x="6171" y="21600"/>
                  </a:cubicBezTo>
                  <a:cubicBezTo>
                    <a:pt x="6171" y="21600"/>
                    <a:pt x="6171" y="20783"/>
                    <a:pt x="6857" y="19557"/>
                  </a:cubicBezTo>
                  <a:cubicBezTo>
                    <a:pt x="7543" y="18331"/>
                    <a:pt x="8914" y="16696"/>
                    <a:pt x="10286" y="15704"/>
                  </a:cubicBezTo>
                  <a:cubicBezTo>
                    <a:pt x="11657" y="14711"/>
                    <a:pt x="13029" y="14361"/>
                    <a:pt x="14571" y="14361"/>
                  </a:cubicBezTo>
                  <a:cubicBezTo>
                    <a:pt x="16114" y="14361"/>
                    <a:pt x="17829" y="14711"/>
                    <a:pt x="19200" y="15237"/>
                  </a:cubicBezTo>
                  <a:cubicBezTo>
                    <a:pt x="20571" y="15762"/>
                    <a:pt x="21600" y="16463"/>
                    <a:pt x="21257" y="17397"/>
                  </a:cubicBezTo>
                  <a:cubicBezTo>
                    <a:pt x="20914" y="18331"/>
                    <a:pt x="19200" y="19498"/>
                    <a:pt x="17314" y="20199"/>
                  </a:cubicBezTo>
                  <a:cubicBezTo>
                    <a:pt x="15429" y="20899"/>
                    <a:pt x="13371" y="21133"/>
                    <a:pt x="10971" y="21075"/>
                  </a:cubicBezTo>
                  <a:cubicBezTo>
                    <a:pt x="8571" y="21016"/>
                    <a:pt x="5829" y="20666"/>
                    <a:pt x="4629" y="20199"/>
                  </a:cubicBezTo>
                  <a:cubicBezTo>
                    <a:pt x="3429" y="19732"/>
                    <a:pt x="3771" y="19148"/>
                    <a:pt x="4457" y="18739"/>
                  </a:cubicBezTo>
                  <a:cubicBezTo>
                    <a:pt x="5143" y="18331"/>
                    <a:pt x="6171" y="18097"/>
                    <a:pt x="7200" y="17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3" name="Line"/>
            <p:cNvSpPr/>
            <p:nvPr/>
          </p:nvSpPr>
          <p:spPr>
            <a:xfrm>
              <a:off x="7651289" y="595453"/>
              <a:ext cx="171912" cy="1661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0675" fill="norm" stroke="1" extrusionOk="0">
                  <a:moveTo>
                    <a:pt x="1618" y="12033"/>
                  </a:moveTo>
                  <a:cubicBezTo>
                    <a:pt x="4220" y="9399"/>
                    <a:pt x="6823" y="6765"/>
                    <a:pt x="8254" y="4658"/>
                  </a:cubicBezTo>
                  <a:cubicBezTo>
                    <a:pt x="9685" y="2551"/>
                    <a:pt x="9946" y="970"/>
                    <a:pt x="9295" y="312"/>
                  </a:cubicBezTo>
                  <a:cubicBezTo>
                    <a:pt x="8644" y="-347"/>
                    <a:pt x="7083" y="-84"/>
                    <a:pt x="5131" y="2287"/>
                  </a:cubicBezTo>
                  <a:cubicBezTo>
                    <a:pt x="3179" y="4658"/>
                    <a:pt x="837" y="9136"/>
                    <a:pt x="187" y="12824"/>
                  </a:cubicBezTo>
                  <a:cubicBezTo>
                    <a:pt x="-464" y="16512"/>
                    <a:pt x="577" y="19409"/>
                    <a:pt x="3440" y="20331"/>
                  </a:cubicBezTo>
                  <a:cubicBezTo>
                    <a:pt x="6302" y="21253"/>
                    <a:pt x="10987" y="20199"/>
                    <a:pt x="14240" y="18619"/>
                  </a:cubicBezTo>
                  <a:cubicBezTo>
                    <a:pt x="17493" y="17038"/>
                    <a:pt x="19314" y="14931"/>
                    <a:pt x="21136" y="128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4" name="Line"/>
            <p:cNvSpPr/>
            <p:nvPr/>
          </p:nvSpPr>
          <p:spPr>
            <a:xfrm>
              <a:off x="7804641" y="563033"/>
              <a:ext cx="71241" cy="225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94" h="21263" fill="norm" stroke="1" extrusionOk="0">
                  <a:moveTo>
                    <a:pt x="19661" y="800"/>
                  </a:moveTo>
                  <a:cubicBezTo>
                    <a:pt x="14861" y="400"/>
                    <a:pt x="10061" y="0"/>
                    <a:pt x="6161" y="0"/>
                  </a:cubicBezTo>
                  <a:cubicBezTo>
                    <a:pt x="2261" y="0"/>
                    <a:pt x="-739" y="400"/>
                    <a:pt x="161" y="2300"/>
                  </a:cubicBezTo>
                  <a:cubicBezTo>
                    <a:pt x="1061" y="4200"/>
                    <a:pt x="5861" y="7600"/>
                    <a:pt x="10061" y="10300"/>
                  </a:cubicBezTo>
                  <a:cubicBezTo>
                    <a:pt x="14261" y="13000"/>
                    <a:pt x="17861" y="15000"/>
                    <a:pt x="19361" y="16700"/>
                  </a:cubicBezTo>
                  <a:cubicBezTo>
                    <a:pt x="20861" y="18400"/>
                    <a:pt x="20261" y="19800"/>
                    <a:pt x="18161" y="20600"/>
                  </a:cubicBezTo>
                  <a:cubicBezTo>
                    <a:pt x="16061" y="21400"/>
                    <a:pt x="12461" y="21600"/>
                    <a:pt x="10361" y="20500"/>
                  </a:cubicBezTo>
                  <a:cubicBezTo>
                    <a:pt x="8261" y="19400"/>
                    <a:pt x="7661" y="17000"/>
                    <a:pt x="7661" y="15300"/>
                  </a:cubicBezTo>
                  <a:cubicBezTo>
                    <a:pt x="7661" y="13600"/>
                    <a:pt x="8261" y="12600"/>
                    <a:pt x="8861" y="1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5" name="Line"/>
            <p:cNvSpPr/>
            <p:nvPr/>
          </p:nvSpPr>
          <p:spPr>
            <a:xfrm>
              <a:off x="7974385" y="285750"/>
              <a:ext cx="102816" cy="4903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292" fill="norm" stroke="1" extrusionOk="0">
                  <a:moveTo>
                    <a:pt x="6865" y="0"/>
                  </a:moveTo>
                  <a:cubicBezTo>
                    <a:pt x="5543" y="2757"/>
                    <a:pt x="4220" y="5515"/>
                    <a:pt x="2898" y="8456"/>
                  </a:cubicBezTo>
                  <a:cubicBezTo>
                    <a:pt x="1575" y="11397"/>
                    <a:pt x="253" y="14523"/>
                    <a:pt x="32" y="16591"/>
                  </a:cubicBezTo>
                  <a:cubicBezTo>
                    <a:pt x="-188" y="18659"/>
                    <a:pt x="694" y="19670"/>
                    <a:pt x="3118" y="20405"/>
                  </a:cubicBezTo>
                  <a:cubicBezTo>
                    <a:pt x="5543" y="21140"/>
                    <a:pt x="9510" y="21600"/>
                    <a:pt x="12816" y="21049"/>
                  </a:cubicBezTo>
                  <a:cubicBezTo>
                    <a:pt x="16122" y="20497"/>
                    <a:pt x="18767" y="18934"/>
                    <a:pt x="21412" y="1737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6" name="Line"/>
            <p:cNvSpPr/>
            <p:nvPr/>
          </p:nvSpPr>
          <p:spPr>
            <a:xfrm>
              <a:off x="7943579" y="558800"/>
              <a:ext cx="171722" cy="69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0" h="21600" fill="norm" stroke="1" extrusionOk="0">
                  <a:moveTo>
                    <a:pt x="7936" y="21600"/>
                  </a:moveTo>
                  <a:cubicBezTo>
                    <a:pt x="6092" y="21600"/>
                    <a:pt x="4248" y="21600"/>
                    <a:pt x="2668" y="21600"/>
                  </a:cubicBezTo>
                  <a:cubicBezTo>
                    <a:pt x="1087" y="21600"/>
                    <a:pt x="-230" y="21600"/>
                    <a:pt x="33" y="20618"/>
                  </a:cubicBezTo>
                  <a:cubicBezTo>
                    <a:pt x="297" y="19636"/>
                    <a:pt x="2141" y="17673"/>
                    <a:pt x="5960" y="14073"/>
                  </a:cubicBezTo>
                  <a:cubicBezTo>
                    <a:pt x="9780" y="10473"/>
                    <a:pt x="15575" y="5236"/>
                    <a:pt x="2137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7" name="Line"/>
            <p:cNvSpPr/>
            <p:nvPr/>
          </p:nvSpPr>
          <p:spPr>
            <a:xfrm>
              <a:off x="8364791" y="550130"/>
              <a:ext cx="163260" cy="4353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9" h="21357" fill="norm" stroke="1" extrusionOk="0">
                  <a:moveTo>
                    <a:pt x="21359" y="1360"/>
                  </a:moveTo>
                  <a:cubicBezTo>
                    <a:pt x="18313" y="633"/>
                    <a:pt x="15267" y="-94"/>
                    <a:pt x="11667" y="10"/>
                  </a:cubicBezTo>
                  <a:cubicBezTo>
                    <a:pt x="8067" y="114"/>
                    <a:pt x="3913" y="1048"/>
                    <a:pt x="1836" y="1775"/>
                  </a:cubicBezTo>
                  <a:cubicBezTo>
                    <a:pt x="-241" y="2502"/>
                    <a:pt x="-241" y="3021"/>
                    <a:pt x="313" y="3437"/>
                  </a:cubicBezTo>
                  <a:cubicBezTo>
                    <a:pt x="867" y="3852"/>
                    <a:pt x="1974" y="4164"/>
                    <a:pt x="3913" y="3904"/>
                  </a:cubicBezTo>
                  <a:cubicBezTo>
                    <a:pt x="5851" y="3644"/>
                    <a:pt x="8621" y="2814"/>
                    <a:pt x="10697" y="2294"/>
                  </a:cubicBezTo>
                  <a:cubicBezTo>
                    <a:pt x="12774" y="1775"/>
                    <a:pt x="14159" y="1568"/>
                    <a:pt x="14851" y="1723"/>
                  </a:cubicBezTo>
                  <a:cubicBezTo>
                    <a:pt x="15544" y="1879"/>
                    <a:pt x="15544" y="2398"/>
                    <a:pt x="15682" y="4683"/>
                  </a:cubicBezTo>
                  <a:cubicBezTo>
                    <a:pt x="15821" y="6968"/>
                    <a:pt x="16097" y="11018"/>
                    <a:pt x="16236" y="13873"/>
                  </a:cubicBezTo>
                  <a:cubicBezTo>
                    <a:pt x="16374" y="16729"/>
                    <a:pt x="16374" y="18391"/>
                    <a:pt x="15959" y="19429"/>
                  </a:cubicBezTo>
                  <a:cubicBezTo>
                    <a:pt x="15544" y="20468"/>
                    <a:pt x="14713" y="20883"/>
                    <a:pt x="13605" y="21143"/>
                  </a:cubicBezTo>
                  <a:cubicBezTo>
                    <a:pt x="12497" y="21402"/>
                    <a:pt x="11113" y="21506"/>
                    <a:pt x="9728" y="20987"/>
                  </a:cubicBezTo>
                  <a:cubicBezTo>
                    <a:pt x="8344" y="20468"/>
                    <a:pt x="6959" y="19325"/>
                    <a:pt x="7236" y="17404"/>
                  </a:cubicBezTo>
                  <a:cubicBezTo>
                    <a:pt x="7513" y="15483"/>
                    <a:pt x="9451" y="12783"/>
                    <a:pt x="11390" y="100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8" name="Line"/>
            <p:cNvSpPr/>
            <p:nvPr/>
          </p:nvSpPr>
          <p:spPr>
            <a:xfrm>
              <a:off x="8563563" y="569559"/>
              <a:ext cx="484243" cy="2876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429" fill="norm" stroke="1" extrusionOk="0">
                  <a:moveTo>
                    <a:pt x="960" y="617"/>
                  </a:moveTo>
                  <a:cubicBezTo>
                    <a:pt x="584" y="2352"/>
                    <a:pt x="209" y="4086"/>
                    <a:pt x="68" y="5899"/>
                  </a:cubicBezTo>
                  <a:cubicBezTo>
                    <a:pt x="-73" y="7712"/>
                    <a:pt x="21" y="9604"/>
                    <a:pt x="209" y="10865"/>
                  </a:cubicBezTo>
                  <a:cubicBezTo>
                    <a:pt x="397" y="12127"/>
                    <a:pt x="678" y="12757"/>
                    <a:pt x="1054" y="12994"/>
                  </a:cubicBezTo>
                  <a:cubicBezTo>
                    <a:pt x="1430" y="13230"/>
                    <a:pt x="1899" y="13073"/>
                    <a:pt x="2369" y="12127"/>
                  </a:cubicBezTo>
                  <a:cubicBezTo>
                    <a:pt x="2838" y="11181"/>
                    <a:pt x="3308" y="9447"/>
                    <a:pt x="3637" y="8106"/>
                  </a:cubicBezTo>
                  <a:cubicBezTo>
                    <a:pt x="3965" y="6766"/>
                    <a:pt x="4153" y="5820"/>
                    <a:pt x="4247" y="5741"/>
                  </a:cubicBezTo>
                  <a:cubicBezTo>
                    <a:pt x="4341" y="5663"/>
                    <a:pt x="4341" y="6451"/>
                    <a:pt x="4388" y="7712"/>
                  </a:cubicBezTo>
                  <a:cubicBezTo>
                    <a:pt x="4435" y="8974"/>
                    <a:pt x="4529" y="10708"/>
                    <a:pt x="4717" y="12048"/>
                  </a:cubicBezTo>
                  <a:cubicBezTo>
                    <a:pt x="4904" y="13388"/>
                    <a:pt x="5186" y="14334"/>
                    <a:pt x="5562" y="14965"/>
                  </a:cubicBezTo>
                  <a:cubicBezTo>
                    <a:pt x="5937" y="15595"/>
                    <a:pt x="6407" y="15911"/>
                    <a:pt x="7017" y="15595"/>
                  </a:cubicBezTo>
                  <a:cubicBezTo>
                    <a:pt x="7628" y="15280"/>
                    <a:pt x="8379" y="14334"/>
                    <a:pt x="8990" y="12757"/>
                  </a:cubicBezTo>
                  <a:cubicBezTo>
                    <a:pt x="9600" y="11181"/>
                    <a:pt x="10070" y="8974"/>
                    <a:pt x="10304" y="7476"/>
                  </a:cubicBezTo>
                  <a:cubicBezTo>
                    <a:pt x="10539" y="5978"/>
                    <a:pt x="10539" y="5190"/>
                    <a:pt x="10398" y="4480"/>
                  </a:cubicBezTo>
                  <a:cubicBezTo>
                    <a:pt x="10257" y="3771"/>
                    <a:pt x="9976" y="3140"/>
                    <a:pt x="9694" y="3140"/>
                  </a:cubicBezTo>
                  <a:cubicBezTo>
                    <a:pt x="9412" y="3140"/>
                    <a:pt x="9130" y="3771"/>
                    <a:pt x="8802" y="5111"/>
                  </a:cubicBezTo>
                  <a:cubicBezTo>
                    <a:pt x="8473" y="6451"/>
                    <a:pt x="8097" y="8501"/>
                    <a:pt x="7910" y="9998"/>
                  </a:cubicBezTo>
                  <a:cubicBezTo>
                    <a:pt x="7722" y="11496"/>
                    <a:pt x="7722" y="12442"/>
                    <a:pt x="7863" y="13230"/>
                  </a:cubicBezTo>
                  <a:cubicBezTo>
                    <a:pt x="8004" y="14019"/>
                    <a:pt x="8285" y="14649"/>
                    <a:pt x="8661" y="14965"/>
                  </a:cubicBezTo>
                  <a:cubicBezTo>
                    <a:pt x="9037" y="15280"/>
                    <a:pt x="9506" y="15280"/>
                    <a:pt x="10539" y="14176"/>
                  </a:cubicBezTo>
                  <a:cubicBezTo>
                    <a:pt x="11572" y="13073"/>
                    <a:pt x="13169" y="10865"/>
                    <a:pt x="14155" y="8737"/>
                  </a:cubicBezTo>
                  <a:cubicBezTo>
                    <a:pt x="15141" y="6609"/>
                    <a:pt x="15517" y="4559"/>
                    <a:pt x="15704" y="3061"/>
                  </a:cubicBezTo>
                  <a:cubicBezTo>
                    <a:pt x="15892" y="1563"/>
                    <a:pt x="15892" y="617"/>
                    <a:pt x="15657" y="223"/>
                  </a:cubicBezTo>
                  <a:cubicBezTo>
                    <a:pt x="15423" y="-171"/>
                    <a:pt x="14953" y="-13"/>
                    <a:pt x="14671" y="460"/>
                  </a:cubicBezTo>
                  <a:cubicBezTo>
                    <a:pt x="14390" y="933"/>
                    <a:pt x="14296" y="1721"/>
                    <a:pt x="14390" y="3376"/>
                  </a:cubicBezTo>
                  <a:cubicBezTo>
                    <a:pt x="14484" y="5032"/>
                    <a:pt x="14765" y="7555"/>
                    <a:pt x="15047" y="9604"/>
                  </a:cubicBezTo>
                  <a:cubicBezTo>
                    <a:pt x="15329" y="11654"/>
                    <a:pt x="15610" y="13230"/>
                    <a:pt x="15751" y="14649"/>
                  </a:cubicBezTo>
                  <a:cubicBezTo>
                    <a:pt x="15892" y="16068"/>
                    <a:pt x="15892" y="17330"/>
                    <a:pt x="15657" y="18197"/>
                  </a:cubicBezTo>
                  <a:cubicBezTo>
                    <a:pt x="15423" y="19064"/>
                    <a:pt x="14953" y="19537"/>
                    <a:pt x="14671" y="19301"/>
                  </a:cubicBezTo>
                  <a:cubicBezTo>
                    <a:pt x="14390" y="19064"/>
                    <a:pt x="14296" y="18118"/>
                    <a:pt x="14906" y="16463"/>
                  </a:cubicBezTo>
                  <a:cubicBezTo>
                    <a:pt x="15517" y="14807"/>
                    <a:pt x="16831" y="12442"/>
                    <a:pt x="17958" y="10471"/>
                  </a:cubicBezTo>
                  <a:cubicBezTo>
                    <a:pt x="19085" y="8501"/>
                    <a:pt x="20024" y="6924"/>
                    <a:pt x="20635" y="5663"/>
                  </a:cubicBezTo>
                  <a:cubicBezTo>
                    <a:pt x="21245" y="4401"/>
                    <a:pt x="21527" y="3455"/>
                    <a:pt x="21480" y="2746"/>
                  </a:cubicBezTo>
                  <a:cubicBezTo>
                    <a:pt x="21433" y="2036"/>
                    <a:pt x="21057" y="1563"/>
                    <a:pt x="20682" y="1563"/>
                  </a:cubicBezTo>
                  <a:cubicBezTo>
                    <a:pt x="20306" y="1563"/>
                    <a:pt x="19930" y="2036"/>
                    <a:pt x="19743" y="2746"/>
                  </a:cubicBezTo>
                  <a:cubicBezTo>
                    <a:pt x="19555" y="3455"/>
                    <a:pt x="19555" y="4401"/>
                    <a:pt x="19977" y="6057"/>
                  </a:cubicBezTo>
                  <a:cubicBezTo>
                    <a:pt x="20400" y="7712"/>
                    <a:pt x="21245" y="10077"/>
                    <a:pt x="21386" y="12757"/>
                  </a:cubicBezTo>
                  <a:cubicBezTo>
                    <a:pt x="21527" y="15438"/>
                    <a:pt x="20964" y="18433"/>
                    <a:pt x="20400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09" name="Line"/>
            <p:cNvSpPr/>
            <p:nvPr/>
          </p:nvSpPr>
          <p:spPr>
            <a:xfrm>
              <a:off x="9411906" y="379868"/>
              <a:ext cx="430595" cy="670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0" h="21522" fill="norm" stroke="1" extrusionOk="0">
                  <a:moveTo>
                    <a:pt x="6293" y="9817"/>
                  </a:moveTo>
                  <a:cubicBezTo>
                    <a:pt x="6187" y="9477"/>
                    <a:pt x="6081" y="9138"/>
                    <a:pt x="6028" y="8764"/>
                  </a:cubicBezTo>
                  <a:cubicBezTo>
                    <a:pt x="5975" y="8391"/>
                    <a:pt x="5975" y="7983"/>
                    <a:pt x="5711" y="7745"/>
                  </a:cubicBezTo>
                  <a:cubicBezTo>
                    <a:pt x="5446" y="7508"/>
                    <a:pt x="4916" y="7440"/>
                    <a:pt x="4016" y="7983"/>
                  </a:cubicBezTo>
                  <a:cubicBezTo>
                    <a:pt x="3116" y="8526"/>
                    <a:pt x="1846" y="9681"/>
                    <a:pt x="1105" y="10598"/>
                  </a:cubicBezTo>
                  <a:cubicBezTo>
                    <a:pt x="364" y="11515"/>
                    <a:pt x="152" y="12194"/>
                    <a:pt x="46" y="12738"/>
                  </a:cubicBezTo>
                  <a:cubicBezTo>
                    <a:pt x="-60" y="13281"/>
                    <a:pt x="-60" y="13689"/>
                    <a:pt x="946" y="13621"/>
                  </a:cubicBezTo>
                  <a:cubicBezTo>
                    <a:pt x="1952" y="13553"/>
                    <a:pt x="3964" y="13010"/>
                    <a:pt x="5128" y="12093"/>
                  </a:cubicBezTo>
                  <a:cubicBezTo>
                    <a:pt x="6293" y="11176"/>
                    <a:pt x="6611" y="9885"/>
                    <a:pt x="6769" y="8798"/>
                  </a:cubicBezTo>
                  <a:cubicBezTo>
                    <a:pt x="6928" y="7711"/>
                    <a:pt x="6928" y="6828"/>
                    <a:pt x="7775" y="5843"/>
                  </a:cubicBezTo>
                  <a:cubicBezTo>
                    <a:pt x="8622" y="4859"/>
                    <a:pt x="10316" y="3772"/>
                    <a:pt x="11640" y="2889"/>
                  </a:cubicBezTo>
                  <a:cubicBezTo>
                    <a:pt x="12964" y="2006"/>
                    <a:pt x="13916" y="1326"/>
                    <a:pt x="14711" y="817"/>
                  </a:cubicBezTo>
                  <a:cubicBezTo>
                    <a:pt x="15505" y="308"/>
                    <a:pt x="16140" y="-32"/>
                    <a:pt x="16352" y="2"/>
                  </a:cubicBezTo>
                  <a:cubicBezTo>
                    <a:pt x="16564" y="36"/>
                    <a:pt x="16352" y="443"/>
                    <a:pt x="15505" y="1802"/>
                  </a:cubicBezTo>
                  <a:cubicBezTo>
                    <a:pt x="14658" y="3160"/>
                    <a:pt x="13175" y="5470"/>
                    <a:pt x="12011" y="7779"/>
                  </a:cubicBezTo>
                  <a:cubicBezTo>
                    <a:pt x="10846" y="10089"/>
                    <a:pt x="9999" y="12398"/>
                    <a:pt x="9469" y="14402"/>
                  </a:cubicBezTo>
                  <a:cubicBezTo>
                    <a:pt x="8940" y="16406"/>
                    <a:pt x="8728" y="18104"/>
                    <a:pt x="8675" y="19157"/>
                  </a:cubicBezTo>
                  <a:cubicBezTo>
                    <a:pt x="8622" y="20210"/>
                    <a:pt x="8728" y="20617"/>
                    <a:pt x="8993" y="20923"/>
                  </a:cubicBezTo>
                  <a:cubicBezTo>
                    <a:pt x="9258" y="21228"/>
                    <a:pt x="9681" y="21432"/>
                    <a:pt x="10211" y="21500"/>
                  </a:cubicBezTo>
                  <a:cubicBezTo>
                    <a:pt x="10740" y="21568"/>
                    <a:pt x="11375" y="21500"/>
                    <a:pt x="12275" y="20889"/>
                  </a:cubicBezTo>
                  <a:cubicBezTo>
                    <a:pt x="13175" y="20277"/>
                    <a:pt x="14340" y="19123"/>
                    <a:pt x="15028" y="18342"/>
                  </a:cubicBezTo>
                  <a:cubicBezTo>
                    <a:pt x="15716" y="17560"/>
                    <a:pt x="15928" y="17153"/>
                    <a:pt x="15928" y="16711"/>
                  </a:cubicBezTo>
                  <a:cubicBezTo>
                    <a:pt x="15928" y="16270"/>
                    <a:pt x="15716" y="15794"/>
                    <a:pt x="15875" y="15557"/>
                  </a:cubicBezTo>
                  <a:cubicBezTo>
                    <a:pt x="16034" y="15319"/>
                    <a:pt x="16564" y="15319"/>
                    <a:pt x="17569" y="15115"/>
                  </a:cubicBezTo>
                  <a:cubicBezTo>
                    <a:pt x="18575" y="14911"/>
                    <a:pt x="20058" y="14504"/>
                    <a:pt x="21540" y="140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0" name="Line"/>
            <p:cNvSpPr/>
            <p:nvPr/>
          </p:nvSpPr>
          <p:spPr>
            <a:xfrm>
              <a:off x="10435943" y="440139"/>
              <a:ext cx="196277" cy="6501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4" h="21472" fill="norm" stroke="1" extrusionOk="0">
                  <a:moveTo>
                    <a:pt x="3100" y="8951"/>
                  </a:moveTo>
                  <a:cubicBezTo>
                    <a:pt x="2418" y="10629"/>
                    <a:pt x="1736" y="12307"/>
                    <a:pt x="1509" y="14264"/>
                  </a:cubicBezTo>
                  <a:cubicBezTo>
                    <a:pt x="1281" y="16221"/>
                    <a:pt x="1509" y="18458"/>
                    <a:pt x="1509" y="19786"/>
                  </a:cubicBezTo>
                  <a:cubicBezTo>
                    <a:pt x="1509" y="21115"/>
                    <a:pt x="1281" y="21534"/>
                    <a:pt x="1054" y="21464"/>
                  </a:cubicBezTo>
                  <a:cubicBezTo>
                    <a:pt x="826" y="21394"/>
                    <a:pt x="599" y="20835"/>
                    <a:pt x="372" y="19262"/>
                  </a:cubicBezTo>
                  <a:cubicBezTo>
                    <a:pt x="144" y="17689"/>
                    <a:pt x="-83" y="15103"/>
                    <a:pt x="31" y="12621"/>
                  </a:cubicBezTo>
                  <a:cubicBezTo>
                    <a:pt x="144" y="10140"/>
                    <a:pt x="599" y="7763"/>
                    <a:pt x="1622" y="5806"/>
                  </a:cubicBezTo>
                  <a:cubicBezTo>
                    <a:pt x="2645" y="3849"/>
                    <a:pt x="4237" y="2311"/>
                    <a:pt x="5601" y="1402"/>
                  </a:cubicBezTo>
                  <a:cubicBezTo>
                    <a:pt x="6965" y="493"/>
                    <a:pt x="8102" y="214"/>
                    <a:pt x="9808" y="74"/>
                  </a:cubicBezTo>
                  <a:cubicBezTo>
                    <a:pt x="11513" y="-66"/>
                    <a:pt x="13786" y="-66"/>
                    <a:pt x="15946" y="598"/>
                  </a:cubicBezTo>
                  <a:cubicBezTo>
                    <a:pt x="18106" y="1262"/>
                    <a:pt x="20153" y="2590"/>
                    <a:pt x="20835" y="3918"/>
                  </a:cubicBezTo>
                  <a:cubicBezTo>
                    <a:pt x="21517" y="5247"/>
                    <a:pt x="20835" y="6575"/>
                    <a:pt x="18334" y="7658"/>
                  </a:cubicBezTo>
                  <a:cubicBezTo>
                    <a:pt x="15833" y="8742"/>
                    <a:pt x="11513" y="9581"/>
                    <a:pt x="8671" y="10000"/>
                  </a:cubicBezTo>
                  <a:cubicBezTo>
                    <a:pt x="5829" y="10419"/>
                    <a:pt x="4464" y="10419"/>
                    <a:pt x="3328" y="10280"/>
                  </a:cubicBezTo>
                  <a:cubicBezTo>
                    <a:pt x="2191" y="10140"/>
                    <a:pt x="1281" y="9860"/>
                    <a:pt x="1395" y="9685"/>
                  </a:cubicBezTo>
                  <a:cubicBezTo>
                    <a:pt x="1509" y="9511"/>
                    <a:pt x="2645" y="9441"/>
                    <a:pt x="3896" y="9406"/>
                  </a:cubicBezTo>
                  <a:cubicBezTo>
                    <a:pt x="5146" y="9371"/>
                    <a:pt x="6511" y="9371"/>
                    <a:pt x="7875" y="9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1" name="Line"/>
            <p:cNvSpPr/>
            <p:nvPr/>
          </p:nvSpPr>
          <p:spPr>
            <a:xfrm>
              <a:off x="10617200" y="768350"/>
              <a:ext cx="133350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2" name="Line"/>
            <p:cNvSpPr/>
            <p:nvPr/>
          </p:nvSpPr>
          <p:spPr>
            <a:xfrm>
              <a:off x="10641389" y="781050"/>
              <a:ext cx="9646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9" h="21600" fill="norm" stroke="1" extrusionOk="0">
                  <a:moveTo>
                    <a:pt x="21399" y="0"/>
                  </a:moveTo>
                  <a:cubicBezTo>
                    <a:pt x="14825" y="5175"/>
                    <a:pt x="8251" y="10350"/>
                    <a:pt x="4495" y="13500"/>
                  </a:cubicBezTo>
                  <a:cubicBezTo>
                    <a:pt x="738" y="16650"/>
                    <a:pt x="-201" y="17775"/>
                    <a:pt x="34" y="18788"/>
                  </a:cubicBezTo>
                  <a:cubicBezTo>
                    <a:pt x="269" y="19800"/>
                    <a:pt x="1677" y="20700"/>
                    <a:pt x="308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3" name="Line"/>
            <p:cNvSpPr/>
            <p:nvPr/>
          </p:nvSpPr>
          <p:spPr>
            <a:xfrm>
              <a:off x="10867936" y="516062"/>
              <a:ext cx="174715" cy="3083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1" h="20839" fill="norm" stroke="1" extrusionOk="0">
                  <a:moveTo>
                    <a:pt x="21481" y="742"/>
                  </a:moveTo>
                  <a:cubicBezTo>
                    <a:pt x="18098" y="170"/>
                    <a:pt x="14715" y="-402"/>
                    <a:pt x="11462" y="385"/>
                  </a:cubicBezTo>
                  <a:cubicBezTo>
                    <a:pt x="8209" y="1172"/>
                    <a:pt x="5086" y="3317"/>
                    <a:pt x="3004" y="6178"/>
                  </a:cubicBezTo>
                  <a:cubicBezTo>
                    <a:pt x="922" y="9039"/>
                    <a:pt x="-119" y="12615"/>
                    <a:pt x="11" y="15333"/>
                  </a:cubicBezTo>
                  <a:cubicBezTo>
                    <a:pt x="141" y="18051"/>
                    <a:pt x="1442" y="19911"/>
                    <a:pt x="4435" y="20554"/>
                  </a:cubicBezTo>
                  <a:cubicBezTo>
                    <a:pt x="7428" y="21198"/>
                    <a:pt x="12112" y="20626"/>
                    <a:pt x="16797" y="20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4" name="Line"/>
            <p:cNvSpPr/>
            <p:nvPr/>
          </p:nvSpPr>
          <p:spPr>
            <a:xfrm>
              <a:off x="10967733" y="565150"/>
              <a:ext cx="214618" cy="2234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513" fill="norm" stroke="1" extrusionOk="0">
                  <a:moveTo>
                    <a:pt x="19566" y="0"/>
                  </a:moveTo>
                  <a:cubicBezTo>
                    <a:pt x="17660" y="3464"/>
                    <a:pt x="15754" y="6928"/>
                    <a:pt x="13425" y="10392"/>
                  </a:cubicBezTo>
                  <a:cubicBezTo>
                    <a:pt x="11096" y="13857"/>
                    <a:pt x="8343" y="17321"/>
                    <a:pt x="6437" y="19257"/>
                  </a:cubicBezTo>
                  <a:cubicBezTo>
                    <a:pt x="4531" y="21192"/>
                    <a:pt x="3472" y="21600"/>
                    <a:pt x="2519" y="21498"/>
                  </a:cubicBezTo>
                  <a:cubicBezTo>
                    <a:pt x="1566" y="21396"/>
                    <a:pt x="719" y="20785"/>
                    <a:pt x="296" y="19358"/>
                  </a:cubicBezTo>
                  <a:cubicBezTo>
                    <a:pt x="-128" y="17932"/>
                    <a:pt x="-128" y="15691"/>
                    <a:pt x="507" y="13653"/>
                  </a:cubicBezTo>
                  <a:cubicBezTo>
                    <a:pt x="1143" y="11615"/>
                    <a:pt x="2413" y="9781"/>
                    <a:pt x="4213" y="9068"/>
                  </a:cubicBezTo>
                  <a:cubicBezTo>
                    <a:pt x="6013" y="8355"/>
                    <a:pt x="8343" y="8762"/>
                    <a:pt x="10778" y="10698"/>
                  </a:cubicBezTo>
                  <a:cubicBezTo>
                    <a:pt x="13213" y="12634"/>
                    <a:pt x="15754" y="16098"/>
                    <a:pt x="17554" y="18034"/>
                  </a:cubicBezTo>
                  <a:cubicBezTo>
                    <a:pt x="19354" y="19970"/>
                    <a:pt x="20413" y="20377"/>
                    <a:pt x="21472" y="207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5" name="Line"/>
            <p:cNvSpPr/>
            <p:nvPr/>
          </p:nvSpPr>
          <p:spPr>
            <a:xfrm>
              <a:off x="11188700" y="495300"/>
              <a:ext cx="136885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49" h="21600" fill="norm" stroke="1" extrusionOk="0">
                  <a:moveTo>
                    <a:pt x="18376" y="0"/>
                  </a:moveTo>
                  <a:cubicBezTo>
                    <a:pt x="19988" y="3986"/>
                    <a:pt x="21600" y="7971"/>
                    <a:pt x="20472" y="11314"/>
                  </a:cubicBezTo>
                  <a:cubicBezTo>
                    <a:pt x="19343" y="14657"/>
                    <a:pt x="15475" y="17357"/>
                    <a:pt x="11606" y="18964"/>
                  </a:cubicBezTo>
                  <a:cubicBezTo>
                    <a:pt x="7737" y="20571"/>
                    <a:pt x="3869" y="210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6" name="Line"/>
            <p:cNvSpPr/>
            <p:nvPr/>
          </p:nvSpPr>
          <p:spPr>
            <a:xfrm>
              <a:off x="10444287" y="47536"/>
              <a:ext cx="255464" cy="3028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8" h="21461" fill="norm" stroke="1" extrusionOk="0">
                  <a:moveTo>
                    <a:pt x="7558" y="10581"/>
                  </a:moveTo>
                  <a:cubicBezTo>
                    <a:pt x="7558" y="9681"/>
                    <a:pt x="7558" y="8781"/>
                    <a:pt x="7204" y="8931"/>
                  </a:cubicBezTo>
                  <a:cubicBezTo>
                    <a:pt x="6850" y="9081"/>
                    <a:pt x="6142" y="10281"/>
                    <a:pt x="5168" y="12231"/>
                  </a:cubicBezTo>
                  <a:cubicBezTo>
                    <a:pt x="4194" y="14181"/>
                    <a:pt x="2955" y="16881"/>
                    <a:pt x="2070" y="18681"/>
                  </a:cubicBezTo>
                  <a:cubicBezTo>
                    <a:pt x="1184" y="20481"/>
                    <a:pt x="653" y="21381"/>
                    <a:pt x="299" y="21456"/>
                  </a:cubicBezTo>
                  <a:cubicBezTo>
                    <a:pt x="-55" y="21531"/>
                    <a:pt x="-232" y="20781"/>
                    <a:pt x="565" y="18081"/>
                  </a:cubicBezTo>
                  <a:cubicBezTo>
                    <a:pt x="1361" y="15381"/>
                    <a:pt x="3132" y="10731"/>
                    <a:pt x="4371" y="7581"/>
                  </a:cubicBezTo>
                  <a:cubicBezTo>
                    <a:pt x="5611" y="4431"/>
                    <a:pt x="6319" y="2781"/>
                    <a:pt x="6938" y="1656"/>
                  </a:cubicBezTo>
                  <a:cubicBezTo>
                    <a:pt x="7558" y="531"/>
                    <a:pt x="8089" y="-69"/>
                    <a:pt x="8443" y="6"/>
                  </a:cubicBezTo>
                  <a:cubicBezTo>
                    <a:pt x="8798" y="81"/>
                    <a:pt x="8975" y="831"/>
                    <a:pt x="10214" y="3156"/>
                  </a:cubicBezTo>
                  <a:cubicBezTo>
                    <a:pt x="11453" y="5481"/>
                    <a:pt x="13755" y="9381"/>
                    <a:pt x="15791" y="12381"/>
                  </a:cubicBezTo>
                  <a:cubicBezTo>
                    <a:pt x="17827" y="15381"/>
                    <a:pt x="19598" y="17481"/>
                    <a:pt x="21368" y="195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7" name="Line"/>
            <p:cNvSpPr/>
            <p:nvPr/>
          </p:nvSpPr>
          <p:spPr>
            <a:xfrm>
              <a:off x="263668" y="1547388"/>
              <a:ext cx="212507" cy="460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58" h="21260" fill="norm" stroke="1" extrusionOk="0">
                  <a:moveTo>
                    <a:pt x="3348" y="2732"/>
                  </a:moveTo>
                  <a:cubicBezTo>
                    <a:pt x="3348" y="6153"/>
                    <a:pt x="3348" y="9573"/>
                    <a:pt x="3348" y="12408"/>
                  </a:cubicBezTo>
                  <a:cubicBezTo>
                    <a:pt x="3348" y="15242"/>
                    <a:pt x="3348" y="17490"/>
                    <a:pt x="3348" y="18907"/>
                  </a:cubicBezTo>
                  <a:cubicBezTo>
                    <a:pt x="3348" y="20325"/>
                    <a:pt x="3348" y="20911"/>
                    <a:pt x="3145" y="20031"/>
                  </a:cubicBezTo>
                  <a:cubicBezTo>
                    <a:pt x="2941" y="19152"/>
                    <a:pt x="2533" y="16806"/>
                    <a:pt x="2228" y="13825"/>
                  </a:cubicBezTo>
                  <a:cubicBezTo>
                    <a:pt x="1922" y="10844"/>
                    <a:pt x="1718" y="7228"/>
                    <a:pt x="2228" y="4833"/>
                  </a:cubicBezTo>
                  <a:cubicBezTo>
                    <a:pt x="2737" y="2439"/>
                    <a:pt x="3960" y="1266"/>
                    <a:pt x="6099" y="582"/>
                  </a:cubicBezTo>
                  <a:cubicBezTo>
                    <a:pt x="8239" y="-103"/>
                    <a:pt x="11296" y="-298"/>
                    <a:pt x="13945" y="631"/>
                  </a:cubicBezTo>
                  <a:cubicBezTo>
                    <a:pt x="16594" y="1559"/>
                    <a:pt x="18835" y="3612"/>
                    <a:pt x="19854" y="6202"/>
                  </a:cubicBezTo>
                  <a:cubicBezTo>
                    <a:pt x="20873" y="8792"/>
                    <a:pt x="20669" y="11919"/>
                    <a:pt x="18733" y="14460"/>
                  </a:cubicBezTo>
                  <a:cubicBezTo>
                    <a:pt x="16798" y="17002"/>
                    <a:pt x="13130" y="18956"/>
                    <a:pt x="9869" y="20031"/>
                  </a:cubicBezTo>
                  <a:cubicBezTo>
                    <a:pt x="6609" y="21107"/>
                    <a:pt x="3756" y="21302"/>
                    <a:pt x="1922" y="21253"/>
                  </a:cubicBezTo>
                  <a:cubicBezTo>
                    <a:pt x="88" y="21204"/>
                    <a:pt x="-727" y="20911"/>
                    <a:pt x="801" y="19836"/>
                  </a:cubicBezTo>
                  <a:cubicBezTo>
                    <a:pt x="2330" y="18761"/>
                    <a:pt x="6201" y="16904"/>
                    <a:pt x="8850" y="15780"/>
                  </a:cubicBezTo>
                  <a:cubicBezTo>
                    <a:pt x="11499" y="14656"/>
                    <a:pt x="12926" y="14265"/>
                    <a:pt x="14352" y="138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8" name="Line"/>
            <p:cNvSpPr/>
            <p:nvPr/>
          </p:nvSpPr>
          <p:spPr>
            <a:xfrm>
              <a:off x="641350" y="1739900"/>
              <a:ext cx="13335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19" name="Line"/>
            <p:cNvSpPr/>
            <p:nvPr/>
          </p:nvSpPr>
          <p:spPr>
            <a:xfrm>
              <a:off x="698500" y="1860550"/>
              <a:ext cx="1714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0" name="Line"/>
            <p:cNvSpPr/>
            <p:nvPr/>
          </p:nvSpPr>
          <p:spPr>
            <a:xfrm>
              <a:off x="1331891" y="1495588"/>
              <a:ext cx="192110" cy="6103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9" h="21404" fill="norm" stroke="1" extrusionOk="0">
                  <a:moveTo>
                    <a:pt x="18492" y="1219"/>
                  </a:moveTo>
                  <a:cubicBezTo>
                    <a:pt x="16379" y="922"/>
                    <a:pt x="14266" y="625"/>
                    <a:pt x="11800" y="365"/>
                  </a:cubicBezTo>
                  <a:cubicBezTo>
                    <a:pt x="9335" y="106"/>
                    <a:pt x="6518" y="-117"/>
                    <a:pt x="4405" y="69"/>
                  </a:cubicBezTo>
                  <a:cubicBezTo>
                    <a:pt x="2292" y="254"/>
                    <a:pt x="883" y="848"/>
                    <a:pt x="296" y="1330"/>
                  </a:cubicBezTo>
                  <a:cubicBezTo>
                    <a:pt x="-291" y="1813"/>
                    <a:pt x="-56" y="2184"/>
                    <a:pt x="1470" y="2852"/>
                  </a:cubicBezTo>
                  <a:cubicBezTo>
                    <a:pt x="2996" y="3520"/>
                    <a:pt x="5813" y="4485"/>
                    <a:pt x="7692" y="5710"/>
                  </a:cubicBezTo>
                  <a:cubicBezTo>
                    <a:pt x="9570" y="6935"/>
                    <a:pt x="10509" y="8419"/>
                    <a:pt x="10626" y="9384"/>
                  </a:cubicBezTo>
                  <a:cubicBezTo>
                    <a:pt x="10744" y="10349"/>
                    <a:pt x="10039" y="10794"/>
                    <a:pt x="9335" y="11165"/>
                  </a:cubicBezTo>
                  <a:cubicBezTo>
                    <a:pt x="8631" y="11537"/>
                    <a:pt x="7926" y="11834"/>
                    <a:pt x="7105" y="12093"/>
                  </a:cubicBezTo>
                  <a:cubicBezTo>
                    <a:pt x="6283" y="12353"/>
                    <a:pt x="5344" y="12576"/>
                    <a:pt x="5226" y="12539"/>
                  </a:cubicBezTo>
                  <a:cubicBezTo>
                    <a:pt x="5109" y="12502"/>
                    <a:pt x="5813" y="12205"/>
                    <a:pt x="6752" y="12205"/>
                  </a:cubicBezTo>
                  <a:cubicBezTo>
                    <a:pt x="7692" y="12205"/>
                    <a:pt x="8866" y="12502"/>
                    <a:pt x="9570" y="13058"/>
                  </a:cubicBezTo>
                  <a:cubicBezTo>
                    <a:pt x="10274" y="13615"/>
                    <a:pt x="10509" y="14431"/>
                    <a:pt x="9922" y="15582"/>
                  </a:cubicBezTo>
                  <a:cubicBezTo>
                    <a:pt x="9335" y="16732"/>
                    <a:pt x="7926" y="18217"/>
                    <a:pt x="7105" y="19256"/>
                  </a:cubicBezTo>
                  <a:cubicBezTo>
                    <a:pt x="6283" y="20295"/>
                    <a:pt x="6048" y="20889"/>
                    <a:pt x="6752" y="21186"/>
                  </a:cubicBezTo>
                  <a:cubicBezTo>
                    <a:pt x="7457" y="21483"/>
                    <a:pt x="9100" y="21483"/>
                    <a:pt x="11683" y="21149"/>
                  </a:cubicBezTo>
                  <a:cubicBezTo>
                    <a:pt x="14266" y="20815"/>
                    <a:pt x="17787" y="20147"/>
                    <a:pt x="21309" y="1947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1" name="Line"/>
            <p:cNvSpPr/>
            <p:nvPr/>
          </p:nvSpPr>
          <p:spPr>
            <a:xfrm>
              <a:off x="1753844" y="1612900"/>
              <a:ext cx="233707" cy="296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4" h="21476" fill="norm" stroke="1" extrusionOk="0">
                  <a:moveTo>
                    <a:pt x="10301" y="0"/>
                  </a:moveTo>
                  <a:cubicBezTo>
                    <a:pt x="7794" y="4749"/>
                    <a:pt x="5287" y="9498"/>
                    <a:pt x="3840" y="12255"/>
                  </a:cubicBezTo>
                  <a:cubicBezTo>
                    <a:pt x="2394" y="15013"/>
                    <a:pt x="2008" y="15779"/>
                    <a:pt x="1623" y="16545"/>
                  </a:cubicBezTo>
                  <a:cubicBezTo>
                    <a:pt x="1237" y="17311"/>
                    <a:pt x="851" y="18077"/>
                    <a:pt x="465" y="18919"/>
                  </a:cubicBezTo>
                  <a:cubicBezTo>
                    <a:pt x="80" y="19762"/>
                    <a:pt x="-306" y="20681"/>
                    <a:pt x="369" y="21140"/>
                  </a:cubicBezTo>
                  <a:cubicBezTo>
                    <a:pt x="1044" y="21600"/>
                    <a:pt x="2780" y="21600"/>
                    <a:pt x="6251" y="21064"/>
                  </a:cubicBezTo>
                  <a:cubicBezTo>
                    <a:pt x="9723" y="20528"/>
                    <a:pt x="14930" y="19455"/>
                    <a:pt x="17726" y="18919"/>
                  </a:cubicBezTo>
                  <a:cubicBezTo>
                    <a:pt x="20523" y="18383"/>
                    <a:pt x="20908" y="18383"/>
                    <a:pt x="21294" y="18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2" name="Line"/>
            <p:cNvSpPr/>
            <p:nvPr/>
          </p:nvSpPr>
          <p:spPr>
            <a:xfrm>
              <a:off x="1955800" y="1771650"/>
              <a:ext cx="19050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4539"/>
                    <a:pt x="4800" y="9078"/>
                    <a:pt x="4800" y="12365"/>
                  </a:cubicBezTo>
                  <a:cubicBezTo>
                    <a:pt x="4800" y="15652"/>
                    <a:pt x="2400" y="17687"/>
                    <a:pt x="4800" y="19017"/>
                  </a:cubicBezTo>
                  <a:cubicBezTo>
                    <a:pt x="7200" y="20348"/>
                    <a:pt x="14400" y="2097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3" name="Line"/>
            <p:cNvSpPr/>
            <p:nvPr/>
          </p:nvSpPr>
          <p:spPr>
            <a:xfrm>
              <a:off x="2190750" y="1483530"/>
              <a:ext cx="108217" cy="7135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544" fill="norm" stroke="1" extrusionOk="0">
                  <a:moveTo>
                    <a:pt x="1246" y="647"/>
                  </a:moveTo>
                  <a:cubicBezTo>
                    <a:pt x="2492" y="391"/>
                    <a:pt x="3738" y="136"/>
                    <a:pt x="5400" y="40"/>
                  </a:cubicBezTo>
                  <a:cubicBezTo>
                    <a:pt x="7062" y="-56"/>
                    <a:pt x="9138" y="8"/>
                    <a:pt x="11423" y="391"/>
                  </a:cubicBezTo>
                  <a:cubicBezTo>
                    <a:pt x="13708" y="775"/>
                    <a:pt x="16200" y="1478"/>
                    <a:pt x="16200" y="2692"/>
                  </a:cubicBezTo>
                  <a:cubicBezTo>
                    <a:pt x="16200" y="3906"/>
                    <a:pt x="13708" y="5632"/>
                    <a:pt x="11631" y="7165"/>
                  </a:cubicBezTo>
                  <a:cubicBezTo>
                    <a:pt x="9554" y="8699"/>
                    <a:pt x="7892" y="10041"/>
                    <a:pt x="8515" y="11064"/>
                  </a:cubicBezTo>
                  <a:cubicBezTo>
                    <a:pt x="9138" y="12086"/>
                    <a:pt x="12046" y="12789"/>
                    <a:pt x="14954" y="13748"/>
                  </a:cubicBezTo>
                  <a:cubicBezTo>
                    <a:pt x="17862" y="14706"/>
                    <a:pt x="20769" y="15920"/>
                    <a:pt x="21185" y="17007"/>
                  </a:cubicBezTo>
                  <a:cubicBezTo>
                    <a:pt x="21600" y="18093"/>
                    <a:pt x="19523" y="19052"/>
                    <a:pt x="15577" y="19787"/>
                  </a:cubicBezTo>
                  <a:cubicBezTo>
                    <a:pt x="11631" y="20522"/>
                    <a:pt x="5815" y="21033"/>
                    <a:pt x="0" y="215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4" name="Line"/>
            <p:cNvSpPr/>
            <p:nvPr/>
          </p:nvSpPr>
          <p:spPr>
            <a:xfrm>
              <a:off x="6959600" y="1826944"/>
              <a:ext cx="198337" cy="6531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5" h="21364" fill="norm" stroke="1" extrusionOk="0">
                  <a:moveTo>
                    <a:pt x="0" y="3799"/>
                  </a:moveTo>
                  <a:cubicBezTo>
                    <a:pt x="0" y="6153"/>
                    <a:pt x="0" y="8507"/>
                    <a:pt x="341" y="10895"/>
                  </a:cubicBezTo>
                  <a:cubicBezTo>
                    <a:pt x="682" y="13284"/>
                    <a:pt x="1364" y="15707"/>
                    <a:pt x="1819" y="17230"/>
                  </a:cubicBezTo>
                  <a:cubicBezTo>
                    <a:pt x="2274" y="18753"/>
                    <a:pt x="2501" y="19376"/>
                    <a:pt x="2615" y="19999"/>
                  </a:cubicBezTo>
                  <a:cubicBezTo>
                    <a:pt x="2728" y="20622"/>
                    <a:pt x="2728" y="21245"/>
                    <a:pt x="2615" y="21349"/>
                  </a:cubicBezTo>
                  <a:cubicBezTo>
                    <a:pt x="2501" y="21453"/>
                    <a:pt x="2274" y="21038"/>
                    <a:pt x="1933" y="19688"/>
                  </a:cubicBezTo>
                  <a:cubicBezTo>
                    <a:pt x="1592" y="18338"/>
                    <a:pt x="1137" y="16053"/>
                    <a:pt x="796" y="13630"/>
                  </a:cubicBezTo>
                  <a:cubicBezTo>
                    <a:pt x="455" y="11207"/>
                    <a:pt x="227" y="8645"/>
                    <a:pt x="455" y="6638"/>
                  </a:cubicBezTo>
                  <a:cubicBezTo>
                    <a:pt x="682" y="4630"/>
                    <a:pt x="1364" y="3176"/>
                    <a:pt x="2842" y="2103"/>
                  </a:cubicBezTo>
                  <a:cubicBezTo>
                    <a:pt x="4320" y="1030"/>
                    <a:pt x="6594" y="338"/>
                    <a:pt x="9322" y="95"/>
                  </a:cubicBezTo>
                  <a:cubicBezTo>
                    <a:pt x="12051" y="-147"/>
                    <a:pt x="15234" y="61"/>
                    <a:pt x="17621" y="857"/>
                  </a:cubicBezTo>
                  <a:cubicBezTo>
                    <a:pt x="20008" y="1653"/>
                    <a:pt x="21600" y="3038"/>
                    <a:pt x="21259" y="4215"/>
                  </a:cubicBezTo>
                  <a:cubicBezTo>
                    <a:pt x="20918" y="5391"/>
                    <a:pt x="18644" y="6361"/>
                    <a:pt x="15688" y="7053"/>
                  </a:cubicBezTo>
                  <a:cubicBezTo>
                    <a:pt x="12733" y="7745"/>
                    <a:pt x="9095" y="8161"/>
                    <a:pt x="6707" y="8403"/>
                  </a:cubicBezTo>
                  <a:cubicBezTo>
                    <a:pt x="4320" y="8645"/>
                    <a:pt x="3183" y="8715"/>
                    <a:pt x="3183" y="8818"/>
                  </a:cubicBezTo>
                  <a:cubicBezTo>
                    <a:pt x="3183" y="8922"/>
                    <a:pt x="4320" y="9061"/>
                    <a:pt x="5457" y="9234"/>
                  </a:cubicBezTo>
                  <a:cubicBezTo>
                    <a:pt x="6594" y="9407"/>
                    <a:pt x="7731" y="9615"/>
                    <a:pt x="8867" y="98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5" name="Line"/>
            <p:cNvSpPr/>
            <p:nvPr/>
          </p:nvSpPr>
          <p:spPr>
            <a:xfrm>
              <a:off x="7143750" y="2114550"/>
              <a:ext cx="18415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469" y="2459"/>
                    <a:pt x="8938" y="4917"/>
                    <a:pt x="12414" y="7727"/>
                  </a:cubicBezTo>
                  <a:cubicBezTo>
                    <a:pt x="15890" y="10537"/>
                    <a:pt x="18372" y="13698"/>
                    <a:pt x="19738" y="16068"/>
                  </a:cubicBezTo>
                  <a:cubicBezTo>
                    <a:pt x="21103" y="18439"/>
                    <a:pt x="21352" y="200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6" name="Line"/>
            <p:cNvSpPr/>
            <p:nvPr/>
          </p:nvSpPr>
          <p:spPr>
            <a:xfrm>
              <a:off x="7220945" y="2127250"/>
              <a:ext cx="132356" cy="304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4" h="21600" fill="norm" stroke="1" extrusionOk="0">
                  <a:moveTo>
                    <a:pt x="21104" y="0"/>
                  </a:moveTo>
                  <a:cubicBezTo>
                    <a:pt x="19417" y="0"/>
                    <a:pt x="17729" y="0"/>
                    <a:pt x="15367" y="1425"/>
                  </a:cubicBezTo>
                  <a:cubicBezTo>
                    <a:pt x="13004" y="2850"/>
                    <a:pt x="9967" y="5700"/>
                    <a:pt x="7098" y="8925"/>
                  </a:cubicBezTo>
                  <a:cubicBezTo>
                    <a:pt x="4229" y="12150"/>
                    <a:pt x="1529" y="15750"/>
                    <a:pt x="516" y="17925"/>
                  </a:cubicBezTo>
                  <a:cubicBezTo>
                    <a:pt x="-496" y="20100"/>
                    <a:pt x="179" y="20850"/>
                    <a:pt x="8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7" name="Line"/>
            <p:cNvSpPr/>
            <p:nvPr/>
          </p:nvSpPr>
          <p:spPr>
            <a:xfrm>
              <a:off x="7489595" y="1795109"/>
              <a:ext cx="181206" cy="4245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4" h="21239" fill="norm" stroke="1" extrusionOk="0">
                  <a:moveTo>
                    <a:pt x="21254" y="1685"/>
                  </a:moveTo>
                  <a:cubicBezTo>
                    <a:pt x="21006" y="1156"/>
                    <a:pt x="20757" y="626"/>
                    <a:pt x="19888" y="309"/>
                  </a:cubicBezTo>
                  <a:cubicBezTo>
                    <a:pt x="19020" y="-9"/>
                    <a:pt x="17530" y="-115"/>
                    <a:pt x="15668" y="150"/>
                  </a:cubicBezTo>
                  <a:cubicBezTo>
                    <a:pt x="13806" y="414"/>
                    <a:pt x="11571" y="1050"/>
                    <a:pt x="9088" y="2903"/>
                  </a:cubicBezTo>
                  <a:cubicBezTo>
                    <a:pt x="6606" y="4756"/>
                    <a:pt x="3875" y="7826"/>
                    <a:pt x="2137" y="10579"/>
                  </a:cubicBezTo>
                  <a:cubicBezTo>
                    <a:pt x="399" y="13332"/>
                    <a:pt x="-346" y="15767"/>
                    <a:pt x="151" y="17620"/>
                  </a:cubicBezTo>
                  <a:cubicBezTo>
                    <a:pt x="647" y="19473"/>
                    <a:pt x="2385" y="20744"/>
                    <a:pt x="4868" y="21114"/>
                  </a:cubicBezTo>
                  <a:cubicBezTo>
                    <a:pt x="7351" y="21485"/>
                    <a:pt x="10578" y="20956"/>
                    <a:pt x="13806" y="20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8" name="Line"/>
            <p:cNvSpPr/>
            <p:nvPr/>
          </p:nvSpPr>
          <p:spPr>
            <a:xfrm>
              <a:off x="7763679" y="1816100"/>
              <a:ext cx="135722" cy="2741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8" h="21354" fill="norm" stroke="1" extrusionOk="0">
                  <a:moveTo>
                    <a:pt x="12336" y="0"/>
                  </a:moveTo>
                  <a:cubicBezTo>
                    <a:pt x="9013" y="4782"/>
                    <a:pt x="5690" y="9563"/>
                    <a:pt x="3696" y="12449"/>
                  </a:cubicBezTo>
                  <a:cubicBezTo>
                    <a:pt x="1702" y="15334"/>
                    <a:pt x="1037" y="16324"/>
                    <a:pt x="539" y="17560"/>
                  </a:cubicBezTo>
                  <a:cubicBezTo>
                    <a:pt x="40" y="18797"/>
                    <a:pt x="-292" y="20281"/>
                    <a:pt x="373" y="20940"/>
                  </a:cubicBezTo>
                  <a:cubicBezTo>
                    <a:pt x="1037" y="21600"/>
                    <a:pt x="2699" y="21435"/>
                    <a:pt x="6354" y="20693"/>
                  </a:cubicBezTo>
                  <a:cubicBezTo>
                    <a:pt x="10010" y="19951"/>
                    <a:pt x="15659" y="18632"/>
                    <a:pt x="21308" y="1731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29" name="Line"/>
            <p:cNvSpPr/>
            <p:nvPr/>
          </p:nvSpPr>
          <p:spPr>
            <a:xfrm>
              <a:off x="7874000" y="1943100"/>
              <a:ext cx="19051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400" y="0"/>
                  </a:moveTo>
                  <a:cubicBezTo>
                    <a:pt x="9600" y="4659"/>
                    <a:pt x="4800" y="9318"/>
                    <a:pt x="2400" y="12282"/>
                  </a:cubicBezTo>
                  <a:cubicBezTo>
                    <a:pt x="0" y="15247"/>
                    <a:pt x="0" y="16518"/>
                    <a:pt x="0" y="17682"/>
                  </a:cubicBezTo>
                  <a:cubicBezTo>
                    <a:pt x="0" y="18847"/>
                    <a:pt x="0" y="19906"/>
                    <a:pt x="3600" y="20541"/>
                  </a:cubicBezTo>
                  <a:cubicBezTo>
                    <a:pt x="7200" y="21176"/>
                    <a:pt x="14400" y="2138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0" name="Line"/>
            <p:cNvSpPr/>
            <p:nvPr/>
          </p:nvSpPr>
          <p:spPr>
            <a:xfrm>
              <a:off x="7924800" y="1783146"/>
              <a:ext cx="179511" cy="4346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1" h="21428" fill="norm" stroke="1" extrusionOk="0">
                  <a:moveTo>
                    <a:pt x="10549" y="685"/>
                  </a:moveTo>
                  <a:cubicBezTo>
                    <a:pt x="11553" y="372"/>
                    <a:pt x="12558" y="59"/>
                    <a:pt x="13688" y="7"/>
                  </a:cubicBezTo>
                  <a:cubicBezTo>
                    <a:pt x="14819" y="-45"/>
                    <a:pt x="16074" y="164"/>
                    <a:pt x="17581" y="1468"/>
                  </a:cubicBezTo>
                  <a:cubicBezTo>
                    <a:pt x="19088" y="2772"/>
                    <a:pt x="20847" y="5172"/>
                    <a:pt x="21223" y="8094"/>
                  </a:cubicBezTo>
                  <a:cubicBezTo>
                    <a:pt x="21600" y="11016"/>
                    <a:pt x="20595" y="14459"/>
                    <a:pt x="18335" y="16807"/>
                  </a:cubicBezTo>
                  <a:cubicBezTo>
                    <a:pt x="16074" y="19155"/>
                    <a:pt x="12558" y="20407"/>
                    <a:pt x="9293" y="20981"/>
                  </a:cubicBezTo>
                  <a:cubicBezTo>
                    <a:pt x="6028" y="21555"/>
                    <a:pt x="3014" y="21451"/>
                    <a:pt x="0" y="213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1" name="Line"/>
            <p:cNvSpPr/>
            <p:nvPr/>
          </p:nvSpPr>
          <p:spPr>
            <a:xfrm>
              <a:off x="7114016" y="1409709"/>
              <a:ext cx="283735" cy="3365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8" h="21331" fill="norm" stroke="1" extrusionOk="0">
                  <a:moveTo>
                    <a:pt x="7048" y="7647"/>
                  </a:moveTo>
                  <a:cubicBezTo>
                    <a:pt x="5608" y="9793"/>
                    <a:pt x="4168" y="11940"/>
                    <a:pt x="2968" y="13818"/>
                  </a:cubicBezTo>
                  <a:cubicBezTo>
                    <a:pt x="1768" y="15696"/>
                    <a:pt x="808" y="17306"/>
                    <a:pt x="328" y="17642"/>
                  </a:cubicBezTo>
                  <a:cubicBezTo>
                    <a:pt x="-152" y="17977"/>
                    <a:pt x="-152" y="17038"/>
                    <a:pt x="648" y="14422"/>
                  </a:cubicBezTo>
                  <a:cubicBezTo>
                    <a:pt x="1448" y="11806"/>
                    <a:pt x="3048" y="7512"/>
                    <a:pt x="4248" y="4762"/>
                  </a:cubicBezTo>
                  <a:cubicBezTo>
                    <a:pt x="5448" y="2012"/>
                    <a:pt x="6248" y="804"/>
                    <a:pt x="7368" y="268"/>
                  </a:cubicBezTo>
                  <a:cubicBezTo>
                    <a:pt x="8488" y="-269"/>
                    <a:pt x="9928" y="-135"/>
                    <a:pt x="11928" y="1945"/>
                  </a:cubicBezTo>
                  <a:cubicBezTo>
                    <a:pt x="13928" y="4024"/>
                    <a:pt x="16488" y="8049"/>
                    <a:pt x="18168" y="11604"/>
                  </a:cubicBezTo>
                  <a:cubicBezTo>
                    <a:pt x="19848" y="15160"/>
                    <a:pt x="20648" y="18245"/>
                    <a:pt x="21448" y="213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2" name="Line"/>
            <p:cNvSpPr/>
            <p:nvPr/>
          </p:nvSpPr>
          <p:spPr>
            <a:xfrm>
              <a:off x="8534400" y="2006600"/>
              <a:ext cx="27305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28" y="16200"/>
                    <a:pt x="12056" y="10800"/>
                    <a:pt x="15656" y="7200"/>
                  </a:cubicBezTo>
                  <a:cubicBezTo>
                    <a:pt x="19256" y="3600"/>
                    <a:pt x="2042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3" name="Line"/>
            <p:cNvSpPr/>
            <p:nvPr/>
          </p:nvSpPr>
          <p:spPr>
            <a:xfrm>
              <a:off x="8611128" y="2120900"/>
              <a:ext cx="266173" cy="32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028" fill="norm" stroke="1" extrusionOk="0">
                  <a:moveTo>
                    <a:pt x="3018" y="0"/>
                  </a:moveTo>
                  <a:cubicBezTo>
                    <a:pt x="1658" y="5400"/>
                    <a:pt x="297" y="10800"/>
                    <a:pt x="42" y="14850"/>
                  </a:cubicBezTo>
                  <a:cubicBezTo>
                    <a:pt x="-213" y="18900"/>
                    <a:pt x="637" y="21600"/>
                    <a:pt x="3699" y="20925"/>
                  </a:cubicBezTo>
                  <a:cubicBezTo>
                    <a:pt x="6760" y="20250"/>
                    <a:pt x="12033" y="16200"/>
                    <a:pt x="15349" y="12825"/>
                  </a:cubicBezTo>
                  <a:cubicBezTo>
                    <a:pt x="18666" y="9450"/>
                    <a:pt x="20026" y="6750"/>
                    <a:pt x="21387" y="405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4" name="Line"/>
            <p:cNvSpPr/>
            <p:nvPr/>
          </p:nvSpPr>
          <p:spPr>
            <a:xfrm>
              <a:off x="9213850" y="1841500"/>
              <a:ext cx="50800" cy="419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927"/>
                    <a:pt x="7200" y="7855"/>
                    <a:pt x="10800" y="11455"/>
                  </a:cubicBezTo>
                  <a:cubicBezTo>
                    <a:pt x="14400" y="15055"/>
                    <a:pt x="18000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5" name="Line"/>
            <p:cNvSpPr/>
            <p:nvPr/>
          </p:nvSpPr>
          <p:spPr>
            <a:xfrm>
              <a:off x="8610600" y="3072268"/>
              <a:ext cx="279401" cy="582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1" fill="norm" stroke="1" extrusionOk="0">
                  <a:moveTo>
                    <a:pt x="0" y="21241"/>
                  </a:moveTo>
                  <a:cubicBezTo>
                    <a:pt x="164" y="17384"/>
                    <a:pt x="327" y="13527"/>
                    <a:pt x="1800" y="9284"/>
                  </a:cubicBezTo>
                  <a:cubicBezTo>
                    <a:pt x="3273" y="5041"/>
                    <a:pt x="6055" y="412"/>
                    <a:pt x="9573" y="27"/>
                  </a:cubicBezTo>
                  <a:cubicBezTo>
                    <a:pt x="13091" y="-359"/>
                    <a:pt x="17345" y="3498"/>
                    <a:pt x="21600" y="73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6" name="Line"/>
            <p:cNvSpPr/>
            <p:nvPr/>
          </p:nvSpPr>
          <p:spPr>
            <a:xfrm>
              <a:off x="8687796" y="3187700"/>
              <a:ext cx="240305" cy="415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1" h="21190" fill="norm" stroke="1" extrusionOk="0">
                  <a:moveTo>
                    <a:pt x="2185" y="16200"/>
                  </a:moveTo>
                  <a:cubicBezTo>
                    <a:pt x="1048" y="18360"/>
                    <a:pt x="-89" y="20520"/>
                    <a:pt x="6" y="21060"/>
                  </a:cubicBezTo>
                  <a:cubicBezTo>
                    <a:pt x="100" y="21600"/>
                    <a:pt x="1427" y="20520"/>
                    <a:pt x="5216" y="16740"/>
                  </a:cubicBezTo>
                  <a:cubicBezTo>
                    <a:pt x="9006" y="12960"/>
                    <a:pt x="15258" y="6480"/>
                    <a:pt x="21511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7" name="Line"/>
            <p:cNvSpPr/>
            <p:nvPr/>
          </p:nvSpPr>
          <p:spPr>
            <a:xfrm>
              <a:off x="9142767" y="2927350"/>
              <a:ext cx="223484" cy="30789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7" h="21087" fill="norm" stroke="1" extrusionOk="0">
                  <a:moveTo>
                    <a:pt x="21117" y="3479"/>
                  </a:moveTo>
                  <a:cubicBezTo>
                    <a:pt x="19317" y="2899"/>
                    <a:pt x="17517" y="2319"/>
                    <a:pt x="15017" y="2464"/>
                  </a:cubicBezTo>
                  <a:cubicBezTo>
                    <a:pt x="12517" y="2609"/>
                    <a:pt x="9317" y="3479"/>
                    <a:pt x="6517" y="5219"/>
                  </a:cubicBezTo>
                  <a:cubicBezTo>
                    <a:pt x="3717" y="6958"/>
                    <a:pt x="1317" y="9568"/>
                    <a:pt x="417" y="12250"/>
                  </a:cubicBezTo>
                  <a:cubicBezTo>
                    <a:pt x="-483" y="14932"/>
                    <a:pt x="117" y="17686"/>
                    <a:pt x="1817" y="19353"/>
                  </a:cubicBezTo>
                  <a:cubicBezTo>
                    <a:pt x="3517" y="21020"/>
                    <a:pt x="6317" y="21600"/>
                    <a:pt x="9517" y="20585"/>
                  </a:cubicBezTo>
                  <a:cubicBezTo>
                    <a:pt x="12717" y="19570"/>
                    <a:pt x="16317" y="16961"/>
                    <a:pt x="18417" y="13917"/>
                  </a:cubicBezTo>
                  <a:cubicBezTo>
                    <a:pt x="20517" y="10872"/>
                    <a:pt x="21117" y="7393"/>
                    <a:pt x="20217" y="5001"/>
                  </a:cubicBezTo>
                  <a:cubicBezTo>
                    <a:pt x="19317" y="2609"/>
                    <a:pt x="16917" y="1305"/>
                    <a:pt x="14617" y="652"/>
                  </a:cubicBezTo>
                  <a:cubicBezTo>
                    <a:pt x="12317" y="0"/>
                    <a:pt x="10117" y="0"/>
                    <a:pt x="791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8" name="Line"/>
            <p:cNvSpPr/>
            <p:nvPr/>
          </p:nvSpPr>
          <p:spPr>
            <a:xfrm>
              <a:off x="9880600" y="2732854"/>
              <a:ext cx="234950" cy="4698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05" fill="norm" stroke="1" extrusionOk="0">
                  <a:moveTo>
                    <a:pt x="0" y="3943"/>
                  </a:moveTo>
                  <a:cubicBezTo>
                    <a:pt x="584" y="6450"/>
                    <a:pt x="1168" y="8957"/>
                    <a:pt x="1751" y="11657"/>
                  </a:cubicBezTo>
                  <a:cubicBezTo>
                    <a:pt x="2335" y="14357"/>
                    <a:pt x="2919" y="17250"/>
                    <a:pt x="3503" y="19034"/>
                  </a:cubicBezTo>
                  <a:cubicBezTo>
                    <a:pt x="4086" y="20818"/>
                    <a:pt x="4670" y="21493"/>
                    <a:pt x="5254" y="21397"/>
                  </a:cubicBezTo>
                  <a:cubicBezTo>
                    <a:pt x="5838" y="21300"/>
                    <a:pt x="6422" y="20432"/>
                    <a:pt x="7297" y="18263"/>
                  </a:cubicBezTo>
                  <a:cubicBezTo>
                    <a:pt x="8173" y="16093"/>
                    <a:pt x="9341" y="12622"/>
                    <a:pt x="10800" y="9777"/>
                  </a:cubicBezTo>
                  <a:cubicBezTo>
                    <a:pt x="12259" y="6932"/>
                    <a:pt x="14011" y="4714"/>
                    <a:pt x="15276" y="3268"/>
                  </a:cubicBezTo>
                  <a:cubicBezTo>
                    <a:pt x="16541" y="1822"/>
                    <a:pt x="17319" y="1147"/>
                    <a:pt x="18097" y="664"/>
                  </a:cubicBezTo>
                  <a:cubicBezTo>
                    <a:pt x="18876" y="182"/>
                    <a:pt x="19654" y="-107"/>
                    <a:pt x="20238" y="38"/>
                  </a:cubicBezTo>
                  <a:cubicBezTo>
                    <a:pt x="20822" y="182"/>
                    <a:pt x="21211" y="761"/>
                    <a:pt x="21405" y="1291"/>
                  </a:cubicBezTo>
                  <a:cubicBezTo>
                    <a:pt x="21600" y="1822"/>
                    <a:pt x="21600" y="2304"/>
                    <a:pt x="21600" y="27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39" name="Line"/>
            <p:cNvSpPr/>
            <p:nvPr/>
          </p:nvSpPr>
          <p:spPr>
            <a:xfrm>
              <a:off x="9719123" y="2927350"/>
              <a:ext cx="58057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600" fill="norm" stroke="1" extrusionOk="0">
                  <a:moveTo>
                    <a:pt x="2918" y="21600"/>
                  </a:moveTo>
                  <a:cubicBezTo>
                    <a:pt x="2449" y="21600"/>
                    <a:pt x="1979" y="21600"/>
                    <a:pt x="1431" y="21109"/>
                  </a:cubicBezTo>
                  <a:cubicBezTo>
                    <a:pt x="883" y="20618"/>
                    <a:pt x="257" y="19636"/>
                    <a:pt x="62" y="18491"/>
                  </a:cubicBezTo>
                  <a:cubicBezTo>
                    <a:pt x="-134" y="17345"/>
                    <a:pt x="101" y="16036"/>
                    <a:pt x="1275" y="14400"/>
                  </a:cubicBezTo>
                  <a:cubicBezTo>
                    <a:pt x="2449" y="12764"/>
                    <a:pt x="4562" y="10800"/>
                    <a:pt x="7183" y="9000"/>
                  </a:cubicBezTo>
                  <a:cubicBezTo>
                    <a:pt x="9805" y="7200"/>
                    <a:pt x="12936" y="5564"/>
                    <a:pt x="15401" y="4091"/>
                  </a:cubicBezTo>
                  <a:cubicBezTo>
                    <a:pt x="17866" y="2618"/>
                    <a:pt x="19666" y="1309"/>
                    <a:pt x="2146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0" name="Line"/>
            <p:cNvSpPr/>
            <p:nvPr/>
          </p:nvSpPr>
          <p:spPr>
            <a:xfrm>
              <a:off x="10430268" y="2870685"/>
              <a:ext cx="313933" cy="3106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7" h="21421" fill="norm" stroke="1" extrusionOk="0">
                  <a:moveTo>
                    <a:pt x="15741" y="1280"/>
                  </a:moveTo>
                  <a:cubicBezTo>
                    <a:pt x="15597" y="551"/>
                    <a:pt x="15453" y="-179"/>
                    <a:pt x="15309" y="40"/>
                  </a:cubicBezTo>
                  <a:cubicBezTo>
                    <a:pt x="15165" y="259"/>
                    <a:pt x="15021" y="1426"/>
                    <a:pt x="14373" y="3835"/>
                  </a:cubicBezTo>
                  <a:cubicBezTo>
                    <a:pt x="13725" y="6243"/>
                    <a:pt x="12573" y="9891"/>
                    <a:pt x="10989" y="12664"/>
                  </a:cubicBezTo>
                  <a:cubicBezTo>
                    <a:pt x="9405" y="15437"/>
                    <a:pt x="7389" y="17335"/>
                    <a:pt x="5445" y="17845"/>
                  </a:cubicBezTo>
                  <a:cubicBezTo>
                    <a:pt x="3501" y="18356"/>
                    <a:pt x="1629" y="17480"/>
                    <a:pt x="693" y="16240"/>
                  </a:cubicBezTo>
                  <a:cubicBezTo>
                    <a:pt x="-243" y="14999"/>
                    <a:pt x="-243" y="13394"/>
                    <a:pt x="765" y="12080"/>
                  </a:cubicBezTo>
                  <a:cubicBezTo>
                    <a:pt x="1773" y="10767"/>
                    <a:pt x="3789" y="9745"/>
                    <a:pt x="5949" y="9380"/>
                  </a:cubicBezTo>
                  <a:cubicBezTo>
                    <a:pt x="8109" y="9016"/>
                    <a:pt x="10413" y="9307"/>
                    <a:pt x="12573" y="10694"/>
                  </a:cubicBezTo>
                  <a:cubicBezTo>
                    <a:pt x="14733" y="12080"/>
                    <a:pt x="16749" y="14562"/>
                    <a:pt x="18189" y="16532"/>
                  </a:cubicBezTo>
                  <a:cubicBezTo>
                    <a:pt x="19629" y="18502"/>
                    <a:pt x="20493" y="19962"/>
                    <a:pt x="21357" y="214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1" name="Line"/>
            <p:cNvSpPr/>
            <p:nvPr/>
          </p:nvSpPr>
          <p:spPr>
            <a:xfrm>
              <a:off x="10866966" y="2978562"/>
              <a:ext cx="283635" cy="503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68" fill="norm" stroke="1" extrusionOk="0">
                  <a:moveTo>
                    <a:pt x="1290" y="20568"/>
                  </a:moveTo>
                  <a:cubicBezTo>
                    <a:pt x="645" y="17976"/>
                    <a:pt x="0" y="15384"/>
                    <a:pt x="0" y="12360"/>
                  </a:cubicBezTo>
                  <a:cubicBezTo>
                    <a:pt x="0" y="9336"/>
                    <a:pt x="645" y="5880"/>
                    <a:pt x="2982" y="3288"/>
                  </a:cubicBezTo>
                  <a:cubicBezTo>
                    <a:pt x="5319" y="696"/>
                    <a:pt x="9349" y="-1032"/>
                    <a:pt x="12734" y="696"/>
                  </a:cubicBezTo>
                  <a:cubicBezTo>
                    <a:pt x="16119" y="2424"/>
                    <a:pt x="18860" y="7608"/>
                    <a:pt x="21600" y="12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2" name="Line"/>
            <p:cNvSpPr/>
            <p:nvPr/>
          </p:nvSpPr>
          <p:spPr>
            <a:xfrm>
              <a:off x="10857368" y="3098800"/>
              <a:ext cx="388483" cy="846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5" h="21600" fill="norm" stroke="1" extrusionOk="0">
                  <a:moveTo>
                    <a:pt x="2880" y="16200"/>
                  </a:moveTo>
                  <a:cubicBezTo>
                    <a:pt x="2293" y="17280"/>
                    <a:pt x="1706" y="18360"/>
                    <a:pt x="1119" y="19440"/>
                  </a:cubicBezTo>
                  <a:cubicBezTo>
                    <a:pt x="532" y="20520"/>
                    <a:pt x="-55" y="21600"/>
                    <a:pt x="4" y="21600"/>
                  </a:cubicBezTo>
                  <a:cubicBezTo>
                    <a:pt x="62" y="21600"/>
                    <a:pt x="767" y="20520"/>
                    <a:pt x="2880" y="18900"/>
                  </a:cubicBezTo>
                  <a:cubicBezTo>
                    <a:pt x="4993" y="17280"/>
                    <a:pt x="8515" y="15120"/>
                    <a:pt x="11860" y="11880"/>
                  </a:cubicBezTo>
                  <a:cubicBezTo>
                    <a:pt x="15206" y="8640"/>
                    <a:pt x="18375" y="4320"/>
                    <a:pt x="2154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3" name="Line"/>
            <p:cNvSpPr/>
            <p:nvPr/>
          </p:nvSpPr>
          <p:spPr>
            <a:xfrm>
              <a:off x="10922512" y="2813050"/>
              <a:ext cx="228089" cy="4467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4" h="21505" fill="norm" stroke="1" extrusionOk="0">
                  <a:moveTo>
                    <a:pt x="21354" y="0"/>
                  </a:moveTo>
                  <a:cubicBezTo>
                    <a:pt x="19372" y="1732"/>
                    <a:pt x="17391" y="3464"/>
                    <a:pt x="14815" y="6113"/>
                  </a:cubicBezTo>
                  <a:cubicBezTo>
                    <a:pt x="12238" y="8762"/>
                    <a:pt x="9068" y="12328"/>
                    <a:pt x="6591" y="14774"/>
                  </a:cubicBezTo>
                  <a:cubicBezTo>
                    <a:pt x="4114" y="17219"/>
                    <a:pt x="2330" y="18543"/>
                    <a:pt x="1240" y="19511"/>
                  </a:cubicBezTo>
                  <a:cubicBezTo>
                    <a:pt x="150" y="20479"/>
                    <a:pt x="-246" y="21091"/>
                    <a:pt x="150" y="21345"/>
                  </a:cubicBezTo>
                  <a:cubicBezTo>
                    <a:pt x="547" y="21600"/>
                    <a:pt x="1736" y="21498"/>
                    <a:pt x="2925" y="213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4" name="Line"/>
            <p:cNvSpPr/>
            <p:nvPr/>
          </p:nvSpPr>
          <p:spPr>
            <a:xfrm>
              <a:off x="11266346" y="2869637"/>
              <a:ext cx="195405" cy="3256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1" h="21303" fill="norm" stroke="1" extrusionOk="0">
                  <a:moveTo>
                    <a:pt x="19351" y="452"/>
                  </a:moveTo>
                  <a:cubicBezTo>
                    <a:pt x="18189" y="175"/>
                    <a:pt x="17028" y="-102"/>
                    <a:pt x="15983" y="36"/>
                  </a:cubicBezTo>
                  <a:cubicBezTo>
                    <a:pt x="14938" y="175"/>
                    <a:pt x="14009" y="729"/>
                    <a:pt x="12035" y="2806"/>
                  </a:cubicBezTo>
                  <a:cubicBezTo>
                    <a:pt x="10060" y="4883"/>
                    <a:pt x="7041" y="8483"/>
                    <a:pt x="4835" y="11390"/>
                  </a:cubicBezTo>
                  <a:cubicBezTo>
                    <a:pt x="2628" y="14298"/>
                    <a:pt x="1235" y="16513"/>
                    <a:pt x="538" y="18036"/>
                  </a:cubicBezTo>
                  <a:cubicBezTo>
                    <a:pt x="-159" y="19560"/>
                    <a:pt x="-159" y="20390"/>
                    <a:pt x="422" y="20875"/>
                  </a:cubicBezTo>
                  <a:cubicBezTo>
                    <a:pt x="1002" y="21360"/>
                    <a:pt x="2164" y="21498"/>
                    <a:pt x="5764" y="20944"/>
                  </a:cubicBezTo>
                  <a:cubicBezTo>
                    <a:pt x="9364" y="20390"/>
                    <a:pt x="15402" y="19144"/>
                    <a:pt x="21441" y="178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5" name="Line"/>
            <p:cNvSpPr/>
            <p:nvPr/>
          </p:nvSpPr>
          <p:spPr>
            <a:xfrm>
              <a:off x="11449050" y="3054350"/>
              <a:ext cx="38100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424"/>
                    <a:pt x="9600" y="847"/>
                    <a:pt x="7200" y="1765"/>
                  </a:cubicBezTo>
                  <a:cubicBezTo>
                    <a:pt x="4800" y="2682"/>
                    <a:pt x="6000" y="4094"/>
                    <a:pt x="5400" y="7482"/>
                  </a:cubicBezTo>
                  <a:cubicBezTo>
                    <a:pt x="4800" y="10871"/>
                    <a:pt x="2400" y="1623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6" name="Line"/>
            <p:cNvSpPr/>
            <p:nvPr/>
          </p:nvSpPr>
          <p:spPr>
            <a:xfrm>
              <a:off x="5689600" y="4438650"/>
              <a:ext cx="1" cy="1905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7" name="Line"/>
            <p:cNvSpPr/>
            <p:nvPr/>
          </p:nvSpPr>
          <p:spPr>
            <a:xfrm>
              <a:off x="5719459" y="4400550"/>
              <a:ext cx="39992" cy="1111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405" h="21600" fill="norm" stroke="1" extrusionOk="0">
                  <a:moveTo>
                    <a:pt x="965" y="0"/>
                  </a:moveTo>
                  <a:cubicBezTo>
                    <a:pt x="7445" y="658"/>
                    <a:pt x="13925" y="1317"/>
                    <a:pt x="16085" y="2427"/>
                  </a:cubicBezTo>
                  <a:cubicBezTo>
                    <a:pt x="18245" y="3538"/>
                    <a:pt x="16085" y="5102"/>
                    <a:pt x="14465" y="6583"/>
                  </a:cubicBezTo>
                  <a:cubicBezTo>
                    <a:pt x="12845" y="8064"/>
                    <a:pt x="11765" y="9463"/>
                    <a:pt x="9605" y="10821"/>
                  </a:cubicBezTo>
                  <a:cubicBezTo>
                    <a:pt x="7445" y="12178"/>
                    <a:pt x="4205" y="13495"/>
                    <a:pt x="2045" y="14955"/>
                  </a:cubicBezTo>
                  <a:cubicBezTo>
                    <a:pt x="-115" y="16416"/>
                    <a:pt x="-1195" y="18021"/>
                    <a:pt x="2045" y="19152"/>
                  </a:cubicBezTo>
                  <a:cubicBezTo>
                    <a:pt x="5285" y="20283"/>
                    <a:pt x="12845" y="20942"/>
                    <a:pt x="204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8" name="Line"/>
            <p:cNvSpPr/>
            <p:nvPr/>
          </p:nvSpPr>
          <p:spPr>
            <a:xfrm>
              <a:off x="444500" y="3219450"/>
              <a:ext cx="10610850" cy="577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475"/>
                  </a:moveTo>
                  <a:cubicBezTo>
                    <a:pt x="177" y="396"/>
                    <a:pt x="353" y="316"/>
                    <a:pt x="513" y="396"/>
                  </a:cubicBezTo>
                  <a:cubicBezTo>
                    <a:pt x="672" y="475"/>
                    <a:pt x="814" y="712"/>
                    <a:pt x="976" y="910"/>
                  </a:cubicBezTo>
                  <a:cubicBezTo>
                    <a:pt x="1138" y="1108"/>
                    <a:pt x="1318" y="1266"/>
                    <a:pt x="1480" y="1345"/>
                  </a:cubicBezTo>
                  <a:cubicBezTo>
                    <a:pt x="1642" y="1424"/>
                    <a:pt x="1784" y="1424"/>
                    <a:pt x="1928" y="1424"/>
                  </a:cubicBezTo>
                  <a:cubicBezTo>
                    <a:pt x="2073" y="1424"/>
                    <a:pt x="2219" y="1424"/>
                    <a:pt x="2370" y="1424"/>
                  </a:cubicBezTo>
                  <a:cubicBezTo>
                    <a:pt x="2521" y="1424"/>
                    <a:pt x="2676" y="1424"/>
                    <a:pt x="2846" y="1424"/>
                  </a:cubicBezTo>
                  <a:cubicBezTo>
                    <a:pt x="3016" y="1424"/>
                    <a:pt x="3201" y="1424"/>
                    <a:pt x="3387" y="1345"/>
                  </a:cubicBezTo>
                  <a:cubicBezTo>
                    <a:pt x="3572" y="1266"/>
                    <a:pt x="3757" y="1108"/>
                    <a:pt x="3895" y="989"/>
                  </a:cubicBezTo>
                  <a:cubicBezTo>
                    <a:pt x="4033" y="870"/>
                    <a:pt x="4124" y="791"/>
                    <a:pt x="4223" y="712"/>
                  </a:cubicBezTo>
                  <a:cubicBezTo>
                    <a:pt x="4322" y="633"/>
                    <a:pt x="4429" y="554"/>
                    <a:pt x="4533" y="514"/>
                  </a:cubicBezTo>
                  <a:cubicBezTo>
                    <a:pt x="4636" y="475"/>
                    <a:pt x="4735" y="475"/>
                    <a:pt x="4845" y="435"/>
                  </a:cubicBezTo>
                  <a:cubicBezTo>
                    <a:pt x="4955" y="396"/>
                    <a:pt x="5076" y="316"/>
                    <a:pt x="5181" y="277"/>
                  </a:cubicBezTo>
                  <a:cubicBezTo>
                    <a:pt x="5287" y="237"/>
                    <a:pt x="5377" y="237"/>
                    <a:pt x="5485" y="198"/>
                  </a:cubicBezTo>
                  <a:cubicBezTo>
                    <a:pt x="5593" y="158"/>
                    <a:pt x="5718" y="79"/>
                    <a:pt x="5838" y="40"/>
                  </a:cubicBezTo>
                  <a:cubicBezTo>
                    <a:pt x="5959" y="0"/>
                    <a:pt x="6075" y="0"/>
                    <a:pt x="6190" y="0"/>
                  </a:cubicBezTo>
                  <a:cubicBezTo>
                    <a:pt x="6304" y="0"/>
                    <a:pt x="6416" y="0"/>
                    <a:pt x="6532" y="40"/>
                  </a:cubicBezTo>
                  <a:cubicBezTo>
                    <a:pt x="6648" y="79"/>
                    <a:pt x="6769" y="158"/>
                    <a:pt x="6896" y="198"/>
                  </a:cubicBezTo>
                  <a:cubicBezTo>
                    <a:pt x="7023" y="237"/>
                    <a:pt x="7157" y="237"/>
                    <a:pt x="7288" y="277"/>
                  </a:cubicBezTo>
                  <a:cubicBezTo>
                    <a:pt x="7420" y="316"/>
                    <a:pt x="7549" y="396"/>
                    <a:pt x="7680" y="475"/>
                  </a:cubicBezTo>
                  <a:cubicBezTo>
                    <a:pt x="7812" y="554"/>
                    <a:pt x="7945" y="633"/>
                    <a:pt x="8075" y="752"/>
                  </a:cubicBezTo>
                  <a:cubicBezTo>
                    <a:pt x="8204" y="870"/>
                    <a:pt x="8329" y="1029"/>
                    <a:pt x="8462" y="1147"/>
                  </a:cubicBezTo>
                  <a:cubicBezTo>
                    <a:pt x="8596" y="1266"/>
                    <a:pt x="8738" y="1345"/>
                    <a:pt x="8880" y="1464"/>
                  </a:cubicBezTo>
                  <a:cubicBezTo>
                    <a:pt x="9023" y="1582"/>
                    <a:pt x="9165" y="1741"/>
                    <a:pt x="9309" y="1859"/>
                  </a:cubicBezTo>
                  <a:cubicBezTo>
                    <a:pt x="9454" y="1978"/>
                    <a:pt x="9600" y="2057"/>
                    <a:pt x="9742" y="2176"/>
                  </a:cubicBezTo>
                  <a:cubicBezTo>
                    <a:pt x="9884" y="2295"/>
                    <a:pt x="10022" y="2453"/>
                    <a:pt x="10169" y="2571"/>
                  </a:cubicBezTo>
                  <a:cubicBezTo>
                    <a:pt x="10315" y="2690"/>
                    <a:pt x="10470" y="2769"/>
                    <a:pt x="10623" y="2888"/>
                  </a:cubicBezTo>
                  <a:cubicBezTo>
                    <a:pt x="10776" y="3007"/>
                    <a:pt x="10927" y="3165"/>
                    <a:pt x="11080" y="3323"/>
                  </a:cubicBezTo>
                  <a:cubicBezTo>
                    <a:pt x="11233" y="3481"/>
                    <a:pt x="11388" y="3640"/>
                    <a:pt x="11537" y="3798"/>
                  </a:cubicBezTo>
                  <a:cubicBezTo>
                    <a:pt x="11685" y="3956"/>
                    <a:pt x="11828" y="4114"/>
                    <a:pt x="11981" y="4273"/>
                  </a:cubicBezTo>
                  <a:cubicBezTo>
                    <a:pt x="12134" y="4431"/>
                    <a:pt x="12297" y="4589"/>
                    <a:pt x="12457" y="4747"/>
                  </a:cubicBezTo>
                  <a:cubicBezTo>
                    <a:pt x="12616" y="4905"/>
                    <a:pt x="12771" y="5064"/>
                    <a:pt x="12926" y="5262"/>
                  </a:cubicBezTo>
                  <a:cubicBezTo>
                    <a:pt x="13082" y="5459"/>
                    <a:pt x="13237" y="5697"/>
                    <a:pt x="13387" y="5895"/>
                  </a:cubicBezTo>
                  <a:cubicBezTo>
                    <a:pt x="13538" y="6092"/>
                    <a:pt x="13685" y="6251"/>
                    <a:pt x="13838" y="6448"/>
                  </a:cubicBezTo>
                  <a:cubicBezTo>
                    <a:pt x="13991" y="6646"/>
                    <a:pt x="14150" y="6884"/>
                    <a:pt x="14305" y="7121"/>
                  </a:cubicBezTo>
                  <a:cubicBezTo>
                    <a:pt x="14460" y="7358"/>
                    <a:pt x="14611" y="7596"/>
                    <a:pt x="14764" y="7873"/>
                  </a:cubicBezTo>
                  <a:cubicBezTo>
                    <a:pt x="14917" y="8149"/>
                    <a:pt x="15072" y="8466"/>
                    <a:pt x="15217" y="8743"/>
                  </a:cubicBezTo>
                  <a:cubicBezTo>
                    <a:pt x="15361" y="9020"/>
                    <a:pt x="15494" y="9257"/>
                    <a:pt x="15639" y="9495"/>
                  </a:cubicBezTo>
                  <a:cubicBezTo>
                    <a:pt x="15783" y="9732"/>
                    <a:pt x="15938" y="9969"/>
                    <a:pt x="16087" y="10207"/>
                  </a:cubicBezTo>
                  <a:cubicBezTo>
                    <a:pt x="16236" y="10444"/>
                    <a:pt x="16378" y="10681"/>
                    <a:pt x="16520" y="10919"/>
                  </a:cubicBezTo>
                  <a:cubicBezTo>
                    <a:pt x="16662" y="11156"/>
                    <a:pt x="16804" y="11393"/>
                    <a:pt x="16940" y="11591"/>
                  </a:cubicBezTo>
                  <a:cubicBezTo>
                    <a:pt x="17076" y="11789"/>
                    <a:pt x="17205" y="11947"/>
                    <a:pt x="17339" y="12145"/>
                  </a:cubicBezTo>
                  <a:cubicBezTo>
                    <a:pt x="17472" y="12343"/>
                    <a:pt x="17610" y="12580"/>
                    <a:pt x="17744" y="12818"/>
                  </a:cubicBezTo>
                  <a:cubicBezTo>
                    <a:pt x="17877" y="13055"/>
                    <a:pt x="18006" y="13292"/>
                    <a:pt x="18136" y="13530"/>
                  </a:cubicBezTo>
                  <a:cubicBezTo>
                    <a:pt x="18265" y="13767"/>
                    <a:pt x="18394" y="14004"/>
                    <a:pt x="18508" y="14202"/>
                  </a:cubicBezTo>
                  <a:cubicBezTo>
                    <a:pt x="18623" y="14400"/>
                    <a:pt x="18722" y="14558"/>
                    <a:pt x="18832" y="14756"/>
                  </a:cubicBezTo>
                  <a:cubicBezTo>
                    <a:pt x="18941" y="14954"/>
                    <a:pt x="19062" y="15191"/>
                    <a:pt x="19237" y="15508"/>
                  </a:cubicBezTo>
                  <a:cubicBezTo>
                    <a:pt x="19411" y="15824"/>
                    <a:pt x="19639" y="16220"/>
                    <a:pt x="19844" y="16615"/>
                  </a:cubicBezTo>
                  <a:cubicBezTo>
                    <a:pt x="20049" y="17011"/>
                    <a:pt x="20230" y="17407"/>
                    <a:pt x="20437" y="17921"/>
                  </a:cubicBezTo>
                  <a:cubicBezTo>
                    <a:pt x="20643" y="18435"/>
                    <a:pt x="20876" y="19068"/>
                    <a:pt x="21074" y="19701"/>
                  </a:cubicBezTo>
                  <a:cubicBezTo>
                    <a:pt x="21273" y="20334"/>
                    <a:pt x="21436" y="2096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49" name="Line"/>
            <p:cNvSpPr/>
            <p:nvPr/>
          </p:nvSpPr>
          <p:spPr>
            <a:xfrm>
              <a:off x="158750" y="3599935"/>
              <a:ext cx="223127" cy="5828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394" fill="norm" stroke="1" extrusionOk="0">
                  <a:moveTo>
                    <a:pt x="0" y="4913"/>
                  </a:moveTo>
                  <a:cubicBezTo>
                    <a:pt x="1413" y="7866"/>
                    <a:pt x="2826" y="10818"/>
                    <a:pt x="3634" y="13110"/>
                  </a:cubicBezTo>
                  <a:cubicBezTo>
                    <a:pt x="4441" y="15403"/>
                    <a:pt x="4643" y="17034"/>
                    <a:pt x="4845" y="18122"/>
                  </a:cubicBezTo>
                  <a:cubicBezTo>
                    <a:pt x="5047" y="19210"/>
                    <a:pt x="5249" y="19754"/>
                    <a:pt x="5350" y="19676"/>
                  </a:cubicBezTo>
                  <a:cubicBezTo>
                    <a:pt x="5450" y="19598"/>
                    <a:pt x="5450" y="18899"/>
                    <a:pt x="5148" y="17151"/>
                  </a:cubicBezTo>
                  <a:cubicBezTo>
                    <a:pt x="4845" y="15403"/>
                    <a:pt x="4239" y="12605"/>
                    <a:pt x="4239" y="9964"/>
                  </a:cubicBezTo>
                  <a:cubicBezTo>
                    <a:pt x="4239" y="7322"/>
                    <a:pt x="4845" y="4836"/>
                    <a:pt x="5652" y="3204"/>
                  </a:cubicBezTo>
                  <a:cubicBezTo>
                    <a:pt x="6460" y="1572"/>
                    <a:pt x="7469" y="795"/>
                    <a:pt x="8479" y="368"/>
                  </a:cubicBezTo>
                  <a:cubicBezTo>
                    <a:pt x="9488" y="-59"/>
                    <a:pt x="10497" y="-137"/>
                    <a:pt x="11910" y="251"/>
                  </a:cubicBezTo>
                  <a:cubicBezTo>
                    <a:pt x="13323" y="640"/>
                    <a:pt x="15140" y="1495"/>
                    <a:pt x="16856" y="2893"/>
                  </a:cubicBezTo>
                  <a:cubicBezTo>
                    <a:pt x="18572" y="4292"/>
                    <a:pt x="20187" y="6234"/>
                    <a:pt x="20893" y="8449"/>
                  </a:cubicBezTo>
                  <a:cubicBezTo>
                    <a:pt x="21600" y="10663"/>
                    <a:pt x="21398" y="13149"/>
                    <a:pt x="19783" y="15208"/>
                  </a:cubicBezTo>
                  <a:cubicBezTo>
                    <a:pt x="18168" y="17267"/>
                    <a:pt x="15140" y="18899"/>
                    <a:pt x="12213" y="19948"/>
                  </a:cubicBezTo>
                  <a:cubicBezTo>
                    <a:pt x="9286" y="20997"/>
                    <a:pt x="6460" y="21463"/>
                    <a:pt x="4643" y="21385"/>
                  </a:cubicBezTo>
                  <a:cubicBezTo>
                    <a:pt x="2826" y="21308"/>
                    <a:pt x="2019" y="20686"/>
                    <a:pt x="2826" y="20026"/>
                  </a:cubicBezTo>
                  <a:cubicBezTo>
                    <a:pt x="3634" y="19365"/>
                    <a:pt x="6056" y="18666"/>
                    <a:pt x="8479" y="179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0" name="Line"/>
            <p:cNvSpPr/>
            <p:nvPr/>
          </p:nvSpPr>
          <p:spPr>
            <a:xfrm>
              <a:off x="571500" y="3968699"/>
              <a:ext cx="190500" cy="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2880" y="11670"/>
                    <a:pt x="5760" y="3363"/>
                    <a:pt x="9360" y="870"/>
                  </a:cubicBezTo>
                  <a:cubicBezTo>
                    <a:pt x="12960" y="-1622"/>
                    <a:pt x="17280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1" name="Line"/>
            <p:cNvSpPr/>
            <p:nvPr/>
          </p:nvSpPr>
          <p:spPr>
            <a:xfrm>
              <a:off x="559798" y="4102100"/>
              <a:ext cx="259353" cy="309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7" h="21060" fill="norm" stroke="1" extrusionOk="0">
                  <a:moveTo>
                    <a:pt x="2551" y="0"/>
                  </a:moveTo>
                  <a:cubicBezTo>
                    <a:pt x="1322" y="7200"/>
                    <a:pt x="93" y="14400"/>
                    <a:pt x="5" y="18000"/>
                  </a:cubicBezTo>
                  <a:cubicBezTo>
                    <a:pt x="-83" y="21600"/>
                    <a:pt x="971" y="21600"/>
                    <a:pt x="4746" y="20160"/>
                  </a:cubicBezTo>
                  <a:cubicBezTo>
                    <a:pt x="8522" y="18720"/>
                    <a:pt x="15019" y="15840"/>
                    <a:pt x="21517" y="129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2" name="Line"/>
            <p:cNvSpPr/>
            <p:nvPr/>
          </p:nvSpPr>
          <p:spPr>
            <a:xfrm>
              <a:off x="1241181" y="3614611"/>
              <a:ext cx="238370" cy="612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393" fill="norm" stroke="1" extrusionOk="0">
                  <a:moveTo>
                    <a:pt x="21526" y="171"/>
                  </a:moveTo>
                  <a:cubicBezTo>
                    <a:pt x="19041" y="23"/>
                    <a:pt x="16556" y="-125"/>
                    <a:pt x="13880" y="171"/>
                  </a:cubicBezTo>
                  <a:cubicBezTo>
                    <a:pt x="11204" y="467"/>
                    <a:pt x="8337" y="1207"/>
                    <a:pt x="6138" y="1835"/>
                  </a:cubicBezTo>
                  <a:cubicBezTo>
                    <a:pt x="3940" y="2464"/>
                    <a:pt x="2411" y="2982"/>
                    <a:pt x="1455" y="3426"/>
                  </a:cubicBezTo>
                  <a:cubicBezTo>
                    <a:pt x="499" y="3870"/>
                    <a:pt x="117" y="4239"/>
                    <a:pt x="22" y="4609"/>
                  </a:cubicBezTo>
                  <a:cubicBezTo>
                    <a:pt x="-74" y="4979"/>
                    <a:pt x="117" y="5349"/>
                    <a:pt x="1073" y="5756"/>
                  </a:cubicBezTo>
                  <a:cubicBezTo>
                    <a:pt x="2029" y="6163"/>
                    <a:pt x="3749" y="6607"/>
                    <a:pt x="5661" y="7420"/>
                  </a:cubicBezTo>
                  <a:cubicBezTo>
                    <a:pt x="7572" y="8234"/>
                    <a:pt x="9675" y="9417"/>
                    <a:pt x="10344" y="10453"/>
                  </a:cubicBezTo>
                  <a:cubicBezTo>
                    <a:pt x="11013" y="11489"/>
                    <a:pt x="10248" y="12376"/>
                    <a:pt x="9388" y="12894"/>
                  </a:cubicBezTo>
                  <a:cubicBezTo>
                    <a:pt x="8528" y="13412"/>
                    <a:pt x="7572" y="13560"/>
                    <a:pt x="6616" y="13523"/>
                  </a:cubicBezTo>
                  <a:cubicBezTo>
                    <a:pt x="5661" y="13486"/>
                    <a:pt x="4705" y="13264"/>
                    <a:pt x="4322" y="12968"/>
                  </a:cubicBezTo>
                  <a:cubicBezTo>
                    <a:pt x="3940" y="12672"/>
                    <a:pt x="4131" y="12302"/>
                    <a:pt x="4896" y="12043"/>
                  </a:cubicBezTo>
                  <a:cubicBezTo>
                    <a:pt x="5661" y="11785"/>
                    <a:pt x="6999" y="11637"/>
                    <a:pt x="8050" y="11674"/>
                  </a:cubicBezTo>
                  <a:cubicBezTo>
                    <a:pt x="9101" y="11711"/>
                    <a:pt x="9866" y="11933"/>
                    <a:pt x="10822" y="12339"/>
                  </a:cubicBezTo>
                  <a:cubicBezTo>
                    <a:pt x="11777" y="12746"/>
                    <a:pt x="12924" y="13338"/>
                    <a:pt x="12924" y="14448"/>
                  </a:cubicBezTo>
                  <a:cubicBezTo>
                    <a:pt x="12924" y="15557"/>
                    <a:pt x="11777" y="17185"/>
                    <a:pt x="10917" y="18146"/>
                  </a:cubicBezTo>
                  <a:cubicBezTo>
                    <a:pt x="10057" y="19108"/>
                    <a:pt x="9484" y="19404"/>
                    <a:pt x="9101" y="19774"/>
                  </a:cubicBezTo>
                  <a:cubicBezTo>
                    <a:pt x="8719" y="20143"/>
                    <a:pt x="8528" y="20587"/>
                    <a:pt x="8910" y="20920"/>
                  </a:cubicBezTo>
                  <a:cubicBezTo>
                    <a:pt x="9292" y="21253"/>
                    <a:pt x="10248" y="21475"/>
                    <a:pt x="12064" y="21364"/>
                  </a:cubicBezTo>
                  <a:cubicBezTo>
                    <a:pt x="13880" y="21253"/>
                    <a:pt x="16556" y="20809"/>
                    <a:pt x="19232" y="2036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3" name="Line"/>
            <p:cNvSpPr/>
            <p:nvPr/>
          </p:nvSpPr>
          <p:spPr>
            <a:xfrm>
              <a:off x="1643136" y="3721100"/>
              <a:ext cx="217414" cy="328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3" h="21517" fill="norm" stroke="1" extrusionOk="0">
                  <a:moveTo>
                    <a:pt x="11987" y="0"/>
                  </a:moveTo>
                  <a:cubicBezTo>
                    <a:pt x="9702" y="3600"/>
                    <a:pt x="7418" y="7200"/>
                    <a:pt x="5445" y="10177"/>
                  </a:cubicBezTo>
                  <a:cubicBezTo>
                    <a:pt x="3471" y="13154"/>
                    <a:pt x="1810" y="15508"/>
                    <a:pt x="875" y="17308"/>
                  </a:cubicBezTo>
                  <a:cubicBezTo>
                    <a:pt x="-59" y="19108"/>
                    <a:pt x="-267" y="20354"/>
                    <a:pt x="356" y="20977"/>
                  </a:cubicBezTo>
                  <a:cubicBezTo>
                    <a:pt x="979" y="21600"/>
                    <a:pt x="2433" y="21600"/>
                    <a:pt x="5237" y="21392"/>
                  </a:cubicBezTo>
                  <a:cubicBezTo>
                    <a:pt x="8041" y="21185"/>
                    <a:pt x="12195" y="20769"/>
                    <a:pt x="15102" y="20285"/>
                  </a:cubicBezTo>
                  <a:cubicBezTo>
                    <a:pt x="18010" y="19800"/>
                    <a:pt x="19671" y="19246"/>
                    <a:pt x="21333" y="18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4" name="Line"/>
            <p:cNvSpPr/>
            <p:nvPr/>
          </p:nvSpPr>
          <p:spPr>
            <a:xfrm>
              <a:off x="1822450" y="3917950"/>
              <a:ext cx="1270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140"/>
                    <a:pt x="0" y="8280"/>
                    <a:pt x="0" y="11880"/>
                  </a:cubicBezTo>
                  <a:cubicBezTo>
                    <a:pt x="0" y="15480"/>
                    <a:pt x="10800" y="185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5" name="Line"/>
            <p:cNvSpPr/>
            <p:nvPr/>
          </p:nvSpPr>
          <p:spPr>
            <a:xfrm>
              <a:off x="1962150" y="4038600"/>
              <a:ext cx="107950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212" y="5220"/>
                    <a:pt x="14824" y="10440"/>
                    <a:pt x="11224" y="14040"/>
                  </a:cubicBezTo>
                  <a:cubicBezTo>
                    <a:pt x="7624" y="17640"/>
                    <a:pt x="3812" y="196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6" name="Line"/>
            <p:cNvSpPr/>
            <p:nvPr/>
          </p:nvSpPr>
          <p:spPr>
            <a:xfrm>
              <a:off x="2395285" y="3705965"/>
              <a:ext cx="263169" cy="5125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1" h="21524" fill="norm" stroke="1" extrusionOk="0">
                  <a:moveTo>
                    <a:pt x="14575" y="3835"/>
                  </a:moveTo>
                  <a:cubicBezTo>
                    <a:pt x="13900" y="2946"/>
                    <a:pt x="13225" y="2057"/>
                    <a:pt x="12043" y="1346"/>
                  </a:cubicBezTo>
                  <a:cubicBezTo>
                    <a:pt x="10862" y="635"/>
                    <a:pt x="9175" y="102"/>
                    <a:pt x="7234" y="13"/>
                  </a:cubicBezTo>
                  <a:cubicBezTo>
                    <a:pt x="5293" y="-76"/>
                    <a:pt x="3100" y="280"/>
                    <a:pt x="1665" y="1080"/>
                  </a:cubicBezTo>
                  <a:cubicBezTo>
                    <a:pt x="231" y="1880"/>
                    <a:pt x="-444" y="3124"/>
                    <a:pt x="315" y="4635"/>
                  </a:cubicBezTo>
                  <a:cubicBezTo>
                    <a:pt x="1075" y="6146"/>
                    <a:pt x="3268" y="7924"/>
                    <a:pt x="6222" y="9613"/>
                  </a:cubicBezTo>
                  <a:cubicBezTo>
                    <a:pt x="9175" y="11302"/>
                    <a:pt x="12887" y="12902"/>
                    <a:pt x="14912" y="14324"/>
                  </a:cubicBezTo>
                  <a:cubicBezTo>
                    <a:pt x="16937" y="15746"/>
                    <a:pt x="17275" y="16991"/>
                    <a:pt x="16431" y="18102"/>
                  </a:cubicBezTo>
                  <a:cubicBezTo>
                    <a:pt x="15587" y="19213"/>
                    <a:pt x="13562" y="20191"/>
                    <a:pt x="11875" y="20768"/>
                  </a:cubicBezTo>
                  <a:cubicBezTo>
                    <a:pt x="10187" y="21346"/>
                    <a:pt x="8837" y="21524"/>
                    <a:pt x="7740" y="21524"/>
                  </a:cubicBezTo>
                  <a:cubicBezTo>
                    <a:pt x="6643" y="21524"/>
                    <a:pt x="5800" y="21346"/>
                    <a:pt x="5462" y="20324"/>
                  </a:cubicBezTo>
                  <a:cubicBezTo>
                    <a:pt x="5125" y="19302"/>
                    <a:pt x="5293" y="17435"/>
                    <a:pt x="7150" y="15524"/>
                  </a:cubicBezTo>
                  <a:cubicBezTo>
                    <a:pt x="9006" y="13613"/>
                    <a:pt x="12550" y="11657"/>
                    <a:pt x="15165" y="10146"/>
                  </a:cubicBezTo>
                  <a:cubicBezTo>
                    <a:pt x="17781" y="8635"/>
                    <a:pt x="19468" y="7568"/>
                    <a:pt x="20312" y="6768"/>
                  </a:cubicBezTo>
                  <a:cubicBezTo>
                    <a:pt x="21156" y="5968"/>
                    <a:pt x="21156" y="5435"/>
                    <a:pt x="20565" y="5035"/>
                  </a:cubicBezTo>
                  <a:cubicBezTo>
                    <a:pt x="19975" y="4635"/>
                    <a:pt x="18793" y="4368"/>
                    <a:pt x="17443" y="4368"/>
                  </a:cubicBezTo>
                  <a:cubicBezTo>
                    <a:pt x="16093" y="4368"/>
                    <a:pt x="14575" y="4635"/>
                    <a:pt x="13056" y="490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7" name="Line"/>
            <p:cNvSpPr/>
            <p:nvPr/>
          </p:nvSpPr>
          <p:spPr>
            <a:xfrm>
              <a:off x="2736850" y="3536667"/>
              <a:ext cx="225478" cy="9273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4" h="21508" fill="norm" stroke="1" extrusionOk="0">
                  <a:moveTo>
                    <a:pt x="9084" y="1037"/>
                  </a:moveTo>
                  <a:cubicBezTo>
                    <a:pt x="8277" y="693"/>
                    <a:pt x="7469" y="350"/>
                    <a:pt x="7570" y="153"/>
                  </a:cubicBezTo>
                  <a:cubicBezTo>
                    <a:pt x="7671" y="-43"/>
                    <a:pt x="8680" y="-92"/>
                    <a:pt x="10598" y="252"/>
                  </a:cubicBezTo>
                  <a:cubicBezTo>
                    <a:pt x="12516" y="595"/>
                    <a:pt x="15342" y="1332"/>
                    <a:pt x="17058" y="2338"/>
                  </a:cubicBezTo>
                  <a:cubicBezTo>
                    <a:pt x="18774" y="3344"/>
                    <a:pt x="19379" y="4621"/>
                    <a:pt x="18572" y="5873"/>
                  </a:cubicBezTo>
                  <a:cubicBezTo>
                    <a:pt x="17764" y="7124"/>
                    <a:pt x="15544" y="8352"/>
                    <a:pt x="14030" y="9358"/>
                  </a:cubicBezTo>
                  <a:cubicBezTo>
                    <a:pt x="12516" y="10364"/>
                    <a:pt x="11708" y="11150"/>
                    <a:pt x="12516" y="11788"/>
                  </a:cubicBezTo>
                  <a:cubicBezTo>
                    <a:pt x="13323" y="12426"/>
                    <a:pt x="15746" y="12917"/>
                    <a:pt x="17764" y="13482"/>
                  </a:cubicBezTo>
                  <a:cubicBezTo>
                    <a:pt x="19783" y="14046"/>
                    <a:pt x="21398" y="14684"/>
                    <a:pt x="21499" y="15445"/>
                  </a:cubicBezTo>
                  <a:cubicBezTo>
                    <a:pt x="21600" y="16206"/>
                    <a:pt x="20187" y="17090"/>
                    <a:pt x="16351" y="18121"/>
                  </a:cubicBezTo>
                  <a:cubicBezTo>
                    <a:pt x="12516" y="19152"/>
                    <a:pt x="6258" y="20330"/>
                    <a:pt x="0" y="215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8" name="Line"/>
            <p:cNvSpPr/>
            <p:nvPr/>
          </p:nvSpPr>
          <p:spPr>
            <a:xfrm>
              <a:off x="6532937" y="4396164"/>
              <a:ext cx="229685" cy="629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6" h="21427" fill="norm" stroke="1" extrusionOk="0">
                  <a:moveTo>
                    <a:pt x="1863" y="6629"/>
                  </a:moveTo>
                  <a:cubicBezTo>
                    <a:pt x="1863" y="6269"/>
                    <a:pt x="1863" y="5909"/>
                    <a:pt x="2058" y="5945"/>
                  </a:cubicBezTo>
                  <a:cubicBezTo>
                    <a:pt x="2252" y="5981"/>
                    <a:pt x="2641" y="6413"/>
                    <a:pt x="3031" y="7961"/>
                  </a:cubicBezTo>
                  <a:cubicBezTo>
                    <a:pt x="3420" y="9509"/>
                    <a:pt x="3809" y="12173"/>
                    <a:pt x="4003" y="14405"/>
                  </a:cubicBezTo>
                  <a:cubicBezTo>
                    <a:pt x="4198" y="16637"/>
                    <a:pt x="4198" y="18437"/>
                    <a:pt x="3906" y="19625"/>
                  </a:cubicBezTo>
                  <a:cubicBezTo>
                    <a:pt x="3614" y="20813"/>
                    <a:pt x="3031" y="21389"/>
                    <a:pt x="2544" y="21425"/>
                  </a:cubicBezTo>
                  <a:cubicBezTo>
                    <a:pt x="2058" y="21461"/>
                    <a:pt x="1668" y="20957"/>
                    <a:pt x="1182" y="19481"/>
                  </a:cubicBezTo>
                  <a:cubicBezTo>
                    <a:pt x="695" y="18005"/>
                    <a:pt x="112" y="15557"/>
                    <a:pt x="14" y="12893"/>
                  </a:cubicBezTo>
                  <a:cubicBezTo>
                    <a:pt x="-83" y="10229"/>
                    <a:pt x="306" y="7349"/>
                    <a:pt x="1571" y="5189"/>
                  </a:cubicBezTo>
                  <a:cubicBezTo>
                    <a:pt x="2836" y="3029"/>
                    <a:pt x="4976" y="1589"/>
                    <a:pt x="7409" y="797"/>
                  </a:cubicBezTo>
                  <a:cubicBezTo>
                    <a:pt x="9841" y="5"/>
                    <a:pt x="12566" y="-139"/>
                    <a:pt x="14901" y="113"/>
                  </a:cubicBezTo>
                  <a:cubicBezTo>
                    <a:pt x="17236" y="365"/>
                    <a:pt x="19182" y="1013"/>
                    <a:pt x="20252" y="1985"/>
                  </a:cubicBezTo>
                  <a:cubicBezTo>
                    <a:pt x="21322" y="2957"/>
                    <a:pt x="21517" y="4253"/>
                    <a:pt x="20155" y="5585"/>
                  </a:cubicBezTo>
                  <a:cubicBezTo>
                    <a:pt x="18793" y="6917"/>
                    <a:pt x="15874" y="8285"/>
                    <a:pt x="13344" y="9041"/>
                  </a:cubicBezTo>
                  <a:cubicBezTo>
                    <a:pt x="10814" y="9797"/>
                    <a:pt x="8674" y="9941"/>
                    <a:pt x="7020" y="9977"/>
                  </a:cubicBezTo>
                  <a:cubicBezTo>
                    <a:pt x="5366" y="10013"/>
                    <a:pt x="4198" y="9941"/>
                    <a:pt x="3517" y="9725"/>
                  </a:cubicBezTo>
                  <a:cubicBezTo>
                    <a:pt x="2836" y="9509"/>
                    <a:pt x="2641" y="9149"/>
                    <a:pt x="2447" y="878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59" name="Line"/>
            <p:cNvSpPr/>
            <p:nvPr/>
          </p:nvSpPr>
          <p:spPr>
            <a:xfrm>
              <a:off x="6780668" y="4651872"/>
              <a:ext cx="172583" cy="186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422" fill="norm" stroke="1" extrusionOk="0">
                  <a:moveTo>
                    <a:pt x="2511" y="307"/>
                  </a:moveTo>
                  <a:cubicBezTo>
                    <a:pt x="1194" y="65"/>
                    <a:pt x="-123" y="-178"/>
                    <a:pt x="9" y="186"/>
                  </a:cubicBezTo>
                  <a:cubicBezTo>
                    <a:pt x="140" y="550"/>
                    <a:pt x="1721" y="1521"/>
                    <a:pt x="4750" y="3826"/>
                  </a:cubicBezTo>
                  <a:cubicBezTo>
                    <a:pt x="7779" y="6132"/>
                    <a:pt x="12257" y="9773"/>
                    <a:pt x="15287" y="12928"/>
                  </a:cubicBezTo>
                  <a:cubicBezTo>
                    <a:pt x="18316" y="16083"/>
                    <a:pt x="19897" y="18752"/>
                    <a:pt x="21477" y="2142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0" name="Line"/>
            <p:cNvSpPr/>
            <p:nvPr/>
          </p:nvSpPr>
          <p:spPr>
            <a:xfrm>
              <a:off x="6743700" y="4646654"/>
              <a:ext cx="234951" cy="2555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75" fill="norm" stroke="1" extrusionOk="0">
                  <a:moveTo>
                    <a:pt x="21600" y="129"/>
                  </a:moveTo>
                  <a:cubicBezTo>
                    <a:pt x="20627" y="-48"/>
                    <a:pt x="19654" y="-225"/>
                    <a:pt x="17903" y="926"/>
                  </a:cubicBezTo>
                  <a:cubicBezTo>
                    <a:pt x="16151" y="2077"/>
                    <a:pt x="13622" y="4555"/>
                    <a:pt x="10508" y="8185"/>
                  </a:cubicBezTo>
                  <a:cubicBezTo>
                    <a:pt x="7395" y="11814"/>
                    <a:pt x="3697" y="16595"/>
                    <a:pt x="0" y="213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1" name="Line"/>
            <p:cNvSpPr/>
            <p:nvPr/>
          </p:nvSpPr>
          <p:spPr>
            <a:xfrm>
              <a:off x="6695016" y="4083271"/>
              <a:ext cx="201085" cy="197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05" fill="norm" stroke="1" extrusionOk="0">
                  <a:moveTo>
                    <a:pt x="9322" y="8662"/>
                  </a:moveTo>
                  <a:cubicBezTo>
                    <a:pt x="7276" y="12002"/>
                    <a:pt x="5229" y="15342"/>
                    <a:pt x="3752" y="17569"/>
                  </a:cubicBezTo>
                  <a:cubicBezTo>
                    <a:pt x="2274" y="19796"/>
                    <a:pt x="1364" y="20909"/>
                    <a:pt x="796" y="20798"/>
                  </a:cubicBezTo>
                  <a:cubicBezTo>
                    <a:pt x="227" y="20686"/>
                    <a:pt x="0" y="19350"/>
                    <a:pt x="0" y="16678"/>
                  </a:cubicBezTo>
                  <a:cubicBezTo>
                    <a:pt x="0" y="14006"/>
                    <a:pt x="227" y="9998"/>
                    <a:pt x="796" y="7103"/>
                  </a:cubicBezTo>
                  <a:cubicBezTo>
                    <a:pt x="1364" y="4208"/>
                    <a:pt x="2274" y="2427"/>
                    <a:pt x="3297" y="1202"/>
                  </a:cubicBezTo>
                  <a:cubicBezTo>
                    <a:pt x="4320" y="-23"/>
                    <a:pt x="5457" y="-691"/>
                    <a:pt x="7503" y="1090"/>
                  </a:cubicBezTo>
                  <a:cubicBezTo>
                    <a:pt x="9549" y="2872"/>
                    <a:pt x="12505" y="7103"/>
                    <a:pt x="15006" y="10777"/>
                  </a:cubicBezTo>
                  <a:cubicBezTo>
                    <a:pt x="17507" y="14451"/>
                    <a:pt x="19554" y="17569"/>
                    <a:pt x="21600" y="206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2" name="Line"/>
            <p:cNvSpPr/>
            <p:nvPr/>
          </p:nvSpPr>
          <p:spPr>
            <a:xfrm>
              <a:off x="7103931" y="4376901"/>
              <a:ext cx="166820" cy="430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9" h="21512" fill="norm" stroke="1" extrusionOk="0">
                  <a:moveTo>
                    <a:pt x="21279" y="1183"/>
                  </a:moveTo>
                  <a:cubicBezTo>
                    <a:pt x="19659" y="759"/>
                    <a:pt x="18039" y="336"/>
                    <a:pt x="16419" y="124"/>
                  </a:cubicBezTo>
                  <a:cubicBezTo>
                    <a:pt x="14799" y="-88"/>
                    <a:pt x="13179" y="-88"/>
                    <a:pt x="11154" y="600"/>
                  </a:cubicBezTo>
                  <a:cubicBezTo>
                    <a:pt x="9129" y="1288"/>
                    <a:pt x="6699" y="2665"/>
                    <a:pt x="4539" y="5259"/>
                  </a:cubicBezTo>
                  <a:cubicBezTo>
                    <a:pt x="2379" y="7853"/>
                    <a:pt x="489" y="11665"/>
                    <a:pt x="84" y="14418"/>
                  </a:cubicBezTo>
                  <a:cubicBezTo>
                    <a:pt x="-321" y="17171"/>
                    <a:pt x="759" y="18865"/>
                    <a:pt x="2784" y="19871"/>
                  </a:cubicBezTo>
                  <a:cubicBezTo>
                    <a:pt x="4809" y="20877"/>
                    <a:pt x="7779" y="21194"/>
                    <a:pt x="10749" y="215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3" name="Line"/>
            <p:cNvSpPr/>
            <p:nvPr/>
          </p:nvSpPr>
          <p:spPr>
            <a:xfrm>
              <a:off x="7290163" y="4495800"/>
              <a:ext cx="17108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4" h="21600" fill="norm" stroke="1" extrusionOk="0">
                  <a:moveTo>
                    <a:pt x="16754" y="0"/>
                  </a:moveTo>
                  <a:cubicBezTo>
                    <a:pt x="15154" y="4114"/>
                    <a:pt x="13554" y="8229"/>
                    <a:pt x="12087" y="11143"/>
                  </a:cubicBezTo>
                  <a:cubicBezTo>
                    <a:pt x="10621" y="14057"/>
                    <a:pt x="9287" y="15771"/>
                    <a:pt x="8221" y="17057"/>
                  </a:cubicBezTo>
                  <a:cubicBezTo>
                    <a:pt x="7154" y="18343"/>
                    <a:pt x="6354" y="19200"/>
                    <a:pt x="5287" y="19714"/>
                  </a:cubicBezTo>
                  <a:cubicBezTo>
                    <a:pt x="4221" y="20229"/>
                    <a:pt x="2887" y="20400"/>
                    <a:pt x="1954" y="19800"/>
                  </a:cubicBezTo>
                  <a:cubicBezTo>
                    <a:pt x="1021" y="19200"/>
                    <a:pt x="487" y="17829"/>
                    <a:pt x="221" y="16286"/>
                  </a:cubicBezTo>
                  <a:cubicBezTo>
                    <a:pt x="-46" y="14743"/>
                    <a:pt x="-46" y="13029"/>
                    <a:pt x="87" y="11657"/>
                  </a:cubicBezTo>
                  <a:cubicBezTo>
                    <a:pt x="221" y="10286"/>
                    <a:pt x="487" y="9257"/>
                    <a:pt x="1421" y="8743"/>
                  </a:cubicBezTo>
                  <a:cubicBezTo>
                    <a:pt x="2354" y="8229"/>
                    <a:pt x="3954" y="8229"/>
                    <a:pt x="6354" y="9257"/>
                  </a:cubicBezTo>
                  <a:cubicBezTo>
                    <a:pt x="8754" y="10286"/>
                    <a:pt x="11954" y="12343"/>
                    <a:pt x="14621" y="14571"/>
                  </a:cubicBezTo>
                  <a:cubicBezTo>
                    <a:pt x="17287" y="16800"/>
                    <a:pt x="19421" y="19200"/>
                    <a:pt x="2155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4" name="Line"/>
            <p:cNvSpPr/>
            <p:nvPr/>
          </p:nvSpPr>
          <p:spPr>
            <a:xfrm>
              <a:off x="7505700" y="4381500"/>
              <a:ext cx="137038" cy="474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2" h="21409" fill="norm" stroke="1" extrusionOk="0">
                  <a:moveTo>
                    <a:pt x="13540" y="0"/>
                  </a:moveTo>
                  <a:cubicBezTo>
                    <a:pt x="15797" y="3536"/>
                    <a:pt x="18054" y="7073"/>
                    <a:pt x="19504" y="10035"/>
                  </a:cubicBezTo>
                  <a:cubicBezTo>
                    <a:pt x="20955" y="12998"/>
                    <a:pt x="21600" y="15388"/>
                    <a:pt x="19666" y="17251"/>
                  </a:cubicBezTo>
                  <a:cubicBezTo>
                    <a:pt x="17731" y="19115"/>
                    <a:pt x="13218" y="20453"/>
                    <a:pt x="9510" y="21027"/>
                  </a:cubicBezTo>
                  <a:cubicBezTo>
                    <a:pt x="5803" y="21600"/>
                    <a:pt x="2901" y="21409"/>
                    <a:pt x="0" y="212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5" name="Line"/>
            <p:cNvSpPr/>
            <p:nvPr/>
          </p:nvSpPr>
          <p:spPr>
            <a:xfrm>
              <a:off x="7829550" y="4686300"/>
              <a:ext cx="15240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6" name="Line"/>
            <p:cNvSpPr/>
            <p:nvPr/>
          </p:nvSpPr>
          <p:spPr>
            <a:xfrm>
              <a:off x="7861300" y="4826000"/>
              <a:ext cx="2159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7" name="Line"/>
            <p:cNvSpPr/>
            <p:nvPr/>
          </p:nvSpPr>
          <p:spPr>
            <a:xfrm>
              <a:off x="8343372" y="4350237"/>
              <a:ext cx="254529" cy="8362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0" h="21496" fill="norm" stroke="1" extrusionOk="0">
                  <a:moveTo>
                    <a:pt x="15979" y="2273"/>
                  </a:moveTo>
                  <a:cubicBezTo>
                    <a:pt x="16333" y="2001"/>
                    <a:pt x="16687" y="1728"/>
                    <a:pt x="16952" y="1429"/>
                  </a:cubicBezTo>
                  <a:cubicBezTo>
                    <a:pt x="17218" y="1130"/>
                    <a:pt x="17395" y="804"/>
                    <a:pt x="15713" y="504"/>
                  </a:cubicBezTo>
                  <a:cubicBezTo>
                    <a:pt x="14031" y="205"/>
                    <a:pt x="10490" y="-67"/>
                    <a:pt x="7834" y="15"/>
                  </a:cubicBezTo>
                  <a:cubicBezTo>
                    <a:pt x="5179" y="96"/>
                    <a:pt x="3408" y="531"/>
                    <a:pt x="2434" y="1103"/>
                  </a:cubicBezTo>
                  <a:cubicBezTo>
                    <a:pt x="1460" y="1674"/>
                    <a:pt x="1283" y="2381"/>
                    <a:pt x="2169" y="3143"/>
                  </a:cubicBezTo>
                  <a:cubicBezTo>
                    <a:pt x="3054" y="3905"/>
                    <a:pt x="5001" y="4721"/>
                    <a:pt x="6683" y="5619"/>
                  </a:cubicBezTo>
                  <a:cubicBezTo>
                    <a:pt x="8365" y="6516"/>
                    <a:pt x="9782" y="7496"/>
                    <a:pt x="10047" y="8257"/>
                  </a:cubicBezTo>
                  <a:cubicBezTo>
                    <a:pt x="10313" y="9019"/>
                    <a:pt x="9428" y="9563"/>
                    <a:pt x="8454" y="9944"/>
                  </a:cubicBezTo>
                  <a:cubicBezTo>
                    <a:pt x="7480" y="10325"/>
                    <a:pt x="6418" y="10543"/>
                    <a:pt x="5444" y="10597"/>
                  </a:cubicBezTo>
                  <a:cubicBezTo>
                    <a:pt x="4470" y="10651"/>
                    <a:pt x="3585" y="10543"/>
                    <a:pt x="3320" y="10352"/>
                  </a:cubicBezTo>
                  <a:cubicBezTo>
                    <a:pt x="3054" y="10162"/>
                    <a:pt x="3408" y="9890"/>
                    <a:pt x="4116" y="9726"/>
                  </a:cubicBezTo>
                  <a:cubicBezTo>
                    <a:pt x="4824" y="9563"/>
                    <a:pt x="5887" y="9509"/>
                    <a:pt x="6772" y="9618"/>
                  </a:cubicBezTo>
                  <a:cubicBezTo>
                    <a:pt x="7657" y="9726"/>
                    <a:pt x="8365" y="9998"/>
                    <a:pt x="8897" y="10679"/>
                  </a:cubicBezTo>
                  <a:cubicBezTo>
                    <a:pt x="9428" y="11359"/>
                    <a:pt x="9782" y="12447"/>
                    <a:pt x="8897" y="13589"/>
                  </a:cubicBezTo>
                  <a:cubicBezTo>
                    <a:pt x="8011" y="14732"/>
                    <a:pt x="5887" y="15929"/>
                    <a:pt x="4116" y="17099"/>
                  </a:cubicBezTo>
                  <a:cubicBezTo>
                    <a:pt x="2346" y="18269"/>
                    <a:pt x="929" y="19411"/>
                    <a:pt x="310" y="20146"/>
                  </a:cubicBezTo>
                  <a:cubicBezTo>
                    <a:pt x="-310" y="20880"/>
                    <a:pt x="-133" y="21207"/>
                    <a:pt x="2080" y="21370"/>
                  </a:cubicBezTo>
                  <a:cubicBezTo>
                    <a:pt x="4293" y="21533"/>
                    <a:pt x="8542" y="21533"/>
                    <a:pt x="12083" y="21397"/>
                  </a:cubicBezTo>
                  <a:cubicBezTo>
                    <a:pt x="15624" y="21261"/>
                    <a:pt x="18457" y="20989"/>
                    <a:pt x="21290" y="2071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8" name="Line"/>
            <p:cNvSpPr/>
            <p:nvPr/>
          </p:nvSpPr>
          <p:spPr>
            <a:xfrm>
              <a:off x="8807450" y="4159250"/>
              <a:ext cx="44451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3692"/>
                    <a:pt x="10286" y="7385"/>
                    <a:pt x="12857" y="10708"/>
                  </a:cubicBezTo>
                  <a:cubicBezTo>
                    <a:pt x="15429" y="14031"/>
                    <a:pt x="15429" y="16985"/>
                    <a:pt x="16457" y="18738"/>
                  </a:cubicBezTo>
                  <a:cubicBezTo>
                    <a:pt x="17486" y="20492"/>
                    <a:pt x="19543" y="210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69" name="Line"/>
            <p:cNvSpPr/>
            <p:nvPr/>
          </p:nvSpPr>
          <p:spPr>
            <a:xfrm>
              <a:off x="8917047" y="4152900"/>
              <a:ext cx="68204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1" h="21600" fill="norm" stroke="1" extrusionOk="0">
                  <a:moveTo>
                    <a:pt x="21091" y="0"/>
                  </a:moveTo>
                  <a:cubicBezTo>
                    <a:pt x="13891" y="3938"/>
                    <a:pt x="6691" y="7875"/>
                    <a:pt x="3091" y="11250"/>
                  </a:cubicBezTo>
                  <a:cubicBezTo>
                    <a:pt x="-509" y="14625"/>
                    <a:pt x="-509" y="17438"/>
                    <a:pt x="800" y="19069"/>
                  </a:cubicBezTo>
                  <a:cubicBezTo>
                    <a:pt x="2109" y="20700"/>
                    <a:pt x="4727" y="21150"/>
                    <a:pt x="734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0" name="Line"/>
            <p:cNvSpPr/>
            <p:nvPr/>
          </p:nvSpPr>
          <p:spPr>
            <a:xfrm>
              <a:off x="9029700" y="4353837"/>
              <a:ext cx="266700" cy="1638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66" fill="norm" stroke="1" extrusionOk="0">
                  <a:moveTo>
                    <a:pt x="0" y="292"/>
                  </a:moveTo>
                  <a:cubicBezTo>
                    <a:pt x="857" y="18"/>
                    <a:pt x="1714" y="-255"/>
                    <a:pt x="2486" y="429"/>
                  </a:cubicBezTo>
                  <a:cubicBezTo>
                    <a:pt x="3257" y="1112"/>
                    <a:pt x="3943" y="2753"/>
                    <a:pt x="4029" y="6034"/>
                  </a:cubicBezTo>
                  <a:cubicBezTo>
                    <a:pt x="4114" y="9315"/>
                    <a:pt x="3600" y="14236"/>
                    <a:pt x="3000" y="17107"/>
                  </a:cubicBezTo>
                  <a:cubicBezTo>
                    <a:pt x="2400" y="19978"/>
                    <a:pt x="1714" y="20798"/>
                    <a:pt x="1886" y="21072"/>
                  </a:cubicBezTo>
                  <a:cubicBezTo>
                    <a:pt x="2057" y="21345"/>
                    <a:pt x="3086" y="21072"/>
                    <a:pt x="6514" y="19568"/>
                  </a:cubicBezTo>
                  <a:cubicBezTo>
                    <a:pt x="9943" y="18064"/>
                    <a:pt x="15771" y="15330"/>
                    <a:pt x="21600" y="125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1" name="Line"/>
            <p:cNvSpPr/>
            <p:nvPr/>
          </p:nvSpPr>
          <p:spPr>
            <a:xfrm>
              <a:off x="9620250" y="4356100"/>
              <a:ext cx="6350" cy="114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2" name="Line"/>
            <p:cNvSpPr/>
            <p:nvPr/>
          </p:nvSpPr>
          <p:spPr>
            <a:xfrm>
              <a:off x="9618357" y="4235450"/>
              <a:ext cx="52694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82" h="21600" fill="norm" stroke="1" extrusionOk="0">
                  <a:moveTo>
                    <a:pt x="744" y="21600"/>
                  </a:moveTo>
                  <a:cubicBezTo>
                    <a:pt x="-87" y="15429"/>
                    <a:pt x="-918" y="9257"/>
                    <a:pt x="2405" y="5657"/>
                  </a:cubicBezTo>
                  <a:cubicBezTo>
                    <a:pt x="5728" y="2057"/>
                    <a:pt x="13205" y="1029"/>
                    <a:pt x="2068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3" name="Line"/>
            <p:cNvSpPr/>
            <p:nvPr/>
          </p:nvSpPr>
          <p:spPr>
            <a:xfrm>
              <a:off x="9707927" y="4087418"/>
              <a:ext cx="109174" cy="484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5" h="21500" fill="norm" stroke="1" extrusionOk="0">
                  <a:moveTo>
                    <a:pt x="21425" y="3187"/>
                  </a:moveTo>
                  <a:cubicBezTo>
                    <a:pt x="18102" y="2154"/>
                    <a:pt x="14779" y="1121"/>
                    <a:pt x="11871" y="557"/>
                  </a:cubicBezTo>
                  <a:cubicBezTo>
                    <a:pt x="8963" y="-6"/>
                    <a:pt x="6471" y="-100"/>
                    <a:pt x="4810" y="88"/>
                  </a:cubicBezTo>
                  <a:cubicBezTo>
                    <a:pt x="3148" y="276"/>
                    <a:pt x="2317" y="745"/>
                    <a:pt x="1487" y="2670"/>
                  </a:cubicBezTo>
                  <a:cubicBezTo>
                    <a:pt x="656" y="4596"/>
                    <a:pt x="-175" y="7977"/>
                    <a:pt x="33" y="11357"/>
                  </a:cubicBezTo>
                  <a:cubicBezTo>
                    <a:pt x="240" y="14738"/>
                    <a:pt x="1487" y="18119"/>
                    <a:pt x="2733" y="215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4" name="Line"/>
            <p:cNvSpPr/>
            <p:nvPr/>
          </p:nvSpPr>
          <p:spPr>
            <a:xfrm>
              <a:off x="9683649" y="4368800"/>
              <a:ext cx="184252" cy="107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6" h="21600" fill="norm" stroke="1" extrusionOk="0">
                  <a:moveTo>
                    <a:pt x="1468" y="21600"/>
                  </a:moveTo>
                  <a:cubicBezTo>
                    <a:pt x="497" y="17788"/>
                    <a:pt x="-474" y="13976"/>
                    <a:pt x="254" y="10800"/>
                  </a:cubicBezTo>
                  <a:cubicBezTo>
                    <a:pt x="982" y="7624"/>
                    <a:pt x="3409" y="5082"/>
                    <a:pt x="7171" y="3388"/>
                  </a:cubicBezTo>
                  <a:cubicBezTo>
                    <a:pt x="10933" y="1694"/>
                    <a:pt x="16029" y="847"/>
                    <a:pt x="2112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5" name="Line"/>
            <p:cNvSpPr/>
            <p:nvPr/>
          </p:nvSpPr>
          <p:spPr>
            <a:xfrm>
              <a:off x="10369550" y="4375150"/>
              <a:ext cx="190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6" name="Line"/>
            <p:cNvSpPr/>
            <p:nvPr/>
          </p:nvSpPr>
          <p:spPr>
            <a:xfrm>
              <a:off x="10148746" y="4337050"/>
              <a:ext cx="233505" cy="215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7" h="21600" fill="norm" stroke="1" extrusionOk="0">
                  <a:moveTo>
                    <a:pt x="16797" y="0"/>
                  </a:moveTo>
                  <a:cubicBezTo>
                    <a:pt x="15240" y="3812"/>
                    <a:pt x="13683" y="7624"/>
                    <a:pt x="11445" y="10165"/>
                  </a:cubicBezTo>
                  <a:cubicBezTo>
                    <a:pt x="9208" y="12706"/>
                    <a:pt x="6289" y="13976"/>
                    <a:pt x="4245" y="13765"/>
                  </a:cubicBezTo>
                  <a:cubicBezTo>
                    <a:pt x="2202" y="13553"/>
                    <a:pt x="1035" y="11859"/>
                    <a:pt x="451" y="10482"/>
                  </a:cubicBezTo>
                  <a:cubicBezTo>
                    <a:pt x="-133" y="9106"/>
                    <a:pt x="-133" y="8047"/>
                    <a:pt x="353" y="7306"/>
                  </a:cubicBezTo>
                  <a:cubicBezTo>
                    <a:pt x="840" y="6565"/>
                    <a:pt x="1813" y="6141"/>
                    <a:pt x="4245" y="6353"/>
                  </a:cubicBezTo>
                  <a:cubicBezTo>
                    <a:pt x="6678" y="6565"/>
                    <a:pt x="10570" y="7412"/>
                    <a:pt x="13391" y="9635"/>
                  </a:cubicBezTo>
                  <a:cubicBezTo>
                    <a:pt x="16213" y="11859"/>
                    <a:pt x="17964" y="15459"/>
                    <a:pt x="18840" y="17894"/>
                  </a:cubicBezTo>
                  <a:cubicBezTo>
                    <a:pt x="19716" y="20329"/>
                    <a:pt x="19716" y="21600"/>
                    <a:pt x="20008" y="21600"/>
                  </a:cubicBezTo>
                  <a:cubicBezTo>
                    <a:pt x="20299" y="21600"/>
                    <a:pt x="20883" y="20329"/>
                    <a:pt x="21467" y="190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7" name="Line"/>
            <p:cNvSpPr/>
            <p:nvPr/>
          </p:nvSpPr>
          <p:spPr>
            <a:xfrm>
              <a:off x="10458450" y="4432300"/>
              <a:ext cx="12065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8" name="Line"/>
            <p:cNvSpPr/>
            <p:nvPr/>
          </p:nvSpPr>
          <p:spPr>
            <a:xfrm>
              <a:off x="10520818" y="4470400"/>
              <a:ext cx="128133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5" h="21600" fill="norm" stroke="1" extrusionOk="0">
                  <a:moveTo>
                    <a:pt x="3376" y="0"/>
                  </a:moveTo>
                  <a:cubicBezTo>
                    <a:pt x="1605" y="7200"/>
                    <a:pt x="-165" y="14400"/>
                    <a:pt x="12" y="18000"/>
                  </a:cubicBezTo>
                  <a:cubicBezTo>
                    <a:pt x="189" y="21600"/>
                    <a:pt x="2314" y="21600"/>
                    <a:pt x="6209" y="21600"/>
                  </a:cubicBezTo>
                  <a:cubicBezTo>
                    <a:pt x="10104" y="21600"/>
                    <a:pt x="15769" y="21600"/>
                    <a:pt x="2143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79" name="Line"/>
            <p:cNvSpPr/>
            <p:nvPr/>
          </p:nvSpPr>
          <p:spPr>
            <a:xfrm>
              <a:off x="10786963" y="4318000"/>
              <a:ext cx="65188" cy="31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8" h="21600" fill="norm" stroke="1" extrusionOk="0">
                  <a:moveTo>
                    <a:pt x="20788" y="0"/>
                  </a:moveTo>
                  <a:cubicBezTo>
                    <a:pt x="14038" y="2016"/>
                    <a:pt x="7288" y="4032"/>
                    <a:pt x="3575" y="5544"/>
                  </a:cubicBezTo>
                  <a:cubicBezTo>
                    <a:pt x="-137" y="7056"/>
                    <a:pt x="-812" y="8064"/>
                    <a:pt x="875" y="8496"/>
                  </a:cubicBezTo>
                  <a:cubicBezTo>
                    <a:pt x="2563" y="8928"/>
                    <a:pt x="6613" y="8784"/>
                    <a:pt x="10325" y="8784"/>
                  </a:cubicBezTo>
                  <a:cubicBezTo>
                    <a:pt x="14038" y="8784"/>
                    <a:pt x="17413" y="8928"/>
                    <a:pt x="19100" y="9360"/>
                  </a:cubicBezTo>
                  <a:cubicBezTo>
                    <a:pt x="20788" y="9792"/>
                    <a:pt x="20788" y="10512"/>
                    <a:pt x="20450" y="12600"/>
                  </a:cubicBezTo>
                  <a:cubicBezTo>
                    <a:pt x="20113" y="14688"/>
                    <a:pt x="19438" y="18144"/>
                    <a:pt x="1876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0" name="Line"/>
            <p:cNvSpPr/>
            <p:nvPr/>
          </p:nvSpPr>
          <p:spPr>
            <a:xfrm>
              <a:off x="11102734" y="4438650"/>
              <a:ext cx="276467" cy="1500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263" fill="norm" stroke="1" extrusionOk="0">
                  <a:moveTo>
                    <a:pt x="7191" y="11700"/>
                  </a:moveTo>
                  <a:cubicBezTo>
                    <a:pt x="6531" y="10800"/>
                    <a:pt x="5872" y="9900"/>
                    <a:pt x="4718" y="9900"/>
                  </a:cubicBezTo>
                  <a:cubicBezTo>
                    <a:pt x="3563" y="9900"/>
                    <a:pt x="1915" y="10800"/>
                    <a:pt x="1008" y="12000"/>
                  </a:cubicBezTo>
                  <a:cubicBezTo>
                    <a:pt x="101" y="13200"/>
                    <a:pt x="-64" y="14700"/>
                    <a:pt x="18" y="16200"/>
                  </a:cubicBezTo>
                  <a:cubicBezTo>
                    <a:pt x="101" y="17700"/>
                    <a:pt x="431" y="19200"/>
                    <a:pt x="1008" y="19950"/>
                  </a:cubicBezTo>
                  <a:cubicBezTo>
                    <a:pt x="1585" y="20700"/>
                    <a:pt x="2409" y="20700"/>
                    <a:pt x="3069" y="19200"/>
                  </a:cubicBezTo>
                  <a:cubicBezTo>
                    <a:pt x="3728" y="17700"/>
                    <a:pt x="4223" y="14700"/>
                    <a:pt x="4223" y="12600"/>
                  </a:cubicBezTo>
                  <a:cubicBezTo>
                    <a:pt x="4223" y="10500"/>
                    <a:pt x="3728" y="9300"/>
                    <a:pt x="3811" y="9150"/>
                  </a:cubicBezTo>
                  <a:cubicBezTo>
                    <a:pt x="3893" y="9000"/>
                    <a:pt x="4553" y="9900"/>
                    <a:pt x="5295" y="10050"/>
                  </a:cubicBezTo>
                  <a:cubicBezTo>
                    <a:pt x="6037" y="10200"/>
                    <a:pt x="6861" y="9600"/>
                    <a:pt x="7603" y="8850"/>
                  </a:cubicBezTo>
                  <a:cubicBezTo>
                    <a:pt x="8345" y="8100"/>
                    <a:pt x="9005" y="7200"/>
                    <a:pt x="9747" y="7800"/>
                  </a:cubicBezTo>
                  <a:cubicBezTo>
                    <a:pt x="10489" y="8400"/>
                    <a:pt x="11313" y="10500"/>
                    <a:pt x="11890" y="12300"/>
                  </a:cubicBezTo>
                  <a:cubicBezTo>
                    <a:pt x="12467" y="14100"/>
                    <a:pt x="12797" y="15600"/>
                    <a:pt x="13044" y="17250"/>
                  </a:cubicBezTo>
                  <a:cubicBezTo>
                    <a:pt x="13292" y="18900"/>
                    <a:pt x="13457" y="20700"/>
                    <a:pt x="13209" y="21150"/>
                  </a:cubicBezTo>
                  <a:cubicBezTo>
                    <a:pt x="12962" y="21600"/>
                    <a:pt x="12302" y="20700"/>
                    <a:pt x="11890" y="18450"/>
                  </a:cubicBezTo>
                  <a:cubicBezTo>
                    <a:pt x="11478" y="16200"/>
                    <a:pt x="11313" y="12600"/>
                    <a:pt x="12962" y="9300"/>
                  </a:cubicBezTo>
                  <a:cubicBezTo>
                    <a:pt x="14611" y="6000"/>
                    <a:pt x="18073" y="3000"/>
                    <a:pt x="215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1" name="Line"/>
            <p:cNvSpPr/>
            <p:nvPr/>
          </p:nvSpPr>
          <p:spPr>
            <a:xfrm>
              <a:off x="11473618" y="4362470"/>
              <a:ext cx="159583" cy="3126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8" h="21130" fill="norm" stroke="1" extrusionOk="0">
                  <a:moveTo>
                    <a:pt x="20878" y="3432"/>
                  </a:moveTo>
                  <a:cubicBezTo>
                    <a:pt x="18386" y="2002"/>
                    <a:pt x="15893" y="571"/>
                    <a:pt x="12847" y="142"/>
                  </a:cubicBezTo>
                  <a:cubicBezTo>
                    <a:pt x="9801" y="-287"/>
                    <a:pt x="6201" y="285"/>
                    <a:pt x="4678" y="1501"/>
                  </a:cubicBezTo>
                  <a:cubicBezTo>
                    <a:pt x="3155" y="2717"/>
                    <a:pt x="3709" y="4577"/>
                    <a:pt x="5370" y="7008"/>
                  </a:cubicBezTo>
                  <a:cubicBezTo>
                    <a:pt x="7032" y="9440"/>
                    <a:pt x="9801" y="12444"/>
                    <a:pt x="11186" y="14518"/>
                  </a:cubicBezTo>
                  <a:cubicBezTo>
                    <a:pt x="12570" y="16592"/>
                    <a:pt x="12570" y="17737"/>
                    <a:pt x="11324" y="18738"/>
                  </a:cubicBezTo>
                  <a:cubicBezTo>
                    <a:pt x="10078" y="19739"/>
                    <a:pt x="7586" y="20598"/>
                    <a:pt x="5647" y="20955"/>
                  </a:cubicBezTo>
                  <a:cubicBezTo>
                    <a:pt x="3709" y="21313"/>
                    <a:pt x="2324" y="21170"/>
                    <a:pt x="1216" y="20097"/>
                  </a:cubicBezTo>
                  <a:cubicBezTo>
                    <a:pt x="109" y="19024"/>
                    <a:pt x="-722" y="17022"/>
                    <a:pt x="940" y="14947"/>
                  </a:cubicBezTo>
                  <a:cubicBezTo>
                    <a:pt x="2601" y="12873"/>
                    <a:pt x="6755" y="10728"/>
                    <a:pt x="9386" y="9369"/>
                  </a:cubicBezTo>
                  <a:cubicBezTo>
                    <a:pt x="12016" y="8010"/>
                    <a:pt x="13124" y="7438"/>
                    <a:pt x="14093" y="6651"/>
                  </a:cubicBezTo>
                  <a:cubicBezTo>
                    <a:pt x="15063" y="5864"/>
                    <a:pt x="15893" y="4863"/>
                    <a:pt x="15478" y="4434"/>
                  </a:cubicBezTo>
                  <a:cubicBezTo>
                    <a:pt x="15063" y="4004"/>
                    <a:pt x="13401" y="4147"/>
                    <a:pt x="11740" y="42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2" name="Line"/>
            <p:cNvSpPr/>
            <p:nvPr/>
          </p:nvSpPr>
          <p:spPr>
            <a:xfrm>
              <a:off x="8982335" y="4931740"/>
              <a:ext cx="239267" cy="327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92" h="21024" fill="norm" stroke="1" extrusionOk="0">
                  <a:moveTo>
                    <a:pt x="13432" y="5032"/>
                  </a:moveTo>
                  <a:cubicBezTo>
                    <a:pt x="13798" y="4081"/>
                    <a:pt x="14164" y="3130"/>
                    <a:pt x="14347" y="2315"/>
                  </a:cubicBezTo>
                  <a:cubicBezTo>
                    <a:pt x="14530" y="1500"/>
                    <a:pt x="14530" y="821"/>
                    <a:pt x="14072" y="413"/>
                  </a:cubicBezTo>
                  <a:cubicBezTo>
                    <a:pt x="13615" y="6"/>
                    <a:pt x="12700" y="-130"/>
                    <a:pt x="10961" y="277"/>
                  </a:cubicBezTo>
                  <a:cubicBezTo>
                    <a:pt x="9222" y="685"/>
                    <a:pt x="6659" y="1636"/>
                    <a:pt x="4462" y="4149"/>
                  </a:cubicBezTo>
                  <a:cubicBezTo>
                    <a:pt x="2266" y="6662"/>
                    <a:pt x="435" y="10738"/>
                    <a:pt x="69" y="13862"/>
                  </a:cubicBezTo>
                  <a:cubicBezTo>
                    <a:pt x="-297" y="16987"/>
                    <a:pt x="801" y="19160"/>
                    <a:pt x="3181" y="20247"/>
                  </a:cubicBezTo>
                  <a:cubicBezTo>
                    <a:pt x="5561" y="21334"/>
                    <a:pt x="9222" y="21334"/>
                    <a:pt x="12608" y="19908"/>
                  </a:cubicBezTo>
                  <a:cubicBezTo>
                    <a:pt x="15995" y="18481"/>
                    <a:pt x="19106" y="15628"/>
                    <a:pt x="20205" y="12300"/>
                  </a:cubicBezTo>
                  <a:cubicBezTo>
                    <a:pt x="21303" y="8972"/>
                    <a:pt x="20388" y="5168"/>
                    <a:pt x="19015" y="2859"/>
                  </a:cubicBezTo>
                  <a:cubicBezTo>
                    <a:pt x="17642" y="549"/>
                    <a:pt x="15811" y="-266"/>
                    <a:pt x="13615" y="74"/>
                  </a:cubicBezTo>
                  <a:cubicBezTo>
                    <a:pt x="11418" y="413"/>
                    <a:pt x="8856" y="1908"/>
                    <a:pt x="7666" y="3198"/>
                  </a:cubicBezTo>
                  <a:cubicBezTo>
                    <a:pt x="6476" y="4489"/>
                    <a:pt x="6659" y="5576"/>
                    <a:pt x="6842" y="66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3" name="Line"/>
            <p:cNvSpPr/>
            <p:nvPr/>
          </p:nvSpPr>
          <p:spPr>
            <a:xfrm>
              <a:off x="9841473" y="5119286"/>
              <a:ext cx="178828" cy="16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9" h="20455" fill="norm" stroke="1" extrusionOk="0">
                  <a:moveTo>
                    <a:pt x="21219" y="4651"/>
                  </a:moveTo>
                  <a:cubicBezTo>
                    <a:pt x="19210" y="2784"/>
                    <a:pt x="17200" y="917"/>
                    <a:pt x="14438" y="251"/>
                  </a:cubicBezTo>
                  <a:cubicBezTo>
                    <a:pt x="11675" y="-416"/>
                    <a:pt x="8159" y="117"/>
                    <a:pt x="5396" y="3451"/>
                  </a:cubicBezTo>
                  <a:cubicBezTo>
                    <a:pt x="2633" y="6784"/>
                    <a:pt x="624" y="12917"/>
                    <a:pt x="121" y="16517"/>
                  </a:cubicBezTo>
                  <a:cubicBezTo>
                    <a:pt x="-381" y="20117"/>
                    <a:pt x="624" y="21184"/>
                    <a:pt x="4014" y="19984"/>
                  </a:cubicBezTo>
                  <a:cubicBezTo>
                    <a:pt x="7405" y="18784"/>
                    <a:pt x="13182" y="15317"/>
                    <a:pt x="16196" y="12251"/>
                  </a:cubicBezTo>
                  <a:cubicBezTo>
                    <a:pt x="19210" y="9184"/>
                    <a:pt x="19461" y="6517"/>
                    <a:pt x="18331" y="4917"/>
                  </a:cubicBezTo>
                  <a:cubicBezTo>
                    <a:pt x="17200" y="3317"/>
                    <a:pt x="14689" y="2784"/>
                    <a:pt x="12177" y="225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4" name="Line"/>
            <p:cNvSpPr/>
            <p:nvPr/>
          </p:nvSpPr>
          <p:spPr>
            <a:xfrm>
              <a:off x="10102850" y="5226050"/>
              <a:ext cx="6350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5" name="Line"/>
            <p:cNvSpPr/>
            <p:nvPr/>
          </p:nvSpPr>
          <p:spPr>
            <a:xfrm>
              <a:off x="10195848" y="5149850"/>
              <a:ext cx="167403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90" h="21600" fill="norm" stroke="1" extrusionOk="0">
                  <a:moveTo>
                    <a:pt x="3483" y="0"/>
                  </a:moveTo>
                  <a:cubicBezTo>
                    <a:pt x="2150" y="982"/>
                    <a:pt x="817" y="1964"/>
                    <a:pt x="283" y="5236"/>
                  </a:cubicBezTo>
                  <a:cubicBezTo>
                    <a:pt x="-250" y="8509"/>
                    <a:pt x="17" y="14073"/>
                    <a:pt x="683" y="17345"/>
                  </a:cubicBezTo>
                  <a:cubicBezTo>
                    <a:pt x="1350" y="20618"/>
                    <a:pt x="2417" y="21600"/>
                    <a:pt x="3483" y="21600"/>
                  </a:cubicBezTo>
                  <a:cubicBezTo>
                    <a:pt x="4550" y="21600"/>
                    <a:pt x="5617" y="20618"/>
                    <a:pt x="6283" y="19309"/>
                  </a:cubicBezTo>
                  <a:cubicBezTo>
                    <a:pt x="6950" y="18000"/>
                    <a:pt x="7217" y="16364"/>
                    <a:pt x="7750" y="16200"/>
                  </a:cubicBezTo>
                  <a:cubicBezTo>
                    <a:pt x="8283" y="16036"/>
                    <a:pt x="9083" y="17345"/>
                    <a:pt x="10817" y="18164"/>
                  </a:cubicBezTo>
                  <a:cubicBezTo>
                    <a:pt x="12550" y="18982"/>
                    <a:pt x="15217" y="19309"/>
                    <a:pt x="17217" y="19145"/>
                  </a:cubicBezTo>
                  <a:cubicBezTo>
                    <a:pt x="19217" y="18982"/>
                    <a:pt x="20550" y="18327"/>
                    <a:pt x="20950" y="15055"/>
                  </a:cubicBezTo>
                  <a:cubicBezTo>
                    <a:pt x="21350" y="11782"/>
                    <a:pt x="20817" y="5891"/>
                    <a:pt x="2028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6" name="Line"/>
            <p:cNvSpPr/>
            <p:nvPr/>
          </p:nvSpPr>
          <p:spPr>
            <a:xfrm>
              <a:off x="10464800" y="5270500"/>
              <a:ext cx="25400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7" name="Line"/>
            <p:cNvSpPr/>
            <p:nvPr/>
          </p:nvSpPr>
          <p:spPr>
            <a:xfrm>
              <a:off x="5613400" y="5446183"/>
              <a:ext cx="184151" cy="19134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11"/>
                  </a:moveTo>
                  <a:cubicBezTo>
                    <a:pt x="20607" y="239"/>
                    <a:pt x="19614" y="167"/>
                    <a:pt x="18497" y="131"/>
                  </a:cubicBezTo>
                  <a:cubicBezTo>
                    <a:pt x="17379" y="96"/>
                    <a:pt x="16138" y="96"/>
                    <a:pt x="16138" y="72"/>
                  </a:cubicBezTo>
                  <a:cubicBezTo>
                    <a:pt x="16138" y="48"/>
                    <a:pt x="17379" y="0"/>
                    <a:pt x="17379" y="0"/>
                  </a:cubicBezTo>
                  <a:cubicBezTo>
                    <a:pt x="17379" y="0"/>
                    <a:pt x="16138" y="48"/>
                    <a:pt x="15145" y="406"/>
                  </a:cubicBezTo>
                  <a:cubicBezTo>
                    <a:pt x="14152" y="765"/>
                    <a:pt x="13407" y="1434"/>
                    <a:pt x="12786" y="2162"/>
                  </a:cubicBezTo>
                  <a:cubicBezTo>
                    <a:pt x="12166" y="2891"/>
                    <a:pt x="11669" y="3680"/>
                    <a:pt x="11048" y="4504"/>
                  </a:cubicBezTo>
                  <a:cubicBezTo>
                    <a:pt x="10428" y="5328"/>
                    <a:pt x="9683" y="6188"/>
                    <a:pt x="9062" y="7085"/>
                  </a:cubicBezTo>
                  <a:cubicBezTo>
                    <a:pt x="8441" y="7981"/>
                    <a:pt x="7945" y="8912"/>
                    <a:pt x="7572" y="9892"/>
                  </a:cubicBezTo>
                  <a:cubicBezTo>
                    <a:pt x="7200" y="10872"/>
                    <a:pt x="6952" y="11899"/>
                    <a:pt x="6579" y="12915"/>
                  </a:cubicBezTo>
                  <a:cubicBezTo>
                    <a:pt x="6207" y="13930"/>
                    <a:pt x="5710" y="14934"/>
                    <a:pt x="5338" y="15925"/>
                  </a:cubicBezTo>
                  <a:cubicBezTo>
                    <a:pt x="4966" y="16917"/>
                    <a:pt x="4717" y="17896"/>
                    <a:pt x="3848" y="18840"/>
                  </a:cubicBezTo>
                  <a:cubicBezTo>
                    <a:pt x="2979" y="19784"/>
                    <a:pt x="1490" y="2069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8" name="Line"/>
            <p:cNvSpPr/>
            <p:nvPr/>
          </p:nvSpPr>
          <p:spPr>
            <a:xfrm>
              <a:off x="431800" y="5168900"/>
              <a:ext cx="10439400" cy="654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307"/>
                  </a:moveTo>
                  <a:cubicBezTo>
                    <a:pt x="206" y="2027"/>
                    <a:pt x="412" y="1748"/>
                    <a:pt x="569" y="1538"/>
                  </a:cubicBezTo>
                  <a:cubicBezTo>
                    <a:pt x="727" y="1328"/>
                    <a:pt x="836" y="1188"/>
                    <a:pt x="953" y="1083"/>
                  </a:cubicBezTo>
                  <a:cubicBezTo>
                    <a:pt x="1069" y="979"/>
                    <a:pt x="1191" y="909"/>
                    <a:pt x="1316" y="839"/>
                  </a:cubicBezTo>
                  <a:cubicBezTo>
                    <a:pt x="1441" y="769"/>
                    <a:pt x="1568" y="699"/>
                    <a:pt x="1693" y="629"/>
                  </a:cubicBezTo>
                  <a:cubicBezTo>
                    <a:pt x="1818" y="559"/>
                    <a:pt x="1940" y="489"/>
                    <a:pt x="2080" y="419"/>
                  </a:cubicBezTo>
                  <a:cubicBezTo>
                    <a:pt x="2220" y="350"/>
                    <a:pt x="2378" y="280"/>
                    <a:pt x="2536" y="245"/>
                  </a:cubicBezTo>
                  <a:cubicBezTo>
                    <a:pt x="2693" y="210"/>
                    <a:pt x="2851" y="210"/>
                    <a:pt x="3015" y="175"/>
                  </a:cubicBezTo>
                  <a:cubicBezTo>
                    <a:pt x="3180" y="140"/>
                    <a:pt x="3350" y="70"/>
                    <a:pt x="3517" y="35"/>
                  </a:cubicBezTo>
                  <a:cubicBezTo>
                    <a:pt x="3683" y="0"/>
                    <a:pt x="3845" y="0"/>
                    <a:pt x="4020" y="0"/>
                  </a:cubicBezTo>
                  <a:cubicBezTo>
                    <a:pt x="4196" y="0"/>
                    <a:pt x="4384" y="0"/>
                    <a:pt x="4572" y="0"/>
                  </a:cubicBezTo>
                  <a:cubicBezTo>
                    <a:pt x="4761" y="0"/>
                    <a:pt x="4949" y="0"/>
                    <a:pt x="5139" y="0"/>
                  </a:cubicBezTo>
                  <a:cubicBezTo>
                    <a:pt x="5330" y="0"/>
                    <a:pt x="5523" y="0"/>
                    <a:pt x="5709" y="35"/>
                  </a:cubicBezTo>
                  <a:cubicBezTo>
                    <a:pt x="5895" y="70"/>
                    <a:pt x="6074" y="140"/>
                    <a:pt x="6272" y="210"/>
                  </a:cubicBezTo>
                  <a:cubicBezTo>
                    <a:pt x="6469" y="280"/>
                    <a:pt x="6683" y="350"/>
                    <a:pt x="6891" y="419"/>
                  </a:cubicBezTo>
                  <a:cubicBezTo>
                    <a:pt x="7099" y="489"/>
                    <a:pt x="7301" y="559"/>
                    <a:pt x="7509" y="629"/>
                  </a:cubicBezTo>
                  <a:cubicBezTo>
                    <a:pt x="7717" y="699"/>
                    <a:pt x="7931" y="769"/>
                    <a:pt x="8137" y="839"/>
                  </a:cubicBezTo>
                  <a:cubicBezTo>
                    <a:pt x="8343" y="909"/>
                    <a:pt x="8540" y="979"/>
                    <a:pt x="8753" y="1083"/>
                  </a:cubicBezTo>
                  <a:cubicBezTo>
                    <a:pt x="8965" y="1188"/>
                    <a:pt x="9193" y="1328"/>
                    <a:pt x="9416" y="1468"/>
                  </a:cubicBezTo>
                  <a:cubicBezTo>
                    <a:pt x="9639" y="1608"/>
                    <a:pt x="9858" y="1748"/>
                    <a:pt x="10080" y="1887"/>
                  </a:cubicBezTo>
                  <a:cubicBezTo>
                    <a:pt x="10301" y="2027"/>
                    <a:pt x="10524" y="2167"/>
                    <a:pt x="10734" y="2342"/>
                  </a:cubicBezTo>
                  <a:cubicBezTo>
                    <a:pt x="10945" y="2517"/>
                    <a:pt x="11142" y="2726"/>
                    <a:pt x="11354" y="2936"/>
                  </a:cubicBezTo>
                  <a:cubicBezTo>
                    <a:pt x="11566" y="3146"/>
                    <a:pt x="11794" y="3355"/>
                    <a:pt x="12015" y="3600"/>
                  </a:cubicBezTo>
                  <a:cubicBezTo>
                    <a:pt x="12236" y="3845"/>
                    <a:pt x="12451" y="4124"/>
                    <a:pt x="12668" y="4404"/>
                  </a:cubicBezTo>
                  <a:cubicBezTo>
                    <a:pt x="12885" y="4683"/>
                    <a:pt x="13104" y="4963"/>
                    <a:pt x="13309" y="5243"/>
                  </a:cubicBezTo>
                  <a:cubicBezTo>
                    <a:pt x="13515" y="5522"/>
                    <a:pt x="13708" y="5802"/>
                    <a:pt x="13912" y="6117"/>
                  </a:cubicBezTo>
                  <a:cubicBezTo>
                    <a:pt x="14115" y="6431"/>
                    <a:pt x="14330" y="6781"/>
                    <a:pt x="14538" y="7095"/>
                  </a:cubicBezTo>
                  <a:cubicBezTo>
                    <a:pt x="14746" y="7410"/>
                    <a:pt x="14947" y="7689"/>
                    <a:pt x="15149" y="8004"/>
                  </a:cubicBezTo>
                  <a:cubicBezTo>
                    <a:pt x="15350" y="8318"/>
                    <a:pt x="15552" y="8668"/>
                    <a:pt x="15742" y="9017"/>
                  </a:cubicBezTo>
                  <a:cubicBezTo>
                    <a:pt x="15933" y="9367"/>
                    <a:pt x="16112" y="9717"/>
                    <a:pt x="16301" y="10101"/>
                  </a:cubicBezTo>
                  <a:cubicBezTo>
                    <a:pt x="16489" y="10485"/>
                    <a:pt x="16686" y="10905"/>
                    <a:pt x="16874" y="11289"/>
                  </a:cubicBezTo>
                  <a:cubicBezTo>
                    <a:pt x="17063" y="11674"/>
                    <a:pt x="17242" y="12023"/>
                    <a:pt x="17420" y="12373"/>
                  </a:cubicBezTo>
                  <a:cubicBezTo>
                    <a:pt x="17597" y="12722"/>
                    <a:pt x="17772" y="13072"/>
                    <a:pt x="17934" y="13421"/>
                  </a:cubicBezTo>
                  <a:cubicBezTo>
                    <a:pt x="18096" y="13771"/>
                    <a:pt x="18245" y="14120"/>
                    <a:pt x="18399" y="14470"/>
                  </a:cubicBezTo>
                  <a:cubicBezTo>
                    <a:pt x="18552" y="14819"/>
                    <a:pt x="18709" y="15169"/>
                    <a:pt x="18928" y="15693"/>
                  </a:cubicBezTo>
                  <a:cubicBezTo>
                    <a:pt x="19147" y="16217"/>
                    <a:pt x="19428" y="16917"/>
                    <a:pt x="19625" y="17371"/>
                  </a:cubicBezTo>
                  <a:cubicBezTo>
                    <a:pt x="19822" y="17825"/>
                    <a:pt x="19936" y="18035"/>
                    <a:pt x="20146" y="18489"/>
                  </a:cubicBezTo>
                  <a:cubicBezTo>
                    <a:pt x="20356" y="18944"/>
                    <a:pt x="20663" y="19643"/>
                    <a:pt x="20921" y="20202"/>
                  </a:cubicBezTo>
                  <a:cubicBezTo>
                    <a:pt x="21180" y="20761"/>
                    <a:pt x="21390" y="2118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89" name="Line"/>
            <p:cNvSpPr/>
            <p:nvPr/>
          </p:nvSpPr>
          <p:spPr>
            <a:xfrm>
              <a:off x="666750" y="5490040"/>
              <a:ext cx="333580" cy="688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3" h="21486" fill="norm" stroke="1" extrusionOk="0">
                  <a:moveTo>
                    <a:pt x="0" y="4047"/>
                  </a:moveTo>
                  <a:cubicBezTo>
                    <a:pt x="805" y="6359"/>
                    <a:pt x="1610" y="8671"/>
                    <a:pt x="1811" y="10752"/>
                  </a:cubicBezTo>
                  <a:cubicBezTo>
                    <a:pt x="2012" y="12833"/>
                    <a:pt x="1610" y="14682"/>
                    <a:pt x="1342" y="15805"/>
                  </a:cubicBezTo>
                  <a:cubicBezTo>
                    <a:pt x="1073" y="16928"/>
                    <a:pt x="939" y="17325"/>
                    <a:pt x="939" y="17358"/>
                  </a:cubicBezTo>
                  <a:cubicBezTo>
                    <a:pt x="939" y="17391"/>
                    <a:pt x="1073" y="17060"/>
                    <a:pt x="1409" y="15640"/>
                  </a:cubicBezTo>
                  <a:cubicBezTo>
                    <a:pt x="1744" y="14220"/>
                    <a:pt x="2281" y="11710"/>
                    <a:pt x="3086" y="9134"/>
                  </a:cubicBezTo>
                  <a:cubicBezTo>
                    <a:pt x="3891" y="6558"/>
                    <a:pt x="4964" y="3915"/>
                    <a:pt x="5970" y="2330"/>
                  </a:cubicBezTo>
                  <a:cubicBezTo>
                    <a:pt x="6976" y="745"/>
                    <a:pt x="7916" y="216"/>
                    <a:pt x="8989" y="51"/>
                  </a:cubicBezTo>
                  <a:cubicBezTo>
                    <a:pt x="10062" y="-114"/>
                    <a:pt x="11270" y="84"/>
                    <a:pt x="13215" y="1141"/>
                  </a:cubicBezTo>
                  <a:cubicBezTo>
                    <a:pt x="15160" y="2198"/>
                    <a:pt x="17843" y="4114"/>
                    <a:pt x="19453" y="6095"/>
                  </a:cubicBezTo>
                  <a:cubicBezTo>
                    <a:pt x="21063" y="8077"/>
                    <a:pt x="21600" y="10125"/>
                    <a:pt x="20728" y="12007"/>
                  </a:cubicBezTo>
                  <a:cubicBezTo>
                    <a:pt x="19856" y="13890"/>
                    <a:pt x="17575" y="15607"/>
                    <a:pt x="14489" y="17093"/>
                  </a:cubicBezTo>
                  <a:cubicBezTo>
                    <a:pt x="11404" y="18580"/>
                    <a:pt x="7513" y="19835"/>
                    <a:pt x="5031" y="20528"/>
                  </a:cubicBezTo>
                  <a:cubicBezTo>
                    <a:pt x="2549" y="21222"/>
                    <a:pt x="1476" y="21354"/>
                    <a:pt x="402" y="21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0" name="Line"/>
            <p:cNvSpPr/>
            <p:nvPr/>
          </p:nvSpPr>
          <p:spPr>
            <a:xfrm>
              <a:off x="1328092" y="5746750"/>
              <a:ext cx="157809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2" h="21600" fill="norm" stroke="1" extrusionOk="0">
                  <a:moveTo>
                    <a:pt x="1600" y="21600"/>
                  </a:moveTo>
                  <a:cubicBezTo>
                    <a:pt x="736" y="18000"/>
                    <a:pt x="-128" y="14400"/>
                    <a:pt x="16" y="11250"/>
                  </a:cubicBezTo>
                  <a:cubicBezTo>
                    <a:pt x="160" y="8100"/>
                    <a:pt x="1312" y="5400"/>
                    <a:pt x="5056" y="3600"/>
                  </a:cubicBezTo>
                  <a:cubicBezTo>
                    <a:pt x="8800" y="1800"/>
                    <a:pt x="15136" y="900"/>
                    <a:pt x="2147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1" name="Line"/>
            <p:cNvSpPr/>
            <p:nvPr/>
          </p:nvSpPr>
          <p:spPr>
            <a:xfrm>
              <a:off x="1352550" y="5918200"/>
              <a:ext cx="139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2" name="Line"/>
            <p:cNvSpPr/>
            <p:nvPr/>
          </p:nvSpPr>
          <p:spPr>
            <a:xfrm>
              <a:off x="1853933" y="5457604"/>
              <a:ext cx="152668" cy="58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72" h="21449" fill="norm" stroke="1" extrusionOk="0">
                  <a:moveTo>
                    <a:pt x="20772" y="3144"/>
                  </a:moveTo>
                  <a:cubicBezTo>
                    <a:pt x="19620" y="2215"/>
                    <a:pt x="18468" y="1286"/>
                    <a:pt x="16596" y="705"/>
                  </a:cubicBezTo>
                  <a:cubicBezTo>
                    <a:pt x="14724" y="124"/>
                    <a:pt x="12132" y="-108"/>
                    <a:pt x="9396" y="47"/>
                  </a:cubicBezTo>
                  <a:cubicBezTo>
                    <a:pt x="6660" y="202"/>
                    <a:pt x="3780" y="744"/>
                    <a:pt x="1908" y="1557"/>
                  </a:cubicBezTo>
                  <a:cubicBezTo>
                    <a:pt x="36" y="2369"/>
                    <a:pt x="-828" y="3453"/>
                    <a:pt x="1044" y="4808"/>
                  </a:cubicBezTo>
                  <a:cubicBezTo>
                    <a:pt x="2916" y="6163"/>
                    <a:pt x="7524" y="7789"/>
                    <a:pt x="9972" y="8795"/>
                  </a:cubicBezTo>
                  <a:cubicBezTo>
                    <a:pt x="12420" y="9802"/>
                    <a:pt x="12708" y="10189"/>
                    <a:pt x="12852" y="10615"/>
                  </a:cubicBezTo>
                  <a:cubicBezTo>
                    <a:pt x="12996" y="11040"/>
                    <a:pt x="12996" y="11505"/>
                    <a:pt x="12564" y="11892"/>
                  </a:cubicBezTo>
                  <a:cubicBezTo>
                    <a:pt x="12132" y="12279"/>
                    <a:pt x="11268" y="12589"/>
                    <a:pt x="10116" y="12705"/>
                  </a:cubicBezTo>
                  <a:cubicBezTo>
                    <a:pt x="8964" y="12821"/>
                    <a:pt x="7524" y="12744"/>
                    <a:pt x="7380" y="12550"/>
                  </a:cubicBezTo>
                  <a:cubicBezTo>
                    <a:pt x="7236" y="12357"/>
                    <a:pt x="8388" y="12047"/>
                    <a:pt x="9684" y="11892"/>
                  </a:cubicBezTo>
                  <a:cubicBezTo>
                    <a:pt x="10980" y="11737"/>
                    <a:pt x="12420" y="11737"/>
                    <a:pt x="13860" y="11776"/>
                  </a:cubicBezTo>
                  <a:cubicBezTo>
                    <a:pt x="15300" y="11815"/>
                    <a:pt x="16740" y="11892"/>
                    <a:pt x="17460" y="12163"/>
                  </a:cubicBezTo>
                  <a:cubicBezTo>
                    <a:pt x="18180" y="12434"/>
                    <a:pt x="18180" y="12898"/>
                    <a:pt x="16884" y="13750"/>
                  </a:cubicBezTo>
                  <a:cubicBezTo>
                    <a:pt x="15588" y="14602"/>
                    <a:pt x="12996" y="15840"/>
                    <a:pt x="10404" y="17002"/>
                  </a:cubicBezTo>
                  <a:cubicBezTo>
                    <a:pt x="7812" y="18163"/>
                    <a:pt x="5220" y="19247"/>
                    <a:pt x="4068" y="19982"/>
                  </a:cubicBezTo>
                  <a:cubicBezTo>
                    <a:pt x="2916" y="20718"/>
                    <a:pt x="3204" y="21105"/>
                    <a:pt x="4068" y="21298"/>
                  </a:cubicBezTo>
                  <a:cubicBezTo>
                    <a:pt x="4932" y="21492"/>
                    <a:pt x="6372" y="21492"/>
                    <a:pt x="8964" y="21337"/>
                  </a:cubicBezTo>
                  <a:cubicBezTo>
                    <a:pt x="11556" y="21182"/>
                    <a:pt x="15300" y="20873"/>
                    <a:pt x="19044" y="205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3" name="Line"/>
            <p:cNvSpPr/>
            <p:nvPr/>
          </p:nvSpPr>
          <p:spPr>
            <a:xfrm>
              <a:off x="2216944" y="5581650"/>
              <a:ext cx="170657" cy="266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25" fill="norm" stroke="1" extrusionOk="0">
                  <a:moveTo>
                    <a:pt x="10300" y="0"/>
                  </a:moveTo>
                  <a:cubicBezTo>
                    <a:pt x="7367" y="4082"/>
                    <a:pt x="4433" y="8164"/>
                    <a:pt x="2700" y="11395"/>
                  </a:cubicBezTo>
                  <a:cubicBezTo>
                    <a:pt x="967" y="14627"/>
                    <a:pt x="433" y="17008"/>
                    <a:pt x="167" y="18624"/>
                  </a:cubicBezTo>
                  <a:cubicBezTo>
                    <a:pt x="-100" y="20239"/>
                    <a:pt x="-100" y="21090"/>
                    <a:pt x="567" y="21345"/>
                  </a:cubicBezTo>
                  <a:cubicBezTo>
                    <a:pt x="1233" y="21600"/>
                    <a:pt x="2567" y="21260"/>
                    <a:pt x="6167" y="20154"/>
                  </a:cubicBezTo>
                  <a:cubicBezTo>
                    <a:pt x="9767" y="19049"/>
                    <a:pt x="15633" y="17178"/>
                    <a:pt x="21500" y="153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4" name="Line"/>
            <p:cNvSpPr/>
            <p:nvPr/>
          </p:nvSpPr>
          <p:spPr>
            <a:xfrm>
              <a:off x="2368550" y="5740400"/>
              <a:ext cx="1905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655"/>
                    <a:pt x="7200" y="1309"/>
                    <a:pt x="3600" y="3191"/>
                  </a:cubicBezTo>
                  <a:cubicBezTo>
                    <a:pt x="0" y="5073"/>
                    <a:pt x="0" y="8182"/>
                    <a:pt x="0" y="11127"/>
                  </a:cubicBezTo>
                  <a:cubicBezTo>
                    <a:pt x="0" y="14073"/>
                    <a:pt x="0" y="16855"/>
                    <a:pt x="3600" y="18573"/>
                  </a:cubicBezTo>
                  <a:cubicBezTo>
                    <a:pt x="7200" y="20291"/>
                    <a:pt x="14400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5" name="Line"/>
            <p:cNvSpPr/>
            <p:nvPr/>
          </p:nvSpPr>
          <p:spPr>
            <a:xfrm>
              <a:off x="2432050" y="5924550"/>
              <a:ext cx="1524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6" name="Line"/>
            <p:cNvSpPr/>
            <p:nvPr/>
          </p:nvSpPr>
          <p:spPr>
            <a:xfrm>
              <a:off x="2704041" y="5623205"/>
              <a:ext cx="238054" cy="3479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24" h="21517" fill="norm" stroke="1" extrusionOk="0">
                  <a:moveTo>
                    <a:pt x="11927" y="964"/>
                  </a:moveTo>
                  <a:cubicBezTo>
                    <a:pt x="8921" y="572"/>
                    <a:pt x="5916" y="179"/>
                    <a:pt x="3944" y="48"/>
                  </a:cubicBezTo>
                  <a:cubicBezTo>
                    <a:pt x="1972" y="-83"/>
                    <a:pt x="1033" y="48"/>
                    <a:pt x="469" y="506"/>
                  </a:cubicBezTo>
                  <a:cubicBezTo>
                    <a:pt x="-94" y="964"/>
                    <a:pt x="-282" y="1750"/>
                    <a:pt x="657" y="3124"/>
                  </a:cubicBezTo>
                  <a:cubicBezTo>
                    <a:pt x="1596" y="4499"/>
                    <a:pt x="3662" y="6462"/>
                    <a:pt x="5916" y="8492"/>
                  </a:cubicBezTo>
                  <a:cubicBezTo>
                    <a:pt x="8170" y="10521"/>
                    <a:pt x="10612" y="12615"/>
                    <a:pt x="11739" y="14448"/>
                  </a:cubicBezTo>
                  <a:cubicBezTo>
                    <a:pt x="12866" y="16281"/>
                    <a:pt x="12678" y="17852"/>
                    <a:pt x="12208" y="18899"/>
                  </a:cubicBezTo>
                  <a:cubicBezTo>
                    <a:pt x="11739" y="19946"/>
                    <a:pt x="10988" y="20470"/>
                    <a:pt x="10142" y="20862"/>
                  </a:cubicBezTo>
                  <a:cubicBezTo>
                    <a:pt x="9297" y="21255"/>
                    <a:pt x="8358" y="21517"/>
                    <a:pt x="7419" y="21517"/>
                  </a:cubicBezTo>
                  <a:cubicBezTo>
                    <a:pt x="6480" y="21517"/>
                    <a:pt x="5541" y="21255"/>
                    <a:pt x="5071" y="20535"/>
                  </a:cubicBezTo>
                  <a:cubicBezTo>
                    <a:pt x="4601" y="19815"/>
                    <a:pt x="4601" y="18637"/>
                    <a:pt x="6480" y="16673"/>
                  </a:cubicBezTo>
                  <a:cubicBezTo>
                    <a:pt x="8358" y="14710"/>
                    <a:pt x="12115" y="11961"/>
                    <a:pt x="14838" y="9866"/>
                  </a:cubicBezTo>
                  <a:cubicBezTo>
                    <a:pt x="17561" y="7772"/>
                    <a:pt x="19252" y="6332"/>
                    <a:pt x="20191" y="5284"/>
                  </a:cubicBezTo>
                  <a:cubicBezTo>
                    <a:pt x="21130" y="4237"/>
                    <a:pt x="21318" y="3582"/>
                    <a:pt x="20942" y="3124"/>
                  </a:cubicBezTo>
                  <a:cubicBezTo>
                    <a:pt x="20567" y="2666"/>
                    <a:pt x="19628" y="2404"/>
                    <a:pt x="18125" y="2797"/>
                  </a:cubicBezTo>
                  <a:cubicBezTo>
                    <a:pt x="16622" y="3190"/>
                    <a:pt x="14556" y="4237"/>
                    <a:pt x="12490" y="5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7" name="Line"/>
            <p:cNvSpPr/>
            <p:nvPr/>
          </p:nvSpPr>
          <p:spPr>
            <a:xfrm>
              <a:off x="2927350" y="5911850"/>
              <a:ext cx="1968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419" y="3972"/>
                    <a:pt x="13239" y="7945"/>
                    <a:pt x="9639" y="11545"/>
                  </a:cubicBezTo>
                  <a:cubicBezTo>
                    <a:pt x="6039" y="15145"/>
                    <a:pt x="3019" y="1837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8" name="Line"/>
            <p:cNvSpPr/>
            <p:nvPr/>
          </p:nvSpPr>
          <p:spPr>
            <a:xfrm>
              <a:off x="3307349" y="5678601"/>
              <a:ext cx="159752" cy="1980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2" h="21275" fill="norm" stroke="1" extrusionOk="0">
                  <a:moveTo>
                    <a:pt x="12756" y="1181"/>
                  </a:moveTo>
                  <a:cubicBezTo>
                    <a:pt x="11354" y="499"/>
                    <a:pt x="9951" y="-183"/>
                    <a:pt x="8689" y="44"/>
                  </a:cubicBezTo>
                  <a:cubicBezTo>
                    <a:pt x="7427" y="272"/>
                    <a:pt x="6304" y="1409"/>
                    <a:pt x="4762" y="4478"/>
                  </a:cubicBezTo>
                  <a:cubicBezTo>
                    <a:pt x="3219" y="7548"/>
                    <a:pt x="1255" y="12550"/>
                    <a:pt x="414" y="15619"/>
                  </a:cubicBezTo>
                  <a:cubicBezTo>
                    <a:pt x="-428" y="18689"/>
                    <a:pt x="-147" y="19825"/>
                    <a:pt x="2798" y="20508"/>
                  </a:cubicBezTo>
                  <a:cubicBezTo>
                    <a:pt x="5743" y="21190"/>
                    <a:pt x="11354" y="21417"/>
                    <a:pt x="14860" y="21190"/>
                  </a:cubicBezTo>
                  <a:cubicBezTo>
                    <a:pt x="18367" y="20962"/>
                    <a:pt x="19769" y="20280"/>
                    <a:pt x="21172" y="1959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899" name="Line"/>
            <p:cNvSpPr/>
            <p:nvPr/>
          </p:nvSpPr>
          <p:spPr>
            <a:xfrm>
              <a:off x="3435350" y="5816600"/>
              <a:ext cx="508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6200" y="4629"/>
                    <a:pt x="10800" y="9257"/>
                    <a:pt x="7200" y="12857"/>
                  </a:cubicBezTo>
                  <a:cubicBezTo>
                    <a:pt x="3600" y="16457"/>
                    <a:pt x="1800" y="190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0" name="Line"/>
            <p:cNvSpPr/>
            <p:nvPr/>
          </p:nvSpPr>
          <p:spPr>
            <a:xfrm>
              <a:off x="3517900" y="5590107"/>
              <a:ext cx="195133" cy="6455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1460" fill="norm" stroke="1" extrusionOk="0">
                  <a:moveTo>
                    <a:pt x="11845" y="1197"/>
                  </a:moveTo>
                  <a:cubicBezTo>
                    <a:pt x="12310" y="845"/>
                    <a:pt x="12774" y="493"/>
                    <a:pt x="14168" y="247"/>
                  </a:cubicBezTo>
                  <a:cubicBezTo>
                    <a:pt x="15561" y="1"/>
                    <a:pt x="17884" y="-140"/>
                    <a:pt x="19394" y="212"/>
                  </a:cubicBezTo>
                  <a:cubicBezTo>
                    <a:pt x="20903" y="564"/>
                    <a:pt x="21600" y="1408"/>
                    <a:pt x="21368" y="2850"/>
                  </a:cubicBezTo>
                  <a:cubicBezTo>
                    <a:pt x="21135" y="4293"/>
                    <a:pt x="19974" y="6333"/>
                    <a:pt x="19510" y="8127"/>
                  </a:cubicBezTo>
                  <a:cubicBezTo>
                    <a:pt x="19045" y="9921"/>
                    <a:pt x="19277" y="11469"/>
                    <a:pt x="19394" y="12876"/>
                  </a:cubicBezTo>
                  <a:cubicBezTo>
                    <a:pt x="19510" y="14283"/>
                    <a:pt x="19510" y="15550"/>
                    <a:pt x="18348" y="16640"/>
                  </a:cubicBezTo>
                  <a:cubicBezTo>
                    <a:pt x="17187" y="17731"/>
                    <a:pt x="14865" y="18646"/>
                    <a:pt x="11613" y="19420"/>
                  </a:cubicBezTo>
                  <a:cubicBezTo>
                    <a:pt x="8361" y="20194"/>
                    <a:pt x="4181" y="20827"/>
                    <a:pt x="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1" name="Line"/>
            <p:cNvSpPr/>
            <p:nvPr/>
          </p:nvSpPr>
          <p:spPr>
            <a:xfrm>
              <a:off x="6309735" y="6131983"/>
              <a:ext cx="184431" cy="6138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7" h="21600" fill="norm" stroke="1" extrusionOk="0">
                  <a:moveTo>
                    <a:pt x="4617" y="4320"/>
                  </a:moveTo>
                  <a:cubicBezTo>
                    <a:pt x="3646" y="5363"/>
                    <a:pt x="2675" y="6406"/>
                    <a:pt x="2190" y="8342"/>
                  </a:cubicBezTo>
                  <a:cubicBezTo>
                    <a:pt x="1705" y="10279"/>
                    <a:pt x="1705" y="13109"/>
                    <a:pt x="1705" y="15343"/>
                  </a:cubicBezTo>
                  <a:cubicBezTo>
                    <a:pt x="1705" y="17578"/>
                    <a:pt x="1705" y="19217"/>
                    <a:pt x="1705" y="20222"/>
                  </a:cubicBezTo>
                  <a:cubicBezTo>
                    <a:pt x="1705" y="21228"/>
                    <a:pt x="1705" y="21600"/>
                    <a:pt x="1462" y="21600"/>
                  </a:cubicBezTo>
                  <a:cubicBezTo>
                    <a:pt x="1219" y="21600"/>
                    <a:pt x="734" y="21228"/>
                    <a:pt x="370" y="19738"/>
                  </a:cubicBezTo>
                  <a:cubicBezTo>
                    <a:pt x="6" y="18248"/>
                    <a:pt x="-237" y="15641"/>
                    <a:pt x="370" y="12960"/>
                  </a:cubicBezTo>
                  <a:cubicBezTo>
                    <a:pt x="976" y="10279"/>
                    <a:pt x="2433" y="7523"/>
                    <a:pt x="4253" y="5400"/>
                  </a:cubicBezTo>
                  <a:cubicBezTo>
                    <a:pt x="6073" y="3277"/>
                    <a:pt x="8257" y="1788"/>
                    <a:pt x="9956" y="968"/>
                  </a:cubicBezTo>
                  <a:cubicBezTo>
                    <a:pt x="11655" y="149"/>
                    <a:pt x="12869" y="0"/>
                    <a:pt x="14203" y="0"/>
                  </a:cubicBezTo>
                  <a:cubicBezTo>
                    <a:pt x="15538" y="0"/>
                    <a:pt x="16994" y="149"/>
                    <a:pt x="18451" y="857"/>
                  </a:cubicBezTo>
                  <a:cubicBezTo>
                    <a:pt x="19907" y="1564"/>
                    <a:pt x="21363" y="2830"/>
                    <a:pt x="21120" y="4097"/>
                  </a:cubicBezTo>
                  <a:cubicBezTo>
                    <a:pt x="20878" y="5363"/>
                    <a:pt x="18936" y="6629"/>
                    <a:pt x="16752" y="7448"/>
                  </a:cubicBezTo>
                  <a:cubicBezTo>
                    <a:pt x="14567" y="8268"/>
                    <a:pt x="12141" y="8640"/>
                    <a:pt x="9592" y="9161"/>
                  </a:cubicBezTo>
                  <a:cubicBezTo>
                    <a:pt x="7044" y="9683"/>
                    <a:pt x="4374" y="10353"/>
                    <a:pt x="3282" y="10874"/>
                  </a:cubicBezTo>
                  <a:cubicBezTo>
                    <a:pt x="2190" y="11396"/>
                    <a:pt x="2675" y="11768"/>
                    <a:pt x="3161" y="12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2" name="Line"/>
            <p:cNvSpPr/>
            <p:nvPr/>
          </p:nvSpPr>
          <p:spPr>
            <a:xfrm>
              <a:off x="6500137" y="6396187"/>
              <a:ext cx="110214" cy="16336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1" h="21373" fill="norm" stroke="1" extrusionOk="0">
                  <a:moveTo>
                    <a:pt x="436" y="3927"/>
                  </a:moveTo>
                  <a:cubicBezTo>
                    <a:pt x="29" y="2542"/>
                    <a:pt x="-379" y="1158"/>
                    <a:pt x="640" y="465"/>
                  </a:cubicBezTo>
                  <a:cubicBezTo>
                    <a:pt x="1659" y="-227"/>
                    <a:pt x="4104" y="-227"/>
                    <a:pt x="6753" y="1019"/>
                  </a:cubicBezTo>
                  <a:cubicBezTo>
                    <a:pt x="9402" y="2265"/>
                    <a:pt x="12255" y="4758"/>
                    <a:pt x="14700" y="8358"/>
                  </a:cubicBezTo>
                  <a:cubicBezTo>
                    <a:pt x="17146" y="11958"/>
                    <a:pt x="19183" y="16665"/>
                    <a:pt x="21221" y="213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3" name="Line"/>
            <p:cNvSpPr/>
            <p:nvPr/>
          </p:nvSpPr>
          <p:spPr>
            <a:xfrm>
              <a:off x="6527800" y="6426200"/>
              <a:ext cx="1397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490"/>
                  </a:moveTo>
                  <a:cubicBezTo>
                    <a:pt x="20291" y="745"/>
                    <a:pt x="18982" y="0"/>
                    <a:pt x="17509" y="0"/>
                  </a:cubicBezTo>
                  <a:cubicBezTo>
                    <a:pt x="16036" y="0"/>
                    <a:pt x="14400" y="745"/>
                    <a:pt x="11618" y="3352"/>
                  </a:cubicBezTo>
                  <a:cubicBezTo>
                    <a:pt x="8836" y="5959"/>
                    <a:pt x="4909" y="10428"/>
                    <a:pt x="2782" y="13779"/>
                  </a:cubicBezTo>
                  <a:cubicBezTo>
                    <a:pt x="655" y="17131"/>
                    <a:pt x="327" y="193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4" name="Line"/>
            <p:cNvSpPr/>
            <p:nvPr/>
          </p:nvSpPr>
          <p:spPr>
            <a:xfrm>
              <a:off x="6707792" y="6190434"/>
              <a:ext cx="186192" cy="3564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1" h="21395" fill="norm" stroke="1" extrusionOk="0">
                  <a:moveTo>
                    <a:pt x="20631" y="4623"/>
                  </a:moveTo>
                  <a:cubicBezTo>
                    <a:pt x="20871" y="3734"/>
                    <a:pt x="21111" y="2844"/>
                    <a:pt x="21111" y="2082"/>
                  </a:cubicBezTo>
                  <a:cubicBezTo>
                    <a:pt x="21111" y="1320"/>
                    <a:pt x="20871" y="684"/>
                    <a:pt x="19911" y="303"/>
                  </a:cubicBezTo>
                  <a:cubicBezTo>
                    <a:pt x="18951" y="-78"/>
                    <a:pt x="17271" y="-205"/>
                    <a:pt x="14871" y="557"/>
                  </a:cubicBezTo>
                  <a:cubicBezTo>
                    <a:pt x="12471" y="1320"/>
                    <a:pt x="9351" y="2971"/>
                    <a:pt x="6591" y="5703"/>
                  </a:cubicBezTo>
                  <a:cubicBezTo>
                    <a:pt x="3831" y="8435"/>
                    <a:pt x="1431" y="12247"/>
                    <a:pt x="471" y="14915"/>
                  </a:cubicBezTo>
                  <a:cubicBezTo>
                    <a:pt x="-489" y="17583"/>
                    <a:pt x="-9" y="19108"/>
                    <a:pt x="2151" y="19997"/>
                  </a:cubicBezTo>
                  <a:cubicBezTo>
                    <a:pt x="4311" y="20887"/>
                    <a:pt x="8151" y="21141"/>
                    <a:pt x="11991" y="213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5" name="Line"/>
            <p:cNvSpPr/>
            <p:nvPr/>
          </p:nvSpPr>
          <p:spPr>
            <a:xfrm>
              <a:off x="6900333" y="6280150"/>
              <a:ext cx="205318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373" y="2724"/>
                    <a:pt x="17146" y="5449"/>
                    <a:pt x="14697" y="8562"/>
                  </a:cubicBezTo>
                  <a:cubicBezTo>
                    <a:pt x="12247" y="11676"/>
                    <a:pt x="9575" y="15178"/>
                    <a:pt x="7794" y="17222"/>
                  </a:cubicBezTo>
                  <a:cubicBezTo>
                    <a:pt x="6012" y="19265"/>
                    <a:pt x="5122" y="19849"/>
                    <a:pt x="4120" y="20238"/>
                  </a:cubicBezTo>
                  <a:cubicBezTo>
                    <a:pt x="3118" y="20627"/>
                    <a:pt x="2004" y="20822"/>
                    <a:pt x="1225" y="20335"/>
                  </a:cubicBezTo>
                  <a:cubicBezTo>
                    <a:pt x="445" y="19849"/>
                    <a:pt x="0" y="18681"/>
                    <a:pt x="0" y="17124"/>
                  </a:cubicBezTo>
                  <a:cubicBezTo>
                    <a:pt x="0" y="15568"/>
                    <a:pt x="445" y="13622"/>
                    <a:pt x="1781" y="12259"/>
                  </a:cubicBezTo>
                  <a:cubicBezTo>
                    <a:pt x="3118" y="10897"/>
                    <a:pt x="5344" y="10119"/>
                    <a:pt x="8128" y="10800"/>
                  </a:cubicBezTo>
                  <a:cubicBezTo>
                    <a:pt x="10911" y="11481"/>
                    <a:pt x="14252" y="13622"/>
                    <a:pt x="16590" y="15665"/>
                  </a:cubicBezTo>
                  <a:cubicBezTo>
                    <a:pt x="18928" y="17708"/>
                    <a:pt x="20264" y="1965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6" name="Line"/>
            <p:cNvSpPr/>
            <p:nvPr/>
          </p:nvSpPr>
          <p:spPr>
            <a:xfrm>
              <a:off x="7029450" y="6179872"/>
              <a:ext cx="321508" cy="500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4" h="21543" fill="norm" stroke="1" extrusionOk="0">
                  <a:moveTo>
                    <a:pt x="17365" y="1310"/>
                  </a:moveTo>
                  <a:cubicBezTo>
                    <a:pt x="17788" y="854"/>
                    <a:pt x="18212" y="399"/>
                    <a:pt x="18776" y="171"/>
                  </a:cubicBezTo>
                  <a:cubicBezTo>
                    <a:pt x="19341" y="-57"/>
                    <a:pt x="20047" y="-57"/>
                    <a:pt x="20612" y="171"/>
                  </a:cubicBezTo>
                  <a:cubicBezTo>
                    <a:pt x="21176" y="399"/>
                    <a:pt x="21600" y="854"/>
                    <a:pt x="21388" y="2358"/>
                  </a:cubicBezTo>
                  <a:cubicBezTo>
                    <a:pt x="21176" y="3862"/>
                    <a:pt x="20329" y="6414"/>
                    <a:pt x="18776" y="8738"/>
                  </a:cubicBezTo>
                  <a:cubicBezTo>
                    <a:pt x="17224" y="11062"/>
                    <a:pt x="14965" y="13158"/>
                    <a:pt x="11718" y="15254"/>
                  </a:cubicBezTo>
                  <a:cubicBezTo>
                    <a:pt x="8471" y="17351"/>
                    <a:pt x="4235" y="19447"/>
                    <a:pt x="0" y="215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7" name="Line"/>
            <p:cNvSpPr/>
            <p:nvPr/>
          </p:nvSpPr>
          <p:spPr>
            <a:xfrm>
              <a:off x="6402551" y="5820804"/>
              <a:ext cx="271300" cy="2395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1" h="21071" fill="norm" stroke="1" extrusionOk="0">
                  <a:moveTo>
                    <a:pt x="6391" y="6892"/>
                  </a:moveTo>
                  <a:cubicBezTo>
                    <a:pt x="4884" y="11175"/>
                    <a:pt x="3377" y="15458"/>
                    <a:pt x="2289" y="17971"/>
                  </a:cubicBezTo>
                  <a:cubicBezTo>
                    <a:pt x="1201" y="20485"/>
                    <a:pt x="531" y="21230"/>
                    <a:pt x="196" y="21044"/>
                  </a:cubicBezTo>
                  <a:cubicBezTo>
                    <a:pt x="-139" y="20858"/>
                    <a:pt x="-139" y="19740"/>
                    <a:pt x="949" y="16761"/>
                  </a:cubicBezTo>
                  <a:cubicBezTo>
                    <a:pt x="2038" y="13782"/>
                    <a:pt x="4214" y="8940"/>
                    <a:pt x="5889" y="5682"/>
                  </a:cubicBezTo>
                  <a:cubicBezTo>
                    <a:pt x="7563" y="2423"/>
                    <a:pt x="8735" y="747"/>
                    <a:pt x="10159" y="189"/>
                  </a:cubicBezTo>
                  <a:cubicBezTo>
                    <a:pt x="11582" y="-370"/>
                    <a:pt x="13256" y="189"/>
                    <a:pt x="15182" y="3540"/>
                  </a:cubicBezTo>
                  <a:cubicBezTo>
                    <a:pt x="17108" y="6892"/>
                    <a:pt x="19284" y="13037"/>
                    <a:pt x="21461" y="191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8" name="Line"/>
            <p:cNvSpPr/>
            <p:nvPr/>
          </p:nvSpPr>
          <p:spPr>
            <a:xfrm>
              <a:off x="7626350" y="6396566"/>
              <a:ext cx="279401" cy="296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27" y="10800"/>
                    <a:pt x="7855" y="0"/>
                    <a:pt x="11455" y="0"/>
                  </a:cubicBezTo>
                  <a:cubicBezTo>
                    <a:pt x="15055" y="0"/>
                    <a:pt x="18327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09" name="Line"/>
            <p:cNvSpPr/>
            <p:nvPr/>
          </p:nvSpPr>
          <p:spPr>
            <a:xfrm>
              <a:off x="7589246" y="6534150"/>
              <a:ext cx="291105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600" fill="norm" stroke="1" extrusionOk="0">
                  <a:moveTo>
                    <a:pt x="6030" y="0"/>
                  </a:moveTo>
                  <a:cubicBezTo>
                    <a:pt x="4622" y="2541"/>
                    <a:pt x="3213" y="5082"/>
                    <a:pt x="2039" y="8259"/>
                  </a:cubicBezTo>
                  <a:cubicBezTo>
                    <a:pt x="865" y="11435"/>
                    <a:pt x="-74" y="15247"/>
                    <a:pt x="4" y="17788"/>
                  </a:cubicBezTo>
                  <a:cubicBezTo>
                    <a:pt x="83" y="20329"/>
                    <a:pt x="1178" y="21600"/>
                    <a:pt x="4543" y="21600"/>
                  </a:cubicBezTo>
                  <a:cubicBezTo>
                    <a:pt x="7909" y="21600"/>
                    <a:pt x="13543" y="20329"/>
                    <a:pt x="16752" y="19059"/>
                  </a:cubicBezTo>
                  <a:cubicBezTo>
                    <a:pt x="19961" y="17788"/>
                    <a:pt x="20743" y="16518"/>
                    <a:pt x="21526" y="152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0" name="Line"/>
            <p:cNvSpPr/>
            <p:nvPr/>
          </p:nvSpPr>
          <p:spPr>
            <a:xfrm>
              <a:off x="8116493" y="5984787"/>
              <a:ext cx="398858" cy="121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2" h="21550" fill="norm" stroke="1" extrusionOk="0">
                  <a:moveTo>
                    <a:pt x="21422" y="2079"/>
                  </a:moveTo>
                  <a:cubicBezTo>
                    <a:pt x="20854" y="1518"/>
                    <a:pt x="20285" y="956"/>
                    <a:pt x="19433" y="582"/>
                  </a:cubicBezTo>
                  <a:cubicBezTo>
                    <a:pt x="18580" y="208"/>
                    <a:pt x="17443" y="20"/>
                    <a:pt x="15681" y="2"/>
                  </a:cubicBezTo>
                  <a:cubicBezTo>
                    <a:pt x="13919" y="-17"/>
                    <a:pt x="11531" y="133"/>
                    <a:pt x="9371" y="526"/>
                  </a:cubicBezTo>
                  <a:cubicBezTo>
                    <a:pt x="7211" y="919"/>
                    <a:pt x="5279" y="1555"/>
                    <a:pt x="4710" y="2210"/>
                  </a:cubicBezTo>
                  <a:cubicBezTo>
                    <a:pt x="4142" y="2865"/>
                    <a:pt x="4938" y="3539"/>
                    <a:pt x="6529" y="4288"/>
                  </a:cubicBezTo>
                  <a:cubicBezTo>
                    <a:pt x="8121" y="5037"/>
                    <a:pt x="10508" y="5860"/>
                    <a:pt x="11645" y="6572"/>
                  </a:cubicBezTo>
                  <a:cubicBezTo>
                    <a:pt x="12782" y="7283"/>
                    <a:pt x="12668" y="7882"/>
                    <a:pt x="12043" y="8387"/>
                  </a:cubicBezTo>
                  <a:cubicBezTo>
                    <a:pt x="11418" y="8893"/>
                    <a:pt x="10281" y="9304"/>
                    <a:pt x="9713" y="9604"/>
                  </a:cubicBezTo>
                  <a:cubicBezTo>
                    <a:pt x="9144" y="9903"/>
                    <a:pt x="9144" y="10090"/>
                    <a:pt x="9315" y="10633"/>
                  </a:cubicBezTo>
                  <a:cubicBezTo>
                    <a:pt x="9485" y="11176"/>
                    <a:pt x="9826" y="12075"/>
                    <a:pt x="9258" y="13141"/>
                  </a:cubicBezTo>
                  <a:cubicBezTo>
                    <a:pt x="8689" y="14208"/>
                    <a:pt x="7211" y="15444"/>
                    <a:pt x="5677" y="16492"/>
                  </a:cubicBezTo>
                  <a:cubicBezTo>
                    <a:pt x="4142" y="17540"/>
                    <a:pt x="2550" y="18401"/>
                    <a:pt x="1470" y="19131"/>
                  </a:cubicBezTo>
                  <a:cubicBezTo>
                    <a:pt x="390" y="19861"/>
                    <a:pt x="-178" y="20460"/>
                    <a:pt x="49" y="20853"/>
                  </a:cubicBezTo>
                  <a:cubicBezTo>
                    <a:pt x="277" y="21246"/>
                    <a:pt x="1300" y="21433"/>
                    <a:pt x="3801" y="21508"/>
                  </a:cubicBezTo>
                  <a:cubicBezTo>
                    <a:pt x="6302" y="21583"/>
                    <a:pt x="10281" y="21546"/>
                    <a:pt x="12668" y="21489"/>
                  </a:cubicBezTo>
                  <a:cubicBezTo>
                    <a:pt x="15056" y="21433"/>
                    <a:pt x="15851" y="21358"/>
                    <a:pt x="16647" y="212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1" name="Line"/>
            <p:cNvSpPr/>
            <p:nvPr/>
          </p:nvSpPr>
          <p:spPr>
            <a:xfrm>
              <a:off x="8703587" y="5830783"/>
              <a:ext cx="211814" cy="17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1358" fill="norm" stroke="1" extrusionOk="0">
                  <a:moveTo>
                    <a:pt x="229" y="5991"/>
                  </a:moveTo>
                  <a:cubicBezTo>
                    <a:pt x="15" y="4706"/>
                    <a:pt x="-199" y="3420"/>
                    <a:pt x="336" y="2391"/>
                  </a:cubicBezTo>
                  <a:cubicBezTo>
                    <a:pt x="870" y="1363"/>
                    <a:pt x="2153" y="591"/>
                    <a:pt x="3544" y="206"/>
                  </a:cubicBezTo>
                  <a:cubicBezTo>
                    <a:pt x="4934" y="-180"/>
                    <a:pt x="6431" y="-180"/>
                    <a:pt x="7714" y="1620"/>
                  </a:cubicBezTo>
                  <a:cubicBezTo>
                    <a:pt x="8997" y="3420"/>
                    <a:pt x="10066" y="7020"/>
                    <a:pt x="9852" y="9977"/>
                  </a:cubicBezTo>
                  <a:cubicBezTo>
                    <a:pt x="9639" y="12934"/>
                    <a:pt x="8142" y="15249"/>
                    <a:pt x="6751" y="17049"/>
                  </a:cubicBezTo>
                  <a:cubicBezTo>
                    <a:pt x="5361" y="18849"/>
                    <a:pt x="4078" y="20134"/>
                    <a:pt x="4399" y="20777"/>
                  </a:cubicBezTo>
                  <a:cubicBezTo>
                    <a:pt x="4720" y="21420"/>
                    <a:pt x="6645" y="21420"/>
                    <a:pt x="9746" y="21291"/>
                  </a:cubicBezTo>
                  <a:cubicBezTo>
                    <a:pt x="12847" y="21163"/>
                    <a:pt x="17124" y="20906"/>
                    <a:pt x="21401" y="206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2" name="Line"/>
            <p:cNvSpPr/>
            <p:nvPr/>
          </p:nvSpPr>
          <p:spPr>
            <a:xfrm>
              <a:off x="8877300" y="5842000"/>
              <a:ext cx="158750" cy="374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160" y="0"/>
                    <a:pt x="18720" y="0"/>
                    <a:pt x="16704" y="915"/>
                  </a:cubicBezTo>
                  <a:cubicBezTo>
                    <a:pt x="14688" y="1831"/>
                    <a:pt x="12096" y="3661"/>
                    <a:pt x="9216" y="6468"/>
                  </a:cubicBezTo>
                  <a:cubicBezTo>
                    <a:pt x="6336" y="9275"/>
                    <a:pt x="3168" y="13058"/>
                    <a:pt x="1584" y="15742"/>
                  </a:cubicBezTo>
                  <a:cubicBezTo>
                    <a:pt x="0" y="18427"/>
                    <a:pt x="0" y="2001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3" name="Line"/>
            <p:cNvSpPr/>
            <p:nvPr/>
          </p:nvSpPr>
          <p:spPr>
            <a:xfrm>
              <a:off x="8947150" y="6032925"/>
              <a:ext cx="162535" cy="2494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4" h="21395" fill="norm" stroke="1" extrusionOk="0">
                  <a:moveTo>
                    <a:pt x="5815" y="3231"/>
                  </a:moveTo>
                  <a:cubicBezTo>
                    <a:pt x="6369" y="2324"/>
                    <a:pt x="6923" y="1416"/>
                    <a:pt x="7892" y="872"/>
                  </a:cubicBezTo>
                  <a:cubicBezTo>
                    <a:pt x="8862" y="327"/>
                    <a:pt x="10246" y="146"/>
                    <a:pt x="11631" y="55"/>
                  </a:cubicBezTo>
                  <a:cubicBezTo>
                    <a:pt x="13015" y="-36"/>
                    <a:pt x="14400" y="-36"/>
                    <a:pt x="15646" y="236"/>
                  </a:cubicBezTo>
                  <a:cubicBezTo>
                    <a:pt x="16892" y="509"/>
                    <a:pt x="18000" y="1053"/>
                    <a:pt x="17446" y="2505"/>
                  </a:cubicBezTo>
                  <a:cubicBezTo>
                    <a:pt x="16892" y="3957"/>
                    <a:pt x="14677" y="6317"/>
                    <a:pt x="13015" y="7769"/>
                  </a:cubicBezTo>
                  <a:cubicBezTo>
                    <a:pt x="11354" y="9221"/>
                    <a:pt x="10246" y="9766"/>
                    <a:pt x="10662" y="10129"/>
                  </a:cubicBezTo>
                  <a:cubicBezTo>
                    <a:pt x="11077" y="10492"/>
                    <a:pt x="13015" y="10673"/>
                    <a:pt x="15092" y="11581"/>
                  </a:cubicBezTo>
                  <a:cubicBezTo>
                    <a:pt x="17169" y="12488"/>
                    <a:pt x="19385" y="14122"/>
                    <a:pt x="20492" y="15393"/>
                  </a:cubicBezTo>
                  <a:cubicBezTo>
                    <a:pt x="21600" y="16663"/>
                    <a:pt x="21600" y="17571"/>
                    <a:pt x="19938" y="18569"/>
                  </a:cubicBezTo>
                  <a:cubicBezTo>
                    <a:pt x="18277" y="19567"/>
                    <a:pt x="14954" y="20656"/>
                    <a:pt x="11354" y="21110"/>
                  </a:cubicBezTo>
                  <a:cubicBezTo>
                    <a:pt x="7754" y="21564"/>
                    <a:pt x="3877" y="21382"/>
                    <a:pt x="0" y="2120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4" name="Line"/>
            <p:cNvSpPr/>
            <p:nvPr/>
          </p:nvSpPr>
          <p:spPr>
            <a:xfrm>
              <a:off x="9649322" y="6140450"/>
              <a:ext cx="21729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4608"/>
                    <a:pt x="-1443" y="9216"/>
                    <a:pt x="1502" y="12816"/>
                  </a:cubicBezTo>
                  <a:cubicBezTo>
                    <a:pt x="4448" y="16416"/>
                    <a:pt x="12302" y="19008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5" name="Line"/>
            <p:cNvSpPr/>
            <p:nvPr/>
          </p:nvSpPr>
          <p:spPr>
            <a:xfrm>
              <a:off x="9664700" y="6057900"/>
              <a:ext cx="12700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6" name="Line"/>
            <p:cNvSpPr/>
            <p:nvPr/>
          </p:nvSpPr>
          <p:spPr>
            <a:xfrm>
              <a:off x="9774351" y="5903986"/>
              <a:ext cx="144349" cy="4714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8" h="21476" fill="norm" stroke="1" extrusionOk="0">
                  <a:moveTo>
                    <a:pt x="21348" y="2383"/>
                  </a:moveTo>
                  <a:cubicBezTo>
                    <a:pt x="19470" y="1612"/>
                    <a:pt x="17591" y="840"/>
                    <a:pt x="15713" y="406"/>
                  </a:cubicBezTo>
                  <a:cubicBezTo>
                    <a:pt x="13835" y="-28"/>
                    <a:pt x="11957" y="-124"/>
                    <a:pt x="9922" y="165"/>
                  </a:cubicBezTo>
                  <a:cubicBezTo>
                    <a:pt x="7887" y="455"/>
                    <a:pt x="5696" y="1130"/>
                    <a:pt x="3818" y="2865"/>
                  </a:cubicBezTo>
                  <a:cubicBezTo>
                    <a:pt x="1939" y="4601"/>
                    <a:pt x="374" y="7397"/>
                    <a:pt x="61" y="10676"/>
                  </a:cubicBezTo>
                  <a:cubicBezTo>
                    <a:pt x="-252" y="13955"/>
                    <a:pt x="687" y="17715"/>
                    <a:pt x="1626" y="2147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7" name="Line"/>
            <p:cNvSpPr/>
            <p:nvPr/>
          </p:nvSpPr>
          <p:spPr>
            <a:xfrm>
              <a:off x="9753600" y="6219543"/>
              <a:ext cx="209550" cy="415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1204"/>
                  </a:moveTo>
                  <a:cubicBezTo>
                    <a:pt x="0" y="15804"/>
                    <a:pt x="0" y="10404"/>
                    <a:pt x="655" y="6624"/>
                  </a:cubicBezTo>
                  <a:cubicBezTo>
                    <a:pt x="1309" y="2844"/>
                    <a:pt x="2618" y="684"/>
                    <a:pt x="6218" y="144"/>
                  </a:cubicBezTo>
                  <a:cubicBezTo>
                    <a:pt x="9818" y="-396"/>
                    <a:pt x="15709" y="684"/>
                    <a:pt x="21600" y="17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8" name="Line"/>
            <p:cNvSpPr/>
            <p:nvPr/>
          </p:nvSpPr>
          <p:spPr>
            <a:xfrm>
              <a:off x="10423273" y="6127750"/>
              <a:ext cx="22567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3" h="21600" fill="norm" stroke="1" extrusionOk="0">
                  <a:moveTo>
                    <a:pt x="21523" y="0"/>
                  </a:moveTo>
                  <a:cubicBezTo>
                    <a:pt x="20514" y="185"/>
                    <a:pt x="19504" y="369"/>
                    <a:pt x="18899" y="1015"/>
                  </a:cubicBezTo>
                  <a:cubicBezTo>
                    <a:pt x="18293" y="1662"/>
                    <a:pt x="18091" y="2769"/>
                    <a:pt x="16981" y="4708"/>
                  </a:cubicBezTo>
                  <a:cubicBezTo>
                    <a:pt x="15871" y="6646"/>
                    <a:pt x="13852" y="9415"/>
                    <a:pt x="11934" y="11446"/>
                  </a:cubicBezTo>
                  <a:cubicBezTo>
                    <a:pt x="10016" y="13477"/>
                    <a:pt x="8200" y="14769"/>
                    <a:pt x="6787" y="15508"/>
                  </a:cubicBezTo>
                  <a:cubicBezTo>
                    <a:pt x="5373" y="16246"/>
                    <a:pt x="4364" y="16431"/>
                    <a:pt x="3456" y="16246"/>
                  </a:cubicBezTo>
                  <a:cubicBezTo>
                    <a:pt x="2547" y="16062"/>
                    <a:pt x="1740" y="15508"/>
                    <a:pt x="1134" y="14769"/>
                  </a:cubicBezTo>
                  <a:cubicBezTo>
                    <a:pt x="529" y="14031"/>
                    <a:pt x="125" y="13108"/>
                    <a:pt x="24" y="12185"/>
                  </a:cubicBezTo>
                  <a:cubicBezTo>
                    <a:pt x="-77" y="11262"/>
                    <a:pt x="125" y="10338"/>
                    <a:pt x="932" y="9877"/>
                  </a:cubicBezTo>
                  <a:cubicBezTo>
                    <a:pt x="1740" y="9415"/>
                    <a:pt x="3153" y="9415"/>
                    <a:pt x="5474" y="11077"/>
                  </a:cubicBezTo>
                  <a:cubicBezTo>
                    <a:pt x="7796" y="12738"/>
                    <a:pt x="11026" y="16062"/>
                    <a:pt x="13246" y="18092"/>
                  </a:cubicBezTo>
                  <a:cubicBezTo>
                    <a:pt x="15467" y="20123"/>
                    <a:pt x="16678" y="20862"/>
                    <a:pt x="178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19" name="Line"/>
            <p:cNvSpPr/>
            <p:nvPr/>
          </p:nvSpPr>
          <p:spPr>
            <a:xfrm>
              <a:off x="10695730" y="6239797"/>
              <a:ext cx="194520" cy="276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4" h="20156" fill="norm" stroke="1" extrusionOk="0">
                  <a:moveTo>
                    <a:pt x="1138" y="20156"/>
                  </a:moveTo>
                  <a:cubicBezTo>
                    <a:pt x="441" y="13985"/>
                    <a:pt x="-256" y="7813"/>
                    <a:pt x="92" y="3956"/>
                  </a:cubicBezTo>
                  <a:cubicBezTo>
                    <a:pt x="441" y="99"/>
                    <a:pt x="1834" y="-1444"/>
                    <a:pt x="5550" y="1642"/>
                  </a:cubicBezTo>
                  <a:cubicBezTo>
                    <a:pt x="9267" y="4727"/>
                    <a:pt x="15305" y="12442"/>
                    <a:pt x="21344" y="201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0" name="Line"/>
            <p:cNvSpPr/>
            <p:nvPr/>
          </p:nvSpPr>
          <p:spPr>
            <a:xfrm>
              <a:off x="10792087" y="6311900"/>
              <a:ext cx="155314" cy="288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021" fill="norm" stroke="1" extrusionOk="0">
                  <a:moveTo>
                    <a:pt x="6444" y="0"/>
                  </a:moveTo>
                  <a:cubicBezTo>
                    <a:pt x="3564" y="6171"/>
                    <a:pt x="684" y="12343"/>
                    <a:pt x="108" y="16200"/>
                  </a:cubicBezTo>
                  <a:cubicBezTo>
                    <a:pt x="-468" y="20057"/>
                    <a:pt x="1260" y="21600"/>
                    <a:pt x="5148" y="20829"/>
                  </a:cubicBezTo>
                  <a:cubicBezTo>
                    <a:pt x="9036" y="20057"/>
                    <a:pt x="15084" y="16971"/>
                    <a:pt x="21132" y="138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1" name="Line"/>
            <p:cNvSpPr/>
            <p:nvPr/>
          </p:nvSpPr>
          <p:spPr>
            <a:xfrm>
              <a:off x="11123423" y="6146800"/>
              <a:ext cx="97012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624" h="21600" fill="norm" stroke="1" extrusionOk="0">
                  <a:moveTo>
                    <a:pt x="11178" y="0"/>
                  </a:moveTo>
                  <a:cubicBezTo>
                    <a:pt x="7578" y="1733"/>
                    <a:pt x="3978" y="3467"/>
                    <a:pt x="1953" y="5000"/>
                  </a:cubicBezTo>
                  <a:cubicBezTo>
                    <a:pt x="-72" y="6533"/>
                    <a:pt x="-522" y="7867"/>
                    <a:pt x="603" y="8467"/>
                  </a:cubicBezTo>
                  <a:cubicBezTo>
                    <a:pt x="1728" y="9067"/>
                    <a:pt x="4428" y="8933"/>
                    <a:pt x="7128" y="8667"/>
                  </a:cubicBezTo>
                  <a:cubicBezTo>
                    <a:pt x="9828" y="8400"/>
                    <a:pt x="12528" y="8000"/>
                    <a:pt x="15003" y="7667"/>
                  </a:cubicBezTo>
                  <a:cubicBezTo>
                    <a:pt x="17478" y="7333"/>
                    <a:pt x="19728" y="7067"/>
                    <a:pt x="20403" y="7333"/>
                  </a:cubicBezTo>
                  <a:cubicBezTo>
                    <a:pt x="21078" y="7600"/>
                    <a:pt x="20178" y="8400"/>
                    <a:pt x="18153" y="10200"/>
                  </a:cubicBezTo>
                  <a:cubicBezTo>
                    <a:pt x="16128" y="12000"/>
                    <a:pt x="12978" y="14800"/>
                    <a:pt x="10953" y="16867"/>
                  </a:cubicBezTo>
                  <a:cubicBezTo>
                    <a:pt x="8928" y="18933"/>
                    <a:pt x="8028" y="20267"/>
                    <a:pt x="712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2" name="Line"/>
            <p:cNvSpPr/>
            <p:nvPr/>
          </p:nvSpPr>
          <p:spPr>
            <a:xfrm>
              <a:off x="9705693" y="6800850"/>
              <a:ext cx="9808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564"/>
                    <a:pt x="-1585" y="11127"/>
                    <a:pt x="575" y="14727"/>
                  </a:cubicBezTo>
                  <a:cubicBezTo>
                    <a:pt x="2735" y="18327"/>
                    <a:pt x="11375" y="19964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3" name="Line"/>
            <p:cNvSpPr/>
            <p:nvPr/>
          </p:nvSpPr>
          <p:spPr>
            <a:xfrm>
              <a:off x="9766300" y="6667500"/>
              <a:ext cx="12700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4" name="Line"/>
            <p:cNvSpPr/>
            <p:nvPr/>
          </p:nvSpPr>
          <p:spPr>
            <a:xfrm>
              <a:off x="9842912" y="6536266"/>
              <a:ext cx="215489" cy="3948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9" h="21547" fill="norm" stroke="1" extrusionOk="0">
                  <a:moveTo>
                    <a:pt x="13799" y="1964"/>
                  </a:moveTo>
                  <a:cubicBezTo>
                    <a:pt x="13170" y="1386"/>
                    <a:pt x="12541" y="809"/>
                    <a:pt x="11598" y="462"/>
                  </a:cubicBezTo>
                  <a:cubicBezTo>
                    <a:pt x="10654" y="116"/>
                    <a:pt x="9396" y="0"/>
                    <a:pt x="8242" y="0"/>
                  </a:cubicBezTo>
                  <a:cubicBezTo>
                    <a:pt x="7089" y="0"/>
                    <a:pt x="6040" y="116"/>
                    <a:pt x="4992" y="809"/>
                  </a:cubicBezTo>
                  <a:cubicBezTo>
                    <a:pt x="3943" y="1502"/>
                    <a:pt x="2895" y="2772"/>
                    <a:pt x="2580" y="5256"/>
                  </a:cubicBezTo>
                  <a:cubicBezTo>
                    <a:pt x="2266" y="7739"/>
                    <a:pt x="2685" y="11435"/>
                    <a:pt x="3209" y="14150"/>
                  </a:cubicBezTo>
                  <a:cubicBezTo>
                    <a:pt x="3733" y="16864"/>
                    <a:pt x="4363" y="18597"/>
                    <a:pt x="4677" y="19752"/>
                  </a:cubicBezTo>
                  <a:cubicBezTo>
                    <a:pt x="4992" y="20907"/>
                    <a:pt x="4992" y="21484"/>
                    <a:pt x="4677" y="21542"/>
                  </a:cubicBezTo>
                  <a:cubicBezTo>
                    <a:pt x="4363" y="21600"/>
                    <a:pt x="3733" y="21138"/>
                    <a:pt x="2999" y="20445"/>
                  </a:cubicBezTo>
                  <a:cubicBezTo>
                    <a:pt x="2266" y="19752"/>
                    <a:pt x="1427" y="18828"/>
                    <a:pt x="798" y="17961"/>
                  </a:cubicBezTo>
                  <a:cubicBezTo>
                    <a:pt x="168" y="17095"/>
                    <a:pt x="-251" y="16287"/>
                    <a:pt x="168" y="15825"/>
                  </a:cubicBezTo>
                  <a:cubicBezTo>
                    <a:pt x="588" y="15363"/>
                    <a:pt x="1846" y="15247"/>
                    <a:pt x="5516" y="15478"/>
                  </a:cubicBezTo>
                  <a:cubicBezTo>
                    <a:pt x="9186" y="15709"/>
                    <a:pt x="15267" y="16287"/>
                    <a:pt x="21349" y="168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5" name="Line"/>
            <p:cNvSpPr/>
            <p:nvPr/>
          </p:nvSpPr>
          <p:spPr>
            <a:xfrm>
              <a:off x="10358029" y="6732701"/>
              <a:ext cx="297272" cy="2141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430" fill="norm" stroke="1" extrusionOk="0">
                  <a:moveTo>
                    <a:pt x="21055" y="1101"/>
                  </a:moveTo>
                  <a:cubicBezTo>
                    <a:pt x="20136" y="465"/>
                    <a:pt x="19217" y="-170"/>
                    <a:pt x="18528" y="42"/>
                  </a:cubicBezTo>
                  <a:cubicBezTo>
                    <a:pt x="17838" y="254"/>
                    <a:pt x="17379" y="1312"/>
                    <a:pt x="16000" y="4171"/>
                  </a:cubicBezTo>
                  <a:cubicBezTo>
                    <a:pt x="14621" y="7030"/>
                    <a:pt x="12324" y="11689"/>
                    <a:pt x="9796" y="14442"/>
                  </a:cubicBezTo>
                  <a:cubicBezTo>
                    <a:pt x="7268" y="17195"/>
                    <a:pt x="4511" y="18042"/>
                    <a:pt x="2826" y="18042"/>
                  </a:cubicBezTo>
                  <a:cubicBezTo>
                    <a:pt x="1141" y="18042"/>
                    <a:pt x="528" y="17195"/>
                    <a:pt x="221" y="16136"/>
                  </a:cubicBezTo>
                  <a:cubicBezTo>
                    <a:pt x="-85" y="15077"/>
                    <a:pt x="-85" y="13806"/>
                    <a:pt x="298" y="12959"/>
                  </a:cubicBezTo>
                  <a:cubicBezTo>
                    <a:pt x="681" y="12112"/>
                    <a:pt x="1447" y="11689"/>
                    <a:pt x="3438" y="11477"/>
                  </a:cubicBezTo>
                  <a:cubicBezTo>
                    <a:pt x="5430" y="11265"/>
                    <a:pt x="8647" y="11265"/>
                    <a:pt x="11864" y="12959"/>
                  </a:cubicBezTo>
                  <a:cubicBezTo>
                    <a:pt x="15081" y="14654"/>
                    <a:pt x="18298" y="18042"/>
                    <a:pt x="21515" y="2143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6" name="Line"/>
            <p:cNvSpPr/>
            <p:nvPr/>
          </p:nvSpPr>
          <p:spPr>
            <a:xfrm>
              <a:off x="10751492" y="6839892"/>
              <a:ext cx="151459" cy="371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6" h="21066" fill="norm" stroke="1" extrusionOk="0">
                  <a:moveTo>
                    <a:pt x="1666" y="21066"/>
                  </a:moveTo>
                  <a:cubicBezTo>
                    <a:pt x="766" y="16266"/>
                    <a:pt x="-134" y="11466"/>
                    <a:pt x="16" y="7266"/>
                  </a:cubicBezTo>
                  <a:cubicBezTo>
                    <a:pt x="166" y="3066"/>
                    <a:pt x="1366" y="-534"/>
                    <a:pt x="5116" y="66"/>
                  </a:cubicBezTo>
                  <a:cubicBezTo>
                    <a:pt x="8866" y="666"/>
                    <a:pt x="15166" y="5466"/>
                    <a:pt x="21466" y="102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7" name="Line"/>
            <p:cNvSpPr/>
            <p:nvPr/>
          </p:nvSpPr>
          <p:spPr>
            <a:xfrm>
              <a:off x="10797681" y="6921500"/>
              <a:ext cx="130670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6" h="21600" fill="norm" stroke="1" extrusionOk="0">
                  <a:moveTo>
                    <a:pt x="3680" y="0"/>
                  </a:moveTo>
                  <a:cubicBezTo>
                    <a:pt x="1623" y="3600"/>
                    <a:pt x="-434" y="7200"/>
                    <a:pt x="80" y="9000"/>
                  </a:cubicBezTo>
                  <a:cubicBezTo>
                    <a:pt x="595" y="10800"/>
                    <a:pt x="3680" y="10800"/>
                    <a:pt x="7623" y="12600"/>
                  </a:cubicBezTo>
                  <a:cubicBezTo>
                    <a:pt x="11566" y="14400"/>
                    <a:pt x="16366" y="18000"/>
                    <a:pt x="21166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8" name="Line"/>
            <p:cNvSpPr/>
            <p:nvPr/>
          </p:nvSpPr>
          <p:spPr>
            <a:xfrm>
              <a:off x="11073534" y="6764866"/>
              <a:ext cx="187871" cy="2442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8" h="21487" fill="norm" stroke="1" extrusionOk="0">
                  <a:moveTo>
                    <a:pt x="13626" y="1490"/>
                  </a:moveTo>
                  <a:cubicBezTo>
                    <a:pt x="12677" y="745"/>
                    <a:pt x="11727" y="0"/>
                    <a:pt x="9947" y="0"/>
                  </a:cubicBezTo>
                  <a:cubicBezTo>
                    <a:pt x="8167" y="0"/>
                    <a:pt x="5556" y="745"/>
                    <a:pt x="4132" y="1583"/>
                  </a:cubicBezTo>
                  <a:cubicBezTo>
                    <a:pt x="2708" y="2421"/>
                    <a:pt x="2470" y="3352"/>
                    <a:pt x="3301" y="4562"/>
                  </a:cubicBezTo>
                  <a:cubicBezTo>
                    <a:pt x="4132" y="5772"/>
                    <a:pt x="6031" y="7262"/>
                    <a:pt x="7692" y="8938"/>
                  </a:cubicBezTo>
                  <a:cubicBezTo>
                    <a:pt x="9354" y="10614"/>
                    <a:pt x="10778" y="12476"/>
                    <a:pt x="11490" y="14059"/>
                  </a:cubicBezTo>
                  <a:cubicBezTo>
                    <a:pt x="12202" y="15641"/>
                    <a:pt x="12202" y="16945"/>
                    <a:pt x="11253" y="18155"/>
                  </a:cubicBezTo>
                  <a:cubicBezTo>
                    <a:pt x="10303" y="19366"/>
                    <a:pt x="8404" y="20483"/>
                    <a:pt x="6743" y="21041"/>
                  </a:cubicBezTo>
                  <a:cubicBezTo>
                    <a:pt x="5081" y="21600"/>
                    <a:pt x="3657" y="21600"/>
                    <a:pt x="2589" y="21228"/>
                  </a:cubicBezTo>
                  <a:cubicBezTo>
                    <a:pt x="1521" y="20855"/>
                    <a:pt x="809" y="20110"/>
                    <a:pt x="334" y="19272"/>
                  </a:cubicBezTo>
                  <a:cubicBezTo>
                    <a:pt x="-141" y="18434"/>
                    <a:pt x="-378" y="17503"/>
                    <a:pt x="1521" y="16107"/>
                  </a:cubicBezTo>
                  <a:cubicBezTo>
                    <a:pt x="3420" y="14710"/>
                    <a:pt x="7455" y="12848"/>
                    <a:pt x="10778" y="11266"/>
                  </a:cubicBezTo>
                  <a:cubicBezTo>
                    <a:pt x="14101" y="9683"/>
                    <a:pt x="16712" y="8379"/>
                    <a:pt x="18374" y="7355"/>
                  </a:cubicBezTo>
                  <a:cubicBezTo>
                    <a:pt x="20035" y="6331"/>
                    <a:pt x="20747" y="5586"/>
                    <a:pt x="20985" y="4748"/>
                  </a:cubicBezTo>
                  <a:cubicBezTo>
                    <a:pt x="21222" y="3910"/>
                    <a:pt x="20985" y="2979"/>
                    <a:pt x="19798" y="2514"/>
                  </a:cubicBezTo>
                  <a:cubicBezTo>
                    <a:pt x="18611" y="2048"/>
                    <a:pt x="16475" y="2048"/>
                    <a:pt x="14338" y="20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29" name="Line"/>
            <p:cNvSpPr/>
            <p:nvPr/>
          </p:nvSpPr>
          <p:spPr>
            <a:xfrm>
              <a:off x="8731250" y="6540500"/>
              <a:ext cx="50801" cy="228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00" y="5600"/>
                    <a:pt x="5400" y="11200"/>
                    <a:pt x="9000" y="14800"/>
                  </a:cubicBezTo>
                  <a:cubicBezTo>
                    <a:pt x="12600" y="18400"/>
                    <a:pt x="17100" y="200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0" name="Line"/>
            <p:cNvSpPr/>
            <p:nvPr/>
          </p:nvSpPr>
          <p:spPr>
            <a:xfrm>
              <a:off x="8811683" y="6559550"/>
              <a:ext cx="116418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14" h="21600" fill="norm" stroke="1" extrusionOk="0">
                  <a:moveTo>
                    <a:pt x="21214" y="0"/>
                  </a:moveTo>
                  <a:cubicBezTo>
                    <a:pt x="16585" y="1838"/>
                    <a:pt x="11957" y="3677"/>
                    <a:pt x="8293" y="6817"/>
                  </a:cubicBezTo>
                  <a:cubicBezTo>
                    <a:pt x="4628" y="9957"/>
                    <a:pt x="1928" y="14400"/>
                    <a:pt x="771" y="17081"/>
                  </a:cubicBezTo>
                  <a:cubicBezTo>
                    <a:pt x="-386" y="19762"/>
                    <a:pt x="0" y="20681"/>
                    <a:pt x="3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1" name="Line"/>
            <p:cNvSpPr/>
            <p:nvPr/>
          </p:nvSpPr>
          <p:spPr>
            <a:xfrm>
              <a:off x="8902700" y="6697297"/>
              <a:ext cx="137274" cy="268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5" h="21418" fill="norm" stroke="1" extrusionOk="0">
                  <a:moveTo>
                    <a:pt x="4909" y="4712"/>
                  </a:moveTo>
                  <a:cubicBezTo>
                    <a:pt x="4582" y="3868"/>
                    <a:pt x="4255" y="3024"/>
                    <a:pt x="4582" y="2180"/>
                  </a:cubicBezTo>
                  <a:cubicBezTo>
                    <a:pt x="4909" y="1337"/>
                    <a:pt x="5891" y="493"/>
                    <a:pt x="7200" y="155"/>
                  </a:cubicBezTo>
                  <a:cubicBezTo>
                    <a:pt x="8509" y="-182"/>
                    <a:pt x="10145" y="-13"/>
                    <a:pt x="11782" y="1084"/>
                  </a:cubicBezTo>
                  <a:cubicBezTo>
                    <a:pt x="13418" y="2180"/>
                    <a:pt x="15055" y="4205"/>
                    <a:pt x="15218" y="5556"/>
                  </a:cubicBezTo>
                  <a:cubicBezTo>
                    <a:pt x="15382" y="6905"/>
                    <a:pt x="14073" y="7581"/>
                    <a:pt x="12600" y="8087"/>
                  </a:cubicBezTo>
                  <a:cubicBezTo>
                    <a:pt x="11127" y="8593"/>
                    <a:pt x="9491" y="8931"/>
                    <a:pt x="10145" y="9352"/>
                  </a:cubicBezTo>
                  <a:cubicBezTo>
                    <a:pt x="10800" y="9774"/>
                    <a:pt x="13745" y="10280"/>
                    <a:pt x="16036" y="10956"/>
                  </a:cubicBezTo>
                  <a:cubicBezTo>
                    <a:pt x="18327" y="11631"/>
                    <a:pt x="19964" y="12474"/>
                    <a:pt x="20782" y="13318"/>
                  </a:cubicBezTo>
                  <a:cubicBezTo>
                    <a:pt x="21600" y="14162"/>
                    <a:pt x="21600" y="15006"/>
                    <a:pt x="18000" y="16356"/>
                  </a:cubicBezTo>
                  <a:cubicBezTo>
                    <a:pt x="14400" y="17706"/>
                    <a:pt x="7200" y="19562"/>
                    <a:pt x="0" y="214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2" name="Line"/>
            <p:cNvSpPr/>
            <p:nvPr/>
          </p:nvSpPr>
          <p:spPr>
            <a:xfrm>
              <a:off x="8802297" y="7115719"/>
              <a:ext cx="201849" cy="1890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06" h="20741" fill="norm" stroke="1" extrusionOk="0">
                  <a:moveTo>
                    <a:pt x="14276" y="986"/>
                  </a:moveTo>
                  <a:cubicBezTo>
                    <a:pt x="13403" y="289"/>
                    <a:pt x="12531" y="-408"/>
                    <a:pt x="10458" y="289"/>
                  </a:cubicBezTo>
                  <a:cubicBezTo>
                    <a:pt x="8385" y="986"/>
                    <a:pt x="5113" y="3076"/>
                    <a:pt x="2931" y="6327"/>
                  </a:cubicBezTo>
                  <a:cubicBezTo>
                    <a:pt x="749" y="9579"/>
                    <a:pt x="-342" y="13992"/>
                    <a:pt x="94" y="16895"/>
                  </a:cubicBezTo>
                  <a:cubicBezTo>
                    <a:pt x="531" y="19798"/>
                    <a:pt x="2494" y="21192"/>
                    <a:pt x="6203" y="20611"/>
                  </a:cubicBezTo>
                  <a:cubicBezTo>
                    <a:pt x="9913" y="20031"/>
                    <a:pt x="15367" y="17476"/>
                    <a:pt x="18203" y="14689"/>
                  </a:cubicBezTo>
                  <a:cubicBezTo>
                    <a:pt x="21040" y="11902"/>
                    <a:pt x="21258" y="8882"/>
                    <a:pt x="20276" y="6908"/>
                  </a:cubicBezTo>
                  <a:cubicBezTo>
                    <a:pt x="19294" y="4934"/>
                    <a:pt x="17113" y="4005"/>
                    <a:pt x="15585" y="3889"/>
                  </a:cubicBezTo>
                  <a:cubicBezTo>
                    <a:pt x="14058" y="3773"/>
                    <a:pt x="13185" y="4469"/>
                    <a:pt x="12313" y="516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3" name="Line"/>
            <p:cNvSpPr/>
            <p:nvPr/>
          </p:nvSpPr>
          <p:spPr>
            <a:xfrm>
              <a:off x="9528945" y="7159929"/>
              <a:ext cx="176712" cy="1528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62" h="20529" fill="norm" stroke="1" extrusionOk="0">
                  <a:moveTo>
                    <a:pt x="19206" y="2944"/>
                  </a:moveTo>
                  <a:cubicBezTo>
                    <a:pt x="16051" y="2375"/>
                    <a:pt x="12896" y="1807"/>
                    <a:pt x="9741" y="2659"/>
                  </a:cubicBezTo>
                  <a:cubicBezTo>
                    <a:pt x="6586" y="3512"/>
                    <a:pt x="3431" y="5786"/>
                    <a:pt x="1611" y="8628"/>
                  </a:cubicBezTo>
                  <a:cubicBezTo>
                    <a:pt x="-210" y="11470"/>
                    <a:pt x="-695" y="14880"/>
                    <a:pt x="1247" y="17296"/>
                  </a:cubicBezTo>
                  <a:cubicBezTo>
                    <a:pt x="3188" y="19712"/>
                    <a:pt x="7557" y="21133"/>
                    <a:pt x="11561" y="20280"/>
                  </a:cubicBezTo>
                  <a:cubicBezTo>
                    <a:pt x="15566" y="19428"/>
                    <a:pt x="19206" y="16301"/>
                    <a:pt x="20056" y="12465"/>
                  </a:cubicBezTo>
                  <a:cubicBezTo>
                    <a:pt x="20905" y="8628"/>
                    <a:pt x="18963" y="4080"/>
                    <a:pt x="17265" y="1807"/>
                  </a:cubicBezTo>
                  <a:cubicBezTo>
                    <a:pt x="15566" y="-467"/>
                    <a:pt x="14109" y="-467"/>
                    <a:pt x="13017" y="1096"/>
                  </a:cubicBezTo>
                  <a:cubicBezTo>
                    <a:pt x="11925" y="2659"/>
                    <a:pt x="11197" y="5786"/>
                    <a:pt x="10469" y="89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4" name="Line"/>
            <p:cNvSpPr/>
            <p:nvPr/>
          </p:nvSpPr>
          <p:spPr>
            <a:xfrm>
              <a:off x="9922679" y="7175500"/>
              <a:ext cx="237322" cy="1467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2" h="21099" fill="norm" stroke="1" extrusionOk="0">
                  <a:moveTo>
                    <a:pt x="4228" y="2738"/>
                  </a:moveTo>
                  <a:cubicBezTo>
                    <a:pt x="3273" y="3346"/>
                    <a:pt x="2317" y="3955"/>
                    <a:pt x="1648" y="5172"/>
                  </a:cubicBezTo>
                  <a:cubicBezTo>
                    <a:pt x="979" y="6389"/>
                    <a:pt x="597" y="8214"/>
                    <a:pt x="310" y="9887"/>
                  </a:cubicBezTo>
                  <a:cubicBezTo>
                    <a:pt x="23" y="11561"/>
                    <a:pt x="-168" y="13082"/>
                    <a:pt x="214" y="13994"/>
                  </a:cubicBezTo>
                  <a:cubicBezTo>
                    <a:pt x="597" y="14907"/>
                    <a:pt x="1552" y="15211"/>
                    <a:pt x="2508" y="15363"/>
                  </a:cubicBezTo>
                  <a:cubicBezTo>
                    <a:pt x="3464" y="15515"/>
                    <a:pt x="4420" y="15515"/>
                    <a:pt x="5375" y="15515"/>
                  </a:cubicBezTo>
                  <a:cubicBezTo>
                    <a:pt x="6331" y="15515"/>
                    <a:pt x="7287" y="15515"/>
                    <a:pt x="7382" y="15972"/>
                  </a:cubicBezTo>
                  <a:cubicBezTo>
                    <a:pt x="7478" y="16428"/>
                    <a:pt x="6713" y="17341"/>
                    <a:pt x="6713" y="18254"/>
                  </a:cubicBezTo>
                  <a:cubicBezTo>
                    <a:pt x="6713" y="19166"/>
                    <a:pt x="7478" y="20079"/>
                    <a:pt x="8338" y="20687"/>
                  </a:cubicBezTo>
                  <a:cubicBezTo>
                    <a:pt x="9198" y="21296"/>
                    <a:pt x="10154" y="21600"/>
                    <a:pt x="12066" y="18862"/>
                  </a:cubicBezTo>
                  <a:cubicBezTo>
                    <a:pt x="13977" y="16124"/>
                    <a:pt x="16844" y="10344"/>
                    <a:pt x="18565" y="6693"/>
                  </a:cubicBezTo>
                  <a:cubicBezTo>
                    <a:pt x="20285" y="3042"/>
                    <a:pt x="20859" y="1521"/>
                    <a:pt x="21432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" name="Drawing"/>
          <p:cNvGrpSpPr/>
          <p:nvPr/>
        </p:nvGrpSpPr>
        <p:grpSpPr>
          <a:xfrm>
            <a:off x="101599" y="1193800"/>
            <a:ext cx="11347451" cy="7423150"/>
            <a:chOff x="0" y="0"/>
            <a:chExt cx="11347449" cy="7423150"/>
          </a:xfrm>
        </p:grpSpPr>
        <p:sp>
          <p:nvSpPr>
            <p:cNvPr id="937" name="Line"/>
            <p:cNvSpPr/>
            <p:nvPr/>
          </p:nvSpPr>
          <p:spPr>
            <a:xfrm>
              <a:off x="758560" y="573381"/>
              <a:ext cx="203946" cy="5423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7" h="21371" fill="norm" stroke="1" extrusionOk="0">
                  <a:moveTo>
                    <a:pt x="3003" y="1928"/>
                  </a:moveTo>
                  <a:cubicBezTo>
                    <a:pt x="2341" y="1594"/>
                    <a:pt x="1680" y="1260"/>
                    <a:pt x="1790" y="1385"/>
                  </a:cubicBezTo>
                  <a:cubicBezTo>
                    <a:pt x="1901" y="1511"/>
                    <a:pt x="2782" y="2094"/>
                    <a:pt x="3884" y="3804"/>
                  </a:cubicBezTo>
                  <a:cubicBezTo>
                    <a:pt x="4986" y="5514"/>
                    <a:pt x="6309" y="8349"/>
                    <a:pt x="6970" y="11143"/>
                  </a:cubicBezTo>
                  <a:cubicBezTo>
                    <a:pt x="7631" y="13937"/>
                    <a:pt x="7631" y="16689"/>
                    <a:pt x="7631" y="18273"/>
                  </a:cubicBezTo>
                  <a:cubicBezTo>
                    <a:pt x="7631" y="19858"/>
                    <a:pt x="7631" y="20275"/>
                    <a:pt x="7301" y="20192"/>
                  </a:cubicBezTo>
                  <a:cubicBezTo>
                    <a:pt x="6970" y="20108"/>
                    <a:pt x="6309" y="19524"/>
                    <a:pt x="5207" y="17606"/>
                  </a:cubicBezTo>
                  <a:cubicBezTo>
                    <a:pt x="4105" y="15688"/>
                    <a:pt x="2562" y="12436"/>
                    <a:pt x="1570" y="9684"/>
                  </a:cubicBezTo>
                  <a:cubicBezTo>
                    <a:pt x="578" y="6931"/>
                    <a:pt x="137" y="4680"/>
                    <a:pt x="27" y="3304"/>
                  </a:cubicBezTo>
                  <a:cubicBezTo>
                    <a:pt x="-83" y="1928"/>
                    <a:pt x="137" y="1427"/>
                    <a:pt x="688" y="1010"/>
                  </a:cubicBezTo>
                  <a:cubicBezTo>
                    <a:pt x="1239" y="593"/>
                    <a:pt x="2121" y="260"/>
                    <a:pt x="3113" y="93"/>
                  </a:cubicBezTo>
                  <a:cubicBezTo>
                    <a:pt x="4105" y="-74"/>
                    <a:pt x="5207" y="-74"/>
                    <a:pt x="7521" y="593"/>
                  </a:cubicBezTo>
                  <a:cubicBezTo>
                    <a:pt x="9835" y="1260"/>
                    <a:pt x="13362" y="2595"/>
                    <a:pt x="16117" y="4555"/>
                  </a:cubicBezTo>
                  <a:cubicBezTo>
                    <a:pt x="18872" y="6514"/>
                    <a:pt x="20856" y="9100"/>
                    <a:pt x="21186" y="11685"/>
                  </a:cubicBezTo>
                  <a:cubicBezTo>
                    <a:pt x="21517" y="14270"/>
                    <a:pt x="20195" y="16856"/>
                    <a:pt x="17660" y="18565"/>
                  </a:cubicBezTo>
                  <a:cubicBezTo>
                    <a:pt x="15125" y="20275"/>
                    <a:pt x="11378" y="21109"/>
                    <a:pt x="8403" y="21318"/>
                  </a:cubicBezTo>
                  <a:cubicBezTo>
                    <a:pt x="5427" y="21526"/>
                    <a:pt x="3223" y="21109"/>
                    <a:pt x="3774" y="20275"/>
                  </a:cubicBezTo>
                  <a:cubicBezTo>
                    <a:pt x="4325" y="19441"/>
                    <a:pt x="7631" y="18190"/>
                    <a:pt x="10937" y="1693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8" name="Line"/>
            <p:cNvSpPr/>
            <p:nvPr/>
          </p:nvSpPr>
          <p:spPr>
            <a:xfrm>
              <a:off x="1113142" y="882650"/>
              <a:ext cx="188609" cy="2793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5" h="20360" fill="norm" stroke="1" extrusionOk="0">
                  <a:moveTo>
                    <a:pt x="4105" y="18514"/>
                  </a:moveTo>
                  <a:cubicBezTo>
                    <a:pt x="2185" y="18514"/>
                    <a:pt x="265" y="18514"/>
                    <a:pt x="25" y="19286"/>
                  </a:cubicBezTo>
                  <a:cubicBezTo>
                    <a:pt x="-215" y="20057"/>
                    <a:pt x="1225" y="21600"/>
                    <a:pt x="5065" y="18514"/>
                  </a:cubicBezTo>
                  <a:cubicBezTo>
                    <a:pt x="8905" y="15429"/>
                    <a:pt x="15145" y="7714"/>
                    <a:pt x="2138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39" name="Line"/>
            <p:cNvSpPr/>
            <p:nvPr/>
          </p:nvSpPr>
          <p:spPr>
            <a:xfrm>
              <a:off x="1149092" y="1003300"/>
              <a:ext cx="286009" cy="6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0" h="20824" fill="norm" stroke="1" extrusionOk="0">
                  <a:moveTo>
                    <a:pt x="2401" y="12150"/>
                  </a:moveTo>
                  <a:cubicBezTo>
                    <a:pt x="1289" y="14850"/>
                    <a:pt x="178" y="17550"/>
                    <a:pt x="19" y="19237"/>
                  </a:cubicBezTo>
                  <a:cubicBezTo>
                    <a:pt x="-140" y="20925"/>
                    <a:pt x="654" y="21600"/>
                    <a:pt x="3434" y="19575"/>
                  </a:cubicBezTo>
                  <a:cubicBezTo>
                    <a:pt x="6213" y="17550"/>
                    <a:pt x="10978" y="12825"/>
                    <a:pt x="14313" y="9112"/>
                  </a:cubicBezTo>
                  <a:cubicBezTo>
                    <a:pt x="17648" y="5400"/>
                    <a:pt x="19554" y="2700"/>
                    <a:pt x="2146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0" name="Line"/>
            <p:cNvSpPr/>
            <p:nvPr/>
          </p:nvSpPr>
          <p:spPr>
            <a:xfrm>
              <a:off x="1573721" y="556366"/>
              <a:ext cx="261429" cy="540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2" h="21279" fill="norm" stroke="1" extrusionOk="0">
                  <a:moveTo>
                    <a:pt x="10456" y="3349"/>
                  </a:moveTo>
                  <a:cubicBezTo>
                    <a:pt x="9419" y="2348"/>
                    <a:pt x="8382" y="1347"/>
                    <a:pt x="6827" y="722"/>
                  </a:cubicBezTo>
                  <a:cubicBezTo>
                    <a:pt x="5272" y="96"/>
                    <a:pt x="3198" y="-154"/>
                    <a:pt x="1816" y="96"/>
                  </a:cubicBezTo>
                  <a:cubicBezTo>
                    <a:pt x="433" y="346"/>
                    <a:pt x="-258" y="1097"/>
                    <a:pt x="88" y="2181"/>
                  </a:cubicBezTo>
                  <a:cubicBezTo>
                    <a:pt x="433" y="3265"/>
                    <a:pt x="1816" y="4683"/>
                    <a:pt x="3284" y="5892"/>
                  </a:cubicBezTo>
                  <a:cubicBezTo>
                    <a:pt x="4753" y="7102"/>
                    <a:pt x="6308" y="8102"/>
                    <a:pt x="7086" y="8811"/>
                  </a:cubicBezTo>
                  <a:cubicBezTo>
                    <a:pt x="7864" y="9520"/>
                    <a:pt x="7864" y="9937"/>
                    <a:pt x="7777" y="10354"/>
                  </a:cubicBezTo>
                  <a:cubicBezTo>
                    <a:pt x="7691" y="10771"/>
                    <a:pt x="7518" y="11188"/>
                    <a:pt x="7172" y="11563"/>
                  </a:cubicBezTo>
                  <a:cubicBezTo>
                    <a:pt x="6827" y="11939"/>
                    <a:pt x="6308" y="12272"/>
                    <a:pt x="5617" y="12481"/>
                  </a:cubicBezTo>
                  <a:cubicBezTo>
                    <a:pt x="4926" y="12689"/>
                    <a:pt x="4062" y="12773"/>
                    <a:pt x="3976" y="12939"/>
                  </a:cubicBezTo>
                  <a:cubicBezTo>
                    <a:pt x="3889" y="13106"/>
                    <a:pt x="4580" y="13356"/>
                    <a:pt x="4753" y="14107"/>
                  </a:cubicBezTo>
                  <a:cubicBezTo>
                    <a:pt x="4926" y="14858"/>
                    <a:pt x="4580" y="16109"/>
                    <a:pt x="4408" y="17151"/>
                  </a:cubicBezTo>
                  <a:cubicBezTo>
                    <a:pt x="4235" y="18193"/>
                    <a:pt x="4235" y="19027"/>
                    <a:pt x="4408" y="19653"/>
                  </a:cubicBezTo>
                  <a:cubicBezTo>
                    <a:pt x="4580" y="20278"/>
                    <a:pt x="4926" y="20695"/>
                    <a:pt x="6049" y="20987"/>
                  </a:cubicBezTo>
                  <a:cubicBezTo>
                    <a:pt x="7172" y="21279"/>
                    <a:pt x="9073" y="21446"/>
                    <a:pt x="11752" y="21029"/>
                  </a:cubicBezTo>
                  <a:cubicBezTo>
                    <a:pt x="14430" y="20612"/>
                    <a:pt x="17886" y="19611"/>
                    <a:pt x="21342" y="186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1" name="Line"/>
            <p:cNvSpPr/>
            <p:nvPr/>
          </p:nvSpPr>
          <p:spPr>
            <a:xfrm>
              <a:off x="1856316" y="643466"/>
              <a:ext cx="258235" cy="3598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416" y="1016"/>
                  </a:moveTo>
                  <a:cubicBezTo>
                    <a:pt x="708" y="508"/>
                    <a:pt x="0" y="0"/>
                    <a:pt x="0" y="0"/>
                  </a:cubicBezTo>
                  <a:cubicBezTo>
                    <a:pt x="0" y="0"/>
                    <a:pt x="708" y="508"/>
                    <a:pt x="2656" y="2160"/>
                  </a:cubicBezTo>
                  <a:cubicBezTo>
                    <a:pt x="4603" y="3812"/>
                    <a:pt x="7790" y="6607"/>
                    <a:pt x="10800" y="9720"/>
                  </a:cubicBezTo>
                  <a:cubicBezTo>
                    <a:pt x="13810" y="12833"/>
                    <a:pt x="16643" y="16264"/>
                    <a:pt x="18413" y="18296"/>
                  </a:cubicBezTo>
                  <a:cubicBezTo>
                    <a:pt x="20184" y="20329"/>
                    <a:pt x="20892" y="2096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2" name="Line"/>
            <p:cNvSpPr/>
            <p:nvPr/>
          </p:nvSpPr>
          <p:spPr>
            <a:xfrm>
              <a:off x="1929243" y="642066"/>
              <a:ext cx="172607" cy="4437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1463" fill="norm" stroke="1" extrusionOk="0">
                  <a:moveTo>
                    <a:pt x="21222" y="1501"/>
                  </a:moveTo>
                  <a:cubicBezTo>
                    <a:pt x="21222" y="887"/>
                    <a:pt x="21222" y="272"/>
                    <a:pt x="20571" y="68"/>
                  </a:cubicBezTo>
                  <a:cubicBezTo>
                    <a:pt x="19921" y="-137"/>
                    <a:pt x="18620" y="68"/>
                    <a:pt x="16147" y="1450"/>
                  </a:cubicBezTo>
                  <a:cubicBezTo>
                    <a:pt x="13675" y="2832"/>
                    <a:pt x="10032" y="5391"/>
                    <a:pt x="7039" y="8053"/>
                  </a:cubicBezTo>
                  <a:cubicBezTo>
                    <a:pt x="4046" y="10714"/>
                    <a:pt x="1704" y="13478"/>
                    <a:pt x="663" y="15577"/>
                  </a:cubicBezTo>
                  <a:cubicBezTo>
                    <a:pt x="-378" y="17675"/>
                    <a:pt x="-118" y="19108"/>
                    <a:pt x="923" y="19979"/>
                  </a:cubicBezTo>
                  <a:cubicBezTo>
                    <a:pt x="1964" y="20849"/>
                    <a:pt x="3786" y="21156"/>
                    <a:pt x="5608" y="2146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3" name="Line"/>
            <p:cNvSpPr/>
            <p:nvPr/>
          </p:nvSpPr>
          <p:spPr>
            <a:xfrm>
              <a:off x="2227627" y="914400"/>
              <a:ext cx="13923" cy="127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7" h="21600" fill="norm" stroke="1" extrusionOk="0">
                  <a:moveTo>
                    <a:pt x="11040" y="0"/>
                  </a:moveTo>
                  <a:cubicBezTo>
                    <a:pt x="4868" y="3960"/>
                    <a:pt x="-1303" y="7920"/>
                    <a:pt x="240" y="11520"/>
                  </a:cubicBezTo>
                  <a:cubicBezTo>
                    <a:pt x="1783" y="15120"/>
                    <a:pt x="11040" y="18360"/>
                    <a:pt x="2029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4" name="Line"/>
            <p:cNvSpPr/>
            <p:nvPr/>
          </p:nvSpPr>
          <p:spPr>
            <a:xfrm>
              <a:off x="2279650" y="1022350"/>
              <a:ext cx="101601" cy="146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4383"/>
                    <a:pt x="13500" y="8765"/>
                    <a:pt x="9900" y="12365"/>
                  </a:cubicBezTo>
                  <a:cubicBezTo>
                    <a:pt x="6300" y="15965"/>
                    <a:pt x="3150" y="1878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5" name="Line"/>
            <p:cNvSpPr/>
            <p:nvPr/>
          </p:nvSpPr>
          <p:spPr>
            <a:xfrm>
              <a:off x="2540000" y="603250"/>
              <a:ext cx="234951" cy="387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335" y="3069"/>
                    <a:pt x="4670" y="6138"/>
                    <a:pt x="7395" y="9266"/>
                  </a:cubicBezTo>
                  <a:cubicBezTo>
                    <a:pt x="10119" y="12393"/>
                    <a:pt x="13232" y="15580"/>
                    <a:pt x="15665" y="17646"/>
                  </a:cubicBezTo>
                  <a:cubicBezTo>
                    <a:pt x="18097" y="19711"/>
                    <a:pt x="19849" y="2065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6" name="Line"/>
            <p:cNvSpPr/>
            <p:nvPr/>
          </p:nvSpPr>
          <p:spPr>
            <a:xfrm>
              <a:off x="2613569" y="597849"/>
              <a:ext cx="174082" cy="488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8" h="21558" fill="norm" stroke="1" extrusionOk="0">
                  <a:moveTo>
                    <a:pt x="21148" y="800"/>
                  </a:moveTo>
                  <a:cubicBezTo>
                    <a:pt x="19605" y="426"/>
                    <a:pt x="18062" y="52"/>
                    <a:pt x="16777" y="5"/>
                  </a:cubicBezTo>
                  <a:cubicBezTo>
                    <a:pt x="15491" y="-42"/>
                    <a:pt x="14462" y="239"/>
                    <a:pt x="12662" y="1501"/>
                  </a:cubicBezTo>
                  <a:cubicBezTo>
                    <a:pt x="10862" y="2763"/>
                    <a:pt x="8291" y="5007"/>
                    <a:pt x="5848" y="7953"/>
                  </a:cubicBezTo>
                  <a:cubicBezTo>
                    <a:pt x="3405" y="10898"/>
                    <a:pt x="1091" y="14545"/>
                    <a:pt x="319" y="16929"/>
                  </a:cubicBezTo>
                  <a:cubicBezTo>
                    <a:pt x="-452" y="19314"/>
                    <a:pt x="319" y="20436"/>
                    <a:pt x="1091" y="215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7" name="Line"/>
            <p:cNvSpPr/>
            <p:nvPr/>
          </p:nvSpPr>
          <p:spPr>
            <a:xfrm>
              <a:off x="2859830" y="871538"/>
              <a:ext cx="175471" cy="13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7" h="21222" fill="norm" stroke="1" extrusionOk="0">
                  <a:moveTo>
                    <a:pt x="1260" y="3627"/>
                  </a:moveTo>
                  <a:cubicBezTo>
                    <a:pt x="488" y="2337"/>
                    <a:pt x="-283" y="1048"/>
                    <a:pt x="103" y="403"/>
                  </a:cubicBezTo>
                  <a:cubicBezTo>
                    <a:pt x="488" y="-242"/>
                    <a:pt x="2031" y="-242"/>
                    <a:pt x="3960" y="1370"/>
                  </a:cubicBezTo>
                  <a:cubicBezTo>
                    <a:pt x="5888" y="2982"/>
                    <a:pt x="8203" y="6206"/>
                    <a:pt x="9360" y="8785"/>
                  </a:cubicBezTo>
                  <a:cubicBezTo>
                    <a:pt x="10517" y="11364"/>
                    <a:pt x="10517" y="13298"/>
                    <a:pt x="10131" y="14910"/>
                  </a:cubicBezTo>
                  <a:cubicBezTo>
                    <a:pt x="9746" y="16522"/>
                    <a:pt x="8974" y="17812"/>
                    <a:pt x="9103" y="18940"/>
                  </a:cubicBezTo>
                  <a:cubicBezTo>
                    <a:pt x="9231" y="20068"/>
                    <a:pt x="10260" y="21036"/>
                    <a:pt x="12446" y="21197"/>
                  </a:cubicBezTo>
                  <a:cubicBezTo>
                    <a:pt x="14631" y="21358"/>
                    <a:pt x="17974" y="20713"/>
                    <a:pt x="21317" y="20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8" name="Line"/>
            <p:cNvSpPr/>
            <p:nvPr/>
          </p:nvSpPr>
          <p:spPr>
            <a:xfrm>
              <a:off x="3130550" y="1041400"/>
              <a:ext cx="95251" cy="95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880" y="4800"/>
                    <a:pt x="8160" y="9600"/>
                    <a:pt x="4560" y="13200"/>
                  </a:cubicBezTo>
                  <a:cubicBezTo>
                    <a:pt x="960" y="16800"/>
                    <a:pt x="480" y="192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49" name="Line"/>
            <p:cNvSpPr/>
            <p:nvPr/>
          </p:nvSpPr>
          <p:spPr>
            <a:xfrm>
              <a:off x="3327400" y="1028700"/>
              <a:ext cx="1333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0" name="Line"/>
            <p:cNvSpPr/>
            <p:nvPr/>
          </p:nvSpPr>
          <p:spPr>
            <a:xfrm>
              <a:off x="3613150" y="996950"/>
              <a:ext cx="762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1" name="Line"/>
            <p:cNvSpPr/>
            <p:nvPr/>
          </p:nvSpPr>
          <p:spPr>
            <a:xfrm>
              <a:off x="3746500" y="1035050"/>
              <a:ext cx="8255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2" name="Line"/>
            <p:cNvSpPr/>
            <p:nvPr/>
          </p:nvSpPr>
          <p:spPr>
            <a:xfrm>
              <a:off x="3981450" y="603250"/>
              <a:ext cx="323851" cy="527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88" y="2689"/>
                    <a:pt x="6776" y="5378"/>
                    <a:pt x="10094" y="8067"/>
                  </a:cubicBezTo>
                  <a:cubicBezTo>
                    <a:pt x="13412" y="10757"/>
                    <a:pt x="16659" y="13446"/>
                    <a:pt x="18565" y="15701"/>
                  </a:cubicBezTo>
                  <a:cubicBezTo>
                    <a:pt x="20471" y="17957"/>
                    <a:pt x="21035" y="1977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3" name="Line"/>
            <p:cNvSpPr/>
            <p:nvPr/>
          </p:nvSpPr>
          <p:spPr>
            <a:xfrm>
              <a:off x="4094204" y="580939"/>
              <a:ext cx="230146" cy="5557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1" h="21562" fill="norm" stroke="1" extrusionOk="0">
                  <a:moveTo>
                    <a:pt x="21351" y="865"/>
                  </a:moveTo>
                  <a:cubicBezTo>
                    <a:pt x="21155" y="455"/>
                    <a:pt x="20958" y="44"/>
                    <a:pt x="20369" y="3"/>
                  </a:cubicBezTo>
                  <a:cubicBezTo>
                    <a:pt x="19780" y="-38"/>
                    <a:pt x="18798" y="291"/>
                    <a:pt x="16638" y="1769"/>
                  </a:cubicBezTo>
                  <a:cubicBezTo>
                    <a:pt x="14478" y="3247"/>
                    <a:pt x="11140" y="5875"/>
                    <a:pt x="8096" y="8627"/>
                  </a:cubicBezTo>
                  <a:cubicBezTo>
                    <a:pt x="5053" y="11378"/>
                    <a:pt x="2304" y="14252"/>
                    <a:pt x="1027" y="16429"/>
                  </a:cubicBezTo>
                  <a:cubicBezTo>
                    <a:pt x="-249" y="18605"/>
                    <a:pt x="-53" y="20084"/>
                    <a:pt x="144" y="2156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4" name="Line"/>
            <p:cNvSpPr/>
            <p:nvPr/>
          </p:nvSpPr>
          <p:spPr>
            <a:xfrm>
              <a:off x="4382226" y="1004093"/>
              <a:ext cx="158024" cy="1643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0959" fill="norm" stroke="1" extrusionOk="0">
                  <a:moveTo>
                    <a:pt x="3357" y="709"/>
                  </a:moveTo>
                  <a:cubicBezTo>
                    <a:pt x="2205" y="3139"/>
                    <a:pt x="1053" y="5569"/>
                    <a:pt x="477" y="7864"/>
                  </a:cubicBezTo>
                  <a:cubicBezTo>
                    <a:pt x="-99" y="10159"/>
                    <a:pt x="-99" y="12319"/>
                    <a:pt x="189" y="12589"/>
                  </a:cubicBezTo>
                  <a:cubicBezTo>
                    <a:pt x="477" y="12859"/>
                    <a:pt x="1053" y="11239"/>
                    <a:pt x="2493" y="8809"/>
                  </a:cubicBezTo>
                  <a:cubicBezTo>
                    <a:pt x="3933" y="6379"/>
                    <a:pt x="6237" y="3139"/>
                    <a:pt x="8253" y="1384"/>
                  </a:cubicBezTo>
                  <a:cubicBezTo>
                    <a:pt x="10269" y="-371"/>
                    <a:pt x="11997" y="-641"/>
                    <a:pt x="13869" y="1654"/>
                  </a:cubicBezTo>
                  <a:cubicBezTo>
                    <a:pt x="15741" y="3949"/>
                    <a:pt x="17757" y="8809"/>
                    <a:pt x="19053" y="12454"/>
                  </a:cubicBezTo>
                  <a:cubicBezTo>
                    <a:pt x="20349" y="16099"/>
                    <a:pt x="20925" y="18529"/>
                    <a:pt x="21501" y="209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5" name="Line"/>
            <p:cNvSpPr/>
            <p:nvPr/>
          </p:nvSpPr>
          <p:spPr>
            <a:xfrm>
              <a:off x="4603749" y="459582"/>
              <a:ext cx="192818" cy="715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528" fill="norm" stroke="1" extrusionOk="0">
                  <a:moveTo>
                    <a:pt x="0" y="1075"/>
                  </a:moveTo>
                  <a:cubicBezTo>
                    <a:pt x="235" y="693"/>
                    <a:pt x="470" y="310"/>
                    <a:pt x="1291" y="119"/>
                  </a:cubicBezTo>
                  <a:cubicBezTo>
                    <a:pt x="2113" y="-72"/>
                    <a:pt x="3522" y="-72"/>
                    <a:pt x="5165" y="406"/>
                  </a:cubicBezTo>
                  <a:cubicBezTo>
                    <a:pt x="6809" y="884"/>
                    <a:pt x="8687" y="1840"/>
                    <a:pt x="9274" y="3209"/>
                  </a:cubicBezTo>
                  <a:cubicBezTo>
                    <a:pt x="9861" y="4579"/>
                    <a:pt x="9157" y="6363"/>
                    <a:pt x="8570" y="7670"/>
                  </a:cubicBezTo>
                  <a:cubicBezTo>
                    <a:pt x="7983" y="8976"/>
                    <a:pt x="7513" y="9804"/>
                    <a:pt x="8922" y="10824"/>
                  </a:cubicBezTo>
                  <a:cubicBezTo>
                    <a:pt x="10330" y="11843"/>
                    <a:pt x="13617" y="13054"/>
                    <a:pt x="16317" y="14232"/>
                  </a:cubicBezTo>
                  <a:cubicBezTo>
                    <a:pt x="19017" y="15411"/>
                    <a:pt x="21130" y="16558"/>
                    <a:pt x="21365" y="17578"/>
                  </a:cubicBezTo>
                  <a:cubicBezTo>
                    <a:pt x="21600" y="18597"/>
                    <a:pt x="19957" y="19489"/>
                    <a:pt x="17139" y="20126"/>
                  </a:cubicBezTo>
                  <a:cubicBezTo>
                    <a:pt x="14322" y="20763"/>
                    <a:pt x="10330" y="21146"/>
                    <a:pt x="6339" y="215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6" name="Line"/>
            <p:cNvSpPr/>
            <p:nvPr/>
          </p:nvSpPr>
          <p:spPr>
            <a:xfrm>
              <a:off x="6788141" y="1069637"/>
              <a:ext cx="147206" cy="7264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4" h="21487" fill="norm" stroke="1" extrusionOk="0">
                  <a:moveTo>
                    <a:pt x="7201" y="8556"/>
                  </a:moveTo>
                  <a:cubicBezTo>
                    <a:pt x="6001" y="8243"/>
                    <a:pt x="4801" y="7930"/>
                    <a:pt x="4351" y="7993"/>
                  </a:cubicBezTo>
                  <a:cubicBezTo>
                    <a:pt x="3901" y="8055"/>
                    <a:pt x="4201" y="8493"/>
                    <a:pt x="5401" y="9808"/>
                  </a:cubicBezTo>
                  <a:cubicBezTo>
                    <a:pt x="6601" y="11123"/>
                    <a:pt x="8701" y="13314"/>
                    <a:pt x="10051" y="15255"/>
                  </a:cubicBezTo>
                  <a:cubicBezTo>
                    <a:pt x="11401" y="17196"/>
                    <a:pt x="12001" y="18886"/>
                    <a:pt x="12301" y="19951"/>
                  </a:cubicBezTo>
                  <a:cubicBezTo>
                    <a:pt x="12601" y="21015"/>
                    <a:pt x="12601" y="21453"/>
                    <a:pt x="12301" y="21485"/>
                  </a:cubicBezTo>
                  <a:cubicBezTo>
                    <a:pt x="12001" y="21516"/>
                    <a:pt x="11401" y="21140"/>
                    <a:pt x="9901" y="19919"/>
                  </a:cubicBezTo>
                  <a:cubicBezTo>
                    <a:pt x="8401" y="18699"/>
                    <a:pt x="6001" y="16633"/>
                    <a:pt x="4051" y="14441"/>
                  </a:cubicBezTo>
                  <a:cubicBezTo>
                    <a:pt x="2101" y="12250"/>
                    <a:pt x="601" y="9933"/>
                    <a:pt x="151" y="7773"/>
                  </a:cubicBezTo>
                  <a:cubicBezTo>
                    <a:pt x="-299" y="5613"/>
                    <a:pt x="301" y="3610"/>
                    <a:pt x="1351" y="2326"/>
                  </a:cubicBezTo>
                  <a:cubicBezTo>
                    <a:pt x="2401" y="1043"/>
                    <a:pt x="3901" y="479"/>
                    <a:pt x="5701" y="198"/>
                  </a:cubicBezTo>
                  <a:cubicBezTo>
                    <a:pt x="7501" y="-84"/>
                    <a:pt x="9601" y="-84"/>
                    <a:pt x="12151" y="323"/>
                  </a:cubicBezTo>
                  <a:cubicBezTo>
                    <a:pt x="14701" y="730"/>
                    <a:pt x="17701" y="1544"/>
                    <a:pt x="19351" y="2671"/>
                  </a:cubicBezTo>
                  <a:cubicBezTo>
                    <a:pt x="21001" y="3798"/>
                    <a:pt x="21301" y="5238"/>
                    <a:pt x="20251" y="6177"/>
                  </a:cubicBezTo>
                  <a:cubicBezTo>
                    <a:pt x="19201" y="7116"/>
                    <a:pt x="16801" y="7554"/>
                    <a:pt x="13951" y="7836"/>
                  </a:cubicBezTo>
                  <a:cubicBezTo>
                    <a:pt x="11101" y="8118"/>
                    <a:pt x="7801" y="8243"/>
                    <a:pt x="4501" y="83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7" name="Line"/>
            <p:cNvSpPr/>
            <p:nvPr/>
          </p:nvSpPr>
          <p:spPr>
            <a:xfrm>
              <a:off x="6978649" y="1384300"/>
              <a:ext cx="20955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018" y="3927"/>
                    <a:pt x="10036" y="7855"/>
                    <a:pt x="13636" y="11455"/>
                  </a:cubicBezTo>
                  <a:cubicBezTo>
                    <a:pt x="17236" y="15055"/>
                    <a:pt x="19418" y="1832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8" name="Line"/>
            <p:cNvSpPr/>
            <p:nvPr/>
          </p:nvSpPr>
          <p:spPr>
            <a:xfrm>
              <a:off x="7004049" y="1352292"/>
              <a:ext cx="171451" cy="2733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54" fill="norm" stroke="1" extrusionOk="0">
                  <a:moveTo>
                    <a:pt x="21600" y="2512"/>
                  </a:moveTo>
                  <a:cubicBezTo>
                    <a:pt x="21333" y="1349"/>
                    <a:pt x="21067" y="186"/>
                    <a:pt x="20400" y="20"/>
                  </a:cubicBezTo>
                  <a:cubicBezTo>
                    <a:pt x="19733" y="-146"/>
                    <a:pt x="18667" y="685"/>
                    <a:pt x="16267" y="3592"/>
                  </a:cubicBezTo>
                  <a:cubicBezTo>
                    <a:pt x="13867" y="6500"/>
                    <a:pt x="10133" y="11485"/>
                    <a:pt x="7200" y="14808"/>
                  </a:cubicBezTo>
                  <a:cubicBezTo>
                    <a:pt x="4267" y="18131"/>
                    <a:pt x="2133" y="19792"/>
                    <a:pt x="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59" name="Line"/>
            <p:cNvSpPr/>
            <p:nvPr/>
          </p:nvSpPr>
          <p:spPr>
            <a:xfrm>
              <a:off x="6878058" y="744964"/>
              <a:ext cx="246643" cy="2646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2" h="21268" fill="norm" stroke="1" extrusionOk="0">
                  <a:moveTo>
                    <a:pt x="6558" y="9533"/>
                  </a:moveTo>
                  <a:cubicBezTo>
                    <a:pt x="5635" y="10043"/>
                    <a:pt x="4712" y="10553"/>
                    <a:pt x="3881" y="12084"/>
                  </a:cubicBezTo>
                  <a:cubicBezTo>
                    <a:pt x="3050" y="13614"/>
                    <a:pt x="2312" y="16166"/>
                    <a:pt x="1666" y="18037"/>
                  </a:cubicBezTo>
                  <a:cubicBezTo>
                    <a:pt x="1020" y="19907"/>
                    <a:pt x="466" y="21098"/>
                    <a:pt x="189" y="21098"/>
                  </a:cubicBezTo>
                  <a:cubicBezTo>
                    <a:pt x="-88" y="21098"/>
                    <a:pt x="-88" y="19907"/>
                    <a:pt x="374" y="16846"/>
                  </a:cubicBezTo>
                  <a:cubicBezTo>
                    <a:pt x="835" y="13785"/>
                    <a:pt x="1758" y="8852"/>
                    <a:pt x="2958" y="5621"/>
                  </a:cubicBezTo>
                  <a:cubicBezTo>
                    <a:pt x="4158" y="2389"/>
                    <a:pt x="5635" y="859"/>
                    <a:pt x="7204" y="263"/>
                  </a:cubicBezTo>
                  <a:cubicBezTo>
                    <a:pt x="8774" y="-332"/>
                    <a:pt x="10435" y="8"/>
                    <a:pt x="12097" y="2049"/>
                  </a:cubicBezTo>
                  <a:cubicBezTo>
                    <a:pt x="13758" y="4090"/>
                    <a:pt x="15420" y="7832"/>
                    <a:pt x="16989" y="11318"/>
                  </a:cubicBezTo>
                  <a:cubicBezTo>
                    <a:pt x="18558" y="14805"/>
                    <a:pt x="20035" y="18037"/>
                    <a:pt x="21512" y="212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0" name="Line"/>
            <p:cNvSpPr/>
            <p:nvPr/>
          </p:nvSpPr>
          <p:spPr>
            <a:xfrm>
              <a:off x="7207661" y="1024466"/>
              <a:ext cx="158339" cy="4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4" h="21319" fill="norm" stroke="1" extrusionOk="0">
                  <a:moveTo>
                    <a:pt x="20984" y="2238"/>
                  </a:moveTo>
                  <a:cubicBezTo>
                    <a:pt x="19862" y="1567"/>
                    <a:pt x="18740" y="895"/>
                    <a:pt x="17478" y="504"/>
                  </a:cubicBezTo>
                  <a:cubicBezTo>
                    <a:pt x="16215" y="112"/>
                    <a:pt x="14813" y="0"/>
                    <a:pt x="13270" y="0"/>
                  </a:cubicBezTo>
                  <a:cubicBezTo>
                    <a:pt x="11727" y="0"/>
                    <a:pt x="10044" y="112"/>
                    <a:pt x="8080" y="1231"/>
                  </a:cubicBezTo>
                  <a:cubicBezTo>
                    <a:pt x="6116" y="2350"/>
                    <a:pt x="3872" y="4477"/>
                    <a:pt x="2189" y="7387"/>
                  </a:cubicBezTo>
                  <a:cubicBezTo>
                    <a:pt x="506" y="10296"/>
                    <a:pt x="-616" y="13990"/>
                    <a:pt x="366" y="16564"/>
                  </a:cubicBezTo>
                  <a:cubicBezTo>
                    <a:pt x="1348" y="19138"/>
                    <a:pt x="4433" y="20593"/>
                    <a:pt x="7379" y="21096"/>
                  </a:cubicBezTo>
                  <a:cubicBezTo>
                    <a:pt x="10324" y="21600"/>
                    <a:pt x="13129" y="21152"/>
                    <a:pt x="15935" y="2070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1" name="Line"/>
            <p:cNvSpPr/>
            <p:nvPr/>
          </p:nvSpPr>
          <p:spPr>
            <a:xfrm>
              <a:off x="7392312" y="1092200"/>
              <a:ext cx="265789" cy="3123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538" fill="norm" stroke="1" extrusionOk="0">
                  <a:moveTo>
                    <a:pt x="11755" y="0"/>
                  </a:moveTo>
                  <a:cubicBezTo>
                    <a:pt x="10555" y="5546"/>
                    <a:pt x="9355" y="11092"/>
                    <a:pt x="8412" y="14522"/>
                  </a:cubicBezTo>
                  <a:cubicBezTo>
                    <a:pt x="7469" y="17951"/>
                    <a:pt x="6783" y="19265"/>
                    <a:pt x="6097" y="20141"/>
                  </a:cubicBezTo>
                  <a:cubicBezTo>
                    <a:pt x="5412" y="21016"/>
                    <a:pt x="4726" y="21454"/>
                    <a:pt x="3955" y="21527"/>
                  </a:cubicBezTo>
                  <a:cubicBezTo>
                    <a:pt x="3183" y="21600"/>
                    <a:pt x="2326" y="21308"/>
                    <a:pt x="1640" y="20505"/>
                  </a:cubicBezTo>
                  <a:cubicBezTo>
                    <a:pt x="955" y="19703"/>
                    <a:pt x="440" y="18389"/>
                    <a:pt x="183" y="17295"/>
                  </a:cubicBezTo>
                  <a:cubicBezTo>
                    <a:pt x="-74" y="16200"/>
                    <a:pt x="-74" y="15324"/>
                    <a:pt x="269" y="14595"/>
                  </a:cubicBezTo>
                  <a:cubicBezTo>
                    <a:pt x="612" y="13865"/>
                    <a:pt x="1297" y="13281"/>
                    <a:pt x="2840" y="13135"/>
                  </a:cubicBezTo>
                  <a:cubicBezTo>
                    <a:pt x="4383" y="12989"/>
                    <a:pt x="6783" y="13281"/>
                    <a:pt x="10040" y="14522"/>
                  </a:cubicBezTo>
                  <a:cubicBezTo>
                    <a:pt x="13297" y="15762"/>
                    <a:pt x="17412" y="17951"/>
                    <a:pt x="21526" y="201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2" name="Line"/>
            <p:cNvSpPr/>
            <p:nvPr/>
          </p:nvSpPr>
          <p:spPr>
            <a:xfrm>
              <a:off x="7683499" y="1003300"/>
              <a:ext cx="99780" cy="501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0" h="21600" fill="norm" stroke="1" extrusionOk="0">
                  <a:moveTo>
                    <a:pt x="0" y="0"/>
                  </a:moveTo>
                  <a:cubicBezTo>
                    <a:pt x="6612" y="2643"/>
                    <a:pt x="13224" y="5286"/>
                    <a:pt x="16971" y="7747"/>
                  </a:cubicBezTo>
                  <a:cubicBezTo>
                    <a:pt x="20718" y="10208"/>
                    <a:pt x="21600" y="12486"/>
                    <a:pt x="20057" y="14628"/>
                  </a:cubicBezTo>
                  <a:cubicBezTo>
                    <a:pt x="18514" y="16770"/>
                    <a:pt x="14547" y="18775"/>
                    <a:pt x="11020" y="19914"/>
                  </a:cubicBezTo>
                  <a:cubicBezTo>
                    <a:pt x="7494" y="21053"/>
                    <a:pt x="4408" y="21327"/>
                    <a:pt x="132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3" name="Line"/>
            <p:cNvSpPr/>
            <p:nvPr/>
          </p:nvSpPr>
          <p:spPr>
            <a:xfrm>
              <a:off x="7962899" y="1231900"/>
              <a:ext cx="1460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70" y="10800"/>
                    <a:pt x="8139" y="0"/>
                    <a:pt x="11739" y="0"/>
                  </a:cubicBezTo>
                  <a:cubicBezTo>
                    <a:pt x="15339" y="0"/>
                    <a:pt x="1847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4" name="Line"/>
            <p:cNvSpPr/>
            <p:nvPr/>
          </p:nvSpPr>
          <p:spPr>
            <a:xfrm>
              <a:off x="7969249" y="1441450"/>
              <a:ext cx="2794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091" y="21600"/>
                    <a:pt x="8182" y="21600"/>
                    <a:pt x="11782" y="18000"/>
                  </a:cubicBezTo>
                  <a:cubicBezTo>
                    <a:pt x="15382" y="14400"/>
                    <a:pt x="18491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5" name="Line"/>
            <p:cNvSpPr/>
            <p:nvPr/>
          </p:nvSpPr>
          <p:spPr>
            <a:xfrm>
              <a:off x="8652933" y="635944"/>
              <a:ext cx="256118" cy="112761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9" fill="norm" stroke="1" extrusionOk="0">
                  <a:moveTo>
                    <a:pt x="15709" y="1195"/>
                  </a:moveTo>
                  <a:cubicBezTo>
                    <a:pt x="15531" y="872"/>
                    <a:pt x="15352" y="548"/>
                    <a:pt x="14817" y="326"/>
                  </a:cubicBezTo>
                  <a:cubicBezTo>
                    <a:pt x="14281" y="103"/>
                    <a:pt x="13388" y="-18"/>
                    <a:pt x="11514" y="2"/>
                  </a:cubicBezTo>
                  <a:cubicBezTo>
                    <a:pt x="9640" y="22"/>
                    <a:pt x="6783" y="184"/>
                    <a:pt x="4374" y="852"/>
                  </a:cubicBezTo>
                  <a:cubicBezTo>
                    <a:pt x="1964" y="1519"/>
                    <a:pt x="0" y="2692"/>
                    <a:pt x="0" y="3885"/>
                  </a:cubicBezTo>
                  <a:cubicBezTo>
                    <a:pt x="0" y="5079"/>
                    <a:pt x="1964" y="6292"/>
                    <a:pt x="4641" y="7546"/>
                  </a:cubicBezTo>
                  <a:cubicBezTo>
                    <a:pt x="7319" y="8800"/>
                    <a:pt x="10711" y="10094"/>
                    <a:pt x="12317" y="11166"/>
                  </a:cubicBezTo>
                  <a:cubicBezTo>
                    <a:pt x="13924" y="12238"/>
                    <a:pt x="13745" y="13088"/>
                    <a:pt x="13299" y="13593"/>
                  </a:cubicBezTo>
                  <a:cubicBezTo>
                    <a:pt x="12853" y="14099"/>
                    <a:pt x="12139" y="14261"/>
                    <a:pt x="11336" y="14382"/>
                  </a:cubicBezTo>
                  <a:cubicBezTo>
                    <a:pt x="10532" y="14503"/>
                    <a:pt x="9640" y="14584"/>
                    <a:pt x="8836" y="14786"/>
                  </a:cubicBezTo>
                  <a:cubicBezTo>
                    <a:pt x="8033" y="14989"/>
                    <a:pt x="7319" y="15312"/>
                    <a:pt x="7498" y="15919"/>
                  </a:cubicBezTo>
                  <a:cubicBezTo>
                    <a:pt x="7676" y="16526"/>
                    <a:pt x="8747" y="17416"/>
                    <a:pt x="9461" y="18306"/>
                  </a:cubicBezTo>
                  <a:cubicBezTo>
                    <a:pt x="10175" y="19195"/>
                    <a:pt x="10532" y="20085"/>
                    <a:pt x="10800" y="20631"/>
                  </a:cubicBezTo>
                  <a:cubicBezTo>
                    <a:pt x="11068" y="21178"/>
                    <a:pt x="11246" y="21380"/>
                    <a:pt x="11960" y="21481"/>
                  </a:cubicBezTo>
                  <a:cubicBezTo>
                    <a:pt x="12674" y="21582"/>
                    <a:pt x="13924" y="21582"/>
                    <a:pt x="15620" y="21400"/>
                  </a:cubicBezTo>
                  <a:cubicBezTo>
                    <a:pt x="17316" y="21218"/>
                    <a:pt x="19458" y="20854"/>
                    <a:pt x="21600" y="2049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6" name="Line"/>
            <p:cNvSpPr/>
            <p:nvPr/>
          </p:nvSpPr>
          <p:spPr>
            <a:xfrm>
              <a:off x="9055099" y="491066"/>
              <a:ext cx="82551" cy="1883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323" y="1942"/>
                  </a:moveTo>
                  <a:cubicBezTo>
                    <a:pt x="1662" y="971"/>
                    <a:pt x="0" y="0"/>
                    <a:pt x="0" y="0"/>
                  </a:cubicBezTo>
                  <a:cubicBezTo>
                    <a:pt x="0" y="0"/>
                    <a:pt x="1662" y="971"/>
                    <a:pt x="5538" y="4733"/>
                  </a:cubicBezTo>
                  <a:cubicBezTo>
                    <a:pt x="9415" y="8494"/>
                    <a:pt x="15508" y="150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7" name="Line"/>
            <p:cNvSpPr/>
            <p:nvPr/>
          </p:nvSpPr>
          <p:spPr>
            <a:xfrm>
              <a:off x="9148354" y="501650"/>
              <a:ext cx="109947" cy="431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69" h="21600" fill="norm" stroke="1" extrusionOk="0">
                  <a:moveTo>
                    <a:pt x="21169" y="0"/>
                  </a:moveTo>
                  <a:cubicBezTo>
                    <a:pt x="17094" y="1482"/>
                    <a:pt x="13018" y="2965"/>
                    <a:pt x="9350" y="5771"/>
                  </a:cubicBezTo>
                  <a:cubicBezTo>
                    <a:pt x="5682" y="8576"/>
                    <a:pt x="2422" y="12706"/>
                    <a:pt x="995" y="15565"/>
                  </a:cubicBezTo>
                  <a:cubicBezTo>
                    <a:pt x="-431" y="18424"/>
                    <a:pt x="-23" y="20012"/>
                    <a:pt x="38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8" name="Line"/>
            <p:cNvSpPr/>
            <p:nvPr/>
          </p:nvSpPr>
          <p:spPr>
            <a:xfrm>
              <a:off x="9220729" y="771380"/>
              <a:ext cx="139172" cy="193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8" h="21267" fill="norm" stroke="1" extrusionOk="0">
                  <a:moveTo>
                    <a:pt x="1882" y="7332"/>
                  </a:moveTo>
                  <a:cubicBezTo>
                    <a:pt x="1227" y="10119"/>
                    <a:pt x="573" y="12906"/>
                    <a:pt x="245" y="15112"/>
                  </a:cubicBezTo>
                  <a:cubicBezTo>
                    <a:pt x="-82" y="17319"/>
                    <a:pt x="-82" y="18944"/>
                    <a:pt x="245" y="19061"/>
                  </a:cubicBezTo>
                  <a:cubicBezTo>
                    <a:pt x="573" y="19177"/>
                    <a:pt x="1227" y="17783"/>
                    <a:pt x="2863" y="14532"/>
                  </a:cubicBezTo>
                  <a:cubicBezTo>
                    <a:pt x="4500" y="11280"/>
                    <a:pt x="7118" y="6170"/>
                    <a:pt x="9409" y="3267"/>
                  </a:cubicBezTo>
                  <a:cubicBezTo>
                    <a:pt x="11700" y="364"/>
                    <a:pt x="13663" y="-333"/>
                    <a:pt x="15136" y="132"/>
                  </a:cubicBezTo>
                  <a:cubicBezTo>
                    <a:pt x="16609" y="596"/>
                    <a:pt x="17591" y="2222"/>
                    <a:pt x="18573" y="5938"/>
                  </a:cubicBezTo>
                  <a:cubicBezTo>
                    <a:pt x="19554" y="9654"/>
                    <a:pt x="20536" y="15461"/>
                    <a:pt x="21518" y="2126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69" name="Line"/>
            <p:cNvSpPr/>
            <p:nvPr/>
          </p:nvSpPr>
          <p:spPr>
            <a:xfrm>
              <a:off x="9804399" y="768350"/>
              <a:ext cx="19051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0" name="Line"/>
            <p:cNvSpPr/>
            <p:nvPr/>
          </p:nvSpPr>
          <p:spPr>
            <a:xfrm>
              <a:off x="9833472" y="622300"/>
              <a:ext cx="21728" cy="50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21600"/>
                  </a:moveTo>
                  <a:cubicBezTo>
                    <a:pt x="521" y="17100"/>
                    <a:pt x="-1443" y="12600"/>
                    <a:pt x="1502" y="9000"/>
                  </a:cubicBezTo>
                  <a:cubicBezTo>
                    <a:pt x="4448" y="5400"/>
                    <a:pt x="12302" y="2700"/>
                    <a:pt x="2015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1" name="Line"/>
            <p:cNvSpPr/>
            <p:nvPr/>
          </p:nvSpPr>
          <p:spPr>
            <a:xfrm>
              <a:off x="9891021" y="505197"/>
              <a:ext cx="103879" cy="4785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5" h="21418" fill="norm" stroke="1" extrusionOk="0">
                  <a:moveTo>
                    <a:pt x="20785" y="2968"/>
                  </a:moveTo>
                  <a:cubicBezTo>
                    <a:pt x="20785" y="2210"/>
                    <a:pt x="20785" y="1452"/>
                    <a:pt x="19726" y="931"/>
                  </a:cubicBezTo>
                  <a:cubicBezTo>
                    <a:pt x="18667" y="410"/>
                    <a:pt x="16550" y="125"/>
                    <a:pt x="14432" y="31"/>
                  </a:cubicBezTo>
                  <a:cubicBezTo>
                    <a:pt x="12314" y="-64"/>
                    <a:pt x="10197" y="31"/>
                    <a:pt x="8291" y="741"/>
                  </a:cubicBezTo>
                  <a:cubicBezTo>
                    <a:pt x="6385" y="1452"/>
                    <a:pt x="4691" y="2778"/>
                    <a:pt x="4267" y="5194"/>
                  </a:cubicBezTo>
                  <a:cubicBezTo>
                    <a:pt x="3844" y="7610"/>
                    <a:pt x="4691" y="11115"/>
                    <a:pt x="5114" y="13862"/>
                  </a:cubicBezTo>
                  <a:cubicBezTo>
                    <a:pt x="5538" y="16610"/>
                    <a:pt x="5538" y="18599"/>
                    <a:pt x="5538" y="19831"/>
                  </a:cubicBezTo>
                  <a:cubicBezTo>
                    <a:pt x="5538" y="21062"/>
                    <a:pt x="5538" y="21536"/>
                    <a:pt x="4903" y="21394"/>
                  </a:cubicBezTo>
                  <a:cubicBezTo>
                    <a:pt x="4267" y="21252"/>
                    <a:pt x="2997" y="20494"/>
                    <a:pt x="1726" y="19404"/>
                  </a:cubicBezTo>
                  <a:cubicBezTo>
                    <a:pt x="456" y="18315"/>
                    <a:pt x="-815" y="16894"/>
                    <a:pt x="667" y="15994"/>
                  </a:cubicBezTo>
                  <a:cubicBezTo>
                    <a:pt x="2150" y="15094"/>
                    <a:pt x="6385" y="14715"/>
                    <a:pt x="10197" y="14431"/>
                  </a:cubicBezTo>
                  <a:cubicBezTo>
                    <a:pt x="14009" y="14147"/>
                    <a:pt x="17397" y="13957"/>
                    <a:pt x="20785" y="137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2" name="Line"/>
            <p:cNvSpPr/>
            <p:nvPr/>
          </p:nvSpPr>
          <p:spPr>
            <a:xfrm>
              <a:off x="10238316" y="647700"/>
              <a:ext cx="162985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1763"/>
                  </a:moveTo>
                  <a:cubicBezTo>
                    <a:pt x="21600" y="882"/>
                    <a:pt x="21600" y="0"/>
                    <a:pt x="21460" y="0"/>
                  </a:cubicBezTo>
                  <a:cubicBezTo>
                    <a:pt x="21319" y="0"/>
                    <a:pt x="21039" y="882"/>
                    <a:pt x="19777" y="3380"/>
                  </a:cubicBezTo>
                  <a:cubicBezTo>
                    <a:pt x="18514" y="5878"/>
                    <a:pt x="16270" y="9992"/>
                    <a:pt x="14026" y="13151"/>
                  </a:cubicBezTo>
                  <a:cubicBezTo>
                    <a:pt x="11782" y="16310"/>
                    <a:pt x="9538" y="18514"/>
                    <a:pt x="7714" y="19690"/>
                  </a:cubicBezTo>
                  <a:cubicBezTo>
                    <a:pt x="5891" y="20865"/>
                    <a:pt x="4488" y="21012"/>
                    <a:pt x="3366" y="20792"/>
                  </a:cubicBezTo>
                  <a:cubicBezTo>
                    <a:pt x="2244" y="20571"/>
                    <a:pt x="1403" y="19984"/>
                    <a:pt x="842" y="18808"/>
                  </a:cubicBezTo>
                  <a:cubicBezTo>
                    <a:pt x="281" y="17633"/>
                    <a:pt x="0" y="15869"/>
                    <a:pt x="0" y="14620"/>
                  </a:cubicBezTo>
                  <a:cubicBezTo>
                    <a:pt x="0" y="13371"/>
                    <a:pt x="281" y="12637"/>
                    <a:pt x="1262" y="12196"/>
                  </a:cubicBezTo>
                  <a:cubicBezTo>
                    <a:pt x="2244" y="11755"/>
                    <a:pt x="3927" y="11608"/>
                    <a:pt x="7434" y="13224"/>
                  </a:cubicBezTo>
                  <a:cubicBezTo>
                    <a:pt x="10940" y="14841"/>
                    <a:pt x="16270" y="182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3" name="Line"/>
            <p:cNvSpPr/>
            <p:nvPr/>
          </p:nvSpPr>
          <p:spPr>
            <a:xfrm>
              <a:off x="10490199" y="786860"/>
              <a:ext cx="88901" cy="44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68" fill="norm" stroke="1" extrusionOk="0">
                  <a:moveTo>
                    <a:pt x="0" y="9086"/>
                  </a:moveTo>
                  <a:cubicBezTo>
                    <a:pt x="1543" y="5159"/>
                    <a:pt x="3086" y="1232"/>
                    <a:pt x="5143" y="250"/>
                  </a:cubicBezTo>
                  <a:cubicBezTo>
                    <a:pt x="7200" y="-732"/>
                    <a:pt x="9771" y="1232"/>
                    <a:pt x="12600" y="5159"/>
                  </a:cubicBezTo>
                  <a:cubicBezTo>
                    <a:pt x="15429" y="9086"/>
                    <a:pt x="18514" y="14977"/>
                    <a:pt x="21600" y="208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4" name="Line"/>
            <p:cNvSpPr/>
            <p:nvPr/>
          </p:nvSpPr>
          <p:spPr>
            <a:xfrm>
              <a:off x="10534649" y="920750"/>
              <a:ext cx="1143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5" name="Line"/>
            <p:cNvSpPr/>
            <p:nvPr/>
          </p:nvSpPr>
          <p:spPr>
            <a:xfrm>
              <a:off x="10782299" y="667700"/>
              <a:ext cx="228601" cy="297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1" fill="norm" stroke="1" extrusionOk="0">
                  <a:moveTo>
                    <a:pt x="0" y="1310"/>
                  </a:moveTo>
                  <a:cubicBezTo>
                    <a:pt x="600" y="697"/>
                    <a:pt x="1200" y="84"/>
                    <a:pt x="2100" y="8"/>
                  </a:cubicBezTo>
                  <a:cubicBezTo>
                    <a:pt x="3000" y="-69"/>
                    <a:pt x="4200" y="391"/>
                    <a:pt x="6700" y="2535"/>
                  </a:cubicBezTo>
                  <a:cubicBezTo>
                    <a:pt x="9200" y="4680"/>
                    <a:pt x="13000" y="8510"/>
                    <a:pt x="15700" y="11957"/>
                  </a:cubicBezTo>
                  <a:cubicBezTo>
                    <a:pt x="18400" y="15403"/>
                    <a:pt x="20000" y="18467"/>
                    <a:pt x="2160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6" name="Line"/>
            <p:cNvSpPr/>
            <p:nvPr/>
          </p:nvSpPr>
          <p:spPr>
            <a:xfrm>
              <a:off x="10846746" y="683804"/>
              <a:ext cx="208604" cy="3067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1444" fill="norm" stroke="1" extrusionOk="0">
                  <a:moveTo>
                    <a:pt x="21502" y="140"/>
                  </a:moveTo>
                  <a:cubicBezTo>
                    <a:pt x="19757" y="-8"/>
                    <a:pt x="18011" y="-156"/>
                    <a:pt x="16157" y="362"/>
                  </a:cubicBezTo>
                  <a:cubicBezTo>
                    <a:pt x="14302" y="880"/>
                    <a:pt x="12338" y="2063"/>
                    <a:pt x="9829" y="4652"/>
                  </a:cubicBezTo>
                  <a:cubicBezTo>
                    <a:pt x="7320" y="7241"/>
                    <a:pt x="4266" y="11236"/>
                    <a:pt x="2411" y="14047"/>
                  </a:cubicBezTo>
                  <a:cubicBezTo>
                    <a:pt x="557" y="16858"/>
                    <a:pt x="-98" y="18485"/>
                    <a:pt x="11" y="19521"/>
                  </a:cubicBezTo>
                  <a:cubicBezTo>
                    <a:pt x="120" y="20556"/>
                    <a:pt x="993" y="21000"/>
                    <a:pt x="1866" y="214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7" name="Line"/>
            <p:cNvSpPr/>
            <p:nvPr/>
          </p:nvSpPr>
          <p:spPr>
            <a:xfrm>
              <a:off x="11099799" y="920750"/>
              <a:ext cx="1" cy="88900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8" name="Line"/>
            <p:cNvSpPr/>
            <p:nvPr/>
          </p:nvSpPr>
          <p:spPr>
            <a:xfrm>
              <a:off x="11125199" y="806450"/>
              <a:ext cx="190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79" name="Line"/>
            <p:cNvSpPr/>
            <p:nvPr/>
          </p:nvSpPr>
          <p:spPr>
            <a:xfrm>
              <a:off x="11239499" y="958850"/>
              <a:ext cx="10795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82" y="4221"/>
                    <a:pt x="17365" y="8441"/>
                    <a:pt x="13765" y="12041"/>
                  </a:cubicBezTo>
                  <a:cubicBezTo>
                    <a:pt x="10165" y="15641"/>
                    <a:pt x="5082" y="1862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0" name="Line"/>
            <p:cNvSpPr/>
            <p:nvPr/>
          </p:nvSpPr>
          <p:spPr>
            <a:xfrm>
              <a:off x="9273919" y="1390105"/>
              <a:ext cx="202717" cy="3473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6" h="21224" fill="norm" stroke="1" extrusionOk="0">
                  <a:moveTo>
                    <a:pt x="14390" y="4302"/>
                  </a:moveTo>
                  <a:cubicBezTo>
                    <a:pt x="14613" y="3655"/>
                    <a:pt x="14836" y="3008"/>
                    <a:pt x="14724" y="2361"/>
                  </a:cubicBezTo>
                  <a:cubicBezTo>
                    <a:pt x="14613" y="1715"/>
                    <a:pt x="14168" y="1068"/>
                    <a:pt x="13388" y="615"/>
                  </a:cubicBezTo>
                  <a:cubicBezTo>
                    <a:pt x="12609" y="163"/>
                    <a:pt x="11495" y="-96"/>
                    <a:pt x="10605" y="33"/>
                  </a:cubicBezTo>
                  <a:cubicBezTo>
                    <a:pt x="9714" y="163"/>
                    <a:pt x="9046" y="680"/>
                    <a:pt x="7487" y="2685"/>
                  </a:cubicBezTo>
                  <a:cubicBezTo>
                    <a:pt x="5928" y="4690"/>
                    <a:pt x="3479" y="8182"/>
                    <a:pt x="2031" y="11157"/>
                  </a:cubicBezTo>
                  <a:cubicBezTo>
                    <a:pt x="584" y="14132"/>
                    <a:pt x="139" y="16589"/>
                    <a:pt x="27" y="18141"/>
                  </a:cubicBezTo>
                  <a:cubicBezTo>
                    <a:pt x="-84" y="19693"/>
                    <a:pt x="139" y="20340"/>
                    <a:pt x="918" y="20793"/>
                  </a:cubicBezTo>
                  <a:cubicBezTo>
                    <a:pt x="1697" y="21245"/>
                    <a:pt x="3034" y="21504"/>
                    <a:pt x="6040" y="20728"/>
                  </a:cubicBezTo>
                  <a:cubicBezTo>
                    <a:pt x="9046" y="19952"/>
                    <a:pt x="13722" y="18141"/>
                    <a:pt x="16728" y="15554"/>
                  </a:cubicBezTo>
                  <a:cubicBezTo>
                    <a:pt x="19735" y="12967"/>
                    <a:pt x="21071" y="9605"/>
                    <a:pt x="21293" y="7082"/>
                  </a:cubicBezTo>
                  <a:cubicBezTo>
                    <a:pt x="21516" y="4560"/>
                    <a:pt x="20625" y="2879"/>
                    <a:pt x="18732" y="2555"/>
                  </a:cubicBezTo>
                  <a:cubicBezTo>
                    <a:pt x="16840" y="2232"/>
                    <a:pt x="13945" y="3267"/>
                    <a:pt x="12497" y="4108"/>
                  </a:cubicBezTo>
                  <a:cubicBezTo>
                    <a:pt x="11050" y="4948"/>
                    <a:pt x="11050" y="5595"/>
                    <a:pt x="11050" y="62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1" name="Line"/>
            <p:cNvSpPr/>
            <p:nvPr/>
          </p:nvSpPr>
          <p:spPr>
            <a:xfrm>
              <a:off x="10023291" y="1591551"/>
              <a:ext cx="148218" cy="181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67" h="20605" fill="norm" stroke="1" extrusionOk="0">
                  <a:moveTo>
                    <a:pt x="18601" y="8181"/>
                  </a:moveTo>
                  <a:cubicBezTo>
                    <a:pt x="15721" y="5781"/>
                    <a:pt x="12841" y="3381"/>
                    <a:pt x="9817" y="2901"/>
                  </a:cubicBezTo>
                  <a:cubicBezTo>
                    <a:pt x="6793" y="2421"/>
                    <a:pt x="3625" y="3861"/>
                    <a:pt x="1753" y="6621"/>
                  </a:cubicBezTo>
                  <a:cubicBezTo>
                    <a:pt x="-119" y="9381"/>
                    <a:pt x="-695" y="13461"/>
                    <a:pt x="1033" y="16461"/>
                  </a:cubicBezTo>
                  <a:cubicBezTo>
                    <a:pt x="2761" y="19461"/>
                    <a:pt x="6793" y="21381"/>
                    <a:pt x="10825" y="20301"/>
                  </a:cubicBezTo>
                  <a:cubicBezTo>
                    <a:pt x="14857" y="19221"/>
                    <a:pt x="18889" y="15141"/>
                    <a:pt x="19897" y="11301"/>
                  </a:cubicBezTo>
                  <a:cubicBezTo>
                    <a:pt x="20905" y="7461"/>
                    <a:pt x="18889" y="3861"/>
                    <a:pt x="17161" y="1941"/>
                  </a:cubicBezTo>
                  <a:cubicBezTo>
                    <a:pt x="15433" y="21"/>
                    <a:pt x="13993" y="-219"/>
                    <a:pt x="12841" y="141"/>
                  </a:cubicBezTo>
                  <a:cubicBezTo>
                    <a:pt x="11689" y="501"/>
                    <a:pt x="10825" y="1461"/>
                    <a:pt x="10681" y="2781"/>
                  </a:cubicBezTo>
                  <a:cubicBezTo>
                    <a:pt x="10537" y="4101"/>
                    <a:pt x="11113" y="5781"/>
                    <a:pt x="11689" y="7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2" name="Line"/>
            <p:cNvSpPr/>
            <p:nvPr/>
          </p:nvSpPr>
          <p:spPr>
            <a:xfrm>
              <a:off x="10267949" y="1701800"/>
              <a:ext cx="38101" cy="38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3" name="Line"/>
            <p:cNvSpPr/>
            <p:nvPr/>
          </p:nvSpPr>
          <p:spPr>
            <a:xfrm>
              <a:off x="10381035" y="1606550"/>
              <a:ext cx="187171" cy="1308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22" h="20863" fill="norm" stroke="1" extrusionOk="0">
                  <a:moveTo>
                    <a:pt x="1578" y="0"/>
                  </a:moveTo>
                  <a:cubicBezTo>
                    <a:pt x="858" y="4050"/>
                    <a:pt x="138" y="8100"/>
                    <a:pt x="18" y="10969"/>
                  </a:cubicBezTo>
                  <a:cubicBezTo>
                    <a:pt x="-102" y="13838"/>
                    <a:pt x="378" y="15525"/>
                    <a:pt x="1818" y="16369"/>
                  </a:cubicBezTo>
                  <a:cubicBezTo>
                    <a:pt x="3258" y="17212"/>
                    <a:pt x="5658" y="17212"/>
                    <a:pt x="7338" y="17719"/>
                  </a:cubicBezTo>
                  <a:cubicBezTo>
                    <a:pt x="9018" y="18225"/>
                    <a:pt x="9978" y="19237"/>
                    <a:pt x="11058" y="20081"/>
                  </a:cubicBezTo>
                  <a:cubicBezTo>
                    <a:pt x="12138" y="20925"/>
                    <a:pt x="13338" y="21600"/>
                    <a:pt x="15138" y="19237"/>
                  </a:cubicBezTo>
                  <a:cubicBezTo>
                    <a:pt x="16938" y="16875"/>
                    <a:pt x="19338" y="11475"/>
                    <a:pt x="20418" y="7931"/>
                  </a:cubicBezTo>
                  <a:cubicBezTo>
                    <a:pt x="21498" y="4387"/>
                    <a:pt x="21258" y="2700"/>
                    <a:pt x="21018" y="10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4" name="Line"/>
            <p:cNvSpPr/>
            <p:nvPr/>
          </p:nvSpPr>
          <p:spPr>
            <a:xfrm>
              <a:off x="10763249" y="1739900"/>
              <a:ext cx="3810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5" name="Line"/>
            <p:cNvSpPr/>
            <p:nvPr/>
          </p:nvSpPr>
          <p:spPr>
            <a:xfrm>
              <a:off x="5405966" y="0"/>
              <a:ext cx="67735" cy="2533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cubicBezTo>
                    <a:pt x="4050" y="505"/>
                    <a:pt x="2700" y="1011"/>
                    <a:pt x="1687" y="1615"/>
                  </a:cubicBezTo>
                  <a:cubicBezTo>
                    <a:pt x="675" y="2220"/>
                    <a:pt x="0" y="2923"/>
                    <a:pt x="0" y="3636"/>
                  </a:cubicBezTo>
                  <a:cubicBezTo>
                    <a:pt x="0" y="4349"/>
                    <a:pt x="675" y="5071"/>
                    <a:pt x="1687" y="5765"/>
                  </a:cubicBezTo>
                  <a:cubicBezTo>
                    <a:pt x="2700" y="6460"/>
                    <a:pt x="4050" y="7128"/>
                    <a:pt x="5062" y="7814"/>
                  </a:cubicBezTo>
                  <a:cubicBezTo>
                    <a:pt x="6075" y="8499"/>
                    <a:pt x="6750" y="9203"/>
                    <a:pt x="7425" y="9889"/>
                  </a:cubicBezTo>
                  <a:cubicBezTo>
                    <a:pt x="8100" y="10574"/>
                    <a:pt x="8775" y="11242"/>
                    <a:pt x="9788" y="11901"/>
                  </a:cubicBezTo>
                  <a:cubicBezTo>
                    <a:pt x="10800" y="12559"/>
                    <a:pt x="12150" y="13209"/>
                    <a:pt x="13162" y="13904"/>
                  </a:cubicBezTo>
                  <a:cubicBezTo>
                    <a:pt x="14175" y="14598"/>
                    <a:pt x="14850" y="15338"/>
                    <a:pt x="15187" y="16096"/>
                  </a:cubicBezTo>
                  <a:cubicBezTo>
                    <a:pt x="15525" y="16854"/>
                    <a:pt x="15525" y="17630"/>
                    <a:pt x="15525" y="18424"/>
                  </a:cubicBezTo>
                  <a:cubicBezTo>
                    <a:pt x="15525" y="19218"/>
                    <a:pt x="15525" y="20030"/>
                    <a:pt x="16538" y="20562"/>
                  </a:cubicBezTo>
                  <a:cubicBezTo>
                    <a:pt x="17550" y="21095"/>
                    <a:pt x="19575" y="21347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6" name="Line"/>
            <p:cNvSpPr/>
            <p:nvPr/>
          </p:nvSpPr>
          <p:spPr>
            <a:xfrm>
              <a:off x="0" y="2736850"/>
              <a:ext cx="10845800" cy="152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19800"/>
                  </a:moveTo>
                  <a:cubicBezTo>
                    <a:pt x="177" y="19200"/>
                    <a:pt x="354" y="18600"/>
                    <a:pt x="512" y="18300"/>
                  </a:cubicBezTo>
                  <a:cubicBezTo>
                    <a:pt x="670" y="18000"/>
                    <a:pt x="809" y="18000"/>
                    <a:pt x="946" y="17850"/>
                  </a:cubicBezTo>
                  <a:cubicBezTo>
                    <a:pt x="1083" y="17700"/>
                    <a:pt x="1218" y="17400"/>
                    <a:pt x="1372" y="17100"/>
                  </a:cubicBezTo>
                  <a:cubicBezTo>
                    <a:pt x="1526" y="16800"/>
                    <a:pt x="1699" y="16500"/>
                    <a:pt x="1827" y="16350"/>
                  </a:cubicBezTo>
                  <a:cubicBezTo>
                    <a:pt x="1956" y="16200"/>
                    <a:pt x="2040" y="16200"/>
                    <a:pt x="2137" y="16050"/>
                  </a:cubicBezTo>
                  <a:cubicBezTo>
                    <a:pt x="2234" y="15900"/>
                    <a:pt x="2344" y="15600"/>
                    <a:pt x="2441" y="15300"/>
                  </a:cubicBezTo>
                  <a:cubicBezTo>
                    <a:pt x="2538" y="15000"/>
                    <a:pt x="2622" y="14700"/>
                    <a:pt x="2719" y="14400"/>
                  </a:cubicBezTo>
                  <a:cubicBezTo>
                    <a:pt x="2816" y="14100"/>
                    <a:pt x="2926" y="13800"/>
                    <a:pt x="3035" y="13500"/>
                  </a:cubicBezTo>
                  <a:cubicBezTo>
                    <a:pt x="3145" y="13200"/>
                    <a:pt x="3254" y="12900"/>
                    <a:pt x="3362" y="12600"/>
                  </a:cubicBezTo>
                  <a:cubicBezTo>
                    <a:pt x="3469" y="12300"/>
                    <a:pt x="3575" y="12000"/>
                    <a:pt x="3693" y="11700"/>
                  </a:cubicBezTo>
                  <a:cubicBezTo>
                    <a:pt x="3811" y="11400"/>
                    <a:pt x="3941" y="11100"/>
                    <a:pt x="4068" y="10800"/>
                  </a:cubicBezTo>
                  <a:cubicBezTo>
                    <a:pt x="4194" y="10500"/>
                    <a:pt x="4317" y="10200"/>
                    <a:pt x="4435" y="9900"/>
                  </a:cubicBezTo>
                  <a:cubicBezTo>
                    <a:pt x="4553" y="9600"/>
                    <a:pt x="4667" y="9300"/>
                    <a:pt x="4791" y="9000"/>
                  </a:cubicBezTo>
                  <a:cubicBezTo>
                    <a:pt x="4915" y="8700"/>
                    <a:pt x="5050" y="8400"/>
                    <a:pt x="5183" y="8100"/>
                  </a:cubicBezTo>
                  <a:cubicBezTo>
                    <a:pt x="5316" y="7800"/>
                    <a:pt x="5446" y="7500"/>
                    <a:pt x="5581" y="7200"/>
                  </a:cubicBezTo>
                  <a:cubicBezTo>
                    <a:pt x="5716" y="6900"/>
                    <a:pt x="5855" y="6600"/>
                    <a:pt x="5990" y="6450"/>
                  </a:cubicBezTo>
                  <a:cubicBezTo>
                    <a:pt x="6125" y="6300"/>
                    <a:pt x="6256" y="6300"/>
                    <a:pt x="6397" y="6000"/>
                  </a:cubicBezTo>
                  <a:cubicBezTo>
                    <a:pt x="6538" y="5700"/>
                    <a:pt x="6690" y="5100"/>
                    <a:pt x="6840" y="4650"/>
                  </a:cubicBezTo>
                  <a:cubicBezTo>
                    <a:pt x="6989" y="4200"/>
                    <a:pt x="7137" y="3900"/>
                    <a:pt x="7286" y="3750"/>
                  </a:cubicBezTo>
                  <a:cubicBezTo>
                    <a:pt x="7436" y="3600"/>
                    <a:pt x="7588" y="3600"/>
                    <a:pt x="7735" y="3450"/>
                  </a:cubicBezTo>
                  <a:cubicBezTo>
                    <a:pt x="7883" y="3300"/>
                    <a:pt x="8026" y="3000"/>
                    <a:pt x="8182" y="2700"/>
                  </a:cubicBezTo>
                  <a:cubicBezTo>
                    <a:pt x="8338" y="2400"/>
                    <a:pt x="8507" y="2100"/>
                    <a:pt x="8671" y="1800"/>
                  </a:cubicBezTo>
                  <a:cubicBezTo>
                    <a:pt x="8836" y="1500"/>
                    <a:pt x="8996" y="1200"/>
                    <a:pt x="9158" y="1050"/>
                  </a:cubicBezTo>
                  <a:cubicBezTo>
                    <a:pt x="9320" y="900"/>
                    <a:pt x="9485" y="900"/>
                    <a:pt x="9643" y="900"/>
                  </a:cubicBezTo>
                  <a:cubicBezTo>
                    <a:pt x="9801" y="900"/>
                    <a:pt x="9953" y="900"/>
                    <a:pt x="10117" y="750"/>
                  </a:cubicBezTo>
                  <a:cubicBezTo>
                    <a:pt x="10281" y="600"/>
                    <a:pt x="10459" y="300"/>
                    <a:pt x="10629" y="150"/>
                  </a:cubicBezTo>
                  <a:cubicBezTo>
                    <a:pt x="10800" y="0"/>
                    <a:pt x="10964" y="0"/>
                    <a:pt x="11133" y="0"/>
                  </a:cubicBezTo>
                  <a:cubicBezTo>
                    <a:pt x="11302" y="0"/>
                    <a:pt x="11474" y="0"/>
                    <a:pt x="11639" y="0"/>
                  </a:cubicBezTo>
                  <a:cubicBezTo>
                    <a:pt x="11803" y="0"/>
                    <a:pt x="11959" y="0"/>
                    <a:pt x="12128" y="0"/>
                  </a:cubicBezTo>
                  <a:cubicBezTo>
                    <a:pt x="12296" y="0"/>
                    <a:pt x="12478" y="0"/>
                    <a:pt x="12653" y="150"/>
                  </a:cubicBezTo>
                  <a:cubicBezTo>
                    <a:pt x="12828" y="300"/>
                    <a:pt x="12996" y="600"/>
                    <a:pt x="13167" y="900"/>
                  </a:cubicBezTo>
                  <a:cubicBezTo>
                    <a:pt x="13338" y="1200"/>
                    <a:pt x="13511" y="1500"/>
                    <a:pt x="13673" y="1800"/>
                  </a:cubicBezTo>
                  <a:cubicBezTo>
                    <a:pt x="13835" y="2100"/>
                    <a:pt x="13987" y="2400"/>
                    <a:pt x="14149" y="2850"/>
                  </a:cubicBezTo>
                  <a:cubicBezTo>
                    <a:pt x="14311" y="3300"/>
                    <a:pt x="14484" y="3900"/>
                    <a:pt x="14653" y="4350"/>
                  </a:cubicBezTo>
                  <a:cubicBezTo>
                    <a:pt x="14822" y="4800"/>
                    <a:pt x="14986" y="5100"/>
                    <a:pt x="15148" y="5550"/>
                  </a:cubicBezTo>
                  <a:cubicBezTo>
                    <a:pt x="15311" y="6000"/>
                    <a:pt x="15471" y="6600"/>
                    <a:pt x="15625" y="7050"/>
                  </a:cubicBezTo>
                  <a:cubicBezTo>
                    <a:pt x="15778" y="7500"/>
                    <a:pt x="15926" y="7800"/>
                    <a:pt x="16080" y="8250"/>
                  </a:cubicBezTo>
                  <a:cubicBezTo>
                    <a:pt x="16234" y="8700"/>
                    <a:pt x="16394" y="9300"/>
                    <a:pt x="16548" y="9750"/>
                  </a:cubicBezTo>
                  <a:cubicBezTo>
                    <a:pt x="16702" y="10200"/>
                    <a:pt x="16849" y="10500"/>
                    <a:pt x="16997" y="10950"/>
                  </a:cubicBezTo>
                  <a:cubicBezTo>
                    <a:pt x="17144" y="11400"/>
                    <a:pt x="17292" y="12000"/>
                    <a:pt x="17431" y="12450"/>
                  </a:cubicBezTo>
                  <a:cubicBezTo>
                    <a:pt x="17570" y="12900"/>
                    <a:pt x="17701" y="13200"/>
                    <a:pt x="17838" y="13650"/>
                  </a:cubicBezTo>
                  <a:cubicBezTo>
                    <a:pt x="17975" y="14100"/>
                    <a:pt x="18118" y="14700"/>
                    <a:pt x="18255" y="15150"/>
                  </a:cubicBezTo>
                  <a:cubicBezTo>
                    <a:pt x="18392" y="15600"/>
                    <a:pt x="18523" y="15900"/>
                    <a:pt x="18647" y="16200"/>
                  </a:cubicBezTo>
                  <a:cubicBezTo>
                    <a:pt x="18771" y="16500"/>
                    <a:pt x="18889" y="16800"/>
                    <a:pt x="19007" y="17100"/>
                  </a:cubicBezTo>
                  <a:cubicBezTo>
                    <a:pt x="19126" y="17400"/>
                    <a:pt x="19244" y="17700"/>
                    <a:pt x="19357" y="18000"/>
                  </a:cubicBezTo>
                  <a:cubicBezTo>
                    <a:pt x="19471" y="18300"/>
                    <a:pt x="19581" y="18600"/>
                    <a:pt x="19735" y="18900"/>
                  </a:cubicBezTo>
                  <a:cubicBezTo>
                    <a:pt x="19889" y="19200"/>
                    <a:pt x="20087" y="19500"/>
                    <a:pt x="20297" y="19950"/>
                  </a:cubicBezTo>
                  <a:cubicBezTo>
                    <a:pt x="20508" y="20400"/>
                    <a:pt x="20732" y="21000"/>
                    <a:pt x="20951" y="21300"/>
                  </a:cubicBezTo>
                  <a:cubicBezTo>
                    <a:pt x="21170" y="21600"/>
                    <a:pt x="21385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7" name="Line"/>
            <p:cNvSpPr/>
            <p:nvPr/>
          </p:nvSpPr>
          <p:spPr>
            <a:xfrm>
              <a:off x="1238250" y="3526366"/>
              <a:ext cx="247305" cy="7847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1" h="21528" fill="norm" stroke="1" extrusionOk="0">
                  <a:moveTo>
                    <a:pt x="0" y="4123"/>
                  </a:moveTo>
                  <a:cubicBezTo>
                    <a:pt x="180" y="5806"/>
                    <a:pt x="360" y="7490"/>
                    <a:pt x="900" y="9465"/>
                  </a:cubicBezTo>
                  <a:cubicBezTo>
                    <a:pt x="1440" y="11439"/>
                    <a:pt x="2340" y="13703"/>
                    <a:pt x="3060" y="15677"/>
                  </a:cubicBezTo>
                  <a:cubicBezTo>
                    <a:pt x="3780" y="17652"/>
                    <a:pt x="4320" y="19335"/>
                    <a:pt x="4590" y="20323"/>
                  </a:cubicBezTo>
                  <a:cubicBezTo>
                    <a:pt x="4860" y="21310"/>
                    <a:pt x="4860" y="21600"/>
                    <a:pt x="4680" y="21513"/>
                  </a:cubicBezTo>
                  <a:cubicBezTo>
                    <a:pt x="4500" y="21426"/>
                    <a:pt x="4140" y="20961"/>
                    <a:pt x="3510" y="19597"/>
                  </a:cubicBezTo>
                  <a:cubicBezTo>
                    <a:pt x="2880" y="18232"/>
                    <a:pt x="1980" y="15968"/>
                    <a:pt x="1710" y="13703"/>
                  </a:cubicBezTo>
                  <a:cubicBezTo>
                    <a:pt x="1440" y="11439"/>
                    <a:pt x="1800" y="9174"/>
                    <a:pt x="3060" y="7026"/>
                  </a:cubicBezTo>
                  <a:cubicBezTo>
                    <a:pt x="4320" y="4877"/>
                    <a:pt x="6480" y="2845"/>
                    <a:pt x="8550" y="1626"/>
                  </a:cubicBezTo>
                  <a:cubicBezTo>
                    <a:pt x="10620" y="406"/>
                    <a:pt x="12600" y="0"/>
                    <a:pt x="14400" y="0"/>
                  </a:cubicBezTo>
                  <a:cubicBezTo>
                    <a:pt x="16200" y="0"/>
                    <a:pt x="17820" y="406"/>
                    <a:pt x="19170" y="1481"/>
                  </a:cubicBezTo>
                  <a:cubicBezTo>
                    <a:pt x="20520" y="2555"/>
                    <a:pt x="21600" y="4297"/>
                    <a:pt x="20700" y="5690"/>
                  </a:cubicBezTo>
                  <a:cubicBezTo>
                    <a:pt x="19800" y="7084"/>
                    <a:pt x="16920" y="8129"/>
                    <a:pt x="13590" y="8652"/>
                  </a:cubicBezTo>
                  <a:cubicBezTo>
                    <a:pt x="10260" y="9174"/>
                    <a:pt x="6480" y="9174"/>
                    <a:pt x="2700" y="9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8" name="Line"/>
            <p:cNvSpPr/>
            <p:nvPr/>
          </p:nvSpPr>
          <p:spPr>
            <a:xfrm>
              <a:off x="1466850" y="3873500"/>
              <a:ext cx="203200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25" y="0"/>
                    <a:pt x="2250" y="0"/>
                    <a:pt x="4050" y="2040"/>
                  </a:cubicBezTo>
                  <a:cubicBezTo>
                    <a:pt x="5850" y="4080"/>
                    <a:pt x="8325" y="8160"/>
                    <a:pt x="10350" y="11400"/>
                  </a:cubicBezTo>
                  <a:cubicBezTo>
                    <a:pt x="12375" y="14640"/>
                    <a:pt x="13950" y="17040"/>
                    <a:pt x="15750" y="18600"/>
                  </a:cubicBezTo>
                  <a:cubicBezTo>
                    <a:pt x="17550" y="20160"/>
                    <a:pt x="19575" y="208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89" name="Line"/>
            <p:cNvSpPr/>
            <p:nvPr/>
          </p:nvSpPr>
          <p:spPr>
            <a:xfrm>
              <a:off x="1511300" y="3898900"/>
              <a:ext cx="184150" cy="19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372" y="2555"/>
                    <a:pt x="15145" y="5110"/>
                    <a:pt x="11545" y="8710"/>
                  </a:cubicBezTo>
                  <a:cubicBezTo>
                    <a:pt x="7945" y="12310"/>
                    <a:pt x="3972" y="1695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0" name="Line"/>
            <p:cNvSpPr/>
            <p:nvPr/>
          </p:nvSpPr>
          <p:spPr>
            <a:xfrm>
              <a:off x="1816137" y="3603538"/>
              <a:ext cx="133314" cy="4143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356" fill="norm" stroke="1" extrusionOk="0">
                  <a:moveTo>
                    <a:pt x="17206" y="2786"/>
                  </a:moveTo>
                  <a:cubicBezTo>
                    <a:pt x="16869" y="2241"/>
                    <a:pt x="16531" y="1695"/>
                    <a:pt x="16025" y="1150"/>
                  </a:cubicBezTo>
                  <a:cubicBezTo>
                    <a:pt x="15519" y="605"/>
                    <a:pt x="14844" y="59"/>
                    <a:pt x="13831" y="5"/>
                  </a:cubicBezTo>
                  <a:cubicBezTo>
                    <a:pt x="12819" y="-50"/>
                    <a:pt x="11469" y="386"/>
                    <a:pt x="9275" y="1805"/>
                  </a:cubicBezTo>
                  <a:cubicBezTo>
                    <a:pt x="7081" y="3223"/>
                    <a:pt x="4043" y="5623"/>
                    <a:pt x="2187" y="8514"/>
                  </a:cubicBezTo>
                  <a:cubicBezTo>
                    <a:pt x="331" y="11405"/>
                    <a:pt x="-344" y="14786"/>
                    <a:pt x="162" y="17077"/>
                  </a:cubicBezTo>
                  <a:cubicBezTo>
                    <a:pt x="668" y="19368"/>
                    <a:pt x="2356" y="20568"/>
                    <a:pt x="6068" y="21059"/>
                  </a:cubicBezTo>
                  <a:cubicBezTo>
                    <a:pt x="9781" y="21550"/>
                    <a:pt x="15519" y="21332"/>
                    <a:pt x="21256" y="2111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1" name="Line"/>
            <p:cNvSpPr/>
            <p:nvPr/>
          </p:nvSpPr>
          <p:spPr>
            <a:xfrm>
              <a:off x="2007450" y="3708400"/>
              <a:ext cx="348401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600" fill="norm" stroke="1" extrusionOk="0">
                  <a:moveTo>
                    <a:pt x="17227" y="0"/>
                  </a:moveTo>
                  <a:cubicBezTo>
                    <a:pt x="15525" y="4286"/>
                    <a:pt x="13823" y="8571"/>
                    <a:pt x="11794" y="11914"/>
                  </a:cubicBezTo>
                  <a:cubicBezTo>
                    <a:pt x="9765" y="15257"/>
                    <a:pt x="7409" y="17657"/>
                    <a:pt x="5511" y="18429"/>
                  </a:cubicBezTo>
                  <a:cubicBezTo>
                    <a:pt x="3612" y="19200"/>
                    <a:pt x="2172" y="18343"/>
                    <a:pt x="1322" y="17486"/>
                  </a:cubicBezTo>
                  <a:cubicBezTo>
                    <a:pt x="471" y="16629"/>
                    <a:pt x="209" y="15771"/>
                    <a:pt x="78" y="14914"/>
                  </a:cubicBezTo>
                  <a:cubicBezTo>
                    <a:pt x="-53" y="14057"/>
                    <a:pt x="-53" y="13200"/>
                    <a:pt x="340" y="12771"/>
                  </a:cubicBezTo>
                  <a:cubicBezTo>
                    <a:pt x="732" y="12343"/>
                    <a:pt x="1518" y="12343"/>
                    <a:pt x="3416" y="12943"/>
                  </a:cubicBezTo>
                  <a:cubicBezTo>
                    <a:pt x="5314" y="13543"/>
                    <a:pt x="8325" y="14743"/>
                    <a:pt x="11532" y="16286"/>
                  </a:cubicBezTo>
                  <a:cubicBezTo>
                    <a:pt x="14740" y="17829"/>
                    <a:pt x="18143" y="19714"/>
                    <a:pt x="2154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2" name="Line"/>
            <p:cNvSpPr/>
            <p:nvPr/>
          </p:nvSpPr>
          <p:spPr>
            <a:xfrm>
              <a:off x="2457450" y="3536950"/>
              <a:ext cx="155007" cy="469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13" h="21600" fill="norm" stroke="1" extrusionOk="0">
                  <a:moveTo>
                    <a:pt x="3411" y="584"/>
                  </a:moveTo>
                  <a:cubicBezTo>
                    <a:pt x="4547" y="292"/>
                    <a:pt x="5684" y="0"/>
                    <a:pt x="6821" y="0"/>
                  </a:cubicBezTo>
                  <a:cubicBezTo>
                    <a:pt x="7958" y="0"/>
                    <a:pt x="9095" y="292"/>
                    <a:pt x="11653" y="1897"/>
                  </a:cubicBezTo>
                  <a:cubicBezTo>
                    <a:pt x="14211" y="3503"/>
                    <a:pt x="18189" y="6422"/>
                    <a:pt x="19895" y="9097"/>
                  </a:cubicBezTo>
                  <a:cubicBezTo>
                    <a:pt x="21600" y="11773"/>
                    <a:pt x="21032" y="14205"/>
                    <a:pt x="17337" y="16249"/>
                  </a:cubicBezTo>
                  <a:cubicBezTo>
                    <a:pt x="13642" y="18292"/>
                    <a:pt x="6821" y="1994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3" name="Line"/>
            <p:cNvSpPr/>
            <p:nvPr/>
          </p:nvSpPr>
          <p:spPr>
            <a:xfrm>
              <a:off x="1531296" y="3078094"/>
              <a:ext cx="399104" cy="3911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118" fill="norm" stroke="1" extrusionOk="0">
                  <a:moveTo>
                    <a:pt x="5092" y="7632"/>
                  </a:moveTo>
                  <a:cubicBezTo>
                    <a:pt x="4178" y="11061"/>
                    <a:pt x="3263" y="14489"/>
                    <a:pt x="2692" y="16547"/>
                  </a:cubicBezTo>
                  <a:cubicBezTo>
                    <a:pt x="2120" y="18604"/>
                    <a:pt x="1892" y="19289"/>
                    <a:pt x="1663" y="19918"/>
                  </a:cubicBezTo>
                  <a:cubicBezTo>
                    <a:pt x="1435" y="20547"/>
                    <a:pt x="1206" y="21118"/>
                    <a:pt x="863" y="21118"/>
                  </a:cubicBezTo>
                  <a:cubicBezTo>
                    <a:pt x="520" y="21118"/>
                    <a:pt x="63" y="20547"/>
                    <a:pt x="6" y="18432"/>
                  </a:cubicBezTo>
                  <a:cubicBezTo>
                    <a:pt x="-51" y="16318"/>
                    <a:pt x="292" y="12661"/>
                    <a:pt x="1320" y="9404"/>
                  </a:cubicBezTo>
                  <a:cubicBezTo>
                    <a:pt x="2349" y="6147"/>
                    <a:pt x="4063" y="3289"/>
                    <a:pt x="5720" y="1632"/>
                  </a:cubicBezTo>
                  <a:cubicBezTo>
                    <a:pt x="7378" y="-25"/>
                    <a:pt x="8978" y="-482"/>
                    <a:pt x="10863" y="547"/>
                  </a:cubicBezTo>
                  <a:cubicBezTo>
                    <a:pt x="12749" y="1575"/>
                    <a:pt x="14920" y="4089"/>
                    <a:pt x="16749" y="6947"/>
                  </a:cubicBezTo>
                  <a:cubicBezTo>
                    <a:pt x="18578" y="9804"/>
                    <a:pt x="20063" y="13004"/>
                    <a:pt x="21549" y="16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4" name="Line"/>
            <p:cNvSpPr/>
            <p:nvPr/>
          </p:nvSpPr>
          <p:spPr>
            <a:xfrm>
              <a:off x="3116721" y="3810000"/>
              <a:ext cx="331329" cy="2178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0210" fill="norm" stroke="1" extrusionOk="0">
                  <a:moveTo>
                    <a:pt x="1725" y="17673"/>
                  </a:moveTo>
                  <a:cubicBezTo>
                    <a:pt x="899" y="17673"/>
                    <a:pt x="74" y="17673"/>
                    <a:pt x="5" y="18655"/>
                  </a:cubicBezTo>
                  <a:cubicBezTo>
                    <a:pt x="-64" y="19636"/>
                    <a:pt x="624" y="21600"/>
                    <a:pt x="3651" y="18655"/>
                  </a:cubicBezTo>
                  <a:cubicBezTo>
                    <a:pt x="6677" y="15709"/>
                    <a:pt x="12043" y="7855"/>
                    <a:pt x="15414" y="3927"/>
                  </a:cubicBezTo>
                  <a:cubicBezTo>
                    <a:pt x="18784" y="0"/>
                    <a:pt x="20160" y="0"/>
                    <a:pt x="21536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5" name="Line"/>
            <p:cNvSpPr/>
            <p:nvPr/>
          </p:nvSpPr>
          <p:spPr>
            <a:xfrm>
              <a:off x="3234493" y="3981450"/>
              <a:ext cx="251658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1" h="20982" fill="norm" stroke="1" extrusionOk="0">
                  <a:moveTo>
                    <a:pt x="3581" y="0"/>
                  </a:moveTo>
                  <a:cubicBezTo>
                    <a:pt x="2681" y="0"/>
                    <a:pt x="1781" y="0"/>
                    <a:pt x="1061" y="3600"/>
                  </a:cubicBezTo>
                  <a:cubicBezTo>
                    <a:pt x="341" y="7200"/>
                    <a:pt x="-199" y="14400"/>
                    <a:pt x="71" y="18000"/>
                  </a:cubicBezTo>
                  <a:cubicBezTo>
                    <a:pt x="341" y="21600"/>
                    <a:pt x="1421" y="21600"/>
                    <a:pt x="5111" y="19800"/>
                  </a:cubicBezTo>
                  <a:cubicBezTo>
                    <a:pt x="8801" y="18000"/>
                    <a:pt x="15101" y="14400"/>
                    <a:pt x="21401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6" name="Line"/>
            <p:cNvSpPr/>
            <p:nvPr/>
          </p:nvSpPr>
          <p:spPr>
            <a:xfrm>
              <a:off x="4306324" y="3024971"/>
              <a:ext cx="443477" cy="179416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7" h="21489" fill="norm" stroke="1" extrusionOk="0">
                  <a:moveTo>
                    <a:pt x="21347" y="1036"/>
                  </a:moveTo>
                  <a:cubicBezTo>
                    <a:pt x="20634" y="707"/>
                    <a:pt x="19921" y="377"/>
                    <a:pt x="18953" y="187"/>
                  </a:cubicBezTo>
                  <a:cubicBezTo>
                    <a:pt x="17985" y="-3"/>
                    <a:pt x="16762" y="-54"/>
                    <a:pt x="14572" y="60"/>
                  </a:cubicBezTo>
                  <a:cubicBezTo>
                    <a:pt x="12381" y="174"/>
                    <a:pt x="9222" y="453"/>
                    <a:pt x="6726" y="745"/>
                  </a:cubicBezTo>
                  <a:cubicBezTo>
                    <a:pt x="4230" y="1036"/>
                    <a:pt x="2396" y="1340"/>
                    <a:pt x="1275" y="1619"/>
                  </a:cubicBezTo>
                  <a:cubicBezTo>
                    <a:pt x="155" y="1898"/>
                    <a:pt x="-253" y="2152"/>
                    <a:pt x="155" y="2532"/>
                  </a:cubicBezTo>
                  <a:cubicBezTo>
                    <a:pt x="562" y="2912"/>
                    <a:pt x="1785" y="3419"/>
                    <a:pt x="3364" y="4002"/>
                  </a:cubicBezTo>
                  <a:cubicBezTo>
                    <a:pt x="4943" y="4585"/>
                    <a:pt x="6879" y="5245"/>
                    <a:pt x="7949" y="5954"/>
                  </a:cubicBezTo>
                  <a:cubicBezTo>
                    <a:pt x="9019" y="6664"/>
                    <a:pt x="9222" y="7425"/>
                    <a:pt x="8764" y="8135"/>
                  </a:cubicBezTo>
                  <a:cubicBezTo>
                    <a:pt x="8305" y="8845"/>
                    <a:pt x="7185" y="9504"/>
                    <a:pt x="6930" y="10023"/>
                  </a:cubicBezTo>
                  <a:cubicBezTo>
                    <a:pt x="6675" y="10543"/>
                    <a:pt x="7287" y="10923"/>
                    <a:pt x="8255" y="11418"/>
                  </a:cubicBezTo>
                  <a:cubicBezTo>
                    <a:pt x="9222" y="11912"/>
                    <a:pt x="10547" y="12521"/>
                    <a:pt x="10853" y="13281"/>
                  </a:cubicBezTo>
                  <a:cubicBezTo>
                    <a:pt x="11158" y="14042"/>
                    <a:pt x="10445" y="14954"/>
                    <a:pt x="9426" y="15766"/>
                  </a:cubicBezTo>
                  <a:cubicBezTo>
                    <a:pt x="8407" y="16577"/>
                    <a:pt x="7083" y="17287"/>
                    <a:pt x="5809" y="18022"/>
                  </a:cubicBezTo>
                  <a:cubicBezTo>
                    <a:pt x="4536" y="18757"/>
                    <a:pt x="3313" y="19518"/>
                    <a:pt x="2905" y="20076"/>
                  </a:cubicBezTo>
                  <a:cubicBezTo>
                    <a:pt x="2498" y="20633"/>
                    <a:pt x="2905" y="20988"/>
                    <a:pt x="4281" y="21216"/>
                  </a:cubicBezTo>
                  <a:cubicBezTo>
                    <a:pt x="5656" y="21445"/>
                    <a:pt x="8000" y="21546"/>
                    <a:pt x="10445" y="21457"/>
                  </a:cubicBezTo>
                  <a:cubicBezTo>
                    <a:pt x="12890" y="21369"/>
                    <a:pt x="15438" y="21090"/>
                    <a:pt x="17985" y="20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7" name="Line"/>
            <p:cNvSpPr/>
            <p:nvPr/>
          </p:nvSpPr>
          <p:spPr>
            <a:xfrm>
              <a:off x="4978399" y="2946127"/>
              <a:ext cx="63501" cy="2479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1672"/>
                  </a:moveTo>
                  <a:cubicBezTo>
                    <a:pt x="0" y="756"/>
                    <a:pt x="0" y="-159"/>
                    <a:pt x="360" y="24"/>
                  </a:cubicBezTo>
                  <a:cubicBezTo>
                    <a:pt x="720" y="207"/>
                    <a:pt x="1440" y="1488"/>
                    <a:pt x="3240" y="4417"/>
                  </a:cubicBezTo>
                  <a:cubicBezTo>
                    <a:pt x="5040" y="7346"/>
                    <a:pt x="7920" y="11922"/>
                    <a:pt x="9720" y="14943"/>
                  </a:cubicBezTo>
                  <a:cubicBezTo>
                    <a:pt x="11520" y="17963"/>
                    <a:pt x="12240" y="19427"/>
                    <a:pt x="14040" y="20251"/>
                  </a:cubicBezTo>
                  <a:cubicBezTo>
                    <a:pt x="15840" y="21075"/>
                    <a:pt x="18720" y="21258"/>
                    <a:pt x="216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8" name="Line"/>
            <p:cNvSpPr/>
            <p:nvPr/>
          </p:nvSpPr>
          <p:spPr>
            <a:xfrm>
              <a:off x="5096605" y="2914650"/>
              <a:ext cx="65945" cy="4953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9" h="21600" fill="norm" stroke="1" extrusionOk="0">
                  <a:moveTo>
                    <a:pt x="21029" y="0"/>
                  </a:moveTo>
                  <a:cubicBezTo>
                    <a:pt x="16979" y="3508"/>
                    <a:pt x="12929" y="7015"/>
                    <a:pt x="9217" y="10385"/>
                  </a:cubicBezTo>
                  <a:cubicBezTo>
                    <a:pt x="5504" y="13754"/>
                    <a:pt x="2129" y="16985"/>
                    <a:pt x="779" y="18831"/>
                  </a:cubicBezTo>
                  <a:cubicBezTo>
                    <a:pt x="-571" y="20677"/>
                    <a:pt x="104" y="21138"/>
                    <a:pt x="77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999" name="Line"/>
            <p:cNvSpPr/>
            <p:nvPr/>
          </p:nvSpPr>
          <p:spPr>
            <a:xfrm>
              <a:off x="5187949" y="3171650"/>
              <a:ext cx="146051" cy="18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48" fill="norm" stroke="1" extrusionOk="0">
                  <a:moveTo>
                    <a:pt x="0" y="2627"/>
                  </a:moveTo>
                  <a:cubicBezTo>
                    <a:pt x="313" y="6351"/>
                    <a:pt x="626" y="10076"/>
                    <a:pt x="783" y="12931"/>
                  </a:cubicBezTo>
                  <a:cubicBezTo>
                    <a:pt x="939" y="15786"/>
                    <a:pt x="939" y="17772"/>
                    <a:pt x="1252" y="18020"/>
                  </a:cubicBezTo>
                  <a:cubicBezTo>
                    <a:pt x="1565" y="18269"/>
                    <a:pt x="2191" y="16779"/>
                    <a:pt x="2974" y="14172"/>
                  </a:cubicBezTo>
                  <a:cubicBezTo>
                    <a:pt x="3757" y="11565"/>
                    <a:pt x="4696" y="7841"/>
                    <a:pt x="5635" y="5234"/>
                  </a:cubicBezTo>
                  <a:cubicBezTo>
                    <a:pt x="6574" y="2627"/>
                    <a:pt x="7513" y="1138"/>
                    <a:pt x="9078" y="393"/>
                  </a:cubicBezTo>
                  <a:cubicBezTo>
                    <a:pt x="10643" y="-352"/>
                    <a:pt x="12835" y="-352"/>
                    <a:pt x="15026" y="3248"/>
                  </a:cubicBezTo>
                  <a:cubicBezTo>
                    <a:pt x="17217" y="6848"/>
                    <a:pt x="19409" y="14048"/>
                    <a:pt x="21600" y="212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0" name="Line"/>
            <p:cNvSpPr/>
            <p:nvPr/>
          </p:nvSpPr>
          <p:spPr>
            <a:xfrm>
              <a:off x="6134099" y="3175000"/>
              <a:ext cx="12701" cy="133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1" name="Line"/>
            <p:cNvSpPr/>
            <p:nvPr/>
          </p:nvSpPr>
          <p:spPr>
            <a:xfrm>
              <a:off x="6184899" y="3054350"/>
              <a:ext cx="317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2" name="Line"/>
            <p:cNvSpPr/>
            <p:nvPr/>
          </p:nvSpPr>
          <p:spPr>
            <a:xfrm>
              <a:off x="6222587" y="2897011"/>
              <a:ext cx="171864" cy="3905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0" h="21429" fill="norm" stroke="1" extrusionOk="0">
                  <a:moveTo>
                    <a:pt x="20349" y="2710"/>
                  </a:moveTo>
                  <a:cubicBezTo>
                    <a:pt x="19829" y="2129"/>
                    <a:pt x="19308" y="1549"/>
                    <a:pt x="18528" y="1084"/>
                  </a:cubicBezTo>
                  <a:cubicBezTo>
                    <a:pt x="17747" y="620"/>
                    <a:pt x="16706" y="271"/>
                    <a:pt x="15144" y="97"/>
                  </a:cubicBezTo>
                  <a:cubicBezTo>
                    <a:pt x="13583" y="-77"/>
                    <a:pt x="11501" y="-77"/>
                    <a:pt x="9679" y="620"/>
                  </a:cubicBezTo>
                  <a:cubicBezTo>
                    <a:pt x="7858" y="1317"/>
                    <a:pt x="6296" y="2710"/>
                    <a:pt x="5385" y="5033"/>
                  </a:cubicBezTo>
                  <a:cubicBezTo>
                    <a:pt x="4475" y="7355"/>
                    <a:pt x="4214" y="10607"/>
                    <a:pt x="4995" y="13278"/>
                  </a:cubicBezTo>
                  <a:cubicBezTo>
                    <a:pt x="5776" y="15949"/>
                    <a:pt x="7597" y="18039"/>
                    <a:pt x="8638" y="19375"/>
                  </a:cubicBezTo>
                  <a:cubicBezTo>
                    <a:pt x="9679" y="20710"/>
                    <a:pt x="9940" y="21291"/>
                    <a:pt x="9289" y="21407"/>
                  </a:cubicBezTo>
                  <a:cubicBezTo>
                    <a:pt x="8638" y="21523"/>
                    <a:pt x="7077" y="21175"/>
                    <a:pt x="5125" y="20652"/>
                  </a:cubicBezTo>
                  <a:cubicBezTo>
                    <a:pt x="3173" y="20129"/>
                    <a:pt x="831" y="19433"/>
                    <a:pt x="181" y="18852"/>
                  </a:cubicBezTo>
                  <a:cubicBezTo>
                    <a:pt x="-470" y="18271"/>
                    <a:pt x="571" y="17807"/>
                    <a:pt x="4344" y="16936"/>
                  </a:cubicBezTo>
                  <a:cubicBezTo>
                    <a:pt x="8118" y="16065"/>
                    <a:pt x="14624" y="14788"/>
                    <a:pt x="21130" y="1351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3" name="Line"/>
            <p:cNvSpPr/>
            <p:nvPr/>
          </p:nvSpPr>
          <p:spPr>
            <a:xfrm>
              <a:off x="7170000" y="3018580"/>
              <a:ext cx="246800" cy="2897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6" h="21428" fill="norm" stroke="1" extrusionOk="0">
                  <a:moveTo>
                    <a:pt x="13772" y="767"/>
                  </a:moveTo>
                  <a:cubicBezTo>
                    <a:pt x="14511" y="298"/>
                    <a:pt x="15249" y="-172"/>
                    <a:pt x="15895" y="63"/>
                  </a:cubicBezTo>
                  <a:cubicBezTo>
                    <a:pt x="16541" y="298"/>
                    <a:pt x="17095" y="1237"/>
                    <a:pt x="16911" y="3350"/>
                  </a:cubicBezTo>
                  <a:cubicBezTo>
                    <a:pt x="16726" y="5463"/>
                    <a:pt x="15803" y="8750"/>
                    <a:pt x="13957" y="11567"/>
                  </a:cubicBezTo>
                  <a:cubicBezTo>
                    <a:pt x="12111" y="14385"/>
                    <a:pt x="9341" y="16732"/>
                    <a:pt x="7403" y="17906"/>
                  </a:cubicBezTo>
                  <a:cubicBezTo>
                    <a:pt x="5464" y="19080"/>
                    <a:pt x="4357" y="19080"/>
                    <a:pt x="3249" y="18376"/>
                  </a:cubicBezTo>
                  <a:cubicBezTo>
                    <a:pt x="2141" y="17671"/>
                    <a:pt x="1034" y="16263"/>
                    <a:pt x="480" y="15089"/>
                  </a:cubicBezTo>
                  <a:cubicBezTo>
                    <a:pt x="-74" y="13915"/>
                    <a:pt x="-74" y="12976"/>
                    <a:pt x="111" y="12115"/>
                  </a:cubicBezTo>
                  <a:cubicBezTo>
                    <a:pt x="295" y="11254"/>
                    <a:pt x="664" y="10471"/>
                    <a:pt x="1403" y="10002"/>
                  </a:cubicBezTo>
                  <a:cubicBezTo>
                    <a:pt x="2141" y="9532"/>
                    <a:pt x="3249" y="9376"/>
                    <a:pt x="5464" y="9924"/>
                  </a:cubicBezTo>
                  <a:cubicBezTo>
                    <a:pt x="7680" y="10471"/>
                    <a:pt x="11003" y="11724"/>
                    <a:pt x="13864" y="13758"/>
                  </a:cubicBezTo>
                  <a:cubicBezTo>
                    <a:pt x="16726" y="15793"/>
                    <a:pt x="19126" y="18611"/>
                    <a:pt x="21526" y="2142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4" name="Line"/>
            <p:cNvSpPr/>
            <p:nvPr/>
          </p:nvSpPr>
          <p:spPr>
            <a:xfrm>
              <a:off x="7505699" y="3168599"/>
              <a:ext cx="133351" cy="254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9978" fill="norm" stroke="1" extrusionOk="0">
                  <a:moveTo>
                    <a:pt x="0" y="19978"/>
                  </a:moveTo>
                  <a:cubicBezTo>
                    <a:pt x="3429" y="11670"/>
                    <a:pt x="6857" y="3363"/>
                    <a:pt x="10457" y="870"/>
                  </a:cubicBezTo>
                  <a:cubicBezTo>
                    <a:pt x="14057" y="-1622"/>
                    <a:pt x="17829" y="1701"/>
                    <a:pt x="21600" y="50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5" name="Line"/>
            <p:cNvSpPr/>
            <p:nvPr/>
          </p:nvSpPr>
          <p:spPr>
            <a:xfrm>
              <a:off x="7527834" y="3295650"/>
              <a:ext cx="117566" cy="24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4" h="20825" fill="norm" stroke="1" extrusionOk="0">
                  <a:moveTo>
                    <a:pt x="2910" y="5400"/>
                  </a:moveTo>
                  <a:cubicBezTo>
                    <a:pt x="1367" y="10800"/>
                    <a:pt x="-176" y="16200"/>
                    <a:pt x="17" y="18900"/>
                  </a:cubicBezTo>
                  <a:cubicBezTo>
                    <a:pt x="210" y="21600"/>
                    <a:pt x="2138" y="21600"/>
                    <a:pt x="5995" y="18000"/>
                  </a:cubicBezTo>
                  <a:cubicBezTo>
                    <a:pt x="9853" y="14400"/>
                    <a:pt x="15638" y="7200"/>
                    <a:pt x="2142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6" name="Line"/>
            <p:cNvSpPr/>
            <p:nvPr/>
          </p:nvSpPr>
          <p:spPr>
            <a:xfrm>
              <a:off x="7854949" y="3022600"/>
              <a:ext cx="184151" cy="285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966" y="4640"/>
                    <a:pt x="9931" y="9280"/>
                    <a:pt x="13531" y="12880"/>
                  </a:cubicBezTo>
                  <a:cubicBezTo>
                    <a:pt x="17131" y="16480"/>
                    <a:pt x="19366" y="190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7" name="Line"/>
            <p:cNvSpPr/>
            <p:nvPr/>
          </p:nvSpPr>
          <p:spPr>
            <a:xfrm>
              <a:off x="7848599" y="2965450"/>
              <a:ext cx="247651" cy="444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569" y="309"/>
                    <a:pt x="17538" y="617"/>
                    <a:pt x="15138" y="1954"/>
                  </a:cubicBezTo>
                  <a:cubicBezTo>
                    <a:pt x="12738" y="3291"/>
                    <a:pt x="9969" y="5657"/>
                    <a:pt x="7477" y="8331"/>
                  </a:cubicBezTo>
                  <a:cubicBezTo>
                    <a:pt x="4985" y="11006"/>
                    <a:pt x="2769" y="13989"/>
                    <a:pt x="1569" y="16251"/>
                  </a:cubicBezTo>
                  <a:cubicBezTo>
                    <a:pt x="369" y="18514"/>
                    <a:pt x="185" y="2005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8" name="Line"/>
            <p:cNvSpPr/>
            <p:nvPr/>
          </p:nvSpPr>
          <p:spPr>
            <a:xfrm>
              <a:off x="8102599" y="3251200"/>
              <a:ext cx="9808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0" y="0"/>
                  </a:moveTo>
                  <a:cubicBezTo>
                    <a:pt x="8640" y="5914"/>
                    <a:pt x="17280" y="11829"/>
                    <a:pt x="19440" y="15429"/>
                  </a:cubicBezTo>
                  <a:cubicBezTo>
                    <a:pt x="21600" y="19029"/>
                    <a:pt x="17280" y="20314"/>
                    <a:pt x="129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09" name="Line"/>
            <p:cNvSpPr/>
            <p:nvPr/>
          </p:nvSpPr>
          <p:spPr>
            <a:xfrm>
              <a:off x="5073649" y="3587750"/>
              <a:ext cx="38101" cy="260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2107"/>
                    <a:pt x="0" y="4215"/>
                    <a:pt x="1800" y="7200"/>
                  </a:cubicBezTo>
                  <a:cubicBezTo>
                    <a:pt x="3600" y="10185"/>
                    <a:pt x="7200" y="14049"/>
                    <a:pt x="10800" y="16595"/>
                  </a:cubicBezTo>
                  <a:cubicBezTo>
                    <a:pt x="14400" y="19141"/>
                    <a:pt x="18000" y="203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0" name="Line"/>
            <p:cNvSpPr/>
            <p:nvPr/>
          </p:nvSpPr>
          <p:spPr>
            <a:xfrm>
              <a:off x="5178112" y="3638550"/>
              <a:ext cx="35238" cy="3429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977" h="21600" fill="norm" stroke="1" extrusionOk="0">
                  <a:moveTo>
                    <a:pt x="19977" y="0"/>
                  </a:moveTo>
                  <a:cubicBezTo>
                    <a:pt x="11577" y="3733"/>
                    <a:pt x="3177" y="7467"/>
                    <a:pt x="777" y="11067"/>
                  </a:cubicBezTo>
                  <a:cubicBezTo>
                    <a:pt x="-1623" y="14667"/>
                    <a:pt x="1977" y="18133"/>
                    <a:pt x="557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1" name="Line"/>
            <p:cNvSpPr/>
            <p:nvPr/>
          </p:nvSpPr>
          <p:spPr>
            <a:xfrm>
              <a:off x="5247216" y="3835400"/>
              <a:ext cx="15028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608" y="0"/>
                  </a:moveTo>
                  <a:cubicBezTo>
                    <a:pt x="304" y="3927"/>
                    <a:pt x="0" y="7855"/>
                    <a:pt x="0" y="11127"/>
                  </a:cubicBezTo>
                  <a:cubicBezTo>
                    <a:pt x="0" y="14400"/>
                    <a:pt x="304" y="17018"/>
                    <a:pt x="761" y="17018"/>
                  </a:cubicBezTo>
                  <a:cubicBezTo>
                    <a:pt x="1217" y="17018"/>
                    <a:pt x="1825" y="14400"/>
                    <a:pt x="3346" y="11618"/>
                  </a:cubicBezTo>
                  <a:cubicBezTo>
                    <a:pt x="4868" y="8836"/>
                    <a:pt x="7301" y="5891"/>
                    <a:pt x="9431" y="4418"/>
                  </a:cubicBezTo>
                  <a:cubicBezTo>
                    <a:pt x="11561" y="2945"/>
                    <a:pt x="13386" y="2945"/>
                    <a:pt x="15363" y="6055"/>
                  </a:cubicBezTo>
                  <a:cubicBezTo>
                    <a:pt x="17341" y="9164"/>
                    <a:pt x="19470" y="1538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2" name="Line"/>
            <p:cNvSpPr/>
            <p:nvPr/>
          </p:nvSpPr>
          <p:spPr>
            <a:xfrm>
              <a:off x="6302099" y="3790950"/>
              <a:ext cx="22501" cy="120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74" h="21600" fill="norm" stroke="1" extrusionOk="0">
                  <a:moveTo>
                    <a:pt x="9092" y="0"/>
                  </a:moveTo>
                  <a:cubicBezTo>
                    <a:pt x="5165" y="5684"/>
                    <a:pt x="1238" y="11368"/>
                    <a:pt x="256" y="15347"/>
                  </a:cubicBezTo>
                  <a:cubicBezTo>
                    <a:pt x="-726" y="19326"/>
                    <a:pt x="1238" y="21600"/>
                    <a:pt x="4183" y="21600"/>
                  </a:cubicBezTo>
                  <a:cubicBezTo>
                    <a:pt x="7129" y="21600"/>
                    <a:pt x="11056" y="19326"/>
                    <a:pt x="14001" y="16674"/>
                  </a:cubicBezTo>
                  <a:cubicBezTo>
                    <a:pt x="16947" y="14021"/>
                    <a:pt x="18910" y="10989"/>
                    <a:pt x="20874" y="79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3" name="Line"/>
            <p:cNvSpPr/>
            <p:nvPr/>
          </p:nvSpPr>
          <p:spPr>
            <a:xfrm>
              <a:off x="6330949" y="3663950"/>
              <a:ext cx="508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4" name="Line"/>
            <p:cNvSpPr/>
            <p:nvPr/>
          </p:nvSpPr>
          <p:spPr>
            <a:xfrm>
              <a:off x="6376938" y="3560741"/>
              <a:ext cx="195312" cy="3929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3" h="21331" fill="norm" stroke="1" extrusionOk="0">
                  <a:moveTo>
                    <a:pt x="12241" y="1811"/>
                  </a:moveTo>
                  <a:cubicBezTo>
                    <a:pt x="10173" y="1122"/>
                    <a:pt x="8105" y="432"/>
                    <a:pt x="6497" y="145"/>
                  </a:cubicBezTo>
                  <a:cubicBezTo>
                    <a:pt x="4888" y="-142"/>
                    <a:pt x="3739" y="-27"/>
                    <a:pt x="2705" y="720"/>
                  </a:cubicBezTo>
                  <a:cubicBezTo>
                    <a:pt x="1671" y="1467"/>
                    <a:pt x="752" y="2845"/>
                    <a:pt x="867" y="5315"/>
                  </a:cubicBezTo>
                  <a:cubicBezTo>
                    <a:pt x="982" y="7786"/>
                    <a:pt x="2131" y="11347"/>
                    <a:pt x="3050" y="13932"/>
                  </a:cubicBezTo>
                  <a:cubicBezTo>
                    <a:pt x="3969" y="16518"/>
                    <a:pt x="4658" y="18126"/>
                    <a:pt x="5003" y="19275"/>
                  </a:cubicBezTo>
                  <a:cubicBezTo>
                    <a:pt x="5348" y="20424"/>
                    <a:pt x="5348" y="21113"/>
                    <a:pt x="4888" y="21286"/>
                  </a:cubicBezTo>
                  <a:cubicBezTo>
                    <a:pt x="4429" y="21458"/>
                    <a:pt x="3509" y="21113"/>
                    <a:pt x="2705" y="20711"/>
                  </a:cubicBezTo>
                  <a:cubicBezTo>
                    <a:pt x="1901" y="20309"/>
                    <a:pt x="1212" y="19849"/>
                    <a:pt x="637" y="19275"/>
                  </a:cubicBezTo>
                  <a:cubicBezTo>
                    <a:pt x="63" y="18701"/>
                    <a:pt x="-397" y="18011"/>
                    <a:pt x="522" y="17264"/>
                  </a:cubicBezTo>
                  <a:cubicBezTo>
                    <a:pt x="1441" y="16518"/>
                    <a:pt x="3739" y="15713"/>
                    <a:pt x="7416" y="15024"/>
                  </a:cubicBezTo>
                  <a:cubicBezTo>
                    <a:pt x="11092" y="14335"/>
                    <a:pt x="16148" y="13760"/>
                    <a:pt x="21203" y="131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5" name="Line"/>
            <p:cNvSpPr/>
            <p:nvPr/>
          </p:nvSpPr>
          <p:spPr>
            <a:xfrm>
              <a:off x="7373358" y="3740150"/>
              <a:ext cx="227593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5" h="21600" fill="norm" stroke="1" extrusionOk="0">
                  <a:moveTo>
                    <a:pt x="14305" y="0"/>
                  </a:moveTo>
                  <a:cubicBezTo>
                    <a:pt x="14105" y="3600"/>
                    <a:pt x="13905" y="7200"/>
                    <a:pt x="12705" y="10260"/>
                  </a:cubicBezTo>
                  <a:cubicBezTo>
                    <a:pt x="11505" y="13320"/>
                    <a:pt x="9305" y="15840"/>
                    <a:pt x="7505" y="17190"/>
                  </a:cubicBezTo>
                  <a:cubicBezTo>
                    <a:pt x="5705" y="18540"/>
                    <a:pt x="4305" y="18720"/>
                    <a:pt x="3105" y="17910"/>
                  </a:cubicBezTo>
                  <a:cubicBezTo>
                    <a:pt x="1905" y="17100"/>
                    <a:pt x="905" y="15300"/>
                    <a:pt x="405" y="13770"/>
                  </a:cubicBezTo>
                  <a:cubicBezTo>
                    <a:pt x="-95" y="12240"/>
                    <a:pt x="-95" y="10980"/>
                    <a:pt x="205" y="9990"/>
                  </a:cubicBezTo>
                  <a:cubicBezTo>
                    <a:pt x="505" y="9000"/>
                    <a:pt x="1105" y="8280"/>
                    <a:pt x="2505" y="7920"/>
                  </a:cubicBezTo>
                  <a:cubicBezTo>
                    <a:pt x="3905" y="7560"/>
                    <a:pt x="6105" y="7560"/>
                    <a:pt x="8905" y="9360"/>
                  </a:cubicBezTo>
                  <a:cubicBezTo>
                    <a:pt x="11705" y="11160"/>
                    <a:pt x="15105" y="14760"/>
                    <a:pt x="17305" y="17100"/>
                  </a:cubicBezTo>
                  <a:cubicBezTo>
                    <a:pt x="19505" y="19440"/>
                    <a:pt x="20505" y="20520"/>
                    <a:pt x="2150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6" name="Line"/>
            <p:cNvSpPr/>
            <p:nvPr/>
          </p:nvSpPr>
          <p:spPr>
            <a:xfrm>
              <a:off x="7677149" y="3873500"/>
              <a:ext cx="1270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7" name="Line"/>
            <p:cNvSpPr/>
            <p:nvPr/>
          </p:nvSpPr>
          <p:spPr>
            <a:xfrm>
              <a:off x="7716246" y="3943350"/>
              <a:ext cx="113305" cy="2467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2" h="20982" fill="norm" stroke="1" extrusionOk="0">
                  <a:moveTo>
                    <a:pt x="4612" y="0"/>
                  </a:moveTo>
                  <a:cubicBezTo>
                    <a:pt x="2212" y="7200"/>
                    <a:pt x="-188" y="14400"/>
                    <a:pt x="12" y="18000"/>
                  </a:cubicBezTo>
                  <a:cubicBezTo>
                    <a:pt x="212" y="21600"/>
                    <a:pt x="3012" y="21600"/>
                    <a:pt x="7012" y="19800"/>
                  </a:cubicBezTo>
                  <a:cubicBezTo>
                    <a:pt x="11012" y="18000"/>
                    <a:pt x="16212" y="14400"/>
                    <a:pt x="21412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8" name="Line"/>
            <p:cNvSpPr/>
            <p:nvPr/>
          </p:nvSpPr>
          <p:spPr>
            <a:xfrm>
              <a:off x="8026399" y="3721100"/>
              <a:ext cx="171451" cy="2032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000" y="2925"/>
                    <a:pt x="8000" y="5850"/>
                    <a:pt x="11600" y="9450"/>
                  </a:cubicBezTo>
                  <a:cubicBezTo>
                    <a:pt x="15200" y="13050"/>
                    <a:pt x="18400" y="1732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19" name="Line"/>
            <p:cNvSpPr/>
            <p:nvPr/>
          </p:nvSpPr>
          <p:spPr>
            <a:xfrm>
              <a:off x="8047103" y="3695700"/>
              <a:ext cx="169797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1" h="21600" fill="norm" stroke="1" extrusionOk="0">
                  <a:moveTo>
                    <a:pt x="21131" y="0"/>
                  </a:moveTo>
                  <a:cubicBezTo>
                    <a:pt x="19814" y="0"/>
                    <a:pt x="18497" y="0"/>
                    <a:pt x="16258" y="1087"/>
                  </a:cubicBezTo>
                  <a:cubicBezTo>
                    <a:pt x="14019" y="2174"/>
                    <a:pt x="10858" y="4347"/>
                    <a:pt x="7829" y="7132"/>
                  </a:cubicBezTo>
                  <a:cubicBezTo>
                    <a:pt x="4799" y="9917"/>
                    <a:pt x="1902" y="13313"/>
                    <a:pt x="716" y="15826"/>
                  </a:cubicBezTo>
                  <a:cubicBezTo>
                    <a:pt x="-469" y="18340"/>
                    <a:pt x="58" y="19970"/>
                    <a:pt x="58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0" name="Line"/>
            <p:cNvSpPr/>
            <p:nvPr/>
          </p:nvSpPr>
          <p:spPr>
            <a:xfrm>
              <a:off x="8204199" y="3889755"/>
              <a:ext cx="177801" cy="146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90" fill="norm" stroke="1" extrusionOk="0">
                  <a:moveTo>
                    <a:pt x="0" y="6887"/>
                  </a:moveTo>
                  <a:cubicBezTo>
                    <a:pt x="257" y="5344"/>
                    <a:pt x="514" y="3801"/>
                    <a:pt x="1286" y="2567"/>
                  </a:cubicBezTo>
                  <a:cubicBezTo>
                    <a:pt x="2057" y="1333"/>
                    <a:pt x="3343" y="407"/>
                    <a:pt x="4629" y="99"/>
                  </a:cubicBezTo>
                  <a:cubicBezTo>
                    <a:pt x="5914" y="-210"/>
                    <a:pt x="7200" y="99"/>
                    <a:pt x="7586" y="2567"/>
                  </a:cubicBezTo>
                  <a:cubicBezTo>
                    <a:pt x="7971" y="5036"/>
                    <a:pt x="7457" y="9664"/>
                    <a:pt x="6943" y="12750"/>
                  </a:cubicBezTo>
                  <a:cubicBezTo>
                    <a:pt x="6429" y="15836"/>
                    <a:pt x="5914" y="17379"/>
                    <a:pt x="6171" y="18767"/>
                  </a:cubicBezTo>
                  <a:cubicBezTo>
                    <a:pt x="6429" y="20156"/>
                    <a:pt x="7457" y="21390"/>
                    <a:pt x="10157" y="21390"/>
                  </a:cubicBezTo>
                  <a:cubicBezTo>
                    <a:pt x="12857" y="21390"/>
                    <a:pt x="17229" y="20156"/>
                    <a:pt x="21600" y="189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1" name="Line"/>
            <p:cNvSpPr/>
            <p:nvPr/>
          </p:nvSpPr>
          <p:spPr>
            <a:xfrm>
              <a:off x="5968999" y="4184650"/>
              <a:ext cx="57151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200" y="4320"/>
                    <a:pt x="8800" y="8640"/>
                    <a:pt x="5200" y="12240"/>
                  </a:cubicBezTo>
                  <a:cubicBezTo>
                    <a:pt x="1600" y="15840"/>
                    <a:pt x="800" y="1872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2" name="Line"/>
            <p:cNvSpPr/>
            <p:nvPr/>
          </p:nvSpPr>
          <p:spPr>
            <a:xfrm>
              <a:off x="6019799" y="4483100"/>
              <a:ext cx="2540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3" name="Line"/>
            <p:cNvSpPr/>
            <p:nvPr/>
          </p:nvSpPr>
          <p:spPr>
            <a:xfrm>
              <a:off x="5156199" y="4457700"/>
              <a:ext cx="63501" cy="222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880" y="3703"/>
                    <a:pt x="5760" y="7406"/>
                    <a:pt x="8280" y="10903"/>
                  </a:cubicBezTo>
                  <a:cubicBezTo>
                    <a:pt x="10800" y="14400"/>
                    <a:pt x="12960" y="17691"/>
                    <a:pt x="15120" y="19440"/>
                  </a:cubicBezTo>
                  <a:cubicBezTo>
                    <a:pt x="17280" y="21189"/>
                    <a:pt x="19440" y="2139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4" name="Line"/>
            <p:cNvSpPr/>
            <p:nvPr/>
          </p:nvSpPr>
          <p:spPr>
            <a:xfrm>
              <a:off x="5235262" y="4451350"/>
              <a:ext cx="130488" cy="406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6" h="21600" fill="norm" stroke="1" extrusionOk="0">
                  <a:moveTo>
                    <a:pt x="21136" y="0"/>
                  </a:moveTo>
                  <a:cubicBezTo>
                    <a:pt x="15993" y="3712"/>
                    <a:pt x="10850" y="7425"/>
                    <a:pt x="7079" y="10519"/>
                  </a:cubicBezTo>
                  <a:cubicBezTo>
                    <a:pt x="3307" y="13612"/>
                    <a:pt x="907" y="16088"/>
                    <a:pt x="222" y="17831"/>
                  </a:cubicBezTo>
                  <a:cubicBezTo>
                    <a:pt x="-464" y="19575"/>
                    <a:pt x="565" y="20588"/>
                    <a:pt x="159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5" name="Line"/>
            <p:cNvSpPr/>
            <p:nvPr/>
          </p:nvSpPr>
          <p:spPr>
            <a:xfrm>
              <a:off x="5393266" y="4660900"/>
              <a:ext cx="118535" cy="158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029" y="0"/>
                  </a:moveTo>
                  <a:cubicBezTo>
                    <a:pt x="6943" y="6048"/>
                    <a:pt x="3857" y="12096"/>
                    <a:pt x="2121" y="15840"/>
                  </a:cubicBezTo>
                  <a:cubicBezTo>
                    <a:pt x="386" y="19584"/>
                    <a:pt x="0" y="21024"/>
                    <a:pt x="0" y="21024"/>
                  </a:cubicBezTo>
                  <a:cubicBezTo>
                    <a:pt x="0" y="21024"/>
                    <a:pt x="386" y="19584"/>
                    <a:pt x="1350" y="17136"/>
                  </a:cubicBezTo>
                  <a:cubicBezTo>
                    <a:pt x="2314" y="14688"/>
                    <a:pt x="3857" y="11232"/>
                    <a:pt x="5593" y="8784"/>
                  </a:cubicBezTo>
                  <a:cubicBezTo>
                    <a:pt x="7329" y="6336"/>
                    <a:pt x="9257" y="4896"/>
                    <a:pt x="11186" y="4032"/>
                  </a:cubicBezTo>
                  <a:cubicBezTo>
                    <a:pt x="13114" y="3168"/>
                    <a:pt x="15043" y="2880"/>
                    <a:pt x="16586" y="4608"/>
                  </a:cubicBezTo>
                  <a:cubicBezTo>
                    <a:pt x="18129" y="6336"/>
                    <a:pt x="19286" y="10080"/>
                    <a:pt x="20057" y="13248"/>
                  </a:cubicBezTo>
                  <a:cubicBezTo>
                    <a:pt x="20829" y="16416"/>
                    <a:pt x="21214" y="1900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6" name="Line"/>
            <p:cNvSpPr/>
            <p:nvPr/>
          </p:nvSpPr>
          <p:spPr>
            <a:xfrm>
              <a:off x="6356349" y="4658783"/>
              <a:ext cx="44451" cy="1164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27"/>
                  </a:moveTo>
                  <a:cubicBezTo>
                    <a:pt x="2057" y="1964"/>
                    <a:pt x="4114" y="0"/>
                    <a:pt x="5657" y="0"/>
                  </a:cubicBezTo>
                  <a:cubicBezTo>
                    <a:pt x="7200" y="0"/>
                    <a:pt x="8229" y="1964"/>
                    <a:pt x="10800" y="5891"/>
                  </a:cubicBezTo>
                  <a:cubicBezTo>
                    <a:pt x="13371" y="9818"/>
                    <a:pt x="17486" y="1570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7" name="Line"/>
            <p:cNvSpPr/>
            <p:nvPr/>
          </p:nvSpPr>
          <p:spPr>
            <a:xfrm>
              <a:off x="6407149" y="4508500"/>
              <a:ext cx="4445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8" name="Line"/>
            <p:cNvSpPr/>
            <p:nvPr/>
          </p:nvSpPr>
          <p:spPr>
            <a:xfrm>
              <a:off x="6408713" y="4430777"/>
              <a:ext cx="239738" cy="41256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371" fill="norm" stroke="1" extrusionOk="0">
                  <a:moveTo>
                    <a:pt x="12821" y="1724"/>
                  </a:moveTo>
                  <a:cubicBezTo>
                    <a:pt x="12445" y="1176"/>
                    <a:pt x="12070" y="628"/>
                    <a:pt x="10661" y="299"/>
                  </a:cubicBezTo>
                  <a:cubicBezTo>
                    <a:pt x="9252" y="-30"/>
                    <a:pt x="6810" y="-140"/>
                    <a:pt x="4744" y="244"/>
                  </a:cubicBezTo>
                  <a:cubicBezTo>
                    <a:pt x="2678" y="628"/>
                    <a:pt x="988" y="1505"/>
                    <a:pt x="330" y="3259"/>
                  </a:cubicBezTo>
                  <a:cubicBezTo>
                    <a:pt x="-327" y="5013"/>
                    <a:pt x="49" y="7645"/>
                    <a:pt x="988" y="10605"/>
                  </a:cubicBezTo>
                  <a:cubicBezTo>
                    <a:pt x="1927" y="13566"/>
                    <a:pt x="3430" y="16855"/>
                    <a:pt x="4181" y="18774"/>
                  </a:cubicBezTo>
                  <a:cubicBezTo>
                    <a:pt x="4932" y="20692"/>
                    <a:pt x="4932" y="21241"/>
                    <a:pt x="4463" y="21350"/>
                  </a:cubicBezTo>
                  <a:cubicBezTo>
                    <a:pt x="3993" y="21460"/>
                    <a:pt x="3054" y="21131"/>
                    <a:pt x="2303" y="20692"/>
                  </a:cubicBezTo>
                  <a:cubicBezTo>
                    <a:pt x="1551" y="20254"/>
                    <a:pt x="988" y="19706"/>
                    <a:pt x="706" y="19048"/>
                  </a:cubicBezTo>
                  <a:cubicBezTo>
                    <a:pt x="424" y="18390"/>
                    <a:pt x="424" y="17622"/>
                    <a:pt x="2960" y="16690"/>
                  </a:cubicBezTo>
                  <a:cubicBezTo>
                    <a:pt x="5496" y="15758"/>
                    <a:pt x="10567" y="14662"/>
                    <a:pt x="14042" y="14059"/>
                  </a:cubicBezTo>
                  <a:cubicBezTo>
                    <a:pt x="17516" y="13456"/>
                    <a:pt x="19395" y="13346"/>
                    <a:pt x="21273" y="1323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29" name="Line"/>
            <p:cNvSpPr/>
            <p:nvPr/>
          </p:nvSpPr>
          <p:spPr>
            <a:xfrm>
              <a:off x="7439333" y="4514850"/>
              <a:ext cx="231468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3" h="21600" fill="norm" stroke="1" extrusionOk="0">
                  <a:moveTo>
                    <a:pt x="17349" y="0"/>
                  </a:moveTo>
                  <a:cubicBezTo>
                    <a:pt x="15778" y="3508"/>
                    <a:pt x="14208" y="7015"/>
                    <a:pt x="12637" y="10154"/>
                  </a:cubicBezTo>
                  <a:cubicBezTo>
                    <a:pt x="11066" y="13292"/>
                    <a:pt x="9495" y="16062"/>
                    <a:pt x="8218" y="17631"/>
                  </a:cubicBezTo>
                  <a:cubicBezTo>
                    <a:pt x="6942" y="19200"/>
                    <a:pt x="5960" y="19569"/>
                    <a:pt x="4880" y="19385"/>
                  </a:cubicBezTo>
                  <a:cubicBezTo>
                    <a:pt x="3800" y="19200"/>
                    <a:pt x="2622" y="18462"/>
                    <a:pt x="1738" y="16892"/>
                  </a:cubicBezTo>
                  <a:cubicBezTo>
                    <a:pt x="855" y="15323"/>
                    <a:pt x="266" y="12923"/>
                    <a:pt x="69" y="11262"/>
                  </a:cubicBezTo>
                  <a:cubicBezTo>
                    <a:pt x="-127" y="9600"/>
                    <a:pt x="69" y="8677"/>
                    <a:pt x="953" y="8492"/>
                  </a:cubicBezTo>
                  <a:cubicBezTo>
                    <a:pt x="1837" y="8308"/>
                    <a:pt x="3408" y="8862"/>
                    <a:pt x="6157" y="10708"/>
                  </a:cubicBezTo>
                  <a:cubicBezTo>
                    <a:pt x="8906" y="12554"/>
                    <a:pt x="12833" y="15692"/>
                    <a:pt x="15582" y="17723"/>
                  </a:cubicBezTo>
                  <a:cubicBezTo>
                    <a:pt x="18331" y="19754"/>
                    <a:pt x="19902" y="20677"/>
                    <a:pt x="2147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0" name="Line"/>
            <p:cNvSpPr/>
            <p:nvPr/>
          </p:nvSpPr>
          <p:spPr>
            <a:xfrm>
              <a:off x="7734299" y="4658783"/>
              <a:ext cx="133351" cy="2116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029" y="10800"/>
                    <a:pt x="2057" y="0"/>
                    <a:pt x="5657" y="0"/>
                  </a:cubicBezTo>
                  <a:cubicBezTo>
                    <a:pt x="9257" y="0"/>
                    <a:pt x="15429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1" name="Line"/>
            <p:cNvSpPr/>
            <p:nvPr/>
          </p:nvSpPr>
          <p:spPr>
            <a:xfrm>
              <a:off x="7823199" y="4730750"/>
              <a:ext cx="1397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2" name="Line"/>
            <p:cNvSpPr/>
            <p:nvPr/>
          </p:nvSpPr>
          <p:spPr>
            <a:xfrm>
              <a:off x="8058149" y="4514850"/>
              <a:ext cx="203201" cy="279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375" y="4745"/>
                    <a:pt x="6750" y="9491"/>
                    <a:pt x="10350" y="13091"/>
                  </a:cubicBezTo>
                  <a:cubicBezTo>
                    <a:pt x="13950" y="16691"/>
                    <a:pt x="17775" y="191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3" name="Line"/>
            <p:cNvSpPr/>
            <p:nvPr/>
          </p:nvSpPr>
          <p:spPr>
            <a:xfrm>
              <a:off x="8070346" y="4445000"/>
              <a:ext cx="222754" cy="381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600" fill="norm" stroke="1" extrusionOk="0">
                  <a:moveTo>
                    <a:pt x="21445" y="0"/>
                  </a:moveTo>
                  <a:cubicBezTo>
                    <a:pt x="20426" y="0"/>
                    <a:pt x="19407" y="0"/>
                    <a:pt x="17370" y="1380"/>
                  </a:cubicBezTo>
                  <a:cubicBezTo>
                    <a:pt x="15332" y="2760"/>
                    <a:pt x="12275" y="5520"/>
                    <a:pt x="9320" y="8520"/>
                  </a:cubicBezTo>
                  <a:cubicBezTo>
                    <a:pt x="6366" y="11520"/>
                    <a:pt x="3513" y="14760"/>
                    <a:pt x="1883" y="16800"/>
                  </a:cubicBezTo>
                  <a:cubicBezTo>
                    <a:pt x="253" y="18840"/>
                    <a:pt x="-155" y="19680"/>
                    <a:pt x="49" y="20280"/>
                  </a:cubicBezTo>
                  <a:cubicBezTo>
                    <a:pt x="253" y="20880"/>
                    <a:pt x="1068" y="21240"/>
                    <a:pt x="188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4" name="Line"/>
            <p:cNvSpPr/>
            <p:nvPr/>
          </p:nvSpPr>
          <p:spPr>
            <a:xfrm>
              <a:off x="8267699" y="4705350"/>
              <a:ext cx="114301" cy="184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69"/>
                    <a:pt x="0" y="8938"/>
                    <a:pt x="0" y="11793"/>
                  </a:cubicBezTo>
                  <a:cubicBezTo>
                    <a:pt x="0" y="14648"/>
                    <a:pt x="0" y="15890"/>
                    <a:pt x="400" y="15641"/>
                  </a:cubicBezTo>
                  <a:cubicBezTo>
                    <a:pt x="800" y="15393"/>
                    <a:pt x="1600" y="13655"/>
                    <a:pt x="2400" y="12041"/>
                  </a:cubicBezTo>
                  <a:cubicBezTo>
                    <a:pt x="3200" y="10428"/>
                    <a:pt x="4000" y="8938"/>
                    <a:pt x="5200" y="7821"/>
                  </a:cubicBezTo>
                  <a:cubicBezTo>
                    <a:pt x="6400" y="6703"/>
                    <a:pt x="8000" y="5959"/>
                    <a:pt x="10400" y="6703"/>
                  </a:cubicBezTo>
                  <a:cubicBezTo>
                    <a:pt x="12800" y="7448"/>
                    <a:pt x="16000" y="9683"/>
                    <a:pt x="18000" y="12414"/>
                  </a:cubicBezTo>
                  <a:cubicBezTo>
                    <a:pt x="20000" y="15145"/>
                    <a:pt x="20800" y="1837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5" name="Line"/>
            <p:cNvSpPr/>
            <p:nvPr/>
          </p:nvSpPr>
          <p:spPr>
            <a:xfrm>
              <a:off x="5565004" y="5319596"/>
              <a:ext cx="135625" cy="1656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70" h="20619" fill="norm" stroke="1" extrusionOk="0">
                  <a:moveTo>
                    <a:pt x="19264" y="3373"/>
                  </a:moveTo>
                  <a:cubicBezTo>
                    <a:pt x="15992" y="2056"/>
                    <a:pt x="12719" y="739"/>
                    <a:pt x="10264" y="212"/>
                  </a:cubicBezTo>
                  <a:cubicBezTo>
                    <a:pt x="7810" y="-315"/>
                    <a:pt x="6173" y="-52"/>
                    <a:pt x="4373" y="3241"/>
                  </a:cubicBezTo>
                  <a:cubicBezTo>
                    <a:pt x="2573" y="6534"/>
                    <a:pt x="610" y="12856"/>
                    <a:pt x="119" y="16544"/>
                  </a:cubicBezTo>
                  <a:cubicBezTo>
                    <a:pt x="-372" y="20231"/>
                    <a:pt x="610" y="21285"/>
                    <a:pt x="3883" y="20231"/>
                  </a:cubicBezTo>
                  <a:cubicBezTo>
                    <a:pt x="7155" y="19178"/>
                    <a:pt x="12719" y="16017"/>
                    <a:pt x="15992" y="12987"/>
                  </a:cubicBezTo>
                  <a:cubicBezTo>
                    <a:pt x="19264" y="9958"/>
                    <a:pt x="20246" y="7061"/>
                    <a:pt x="20737" y="4822"/>
                  </a:cubicBezTo>
                  <a:cubicBezTo>
                    <a:pt x="21228" y="2583"/>
                    <a:pt x="21228" y="1002"/>
                    <a:pt x="17792" y="607"/>
                  </a:cubicBezTo>
                  <a:cubicBezTo>
                    <a:pt x="14355" y="212"/>
                    <a:pt x="7483" y="1002"/>
                    <a:pt x="610" y="17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6" name="Line"/>
            <p:cNvSpPr/>
            <p:nvPr/>
          </p:nvSpPr>
          <p:spPr>
            <a:xfrm>
              <a:off x="7042149" y="5345629"/>
              <a:ext cx="96501" cy="1811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52" h="21007" fill="norm" stroke="1" extrusionOk="0">
                  <a:moveTo>
                    <a:pt x="17923" y="6015"/>
                  </a:moveTo>
                  <a:cubicBezTo>
                    <a:pt x="17464" y="4051"/>
                    <a:pt x="17004" y="2088"/>
                    <a:pt x="15626" y="983"/>
                  </a:cubicBezTo>
                  <a:cubicBezTo>
                    <a:pt x="14247" y="-122"/>
                    <a:pt x="11949" y="-367"/>
                    <a:pt x="9651" y="615"/>
                  </a:cubicBezTo>
                  <a:cubicBezTo>
                    <a:pt x="7353" y="1597"/>
                    <a:pt x="5055" y="3806"/>
                    <a:pt x="3217" y="6997"/>
                  </a:cubicBezTo>
                  <a:cubicBezTo>
                    <a:pt x="1379" y="10188"/>
                    <a:pt x="0" y="14360"/>
                    <a:pt x="0" y="16938"/>
                  </a:cubicBezTo>
                  <a:cubicBezTo>
                    <a:pt x="0" y="19515"/>
                    <a:pt x="1379" y="20497"/>
                    <a:pt x="3217" y="20865"/>
                  </a:cubicBezTo>
                  <a:cubicBezTo>
                    <a:pt x="5055" y="21233"/>
                    <a:pt x="7353" y="20988"/>
                    <a:pt x="10570" y="18901"/>
                  </a:cubicBezTo>
                  <a:cubicBezTo>
                    <a:pt x="13787" y="16815"/>
                    <a:pt x="17923" y="12888"/>
                    <a:pt x="19762" y="10310"/>
                  </a:cubicBezTo>
                  <a:cubicBezTo>
                    <a:pt x="21600" y="7733"/>
                    <a:pt x="21140" y="6506"/>
                    <a:pt x="19532" y="5401"/>
                  </a:cubicBezTo>
                  <a:cubicBezTo>
                    <a:pt x="17923" y="4297"/>
                    <a:pt x="15166" y="3315"/>
                    <a:pt x="13098" y="3069"/>
                  </a:cubicBezTo>
                  <a:cubicBezTo>
                    <a:pt x="11030" y="2824"/>
                    <a:pt x="9651" y="3315"/>
                    <a:pt x="8272" y="380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7" name="Line"/>
            <p:cNvSpPr/>
            <p:nvPr/>
          </p:nvSpPr>
          <p:spPr>
            <a:xfrm>
              <a:off x="7277099" y="5429250"/>
              <a:ext cx="44451" cy="31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8" name="Line"/>
            <p:cNvSpPr/>
            <p:nvPr/>
          </p:nvSpPr>
          <p:spPr>
            <a:xfrm>
              <a:off x="7427040" y="5354751"/>
              <a:ext cx="219578" cy="1120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40" h="21169" fill="norm" stroke="1" extrusionOk="0">
                  <a:moveTo>
                    <a:pt x="2091" y="2078"/>
                  </a:moveTo>
                  <a:cubicBezTo>
                    <a:pt x="1268" y="6478"/>
                    <a:pt x="445" y="10878"/>
                    <a:pt x="137" y="14078"/>
                  </a:cubicBezTo>
                  <a:cubicBezTo>
                    <a:pt x="-172" y="17278"/>
                    <a:pt x="34" y="19278"/>
                    <a:pt x="857" y="20278"/>
                  </a:cubicBezTo>
                  <a:cubicBezTo>
                    <a:pt x="1679" y="21278"/>
                    <a:pt x="3119" y="21278"/>
                    <a:pt x="4251" y="20678"/>
                  </a:cubicBezTo>
                  <a:cubicBezTo>
                    <a:pt x="5382" y="20078"/>
                    <a:pt x="6205" y="18878"/>
                    <a:pt x="7028" y="17678"/>
                  </a:cubicBezTo>
                  <a:cubicBezTo>
                    <a:pt x="7851" y="16478"/>
                    <a:pt x="8674" y="15278"/>
                    <a:pt x="9188" y="15678"/>
                  </a:cubicBezTo>
                  <a:cubicBezTo>
                    <a:pt x="9702" y="16078"/>
                    <a:pt x="9908" y="18078"/>
                    <a:pt x="10525" y="19278"/>
                  </a:cubicBezTo>
                  <a:cubicBezTo>
                    <a:pt x="11142" y="20478"/>
                    <a:pt x="12171" y="20878"/>
                    <a:pt x="13199" y="21078"/>
                  </a:cubicBezTo>
                  <a:cubicBezTo>
                    <a:pt x="14228" y="21278"/>
                    <a:pt x="15257" y="21278"/>
                    <a:pt x="16491" y="19678"/>
                  </a:cubicBezTo>
                  <a:cubicBezTo>
                    <a:pt x="17725" y="18078"/>
                    <a:pt x="19165" y="14878"/>
                    <a:pt x="20091" y="12078"/>
                  </a:cubicBezTo>
                  <a:cubicBezTo>
                    <a:pt x="21017" y="9278"/>
                    <a:pt x="21428" y="6878"/>
                    <a:pt x="21325" y="4678"/>
                  </a:cubicBezTo>
                  <a:cubicBezTo>
                    <a:pt x="21222" y="2478"/>
                    <a:pt x="20605" y="478"/>
                    <a:pt x="20194" y="78"/>
                  </a:cubicBezTo>
                  <a:cubicBezTo>
                    <a:pt x="19782" y="-322"/>
                    <a:pt x="19577" y="878"/>
                    <a:pt x="19371" y="207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39" name="Line"/>
            <p:cNvSpPr/>
            <p:nvPr/>
          </p:nvSpPr>
          <p:spPr>
            <a:xfrm>
              <a:off x="7721599" y="5448300"/>
              <a:ext cx="381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0" name="Line"/>
            <p:cNvSpPr/>
            <p:nvPr/>
          </p:nvSpPr>
          <p:spPr>
            <a:xfrm>
              <a:off x="1264075" y="6214054"/>
              <a:ext cx="252626" cy="75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3" h="21464" fill="norm" stroke="1" extrusionOk="0">
                  <a:moveTo>
                    <a:pt x="4284" y="6771"/>
                  </a:moveTo>
                  <a:cubicBezTo>
                    <a:pt x="3384" y="6832"/>
                    <a:pt x="2484" y="6892"/>
                    <a:pt x="2034" y="7073"/>
                  </a:cubicBezTo>
                  <a:cubicBezTo>
                    <a:pt x="1584" y="7254"/>
                    <a:pt x="1584" y="7556"/>
                    <a:pt x="1674" y="8943"/>
                  </a:cubicBezTo>
                  <a:cubicBezTo>
                    <a:pt x="1764" y="10331"/>
                    <a:pt x="1944" y="12805"/>
                    <a:pt x="1944" y="14916"/>
                  </a:cubicBezTo>
                  <a:cubicBezTo>
                    <a:pt x="1944" y="17028"/>
                    <a:pt x="1764" y="18778"/>
                    <a:pt x="1404" y="19894"/>
                  </a:cubicBezTo>
                  <a:cubicBezTo>
                    <a:pt x="1044" y="21010"/>
                    <a:pt x="504" y="21493"/>
                    <a:pt x="234" y="21463"/>
                  </a:cubicBezTo>
                  <a:cubicBezTo>
                    <a:pt x="-36" y="21433"/>
                    <a:pt x="-36" y="20890"/>
                    <a:pt x="54" y="19562"/>
                  </a:cubicBezTo>
                  <a:cubicBezTo>
                    <a:pt x="144" y="18235"/>
                    <a:pt x="324" y="16123"/>
                    <a:pt x="1044" y="13951"/>
                  </a:cubicBezTo>
                  <a:cubicBezTo>
                    <a:pt x="1764" y="11779"/>
                    <a:pt x="3024" y="9547"/>
                    <a:pt x="4194" y="7525"/>
                  </a:cubicBezTo>
                  <a:cubicBezTo>
                    <a:pt x="5364" y="5504"/>
                    <a:pt x="6444" y="3694"/>
                    <a:pt x="7614" y="2457"/>
                  </a:cubicBezTo>
                  <a:cubicBezTo>
                    <a:pt x="8784" y="1220"/>
                    <a:pt x="10044" y="557"/>
                    <a:pt x="11124" y="225"/>
                  </a:cubicBezTo>
                  <a:cubicBezTo>
                    <a:pt x="12204" y="-107"/>
                    <a:pt x="13104" y="-107"/>
                    <a:pt x="14544" y="466"/>
                  </a:cubicBezTo>
                  <a:cubicBezTo>
                    <a:pt x="15984" y="1039"/>
                    <a:pt x="17964" y="2186"/>
                    <a:pt x="19314" y="3302"/>
                  </a:cubicBezTo>
                  <a:cubicBezTo>
                    <a:pt x="20664" y="4418"/>
                    <a:pt x="21384" y="5504"/>
                    <a:pt x="21474" y="6349"/>
                  </a:cubicBezTo>
                  <a:cubicBezTo>
                    <a:pt x="21564" y="7194"/>
                    <a:pt x="21024" y="7797"/>
                    <a:pt x="18684" y="8249"/>
                  </a:cubicBezTo>
                  <a:cubicBezTo>
                    <a:pt x="16344" y="8702"/>
                    <a:pt x="12204" y="9004"/>
                    <a:pt x="9144" y="9124"/>
                  </a:cubicBezTo>
                  <a:cubicBezTo>
                    <a:pt x="6084" y="9245"/>
                    <a:pt x="4104" y="9185"/>
                    <a:pt x="2844" y="9275"/>
                  </a:cubicBezTo>
                  <a:cubicBezTo>
                    <a:pt x="1584" y="9366"/>
                    <a:pt x="1044" y="9607"/>
                    <a:pt x="504" y="98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1" name="Line"/>
            <p:cNvSpPr/>
            <p:nvPr/>
          </p:nvSpPr>
          <p:spPr>
            <a:xfrm>
              <a:off x="1485900" y="6603436"/>
              <a:ext cx="120650" cy="1529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383" fill="norm" stroke="1" extrusionOk="0">
                  <a:moveTo>
                    <a:pt x="0" y="967"/>
                  </a:moveTo>
                  <a:cubicBezTo>
                    <a:pt x="1895" y="375"/>
                    <a:pt x="3789" y="-217"/>
                    <a:pt x="5305" y="79"/>
                  </a:cubicBezTo>
                  <a:cubicBezTo>
                    <a:pt x="6821" y="375"/>
                    <a:pt x="7958" y="1558"/>
                    <a:pt x="10611" y="5257"/>
                  </a:cubicBezTo>
                  <a:cubicBezTo>
                    <a:pt x="13263" y="8956"/>
                    <a:pt x="17432" y="15169"/>
                    <a:pt x="21600" y="213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2" name="Line"/>
            <p:cNvSpPr/>
            <p:nvPr/>
          </p:nvSpPr>
          <p:spPr>
            <a:xfrm>
              <a:off x="1498600" y="6597650"/>
              <a:ext cx="146050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843" y="2933"/>
                    <a:pt x="14087" y="5867"/>
                    <a:pt x="10487" y="9467"/>
                  </a:cubicBezTo>
                  <a:cubicBezTo>
                    <a:pt x="6887" y="13067"/>
                    <a:pt x="3443" y="1733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3" name="Line"/>
            <p:cNvSpPr/>
            <p:nvPr/>
          </p:nvSpPr>
          <p:spPr>
            <a:xfrm>
              <a:off x="1470765" y="5931847"/>
              <a:ext cx="154835" cy="1768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2" h="21485" fill="norm" stroke="1" extrusionOk="0">
                  <a:moveTo>
                    <a:pt x="9968" y="4514"/>
                  </a:moveTo>
                  <a:cubicBezTo>
                    <a:pt x="7633" y="7342"/>
                    <a:pt x="5298" y="10171"/>
                    <a:pt x="3547" y="12485"/>
                  </a:cubicBezTo>
                  <a:cubicBezTo>
                    <a:pt x="1795" y="14799"/>
                    <a:pt x="628" y="16599"/>
                    <a:pt x="190" y="16856"/>
                  </a:cubicBezTo>
                  <a:cubicBezTo>
                    <a:pt x="-248" y="17114"/>
                    <a:pt x="44" y="15828"/>
                    <a:pt x="1357" y="12999"/>
                  </a:cubicBezTo>
                  <a:cubicBezTo>
                    <a:pt x="2671" y="10171"/>
                    <a:pt x="5006" y="5799"/>
                    <a:pt x="6757" y="3228"/>
                  </a:cubicBezTo>
                  <a:cubicBezTo>
                    <a:pt x="8509" y="656"/>
                    <a:pt x="9676" y="-115"/>
                    <a:pt x="10698" y="14"/>
                  </a:cubicBezTo>
                  <a:cubicBezTo>
                    <a:pt x="11720" y="142"/>
                    <a:pt x="12595" y="1171"/>
                    <a:pt x="13909" y="4256"/>
                  </a:cubicBezTo>
                  <a:cubicBezTo>
                    <a:pt x="15222" y="7342"/>
                    <a:pt x="16974" y="12485"/>
                    <a:pt x="18287" y="15699"/>
                  </a:cubicBezTo>
                  <a:cubicBezTo>
                    <a:pt x="19601" y="18914"/>
                    <a:pt x="20476" y="20199"/>
                    <a:pt x="21352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4" name="Line"/>
            <p:cNvSpPr/>
            <p:nvPr/>
          </p:nvSpPr>
          <p:spPr>
            <a:xfrm>
              <a:off x="1784761" y="6229146"/>
              <a:ext cx="190090" cy="4320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85" h="21400" fill="norm" stroke="1" extrusionOk="0">
                  <a:moveTo>
                    <a:pt x="21085" y="3155"/>
                  </a:moveTo>
                  <a:cubicBezTo>
                    <a:pt x="20850" y="2631"/>
                    <a:pt x="20615" y="2107"/>
                    <a:pt x="20498" y="1583"/>
                  </a:cubicBezTo>
                  <a:cubicBezTo>
                    <a:pt x="20381" y="1058"/>
                    <a:pt x="20381" y="534"/>
                    <a:pt x="19794" y="219"/>
                  </a:cubicBezTo>
                  <a:cubicBezTo>
                    <a:pt x="19207" y="-95"/>
                    <a:pt x="18033" y="-200"/>
                    <a:pt x="15685" y="796"/>
                  </a:cubicBezTo>
                  <a:cubicBezTo>
                    <a:pt x="13337" y="1792"/>
                    <a:pt x="9815" y="3889"/>
                    <a:pt x="6763" y="6616"/>
                  </a:cubicBezTo>
                  <a:cubicBezTo>
                    <a:pt x="3711" y="9342"/>
                    <a:pt x="1128" y="12697"/>
                    <a:pt x="307" y="15214"/>
                  </a:cubicBezTo>
                  <a:cubicBezTo>
                    <a:pt x="-515" y="17730"/>
                    <a:pt x="424" y="19408"/>
                    <a:pt x="1833" y="20299"/>
                  </a:cubicBezTo>
                  <a:cubicBezTo>
                    <a:pt x="3242" y="21190"/>
                    <a:pt x="5120" y="21295"/>
                    <a:pt x="6998" y="214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5" name="Line"/>
            <p:cNvSpPr/>
            <p:nvPr/>
          </p:nvSpPr>
          <p:spPr>
            <a:xfrm>
              <a:off x="1957387" y="6369050"/>
              <a:ext cx="182564" cy="2476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4" h="21600" fill="norm" stroke="1" extrusionOk="0">
                  <a:moveTo>
                    <a:pt x="21414" y="0"/>
                  </a:moveTo>
                  <a:cubicBezTo>
                    <a:pt x="18683" y="4615"/>
                    <a:pt x="15952" y="9231"/>
                    <a:pt x="13717" y="12277"/>
                  </a:cubicBezTo>
                  <a:cubicBezTo>
                    <a:pt x="11483" y="15323"/>
                    <a:pt x="9745" y="16800"/>
                    <a:pt x="8255" y="17723"/>
                  </a:cubicBezTo>
                  <a:cubicBezTo>
                    <a:pt x="6766" y="18646"/>
                    <a:pt x="5524" y="19015"/>
                    <a:pt x="4159" y="18369"/>
                  </a:cubicBezTo>
                  <a:cubicBezTo>
                    <a:pt x="2793" y="17723"/>
                    <a:pt x="1304" y="16062"/>
                    <a:pt x="559" y="14769"/>
                  </a:cubicBezTo>
                  <a:cubicBezTo>
                    <a:pt x="-186" y="13477"/>
                    <a:pt x="-186" y="12554"/>
                    <a:pt x="559" y="11815"/>
                  </a:cubicBezTo>
                  <a:cubicBezTo>
                    <a:pt x="1304" y="11077"/>
                    <a:pt x="2793" y="10523"/>
                    <a:pt x="5152" y="10800"/>
                  </a:cubicBezTo>
                  <a:cubicBezTo>
                    <a:pt x="7511" y="11077"/>
                    <a:pt x="10738" y="12185"/>
                    <a:pt x="13593" y="14123"/>
                  </a:cubicBezTo>
                  <a:cubicBezTo>
                    <a:pt x="16448" y="16062"/>
                    <a:pt x="18931" y="18831"/>
                    <a:pt x="2141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6" name="Line"/>
            <p:cNvSpPr/>
            <p:nvPr/>
          </p:nvSpPr>
          <p:spPr>
            <a:xfrm>
              <a:off x="2247900" y="6284954"/>
              <a:ext cx="114752" cy="3952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1" h="21454" fill="norm" stroke="1" extrusionOk="0">
                  <a:moveTo>
                    <a:pt x="5786" y="84"/>
                  </a:moveTo>
                  <a:cubicBezTo>
                    <a:pt x="7714" y="-31"/>
                    <a:pt x="9643" y="-146"/>
                    <a:pt x="12343" y="601"/>
                  </a:cubicBezTo>
                  <a:cubicBezTo>
                    <a:pt x="15043" y="1348"/>
                    <a:pt x="18514" y="2956"/>
                    <a:pt x="20057" y="5656"/>
                  </a:cubicBezTo>
                  <a:cubicBezTo>
                    <a:pt x="21600" y="8356"/>
                    <a:pt x="21214" y="12148"/>
                    <a:pt x="17550" y="14963"/>
                  </a:cubicBezTo>
                  <a:cubicBezTo>
                    <a:pt x="13886" y="17777"/>
                    <a:pt x="6943" y="19616"/>
                    <a:pt x="0" y="214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7" name="Line"/>
            <p:cNvSpPr/>
            <p:nvPr/>
          </p:nvSpPr>
          <p:spPr>
            <a:xfrm>
              <a:off x="2711450" y="6400800"/>
              <a:ext cx="190501" cy="12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8" name="Line"/>
            <p:cNvSpPr/>
            <p:nvPr/>
          </p:nvSpPr>
          <p:spPr>
            <a:xfrm>
              <a:off x="2755900" y="6572250"/>
              <a:ext cx="1524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49" name="Line"/>
            <p:cNvSpPr/>
            <p:nvPr/>
          </p:nvSpPr>
          <p:spPr>
            <a:xfrm>
              <a:off x="3612894" y="6662061"/>
              <a:ext cx="2940307" cy="9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393" fill="norm" stroke="1" extrusionOk="0">
                  <a:moveTo>
                    <a:pt x="235" y="15633"/>
                  </a:moveTo>
                  <a:cubicBezTo>
                    <a:pt x="126" y="15633"/>
                    <a:pt x="17" y="15633"/>
                    <a:pt x="2" y="16353"/>
                  </a:cubicBezTo>
                  <a:cubicBezTo>
                    <a:pt x="-14" y="17073"/>
                    <a:pt x="64" y="18513"/>
                    <a:pt x="351" y="19473"/>
                  </a:cubicBezTo>
                  <a:cubicBezTo>
                    <a:pt x="639" y="20433"/>
                    <a:pt x="1136" y="20913"/>
                    <a:pt x="1711" y="21153"/>
                  </a:cubicBezTo>
                  <a:cubicBezTo>
                    <a:pt x="2286" y="21393"/>
                    <a:pt x="2939" y="21393"/>
                    <a:pt x="3576" y="21393"/>
                  </a:cubicBezTo>
                  <a:cubicBezTo>
                    <a:pt x="4213" y="21393"/>
                    <a:pt x="4834" y="21393"/>
                    <a:pt x="5448" y="20913"/>
                  </a:cubicBezTo>
                  <a:cubicBezTo>
                    <a:pt x="6062" y="20433"/>
                    <a:pt x="6668" y="19473"/>
                    <a:pt x="7235" y="18513"/>
                  </a:cubicBezTo>
                  <a:cubicBezTo>
                    <a:pt x="7802" y="17553"/>
                    <a:pt x="8331" y="16593"/>
                    <a:pt x="8906" y="15873"/>
                  </a:cubicBezTo>
                  <a:cubicBezTo>
                    <a:pt x="9481" y="15153"/>
                    <a:pt x="10102" y="14673"/>
                    <a:pt x="10669" y="14433"/>
                  </a:cubicBezTo>
                  <a:cubicBezTo>
                    <a:pt x="11237" y="14193"/>
                    <a:pt x="11749" y="14193"/>
                    <a:pt x="12355" y="14193"/>
                  </a:cubicBezTo>
                  <a:cubicBezTo>
                    <a:pt x="12962" y="14193"/>
                    <a:pt x="13661" y="14193"/>
                    <a:pt x="14313" y="13953"/>
                  </a:cubicBezTo>
                  <a:cubicBezTo>
                    <a:pt x="14966" y="13713"/>
                    <a:pt x="15572" y="13233"/>
                    <a:pt x="16194" y="12273"/>
                  </a:cubicBezTo>
                  <a:cubicBezTo>
                    <a:pt x="16815" y="11313"/>
                    <a:pt x="17452" y="9873"/>
                    <a:pt x="18059" y="8433"/>
                  </a:cubicBezTo>
                  <a:cubicBezTo>
                    <a:pt x="18665" y="6993"/>
                    <a:pt x="19240" y="5553"/>
                    <a:pt x="19760" y="4113"/>
                  </a:cubicBezTo>
                  <a:cubicBezTo>
                    <a:pt x="20281" y="2673"/>
                    <a:pt x="20747" y="1233"/>
                    <a:pt x="21019" y="513"/>
                  </a:cubicBezTo>
                  <a:cubicBezTo>
                    <a:pt x="21291" y="-207"/>
                    <a:pt x="21368" y="-207"/>
                    <a:pt x="21431" y="753"/>
                  </a:cubicBezTo>
                  <a:cubicBezTo>
                    <a:pt x="21493" y="1713"/>
                    <a:pt x="21539" y="3633"/>
                    <a:pt x="21586" y="55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0" name="Line"/>
            <p:cNvSpPr/>
            <p:nvPr/>
          </p:nvSpPr>
          <p:spPr>
            <a:xfrm>
              <a:off x="4820075" y="6943997"/>
              <a:ext cx="222957" cy="23150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64" h="21283" fill="norm" stroke="1" extrusionOk="0">
                  <a:moveTo>
                    <a:pt x="1793" y="2602"/>
                  </a:moveTo>
                  <a:cubicBezTo>
                    <a:pt x="1182" y="7856"/>
                    <a:pt x="570" y="13110"/>
                    <a:pt x="265" y="16224"/>
                  </a:cubicBezTo>
                  <a:cubicBezTo>
                    <a:pt x="-41" y="19337"/>
                    <a:pt x="-41" y="20310"/>
                    <a:pt x="61" y="20115"/>
                  </a:cubicBezTo>
                  <a:cubicBezTo>
                    <a:pt x="163" y="19921"/>
                    <a:pt x="367" y="18559"/>
                    <a:pt x="1385" y="15348"/>
                  </a:cubicBezTo>
                  <a:cubicBezTo>
                    <a:pt x="2404" y="12137"/>
                    <a:pt x="4238" y="7078"/>
                    <a:pt x="6480" y="3964"/>
                  </a:cubicBezTo>
                  <a:cubicBezTo>
                    <a:pt x="8721" y="851"/>
                    <a:pt x="11370" y="-317"/>
                    <a:pt x="13612" y="72"/>
                  </a:cubicBezTo>
                  <a:cubicBezTo>
                    <a:pt x="15853" y="461"/>
                    <a:pt x="17687" y="2407"/>
                    <a:pt x="19114" y="5326"/>
                  </a:cubicBezTo>
                  <a:cubicBezTo>
                    <a:pt x="20540" y="8245"/>
                    <a:pt x="21559" y="12137"/>
                    <a:pt x="21457" y="14959"/>
                  </a:cubicBezTo>
                  <a:cubicBezTo>
                    <a:pt x="21355" y="17780"/>
                    <a:pt x="20133" y="19532"/>
                    <a:pt x="18910" y="2128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1" name="Line"/>
            <p:cNvSpPr/>
            <p:nvPr/>
          </p:nvSpPr>
          <p:spPr>
            <a:xfrm>
              <a:off x="3778250" y="6134100"/>
              <a:ext cx="19051" cy="336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162"/>
                    <a:pt x="4800" y="10325"/>
                    <a:pt x="8400" y="13925"/>
                  </a:cubicBezTo>
                  <a:cubicBezTo>
                    <a:pt x="12000" y="17525"/>
                    <a:pt x="16800" y="1956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2" name="Line"/>
            <p:cNvSpPr/>
            <p:nvPr/>
          </p:nvSpPr>
          <p:spPr>
            <a:xfrm>
              <a:off x="3670300" y="6158936"/>
              <a:ext cx="311151" cy="196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2939" y="11375"/>
                    <a:pt x="5878" y="2735"/>
                    <a:pt x="9478" y="575"/>
                  </a:cubicBezTo>
                  <a:cubicBezTo>
                    <a:pt x="13078" y="-1585"/>
                    <a:pt x="17339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3" name="Line"/>
            <p:cNvSpPr/>
            <p:nvPr/>
          </p:nvSpPr>
          <p:spPr>
            <a:xfrm>
              <a:off x="3661833" y="6477000"/>
              <a:ext cx="287867" cy="266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898" fill="norm" stroke="1" extrusionOk="0">
                  <a:moveTo>
                    <a:pt x="2541" y="4985"/>
                  </a:moveTo>
                  <a:cubicBezTo>
                    <a:pt x="1271" y="8308"/>
                    <a:pt x="0" y="11631"/>
                    <a:pt x="0" y="14954"/>
                  </a:cubicBezTo>
                  <a:cubicBezTo>
                    <a:pt x="0" y="18277"/>
                    <a:pt x="1271" y="21600"/>
                    <a:pt x="4368" y="20769"/>
                  </a:cubicBezTo>
                  <a:cubicBezTo>
                    <a:pt x="7465" y="19938"/>
                    <a:pt x="12388" y="14954"/>
                    <a:pt x="15565" y="10800"/>
                  </a:cubicBezTo>
                  <a:cubicBezTo>
                    <a:pt x="18741" y="6646"/>
                    <a:pt x="20171" y="3323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4" name="Line"/>
            <p:cNvSpPr/>
            <p:nvPr/>
          </p:nvSpPr>
          <p:spPr>
            <a:xfrm>
              <a:off x="4026144" y="6104574"/>
              <a:ext cx="201867" cy="3756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0" h="21418" fill="norm" stroke="1" extrusionOk="0">
                  <a:moveTo>
                    <a:pt x="19150" y="3131"/>
                  </a:moveTo>
                  <a:cubicBezTo>
                    <a:pt x="19812" y="2648"/>
                    <a:pt x="20473" y="2166"/>
                    <a:pt x="20803" y="1623"/>
                  </a:cubicBezTo>
                  <a:cubicBezTo>
                    <a:pt x="21134" y="1080"/>
                    <a:pt x="21134" y="476"/>
                    <a:pt x="20473" y="175"/>
                  </a:cubicBezTo>
                  <a:cubicBezTo>
                    <a:pt x="19812" y="-127"/>
                    <a:pt x="18489" y="-127"/>
                    <a:pt x="16175" y="899"/>
                  </a:cubicBezTo>
                  <a:cubicBezTo>
                    <a:pt x="13861" y="1924"/>
                    <a:pt x="10554" y="3976"/>
                    <a:pt x="7579" y="6631"/>
                  </a:cubicBezTo>
                  <a:cubicBezTo>
                    <a:pt x="4603" y="9285"/>
                    <a:pt x="1958" y="12543"/>
                    <a:pt x="746" y="14957"/>
                  </a:cubicBezTo>
                  <a:cubicBezTo>
                    <a:pt x="-466" y="17370"/>
                    <a:pt x="-246" y="18939"/>
                    <a:pt x="1738" y="19965"/>
                  </a:cubicBezTo>
                  <a:cubicBezTo>
                    <a:pt x="3722" y="20990"/>
                    <a:pt x="7469" y="21473"/>
                    <a:pt x="10114" y="21413"/>
                  </a:cubicBezTo>
                  <a:cubicBezTo>
                    <a:pt x="12758" y="21352"/>
                    <a:pt x="14301" y="20749"/>
                    <a:pt x="15844" y="201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5" name="Line"/>
            <p:cNvSpPr/>
            <p:nvPr/>
          </p:nvSpPr>
          <p:spPr>
            <a:xfrm>
              <a:off x="4178299" y="6261100"/>
              <a:ext cx="165101" cy="2095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046" y="3709"/>
                    <a:pt x="6092" y="7418"/>
                    <a:pt x="8862" y="10691"/>
                  </a:cubicBezTo>
                  <a:cubicBezTo>
                    <a:pt x="11631" y="13964"/>
                    <a:pt x="14123" y="16800"/>
                    <a:pt x="16200" y="18545"/>
                  </a:cubicBezTo>
                  <a:cubicBezTo>
                    <a:pt x="18277" y="20291"/>
                    <a:pt x="19938" y="2094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6" name="Line"/>
            <p:cNvSpPr/>
            <p:nvPr/>
          </p:nvSpPr>
          <p:spPr>
            <a:xfrm>
              <a:off x="4235449" y="6201833"/>
              <a:ext cx="152401" cy="3069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3724"/>
                  </a:moveTo>
                  <a:cubicBezTo>
                    <a:pt x="21000" y="2979"/>
                    <a:pt x="20400" y="2234"/>
                    <a:pt x="19950" y="1490"/>
                  </a:cubicBezTo>
                  <a:cubicBezTo>
                    <a:pt x="19500" y="745"/>
                    <a:pt x="19200" y="0"/>
                    <a:pt x="18450" y="0"/>
                  </a:cubicBezTo>
                  <a:cubicBezTo>
                    <a:pt x="17700" y="0"/>
                    <a:pt x="16500" y="745"/>
                    <a:pt x="13650" y="3128"/>
                  </a:cubicBezTo>
                  <a:cubicBezTo>
                    <a:pt x="10800" y="5512"/>
                    <a:pt x="6300" y="9534"/>
                    <a:pt x="3750" y="12886"/>
                  </a:cubicBezTo>
                  <a:cubicBezTo>
                    <a:pt x="1200" y="16237"/>
                    <a:pt x="600" y="1891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7" name="Line"/>
            <p:cNvSpPr/>
            <p:nvPr/>
          </p:nvSpPr>
          <p:spPr>
            <a:xfrm>
              <a:off x="4444999" y="6388100"/>
              <a:ext cx="12701" cy="1778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5400"/>
                    <a:pt x="7200" y="10800"/>
                    <a:pt x="3600" y="14400"/>
                  </a:cubicBezTo>
                  <a:cubicBezTo>
                    <a:pt x="0" y="18000"/>
                    <a:pt x="0" y="198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8" name="Line"/>
            <p:cNvSpPr/>
            <p:nvPr/>
          </p:nvSpPr>
          <p:spPr>
            <a:xfrm>
              <a:off x="4533899" y="6350000"/>
              <a:ext cx="1333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86" y="0"/>
                    <a:pt x="10971" y="0"/>
                    <a:pt x="14571" y="3600"/>
                  </a:cubicBezTo>
                  <a:cubicBezTo>
                    <a:pt x="18171" y="7200"/>
                    <a:pt x="19886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59" name="Line"/>
            <p:cNvSpPr/>
            <p:nvPr/>
          </p:nvSpPr>
          <p:spPr>
            <a:xfrm>
              <a:off x="4552949" y="643890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0" name="Line"/>
            <p:cNvSpPr/>
            <p:nvPr/>
          </p:nvSpPr>
          <p:spPr>
            <a:xfrm>
              <a:off x="4743862" y="6290956"/>
              <a:ext cx="183738" cy="20509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7" h="21356" fill="norm" stroke="1" extrusionOk="0">
                  <a:moveTo>
                    <a:pt x="20571" y="197"/>
                  </a:moveTo>
                  <a:cubicBezTo>
                    <a:pt x="19343" y="-24"/>
                    <a:pt x="18116" y="-244"/>
                    <a:pt x="17502" y="638"/>
                  </a:cubicBezTo>
                  <a:cubicBezTo>
                    <a:pt x="16889" y="1519"/>
                    <a:pt x="16889" y="3503"/>
                    <a:pt x="15293" y="6699"/>
                  </a:cubicBezTo>
                  <a:cubicBezTo>
                    <a:pt x="13698" y="9895"/>
                    <a:pt x="10507" y="14303"/>
                    <a:pt x="8298" y="16727"/>
                  </a:cubicBezTo>
                  <a:cubicBezTo>
                    <a:pt x="6089" y="19152"/>
                    <a:pt x="4862" y="19593"/>
                    <a:pt x="3757" y="19483"/>
                  </a:cubicBezTo>
                  <a:cubicBezTo>
                    <a:pt x="2652" y="19372"/>
                    <a:pt x="1671" y="18711"/>
                    <a:pt x="934" y="17389"/>
                  </a:cubicBezTo>
                  <a:cubicBezTo>
                    <a:pt x="198" y="16066"/>
                    <a:pt x="-293" y="14083"/>
                    <a:pt x="198" y="12980"/>
                  </a:cubicBezTo>
                  <a:cubicBezTo>
                    <a:pt x="689" y="11878"/>
                    <a:pt x="2162" y="11658"/>
                    <a:pt x="5107" y="12760"/>
                  </a:cubicBezTo>
                  <a:cubicBezTo>
                    <a:pt x="8052" y="13862"/>
                    <a:pt x="12471" y="16287"/>
                    <a:pt x="15416" y="17940"/>
                  </a:cubicBezTo>
                  <a:cubicBezTo>
                    <a:pt x="18362" y="19593"/>
                    <a:pt x="19834" y="20474"/>
                    <a:pt x="21307" y="2135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1" name="Line"/>
            <p:cNvSpPr/>
            <p:nvPr/>
          </p:nvSpPr>
          <p:spPr>
            <a:xfrm>
              <a:off x="4959349" y="6184900"/>
              <a:ext cx="124707" cy="4127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62" h="21600" fill="norm" stroke="1" extrusionOk="0">
                  <a:moveTo>
                    <a:pt x="5311" y="0"/>
                  </a:moveTo>
                  <a:cubicBezTo>
                    <a:pt x="7436" y="0"/>
                    <a:pt x="9561" y="0"/>
                    <a:pt x="12393" y="886"/>
                  </a:cubicBezTo>
                  <a:cubicBezTo>
                    <a:pt x="15226" y="1772"/>
                    <a:pt x="18767" y="3545"/>
                    <a:pt x="20184" y="5926"/>
                  </a:cubicBezTo>
                  <a:cubicBezTo>
                    <a:pt x="21600" y="8308"/>
                    <a:pt x="20892" y="11298"/>
                    <a:pt x="17174" y="14012"/>
                  </a:cubicBezTo>
                  <a:cubicBezTo>
                    <a:pt x="13456" y="16726"/>
                    <a:pt x="6728" y="1916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2" name="Line"/>
            <p:cNvSpPr/>
            <p:nvPr/>
          </p:nvSpPr>
          <p:spPr>
            <a:xfrm>
              <a:off x="5346699" y="6378756"/>
              <a:ext cx="158751" cy="156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8" fill="norm" stroke="1" extrusionOk="0">
                  <a:moveTo>
                    <a:pt x="0" y="20018"/>
                  </a:moveTo>
                  <a:cubicBezTo>
                    <a:pt x="4032" y="11918"/>
                    <a:pt x="8064" y="3818"/>
                    <a:pt x="11664" y="1118"/>
                  </a:cubicBezTo>
                  <a:cubicBezTo>
                    <a:pt x="15264" y="-1582"/>
                    <a:pt x="18432" y="1118"/>
                    <a:pt x="21600" y="381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3" name="Line"/>
            <p:cNvSpPr/>
            <p:nvPr/>
          </p:nvSpPr>
          <p:spPr>
            <a:xfrm>
              <a:off x="5460999" y="6299200"/>
              <a:ext cx="76201" cy="190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600" y="0"/>
                  </a:moveTo>
                  <a:cubicBezTo>
                    <a:pt x="1800" y="4080"/>
                    <a:pt x="0" y="8160"/>
                    <a:pt x="0" y="11640"/>
                  </a:cubicBezTo>
                  <a:cubicBezTo>
                    <a:pt x="0" y="15120"/>
                    <a:pt x="1800" y="18000"/>
                    <a:pt x="5700" y="19560"/>
                  </a:cubicBezTo>
                  <a:cubicBezTo>
                    <a:pt x="9600" y="21120"/>
                    <a:pt x="15600" y="2136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4" name="Line"/>
            <p:cNvSpPr/>
            <p:nvPr/>
          </p:nvSpPr>
          <p:spPr>
            <a:xfrm>
              <a:off x="5735751" y="6172200"/>
              <a:ext cx="2369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3" h="21600" fill="norm" stroke="1" extrusionOk="0">
                  <a:moveTo>
                    <a:pt x="20153" y="0"/>
                  </a:moveTo>
                  <a:cubicBezTo>
                    <a:pt x="11153" y="3527"/>
                    <a:pt x="2153" y="7053"/>
                    <a:pt x="353" y="10653"/>
                  </a:cubicBezTo>
                  <a:cubicBezTo>
                    <a:pt x="-1447" y="14253"/>
                    <a:pt x="3953" y="17927"/>
                    <a:pt x="935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5" name="Line"/>
            <p:cNvSpPr/>
            <p:nvPr/>
          </p:nvSpPr>
          <p:spPr>
            <a:xfrm>
              <a:off x="5645513" y="6200519"/>
              <a:ext cx="221887" cy="478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1" h="21244" fill="norm" stroke="1" extrusionOk="0">
                  <a:moveTo>
                    <a:pt x="576" y="18427"/>
                  </a:moveTo>
                  <a:cubicBezTo>
                    <a:pt x="169" y="12792"/>
                    <a:pt x="-239" y="7157"/>
                    <a:pt x="169" y="3870"/>
                  </a:cubicBezTo>
                  <a:cubicBezTo>
                    <a:pt x="576" y="583"/>
                    <a:pt x="1799" y="-356"/>
                    <a:pt x="4550" y="114"/>
                  </a:cubicBezTo>
                  <a:cubicBezTo>
                    <a:pt x="7301" y="583"/>
                    <a:pt x="11580" y="2461"/>
                    <a:pt x="14636" y="6218"/>
                  </a:cubicBezTo>
                  <a:cubicBezTo>
                    <a:pt x="17693" y="9974"/>
                    <a:pt x="19527" y="15609"/>
                    <a:pt x="21361" y="2124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6" name="Line"/>
            <p:cNvSpPr/>
            <p:nvPr/>
          </p:nvSpPr>
          <p:spPr>
            <a:xfrm>
              <a:off x="5653384" y="6477000"/>
              <a:ext cx="194967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3" h="21600" fill="norm" stroke="1" extrusionOk="0">
                  <a:moveTo>
                    <a:pt x="2580" y="19059"/>
                  </a:moveTo>
                  <a:cubicBezTo>
                    <a:pt x="1187" y="20329"/>
                    <a:pt x="-207" y="21600"/>
                    <a:pt x="25" y="21600"/>
                  </a:cubicBezTo>
                  <a:cubicBezTo>
                    <a:pt x="258" y="21600"/>
                    <a:pt x="2116" y="20329"/>
                    <a:pt x="5948" y="16518"/>
                  </a:cubicBezTo>
                  <a:cubicBezTo>
                    <a:pt x="9780" y="12706"/>
                    <a:pt x="15587" y="6353"/>
                    <a:pt x="21393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7" name="Line"/>
            <p:cNvSpPr/>
            <p:nvPr/>
          </p:nvSpPr>
          <p:spPr>
            <a:xfrm>
              <a:off x="5926931" y="6172200"/>
              <a:ext cx="150019" cy="3111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63" h="21600" fill="norm" stroke="1" extrusionOk="0">
                  <a:moveTo>
                    <a:pt x="21262" y="0"/>
                  </a:moveTo>
                  <a:cubicBezTo>
                    <a:pt x="15562" y="1176"/>
                    <a:pt x="9862" y="2351"/>
                    <a:pt x="6112" y="4922"/>
                  </a:cubicBezTo>
                  <a:cubicBezTo>
                    <a:pt x="2362" y="7494"/>
                    <a:pt x="562" y="11461"/>
                    <a:pt x="112" y="14253"/>
                  </a:cubicBezTo>
                  <a:cubicBezTo>
                    <a:pt x="-338" y="17045"/>
                    <a:pt x="562" y="18661"/>
                    <a:pt x="2812" y="19690"/>
                  </a:cubicBezTo>
                  <a:cubicBezTo>
                    <a:pt x="5062" y="20718"/>
                    <a:pt x="8662" y="21159"/>
                    <a:pt x="1226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8" name="Line"/>
            <p:cNvSpPr/>
            <p:nvPr/>
          </p:nvSpPr>
          <p:spPr>
            <a:xfrm>
              <a:off x="6064249" y="6229350"/>
              <a:ext cx="114301" cy="2349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3503"/>
                    <a:pt x="4800" y="7005"/>
                    <a:pt x="7400" y="10216"/>
                  </a:cubicBezTo>
                  <a:cubicBezTo>
                    <a:pt x="10000" y="13427"/>
                    <a:pt x="12800" y="16346"/>
                    <a:pt x="14800" y="18195"/>
                  </a:cubicBezTo>
                  <a:cubicBezTo>
                    <a:pt x="16800" y="20043"/>
                    <a:pt x="18000" y="20822"/>
                    <a:pt x="19000" y="21211"/>
                  </a:cubicBezTo>
                  <a:cubicBezTo>
                    <a:pt x="20000" y="21600"/>
                    <a:pt x="20800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69" name="Line"/>
            <p:cNvSpPr/>
            <p:nvPr/>
          </p:nvSpPr>
          <p:spPr>
            <a:xfrm>
              <a:off x="6062753" y="6261100"/>
              <a:ext cx="147548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7" h="21600" fill="norm" stroke="1" extrusionOk="0">
                  <a:moveTo>
                    <a:pt x="21207" y="0"/>
                  </a:moveTo>
                  <a:cubicBezTo>
                    <a:pt x="18469" y="1029"/>
                    <a:pt x="15731" y="2057"/>
                    <a:pt x="12080" y="4543"/>
                  </a:cubicBezTo>
                  <a:cubicBezTo>
                    <a:pt x="8430" y="7029"/>
                    <a:pt x="3866" y="10971"/>
                    <a:pt x="1737" y="14057"/>
                  </a:cubicBezTo>
                  <a:cubicBezTo>
                    <a:pt x="-393" y="17143"/>
                    <a:pt x="-89" y="19371"/>
                    <a:pt x="2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0" name="Line"/>
            <p:cNvSpPr/>
            <p:nvPr/>
          </p:nvSpPr>
          <p:spPr>
            <a:xfrm>
              <a:off x="6159499" y="6405930"/>
              <a:ext cx="146051" cy="1051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048" fill="norm" stroke="1" extrusionOk="0">
                  <a:moveTo>
                    <a:pt x="0" y="7867"/>
                  </a:moveTo>
                  <a:cubicBezTo>
                    <a:pt x="939" y="5749"/>
                    <a:pt x="1878" y="3632"/>
                    <a:pt x="3130" y="2149"/>
                  </a:cubicBezTo>
                  <a:cubicBezTo>
                    <a:pt x="4383" y="667"/>
                    <a:pt x="5948" y="-180"/>
                    <a:pt x="7357" y="32"/>
                  </a:cubicBezTo>
                  <a:cubicBezTo>
                    <a:pt x="8765" y="244"/>
                    <a:pt x="10017" y="1514"/>
                    <a:pt x="10330" y="4267"/>
                  </a:cubicBezTo>
                  <a:cubicBezTo>
                    <a:pt x="10643" y="7020"/>
                    <a:pt x="10017" y="11255"/>
                    <a:pt x="9704" y="14432"/>
                  </a:cubicBezTo>
                  <a:cubicBezTo>
                    <a:pt x="9391" y="17608"/>
                    <a:pt x="9391" y="19726"/>
                    <a:pt x="10487" y="20573"/>
                  </a:cubicBezTo>
                  <a:cubicBezTo>
                    <a:pt x="11583" y="21420"/>
                    <a:pt x="13774" y="20996"/>
                    <a:pt x="15809" y="20361"/>
                  </a:cubicBezTo>
                  <a:cubicBezTo>
                    <a:pt x="17843" y="19726"/>
                    <a:pt x="19722" y="18879"/>
                    <a:pt x="21600" y="180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1" name="Line"/>
            <p:cNvSpPr/>
            <p:nvPr/>
          </p:nvSpPr>
          <p:spPr>
            <a:xfrm>
              <a:off x="6318249" y="6375400"/>
              <a:ext cx="101601" cy="2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400" y="1800"/>
                    <a:pt x="10800" y="3600"/>
                    <a:pt x="14400" y="7200"/>
                  </a:cubicBezTo>
                  <a:cubicBezTo>
                    <a:pt x="18000" y="10800"/>
                    <a:pt x="19800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2" name="Line"/>
            <p:cNvSpPr/>
            <p:nvPr/>
          </p:nvSpPr>
          <p:spPr>
            <a:xfrm>
              <a:off x="6329818" y="6432550"/>
              <a:ext cx="140833" cy="12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0" h="20982" fill="norm" stroke="1" extrusionOk="0">
                  <a:moveTo>
                    <a:pt x="3074" y="0"/>
                  </a:moveTo>
                  <a:cubicBezTo>
                    <a:pt x="1462" y="7200"/>
                    <a:pt x="-150" y="14400"/>
                    <a:pt x="11" y="18000"/>
                  </a:cubicBezTo>
                  <a:cubicBezTo>
                    <a:pt x="172" y="21600"/>
                    <a:pt x="2107" y="21600"/>
                    <a:pt x="5975" y="19800"/>
                  </a:cubicBezTo>
                  <a:cubicBezTo>
                    <a:pt x="9844" y="18000"/>
                    <a:pt x="15647" y="14400"/>
                    <a:pt x="21450" y="108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3" name="Line"/>
            <p:cNvSpPr/>
            <p:nvPr/>
          </p:nvSpPr>
          <p:spPr>
            <a:xfrm>
              <a:off x="6466416" y="6280150"/>
              <a:ext cx="213785" cy="139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8820" y="6545"/>
                    <a:pt x="16040" y="13091"/>
                    <a:pt x="12725" y="16691"/>
                  </a:cubicBezTo>
                  <a:cubicBezTo>
                    <a:pt x="9410" y="20291"/>
                    <a:pt x="5560" y="20945"/>
                    <a:pt x="3208" y="20782"/>
                  </a:cubicBezTo>
                  <a:cubicBezTo>
                    <a:pt x="855" y="20618"/>
                    <a:pt x="0" y="19636"/>
                    <a:pt x="0" y="18655"/>
                  </a:cubicBezTo>
                  <a:cubicBezTo>
                    <a:pt x="0" y="17673"/>
                    <a:pt x="855" y="16691"/>
                    <a:pt x="3956" y="17018"/>
                  </a:cubicBezTo>
                  <a:cubicBezTo>
                    <a:pt x="7057" y="17345"/>
                    <a:pt x="12404" y="18982"/>
                    <a:pt x="15612" y="19964"/>
                  </a:cubicBezTo>
                  <a:cubicBezTo>
                    <a:pt x="18820" y="20945"/>
                    <a:pt x="19889" y="21273"/>
                    <a:pt x="20958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4" name="Line"/>
            <p:cNvSpPr/>
            <p:nvPr/>
          </p:nvSpPr>
          <p:spPr>
            <a:xfrm>
              <a:off x="6724649" y="6184900"/>
              <a:ext cx="60416" cy="3556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9" h="21600" fill="norm" stroke="1" extrusionOk="0">
                  <a:moveTo>
                    <a:pt x="13407" y="0"/>
                  </a:moveTo>
                  <a:cubicBezTo>
                    <a:pt x="17131" y="2957"/>
                    <a:pt x="20855" y="5914"/>
                    <a:pt x="21228" y="8936"/>
                  </a:cubicBezTo>
                  <a:cubicBezTo>
                    <a:pt x="21600" y="11957"/>
                    <a:pt x="18621" y="15043"/>
                    <a:pt x="14524" y="17164"/>
                  </a:cubicBezTo>
                  <a:cubicBezTo>
                    <a:pt x="10428" y="19286"/>
                    <a:pt x="5214" y="204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5" name="Line"/>
            <p:cNvSpPr/>
            <p:nvPr/>
          </p:nvSpPr>
          <p:spPr>
            <a:xfrm>
              <a:off x="6408146" y="6604000"/>
              <a:ext cx="2856504" cy="1291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600" fill="norm" stroke="1" extrusionOk="0">
                  <a:moveTo>
                    <a:pt x="424" y="14872"/>
                  </a:moveTo>
                  <a:cubicBezTo>
                    <a:pt x="344" y="15226"/>
                    <a:pt x="264" y="15580"/>
                    <a:pt x="176" y="15757"/>
                  </a:cubicBezTo>
                  <a:cubicBezTo>
                    <a:pt x="88" y="15934"/>
                    <a:pt x="-8" y="15934"/>
                    <a:pt x="0" y="16643"/>
                  </a:cubicBezTo>
                  <a:cubicBezTo>
                    <a:pt x="8" y="17351"/>
                    <a:pt x="120" y="18767"/>
                    <a:pt x="464" y="19830"/>
                  </a:cubicBezTo>
                  <a:cubicBezTo>
                    <a:pt x="808" y="20892"/>
                    <a:pt x="1384" y="21600"/>
                    <a:pt x="1992" y="21600"/>
                  </a:cubicBezTo>
                  <a:cubicBezTo>
                    <a:pt x="2600" y="21600"/>
                    <a:pt x="3240" y="20892"/>
                    <a:pt x="3872" y="19830"/>
                  </a:cubicBezTo>
                  <a:cubicBezTo>
                    <a:pt x="4504" y="18767"/>
                    <a:pt x="5128" y="17351"/>
                    <a:pt x="5696" y="15934"/>
                  </a:cubicBezTo>
                  <a:cubicBezTo>
                    <a:pt x="6264" y="14518"/>
                    <a:pt x="6776" y="13102"/>
                    <a:pt x="7296" y="11685"/>
                  </a:cubicBezTo>
                  <a:cubicBezTo>
                    <a:pt x="7816" y="10269"/>
                    <a:pt x="8344" y="8852"/>
                    <a:pt x="8904" y="7613"/>
                  </a:cubicBezTo>
                  <a:cubicBezTo>
                    <a:pt x="9464" y="6374"/>
                    <a:pt x="10056" y="5311"/>
                    <a:pt x="10632" y="4426"/>
                  </a:cubicBezTo>
                  <a:cubicBezTo>
                    <a:pt x="11208" y="3541"/>
                    <a:pt x="11768" y="2833"/>
                    <a:pt x="12328" y="2125"/>
                  </a:cubicBezTo>
                  <a:cubicBezTo>
                    <a:pt x="12888" y="1416"/>
                    <a:pt x="13448" y="708"/>
                    <a:pt x="13992" y="354"/>
                  </a:cubicBezTo>
                  <a:cubicBezTo>
                    <a:pt x="14536" y="0"/>
                    <a:pt x="15064" y="0"/>
                    <a:pt x="15688" y="0"/>
                  </a:cubicBezTo>
                  <a:cubicBezTo>
                    <a:pt x="16312" y="0"/>
                    <a:pt x="17032" y="0"/>
                    <a:pt x="17728" y="531"/>
                  </a:cubicBezTo>
                  <a:cubicBezTo>
                    <a:pt x="18424" y="1062"/>
                    <a:pt x="19096" y="2125"/>
                    <a:pt x="19736" y="3718"/>
                  </a:cubicBezTo>
                  <a:cubicBezTo>
                    <a:pt x="20376" y="5311"/>
                    <a:pt x="20984" y="7436"/>
                    <a:pt x="21592" y="95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6" name="Line"/>
            <p:cNvSpPr/>
            <p:nvPr/>
          </p:nvSpPr>
          <p:spPr>
            <a:xfrm>
              <a:off x="6889749" y="6350000"/>
              <a:ext cx="215901" cy="63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35" y="18000"/>
                    <a:pt x="1271" y="14400"/>
                    <a:pt x="4871" y="10800"/>
                  </a:cubicBezTo>
                  <a:cubicBezTo>
                    <a:pt x="8471" y="7200"/>
                    <a:pt x="15035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7" name="Line"/>
            <p:cNvSpPr/>
            <p:nvPr/>
          </p:nvSpPr>
          <p:spPr>
            <a:xfrm>
              <a:off x="7014633" y="6248400"/>
              <a:ext cx="33867" cy="2540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240"/>
                    <a:pt x="0" y="6480"/>
                    <a:pt x="0" y="10080"/>
                  </a:cubicBezTo>
                  <a:cubicBezTo>
                    <a:pt x="0" y="13680"/>
                    <a:pt x="10800" y="176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8" name="Line"/>
            <p:cNvSpPr/>
            <p:nvPr/>
          </p:nvSpPr>
          <p:spPr>
            <a:xfrm>
              <a:off x="7200899" y="6445250"/>
              <a:ext cx="107951" cy="190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79" name="Line"/>
            <p:cNvSpPr/>
            <p:nvPr/>
          </p:nvSpPr>
          <p:spPr>
            <a:xfrm>
              <a:off x="7619999" y="6451600"/>
              <a:ext cx="1016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0" name="Line"/>
            <p:cNvSpPr/>
            <p:nvPr/>
          </p:nvSpPr>
          <p:spPr>
            <a:xfrm>
              <a:off x="8123543" y="6375400"/>
              <a:ext cx="207658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5" h="21600" fill="norm" stroke="1" extrusionOk="0">
                  <a:moveTo>
                    <a:pt x="3732" y="21600"/>
                  </a:moveTo>
                  <a:cubicBezTo>
                    <a:pt x="1987" y="14400"/>
                    <a:pt x="241" y="7200"/>
                    <a:pt x="23" y="3600"/>
                  </a:cubicBezTo>
                  <a:cubicBezTo>
                    <a:pt x="-195" y="0"/>
                    <a:pt x="1114" y="0"/>
                    <a:pt x="4932" y="0"/>
                  </a:cubicBezTo>
                  <a:cubicBezTo>
                    <a:pt x="8750" y="0"/>
                    <a:pt x="15078" y="0"/>
                    <a:pt x="21405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1" name="Line"/>
            <p:cNvSpPr/>
            <p:nvPr/>
          </p:nvSpPr>
          <p:spPr>
            <a:xfrm>
              <a:off x="8213443" y="6267450"/>
              <a:ext cx="9807" cy="2667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5829"/>
                    <a:pt x="-1585" y="11657"/>
                    <a:pt x="575" y="15257"/>
                  </a:cubicBezTo>
                  <a:cubicBezTo>
                    <a:pt x="2735" y="18857"/>
                    <a:pt x="11375" y="2022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2" name="Line"/>
            <p:cNvSpPr/>
            <p:nvPr/>
          </p:nvSpPr>
          <p:spPr>
            <a:xfrm>
              <a:off x="8413749" y="6178550"/>
              <a:ext cx="76201" cy="323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5600" y="3812"/>
                    <a:pt x="9600" y="7624"/>
                    <a:pt x="6000" y="11224"/>
                  </a:cubicBezTo>
                  <a:cubicBezTo>
                    <a:pt x="2400" y="14824"/>
                    <a:pt x="1200" y="1821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3" name="Line"/>
            <p:cNvSpPr/>
            <p:nvPr/>
          </p:nvSpPr>
          <p:spPr>
            <a:xfrm>
              <a:off x="8339251" y="6174316"/>
              <a:ext cx="296749" cy="35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7" h="21600" fill="norm" stroke="1" extrusionOk="0">
                  <a:moveTo>
                    <a:pt x="796" y="21600"/>
                  </a:moveTo>
                  <a:cubicBezTo>
                    <a:pt x="337" y="15247"/>
                    <a:pt x="-123" y="8894"/>
                    <a:pt x="30" y="5082"/>
                  </a:cubicBezTo>
                  <a:cubicBezTo>
                    <a:pt x="183" y="1271"/>
                    <a:pt x="949" y="0"/>
                    <a:pt x="4166" y="0"/>
                  </a:cubicBezTo>
                  <a:cubicBezTo>
                    <a:pt x="7383" y="0"/>
                    <a:pt x="13051" y="1271"/>
                    <a:pt x="16345" y="4447"/>
                  </a:cubicBezTo>
                  <a:cubicBezTo>
                    <a:pt x="19639" y="7624"/>
                    <a:pt x="20558" y="12706"/>
                    <a:pt x="21477" y="177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4" name="Line"/>
            <p:cNvSpPr/>
            <p:nvPr/>
          </p:nvSpPr>
          <p:spPr>
            <a:xfrm>
              <a:off x="8305799" y="6477000"/>
              <a:ext cx="228601" cy="44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00" y="15429"/>
                    <a:pt x="12000" y="9257"/>
                    <a:pt x="15600" y="5657"/>
                  </a:cubicBezTo>
                  <a:cubicBezTo>
                    <a:pt x="19200" y="2057"/>
                    <a:pt x="20400" y="102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5" name="Line"/>
            <p:cNvSpPr/>
            <p:nvPr/>
          </p:nvSpPr>
          <p:spPr>
            <a:xfrm>
              <a:off x="8633686" y="6197600"/>
              <a:ext cx="180114" cy="3492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6" h="21600" fill="norm" stroke="1" extrusionOk="0">
                  <a:moveTo>
                    <a:pt x="20886" y="0"/>
                  </a:moveTo>
                  <a:cubicBezTo>
                    <a:pt x="17450" y="655"/>
                    <a:pt x="14013" y="1309"/>
                    <a:pt x="10577" y="3338"/>
                  </a:cubicBezTo>
                  <a:cubicBezTo>
                    <a:pt x="7141" y="5367"/>
                    <a:pt x="3704" y="8771"/>
                    <a:pt x="1741" y="11520"/>
                  </a:cubicBezTo>
                  <a:cubicBezTo>
                    <a:pt x="-223" y="14269"/>
                    <a:pt x="-714" y="16364"/>
                    <a:pt x="1250" y="17935"/>
                  </a:cubicBezTo>
                  <a:cubicBezTo>
                    <a:pt x="3213" y="19505"/>
                    <a:pt x="7631" y="20553"/>
                    <a:pt x="1205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6" name="Line"/>
            <p:cNvSpPr/>
            <p:nvPr/>
          </p:nvSpPr>
          <p:spPr>
            <a:xfrm>
              <a:off x="8788399" y="6273800"/>
              <a:ext cx="101601" cy="2921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800" y="2504"/>
                    <a:pt x="3600" y="5009"/>
                    <a:pt x="7200" y="8609"/>
                  </a:cubicBezTo>
                  <a:cubicBezTo>
                    <a:pt x="10800" y="12209"/>
                    <a:pt x="16200" y="1690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7" name="Line"/>
            <p:cNvSpPr/>
            <p:nvPr/>
          </p:nvSpPr>
          <p:spPr>
            <a:xfrm>
              <a:off x="8750299" y="6292850"/>
              <a:ext cx="133351" cy="298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86" y="306"/>
                    <a:pt x="18171" y="613"/>
                    <a:pt x="15429" y="2221"/>
                  </a:cubicBezTo>
                  <a:cubicBezTo>
                    <a:pt x="12686" y="3830"/>
                    <a:pt x="8914" y="6740"/>
                    <a:pt x="6171" y="10187"/>
                  </a:cubicBezTo>
                  <a:cubicBezTo>
                    <a:pt x="3429" y="13634"/>
                    <a:pt x="1714" y="1761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8" name="Line"/>
            <p:cNvSpPr/>
            <p:nvPr/>
          </p:nvSpPr>
          <p:spPr>
            <a:xfrm>
              <a:off x="8861971" y="6473735"/>
              <a:ext cx="72480" cy="11756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32" h="21424" fill="norm" stroke="1" extrusionOk="0">
                  <a:moveTo>
                    <a:pt x="4469" y="595"/>
                  </a:moveTo>
                  <a:cubicBezTo>
                    <a:pt x="3235" y="2524"/>
                    <a:pt x="2001" y="4453"/>
                    <a:pt x="1075" y="6574"/>
                  </a:cubicBezTo>
                  <a:cubicBezTo>
                    <a:pt x="149" y="8695"/>
                    <a:pt x="-468" y="11010"/>
                    <a:pt x="458" y="11203"/>
                  </a:cubicBezTo>
                  <a:cubicBezTo>
                    <a:pt x="1383" y="11395"/>
                    <a:pt x="3852" y="9467"/>
                    <a:pt x="6012" y="7731"/>
                  </a:cubicBezTo>
                  <a:cubicBezTo>
                    <a:pt x="8172" y="5995"/>
                    <a:pt x="10023" y="4453"/>
                    <a:pt x="12183" y="2910"/>
                  </a:cubicBezTo>
                  <a:cubicBezTo>
                    <a:pt x="14343" y="1367"/>
                    <a:pt x="16812" y="-176"/>
                    <a:pt x="18355" y="17"/>
                  </a:cubicBezTo>
                  <a:cubicBezTo>
                    <a:pt x="19898" y="210"/>
                    <a:pt x="20515" y="2138"/>
                    <a:pt x="20823" y="5995"/>
                  </a:cubicBezTo>
                  <a:cubicBezTo>
                    <a:pt x="21132" y="9853"/>
                    <a:pt x="21132" y="15638"/>
                    <a:pt x="21132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89" name="Line"/>
            <p:cNvSpPr/>
            <p:nvPr/>
          </p:nvSpPr>
          <p:spPr>
            <a:xfrm>
              <a:off x="9010649" y="6398312"/>
              <a:ext cx="104045" cy="405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35" h="20709" fill="norm" stroke="1" extrusionOk="0">
                  <a:moveTo>
                    <a:pt x="0" y="10989"/>
                  </a:moveTo>
                  <a:cubicBezTo>
                    <a:pt x="5184" y="6669"/>
                    <a:pt x="10368" y="2349"/>
                    <a:pt x="14040" y="729"/>
                  </a:cubicBezTo>
                  <a:cubicBezTo>
                    <a:pt x="17712" y="-891"/>
                    <a:pt x="19872" y="189"/>
                    <a:pt x="20736" y="3969"/>
                  </a:cubicBezTo>
                  <a:cubicBezTo>
                    <a:pt x="21600" y="7749"/>
                    <a:pt x="21168" y="14229"/>
                    <a:pt x="20736" y="2070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0" name="Line"/>
            <p:cNvSpPr/>
            <p:nvPr/>
          </p:nvSpPr>
          <p:spPr>
            <a:xfrm>
              <a:off x="9004299" y="6515100"/>
              <a:ext cx="139701" cy="63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1" name="Line"/>
            <p:cNvSpPr/>
            <p:nvPr/>
          </p:nvSpPr>
          <p:spPr>
            <a:xfrm>
              <a:off x="9190302" y="6381750"/>
              <a:ext cx="201349" cy="1714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3" h="21600" fill="norm" stroke="1" extrusionOk="0">
                  <a:moveTo>
                    <a:pt x="21403" y="0"/>
                  </a:moveTo>
                  <a:cubicBezTo>
                    <a:pt x="18253" y="5067"/>
                    <a:pt x="15103" y="10133"/>
                    <a:pt x="12291" y="13467"/>
                  </a:cubicBezTo>
                  <a:cubicBezTo>
                    <a:pt x="9478" y="16800"/>
                    <a:pt x="7003" y="18400"/>
                    <a:pt x="4978" y="18267"/>
                  </a:cubicBezTo>
                  <a:cubicBezTo>
                    <a:pt x="2953" y="18133"/>
                    <a:pt x="1378" y="16267"/>
                    <a:pt x="590" y="14667"/>
                  </a:cubicBezTo>
                  <a:cubicBezTo>
                    <a:pt x="-197" y="13067"/>
                    <a:pt x="-197" y="11733"/>
                    <a:pt x="590" y="11200"/>
                  </a:cubicBezTo>
                  <a:cubicBezTo>
                    <a:pt x="1378" y="10667"/>
                    <a:pt x="2953" y="10933"/>
                    <a:pt x="5090" y="12533"/>
                  </a:cubicBezTo>
                  <a:cubicBezTo>
                    <a:pt x="7228" y="14133"/>
                    <a:pt x="9928" y="17067"/>
                    <a:pt x="11840" y="18800"/>
                  </a:cubicBezTo>
                  <a:cubicBezTo>
                    <a:pt x="13753" y="20533"/>
                    <a:pt x="14878" y="21067"/>
                    <a:pt x="16003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2" name="Line"/>
            <p:cNvSpPr/>
            <p:nvPr/>
          </p:nvSpPr>
          <p:spPr>
            <a:xfrm>
              <a:off x="9302749" y="6287442"/>
              <a:ext cx="212078" cy="3800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11" h="21547" fill="norm" stroke="1" extrusionOk="0">
                  <a:moveTo>
                    <a:pt x="15728" y="667"/>
                  </a:moveTo>
                  <a:cubicBezTo>
                    <a:pt x="16567" y="307"/>
                    <a:pt x="17406" y="-53"/>
                    <a:pt x="18245" y="7"/>
                  </a:cubicBezTo>
                  <a:cubicBezTo>
                    <a:pt x="19083" y="67"/>
                    <a:pt x="19922" y="547"/>
                    <a:pt x="20551" y="2107"/>
                  </a:cubicBezTo>
                  <a:cubicBezTo>
                    <a:pt x="21181" y="3667"/>
                    <a:pt x="21600" y="6307"/>
                    <a:pt x="18769" y="9487"/>
                  </a:cubicBezTo>
                  <a:cubicBezTo>
                    <a:pt x="15938" y="12667"/>
                    <a:pt x="9856" y="16387"/>
                    <a:pt x="6186" y="18487"/>
                  </a:cubicBezTo>
                  <a:cubicBezTo>
                    <a:pt x="2517" y="20587"/>
                    <a:pt x="1258" y="21067"/>
                    <a:pt x="0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093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07057" y="5626100"/>
              <a:ext cx="9494785" cy="179705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8" name="Drawing"/>
          <p:cNvGrpSpPr/>
          <p:nvPr/>
        </p:nvGrpSpPr>
        <p:grpSpPr>
          <a:xfrm>
            <a:off x="550708" y="1441714"/>
            <a:ext cx="12172981" cy="7891789"/>
            <a:chOff x="-12700" y="-12700"/>
            <a:chExt cx="12172979" cy="7891787"/>
          </a:xfrm>
        </p:grpSpPr>
        <p:sp>
          <p:nvSpPr>
            <p:cNvPr id="1097" name="Line"/>
            <p:cNvSpPr/>
            <p:nvPr/>
          </p:nvSpPr>
          <p:spPr>
            <a:xfrm>
              <a:off x="993283" y="814652"/>
              <a:ext cx="250019" cy="7880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13" h="21275" fill="norm" stroke="1" extrusionOk="0">
                  <a:moveTo>
                    <a:pt x="983" y="5943"/>
                  </a:moveTo>
                  <a:cubicBezTo>
                    <a:pt x="452" y="6686"/>
                    <a:pt x="-79" y="7429"/>
                    <a:pt x="10" y="8629"/>
                  </a:cubicBezTo>
                  <a:cubicBezTo>
                    <a:pt x="98" y="9829"/>
                    <a:pt x="806" y="11486"/>
                    <a:pt x="1603" y="13286"/>
                  </a:cubicBezTo>
                  <a:cubicBezTo>
                    <a:pt x="2400" y="15086"/>
                    <a:pt x="3285" y="17029"/>
                    <a:pt x="3816" y="18343"/>
                  </a:cubicBezTo>
                  <a:cubicBezTo>
                    <a:pt x="4347" y="19657"/>
                    <a:pt x="4524" y="20343"/>
                    <a:pt x="4613" y="20829"/>
                  </a:cubicBezTo>
                  <a:cubicBezTo>
                    <a:pt x="4701" y="21314"/>
                    <a:pt x="4701" y="21600"/>
                    <a:pt x="4436" y="20629"/>
                  </a:cubicBezTo>
                  <a:cubicBezTo>
                    <a:pt x="4170" y="19657"/>
                    <a:pt x="3639" y="17429"/>
                    <a:pt x="3196" y="15286"/>
                  </a:cubicBezTo>
                  <a:cubicBezTo>
                    <a:pt x="2754" y="13143"/>
                    <a:pt x="2400" y="11086"/>
                    <a:pt x="2223" y="9086"/>
                  </a:cubicBezTo>
                  <a:cubicBezTo>
                    <a:pt x="2046" y="7086"/>
                    <a:pt x="2046" y="5143"/>
                    <a:pt x="2577" y="3714"/>
                  </a:cubicBezTo>
                  <a:cubicBezTo>
                    <a:pt x="3108" y="2286"/>
                    <a:pt x="4170" y="1371"/>
                    <a:pt x="5055" y="800"/>
                  </a:cubicBezTo>
                  <a:cubicBezTo>
                    <a:pt x="5941" y="229"/>
                    <a:pt x="6649" y="0"/>
                    <a:pt x="7977" y="0"/>
                  </a:cubicBezTo>
                  <a:cubicBezTo>
                    <a:pt x="9305" y="0"/>
                    <a:pt x="11252" y="229"/>
                    <a:pt x="13731" y="1200"/>
                  </a:cubicBezTo>
                  <a:cubicBezTo>
                    <a:pt x="16210" y="2171"/>
                    <a:pt x="19219" y="3886"/>
                    <a:pt x="20370" y="5343"/>
                  </a:cubicBezTo>
                  <a:cubicBezTo>
                    <a:pt x="21521" y="6800"/>
                    <a:pt x="20813" y="8000"/>
                    <a:pt x="18511" y="9000"/>
                  </a:cubicBezTo>
                  <a:cubicBezTo>
                    <a:pt x="16210" y="10000"/>
                    <a:pt x="12314" y="10800"/>
                    <a:pt x="9570" y="11200"/>
                  </a:cubicBezTo>
                  <a:cubicBezTo>
                    <a:pt x="6826" y="11600"/>
                    <a:pt x="5232" y="11600"/>
                    <a:pt x="4082" y="11486"/>
                  </a:cubicBezTo>
                  <a:cubicBezTo>
                    <a:pt x="2931" y="11371"/>
                    <a:pt x="2223" y="11143"/>
                    <a:pt x="2400" y="10943"/>
                  </a:cubicBezTo>
                  <a:cubicBezTo>
                    <a:pt x="2577" y="10743"/>
                    <a:pt x="3639" y="10571"/>
                    <a:pt x="4613" y="10429"/>
                  </a:cubicBezTo>
                  <a:cubicBezTo>
                    <a:pt x="5587" y="10286"/>
                    <a:pt x="6472" y="10171"/>
                    <a:pt x="7357" y="1005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8" name="Line"/>
            <p:cNvSpPr/>
            <p:nvPr/>
          </p:nvSpPr>
          <p:spPr>
            <a:xfrm>
              <a:off x="1259041" y="1218935"/>
              <a:ext cx="1968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555" y="1575"/>
                    <a:pt x="5110" y="3150"/>
                    <a:pt x="8710" y="6750"/>
                  </a:cubicBezTo>
                  <a:cubicBezTo>
                    <a:pt x="12310" y="10350"/>
                    <a:pt x="16955" y="15975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099" name="Line"/>
            <p:cNvSpPr/>
            <p:nvPr/>
          </p:nvSpPr>
          <p:spPr>
            <a:xfrm>
              <a:off x="1278091" y="1193535"/>
              <a:ext cx="203201" cy="292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550" y="3443"/>
                    <a:pt x="13500" y="6887"/>
                    <a:pt x="9900" y="10487"/>
                  </a:cubicBezTo>
                  <a:cubicBezTo>
                    <a:pt x="6300" y="14087"/>
                    <a:pt x="3150" y="17843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0" name="Line"/>
            <p:cNvSpPr/>
            <p:nvPr/>
          </p:nvSpPr>
          <p:spPr>
            <a:xfrm>
              <a:off x="1643070" y="845658"/>
              <a:ext cx="206522" cy="4656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75" h="21403" fill="norm" stroke="1" extrusionOk="0">
                  <a:moveTo>
                    <a:pt x="17835" y="1105"/>
                  </a:moveTo>
                  <a:cubicBezTo>
                    <a:pt x="16539" y="715"/>
                    <a:pt x="15243" y="326"/>
                    <a:pt x="14055" y="132"/>
                  </a:cubicBezTo>
                  <a:cubicBezTo>
                    <a:pt x="12867" y="-63"/>
                    <a:pt x="11787" y="-63"/>
                    <a:pt x="10491" y="278"/>
                  </a:cubicBezTo>
                  <a:cubicBezTo>
                    <a:pt x="9195" y="618"/>
                    <a:pt x="7683" y="1299"/>
                    <a:pt x="5955" y="3196"/>
                  </a:cubicBezTo>
                  <a:cubicBezTo>
                    <a:pt x="4227" y="5094"/>
                    <a:pt x="2283" y="8207"/>
                    <a:pt x="1095" y="11078"/>
                  </a:cubicBezTo>
                  <a:cubicBezTo>
                    <a:pt x="-93" y="13948"/>
                    <a:pt x="-525" y="16575"/>
                    <a:pt x="879" y="18472"/>
                  </a:cubicBezTo>
                  <a:cubicBezTo>
                    <a:pt x="2283" y="20369"/>
                    <a:pt x="5523" y="21537"/>
                    <a:pt x="9195" y="21391"/>
                  </a:cubicBezTo>
                  <a:cubicBezTo>
                    <a:pt x="12867" y="21245"/>
                    <a:pt x="16971" y="19786"/>
                    <a:pt x="21075" y="18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1" name="Line"/>
            <p:cNvSpPr/>
            <p:nvPr/>
          </p:nvSpPr>
          <p:spPr>
            <a:xfrm>
              <a:off x="1837790" y="914135"/>
              <a:ext cx="303902" cy="3410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6" h="21351" fill="norm" stroke="1" extrusionOk="0">
                  <a:moveTo>
                    <a:pt x="14336" y="0"/>
                  </a:moveTo>
                  <a:cubicBezTo>
                    <a:pt x="13886" y="3843"/>
                    <a:pt x="13436" y="7686"/>
                    <a:pt x="12461" y="11065"/>
                  </a:cubicBezTo>
                  <a:cubicBezTo>
                    <a:pt x="11486" y="14444"/>
                    <a:pt x="9986" y="17360"/>
                    <a:pt x="8336" y="19148"/>
                  </a:cubicBezTo>
                  <a:cubicBezTo>
                    <a:pt x="6686" y="20937"/>
                    <a:pt x="4886" y="21600"/>
                    <a:pt x="3461" y="21269"/>
                  </a:cubicBezTo>
                  <a:cubicBezTo>
                    <a:pt x="2036" y="20937"/>
                    <a:pt x="986" y="19612"/>
                    <a:pt x="461" y="18552"/>
                  </a:cubicBezTo>
                  <a:cubicBezTo>
                    <a:pt x="-64" y="17492"/>
                    <a:pt x="-64" y="16697"/>
                    <a:pt x="86" y="15968"/>
                  </a:cubicBezTo>
                  <a:cubicBezTo>
                    <a:pt x="236" y="15239"/>
                    <a:pt x="536" y="14577"/>
                    <a:pt x="1136" y="14179"/>
                  </a:cubicBezTo>
                  <a:cubicBezTo>
                    <a:pt x="1736" y="13782"/>
                    <a:pt x="2636" y="13649"/>
                    <a:pt x="4961" y="14179"/>
                  </a:cubicBezTo>
                  <a:cubicBezTo>
                    <a:pt x="7286" y="14709"/>
                    <a:pt x="11036" y="15902"/>
                    <a:pt x="14036" y="16962"/>
                  </a:cubicBezTo>
                  <a:cubicBezTo>
                    <a:pt x="17036" y="18022"/>
                    <a:pt x="19286" y="18950"/>
                    <a:pt x="21536" y="198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2" name="Line"/>
            <p:cNvSpPr/>
            <p:nvPr/>
          </p:nvSpPr>
          <p:spPr>
            <a:xfrm>
              <a:off x="2236941" y="787135"/>
              <a:ext cx="133529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91" h="21600" fill="norm" stroke="1" extrusionOk="0">
                  <a:moveTo>
                    <a:pt x="14175" y="0"/>
                  </a:moveTo>
                  <a:cubicBezTo>
                    <a:pt x="17550" y="3134"/>
                    <a:pt x="20925" y="6268"/>
                    <a:pt x="21262" y="9191"/>
                  </a:cubicBezTo>
                  <a:cubicBezTo>
                    <a:pt x="21600" y="12113"/>
                    <a:pt x="18900" y="14824"/>
                    <a:pt x="14850" y="16856"/>
                  </a:cubicBezTo>
                  <a:cubicBezTo>
                    <a:pt x="10800" y="18889"/>
                    <a:pt x="5400" y="202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3" name="Line"/>
            <p:cNvSpPr/>
            <p:nvPr/>
          </p:nvSpPr>
          <p:spPr>
            <a:xfrm>
              <a:off x="1377574" y="306234"/>
              <a:ext cx="256118" cy="3871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126" fill="norm" stroke="1" extrusionOk="0">
                  <a:moveTo>
                    <a:pt x="7676" y="10303"/>
                  </a:moveTo>
                  <a:cubicBezTo>
                    <a:pt x="6605" y="12497"/>
                    <a:pt x="5534" y="14692"/>
                    <a:pt x="4820" y="16078"/>
                  </a:cubicBezTo>
                  <a:cubicBezTo>
                    <a:pt x="4106" y="17464"/>
                    <a:pt x="3749" y="18042"/>
                    <a:pt x="3124" y="18908"/>
                  </a:cubicBezTo>
                  <a:cubicBezTo>
                    <a:pt x="2499" y="19774"/>
                    <a:pt x="1607" y="20929"/>
                    <a:pt x="982" y="21103"/>
                  </a:cubicBezTo>
                  <a:cubicBezTo>
                    <a:pt x="357" y="21276"/>
                    <a:pt x="0" y="20467"/>
                    <a:pt x="0" y="18215"/>
                  </a:cubicBezTo>
                  <a:cubicBezTo>
                    <a:pt x="0" y="15963"/>
                    <a:pt x="357" y="12266"/>
                    <a:pt x="1517" y="8974"/>
                  </a:cubicBezTo>
                  <a:cubicBezTo>
                    <a:pt x="2678" y="5682"/>
                    <a:pt x="4641" y="2795"/>
                    <a:pt x="6069" y="1293"/>
                  </a:cubicBezTo>
                  <a:cubicBezTo>
                    <a:pt x="7498" y="-208"/>
                    <a:pt x="8390" y="-324"/>
                    <a:pt x="9550" y="542"/>
                  </a:cubicBezTo>
                  <a:cubicBezTo>
                    <a:pt x="10711" y="1409"/>
                    <a:pt x="12139" y="3257"/>
                    <a:pt x="14192" y="6260"/>
                  </a:cubicBezTo>
                  <a:cubicBezTo>
                    <a:pt x="16245" y="9263"/>
                    <a:pt x="18922" y="13421"/>
                    <a:pt x="21600" y="17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4" name="Line"/>
            <p:cNvSpPr/>
            <p:nvPr/>
          </p:nvSpPr>
          <p:spPr>
            <a:xfrm>
              <a:off x="2979891" y="1089491"/>
              <a:ext cx="190501" cy="278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3360" y="12582"/>
                    <a:pt x="6720" y="4867"/>
                    <a:pt x="10320" y="1782"/>
                  </a:cubicBezTo>
                  <a:cubicBezTo>
                    <a:pt x="13920" y="-1304"/>
                    <a:pt x="17760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5" name="Line"/>
            <p:cNvSpPr/>
            <p:nvPr/>
          </p:nvSpPr>
          <p:spPr>
            <a:xfrm>
              <a:off x="3062441" y="1180835"/>
              <a:ext cx="1460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6" name="Line"/>
            <p:cNvSpPr/>
            <p:nvPr/>
          </p:nvSpPr>
          <p:spPr>
            <a:xfrm>
              <a:off x="4257421" y="463285"/>
              <a:ext cx="392521" cy="5229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5" h="21516" fill="norm" stroke="1" extrusionOk="0">
                  <a:moveTo>
                    <a:pt x="18748" y="0"/>
                  </a:moveTo>
                  <a:cubicBezTo>
                    <a:pt x="15961" y="958"/>
                    <a:pt x="13174" y="1916"/>
                    <a:pt x="10677" y="2961"/>
                  </a:cubicBezTo>
                  <a:cubicBezTo>
                    <a:pt x="8180" y="4006"/>
                    <a:pt x="5974" y="5139"/>
                    <a:pt x="4464" y="5923"/>
                  </a:cubicBezTo>
                  <a:cubicBezTo>
                    <a:pt x="2954" y="6706"/>
                    <a:pt x="2141" y="7142"/>
                    <a:pt x="1561" y="7621"/>
                  </a:cubicBezTo>
                  <a:cubicBezTo>
                    <a:pt x="980" y="8100"/>
                    <a:pt x="632" y="8623"/>
                    <a:pt x="748" y="8971"/>
                  </a:cubicBezTo>
                  <a:cubicBezTo>
                    <a:pt x="864" y="9319"/>
                    <a:pt x="1445" y="9494"/>
                    <a:pt x="3070" y="9581"/>
                  </a:cubicBezTo>
                  <a:cubicBezTo>
                    <a:pt x="4696" y="9668"/>
                    <a:pt x="7367" y="9668"/>
                    <a:pt x="9051" y="9668"/>
                  </a:cubicBezTo>
                  <a:cubicBezTo>
                    <a:pt x="10735" y="9668"/>
                    <a:pt x="11432" y="9668"/>
                    <a:pt x="12070" y="9798"/>
                  </a:cubicBezTo>
                  <a:cubicBezTo>
                    <a:pt x="12709" y="9929"/>
                    <a:pt x="13290" y="10190"/>
                    <a:pt x="13406" y="10626"/>
                  </a:cubicBezTo>
                  <a:cubicBezTo>
                    <a:pt x="13522" y="11061"/>
                    <a:pt x="13174" y="11671"/>
                    <a:pt x="11838" y="12629"/>
                  </a:cubicBezTo>
                  <a:cubicBezTo>
                    <a:pt x="10503" y="13587"/>
                    <a:pt x="8180" y="14894"/>
                    <a:pt x="6264" y="15982"/>
                  </a:cubicBezTo>
                  <a:cubicBezTo>
                    <a:pt x="4348" y="17071"/>
                    <a:pt x="2838" y="17942"/>
                    <a:pt x="1851" y="18595"/>
                  </a:cubicBezTo>
                  <a:cubicBezTo>
                    <a:pt x="864" y="19248"/>
                    <a:pt x="400" y="19684"/>
                    <a:pt x="167" y="20119"/>
                  </a:cubicBezTo>
                  <a:cubicBezTo>
                    <a:pt x="-65" y="20555"/>
                    <a:pt x="-65" y="20990"/>
                    <a:pt x="225" y="21252"/>
                  </a:cubicBezTo>
                  <a:cubicBezTo>
                    <a:pt x="516" y="21513"/>
                    <a:pt x="1096" y="21600"/>
                    <a:pt x="3303" y="21426"/>
                  </a:cubicBezTo>
                  <a:cubicBezTo>
                    <a:pt x="5509" y="21252"/>
                    <a:pt x="9341" y="20816"/>
                    <a:pt x="12361" y="20424"/>
                  </a:cubicBezTo>
                  <a:cubicBezTo>
                    <a:pt x="15380" y="20032"/>
                    <a:pt x="17587" y="19684"/>
                    <a:pt x="18980" y="19597"/>
                  </a:cubicBezTo>
                  <a:cubicBezTo>
                    <a:pt x="20374" y="19510"/>
                    <a:pt x="20954" y="19684"/>
                    <a:pt x="21535" y="1985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7" name="Line"/>
            <p:cNvSpPr/>
            <p:nvPr/>
          </p:nvSpPr>
          <p:spPr>
            <a:xfrm>
              <a:off x="5113491" y="514085"/>
              <a:ext cx="31486" cy="4011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547" fill="norm" stroke="1" extrusionOk="0">
                  <a:moveTo>
                    <a:pt x="0" y="0"/>
                  </a:moveTo>
                  <a:cubicBezTo>
                    <a:pt x="2880" y="2501"/>
                    <a:pt x="5760" y="5002"/>
                    <a:pt x="8640" y="8356"/>
                  </a:cubicBezTo>
                  <a:cubicBezTo>
                    <a:pt x="11520" y="11709"/>
                    <a:pt x="14400" y="15916"/>
                    <a:pt x="16560" y="18360"/>
                  </a:cubicBezTo>
                  <a:cubicBezTo>
                    <a:pt x="18720" y="20804"/>
                    <a:pt x="20160" y="21486"/>
                    <a:pt x="20880" y="21543"/>
                  </a:cubicBezTo>
                  <a:cubicBezTo>
                    <a:pt x="21600" y="21600"/>
                    <a:pt x="21600" y="21032"/>
                    <a:pt x="20880" y="20122"/>
                  </a:cubicBezTo>
                  <a:cubicBezTo>
                    <a:pt x="20160" y="19213"/>
                    <a:pt x="18720" y="17962"/>
                    <a:pt x="17280" y="16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8" name="Line"/>
            <p:cNvSpPr/>
            <p:nvPr/>
          </p:nvSpPr>
          <p:spPr>
            <a:xfrm>
              <a:off x="4924692" y="472720"/>
              <a:ext cx="392000" cy="667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291" fill="norm" stroke="1" extrusionOk="0">
                  <a:moveTo>
                    <a:pt x="604" y="21291"/>
                  </a:moveTo>
                  <a:cubicBezTo>
                    <a:pt x="255" y="17916"/>
                    <a:pt x="-93" y="14541"/>
                    <a:pt x="23" y="11841"/>
                  </a:cubicBezTo>
                  <a:cubicBezTo>
                    <a:pt x="139" y="9141"/>
                    <a:pt x="720" y="7116"/>
                    <a:pt x="2868" y="4753"/>
                  </a:cubicBezTo>
                  <a:cubicBezTo>
                    <a:pt x="5017" y="2391"/>
                    <a:pt x="8733" y="-309"/>
                    <a:pt x="12101" y="29"/>
                  </a:cubicBezTo>
                  <a:cubicBezTo>
                    <a:pt x="15468" y="366"/>
                    <a:pt x="18488" y="3741"/>
                    <a:pt x="21507" y="711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09" name="Line"/>
            <p:cNvSpPr/>
            <p:nvPr/>
          </p:nvSpPr>
          <p:spPr>
            <a:xfrm>
              <a:off x="4980141" y="901435"/>
              <a:ext cx="3683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72" y="18720"/>
                    <a:pt x="745" y="15840"/>
                    <a:pt x="1986" y="14400"/>
                  </a:cubicBezTo>
                  <a:cubicBezTo>
                    <a:pt x="3228" y="12960"/>
                    <a:pt x="5338" y="12960"/>
                    <a:pt x="8752" y="10800"/>
                  </a:cubicBezTo>
                  <a:cubicBezTo>
                    <a:pt x="12166" y="8640"/>
                    <a:pt x="16883" y="432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0" name="Line"/>
            <p:cNvSpPr/>
            <p:nvPr/>
          </p:nvSpPr>
          <p:spPr>
            <a:xfrm>
              <a:off x="5518178" y="423831"/>
              <a:ext cx="198564" cy="445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29" h="21461" fill="norm" stroke="1" extrusionOk="0">
                  <a:moveTo>
                    <a:pt x="21329" y="2204"/>
                  </a:moveTo>
                  <a:cubicBezTo>
                    <a:pt x="20647" y="1491"/>
                    <a:pt x="19965" y="778"/>
                    <a:pt x="18942" y="370"/>
                  </a:cubicBezTo>
                  <a:cubicBezTo>
                    <a:pt x="17918" y="-37"/>
                    <a:pt x="16554" y="-139"/>
                    <a:pt x="15076" y="218"/>
                  </a:cubicBezTo>
                  <a:cubicBezTo>
                    <a:pt x="13598" y="574"/>
                    <a:pt x="12007" y="1389"/>
                    <a:pt x="9733" y="3223"/>
                  </a:cubicBezTo>
                  <a:cubicBezTo>
                    <a:pt x="7460" y="5057"/>
                    <a:pt x="4504" y="7910"/>
                    <a:pt x="2571" y="10661"/>
                  </a:cubicBezTo>
                  <a:cubicBezTo>
                    <a:pt x="638" y="13412"/>
                    <a:pt x="-271" y="16061"/>
                    <a:pt x="70" y="17844"/>
                  </a:cubicBezTo>
                  <a:cubicBezTo>
                    <a:pt x="411" y="19627"/>
                    <a:pt x="2003" y="20544"/>
                    <a:pt x="5300" y="21003"/>
                  </a:cubicBezTo>
                  <a:cubicBezTo>
                    <a:pt x="8596" y="21461"/>
                    <a:pt x="13598" y="21461"/>
                    <a:pt x="18601" y="2146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1" name="Line"/>
            <p:cNvSpPr/>
            <p:nvPr/>
          </p:nvSpPr>
          <p:spPr>
            <a:xfrm>
              <a:off x="5811991" y="495035"/>
              <a:ext cx="215901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176" y="3142"/>
                    <a:pt x="6353" y="6284"/>
                    <a:pt x="9318" y="9295"/>
                  </a:cubicBezTo>
                  <a:cubicBezTo>
                    <a:pt x="12282" y="12305"/>
                    <a:pt x="15035" y="15185"/>
                    <a:pt x="17047" y="17215"/>
                  </a:cubicBezTo>
                  <a:cubicBezTo>
                    <a:pt x="19059" y="19244"/>
                    <a:pt x="20329" y="20422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2" name="Line"/>
            <p:cNvSpPr/>
            <p:nvPr/>
          </p:nvSpPr>
          <p:spPr>
            <a:xfrm>
              <a:off x="5875491" y="425185"/>
              <a:ext cx="203201" cy="444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475" y="103"/>
                    <a:pt x="19350" y="206"/>
                    <a:pt x="18000" y="926"/>
                  </a:cubicBezTo>
                  <a:cubicBezTo>
                    <a:pt x="16650" y="1646"/>
                    <a:pt x="15075" y="2983"/>
                    <a:pt x="12825" y="5400"/>
                  </a:cubicBezTo>
                  <a:cubicBezTo>
                    <a:pt x="10575" y="7817"/>
                    <a:pt x="7650" y="11314"/>
                    <a:pt x="5400" y="14194"/>
                  </a:cubicBezTo>
                  <a:cubicBezTo>
                    <a:pt x="3150" y="17074"/>
                    <a:pt x="1575" y="19337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3" name="Line"/>
            <p:cNvSpPr/>
            <p:nvPr/>
          </p:nvSpPr>
          <p:spPr>
            <a:xfrm>
              <a:off x="6161241" y="742685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4" name="Line"/>
            <p:cNvSpPr/>
            <p:nvPr/>
          </p:nvSpPr>
          <p:spPr>
            <a:xfrm>
              <a:off x="6142191" y="628385"/>
              <a:ext cx="75766" cy="40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96" h="20724" fill="norm" stroke="1" extrusionOk="0">
                  <a:moveTo>
                    <a:pt x="12259" y="0"/>
                  </a:moveTo>
                  <a:cubicBezTo>
                    <a:pt x="9924" y="3240"/>
                    <a:pt x="7589" y="6480"/>
                    <a:pt x="7297" y="10260"/>
                  </a:cubicBezTo>
                  <a:cubicBezTo>
                    <a:pt x="7005" y="14040"/>
                    <a:pt x="8757" y="18360"/>
                    <a:pt x="11092" y="19980"/>
                  </a:cubicBezTo>
                  <a:cubicBezTo>
                    <a:pt x="13427" y="21600"/>
                    <a:pt x="16346" y="20520"/>
                    <a:pt x="18389" y="17280"/>
                  </a:cubicBezTo>
                  <a:cubicBezTo>
                    <a:pt x="20432" y="14040"/>
                    <a:pt x="21600" y="8640"/>
                    <a:pt x="20432" y="5400"/>
                  </a:cubicBezTo>
                  <a:cubicBezTo>
                    <a:pt x="19265" y="2160"/>
                    <a:pt x="15762" y="1080"/>
                    <a:pt x="11968" y="2700"/>
                  </a:cubicBezTo>
                  <a:cubicBezTo>
                    <a:pt x="8173" y="4320"/>
                    <a:pt x="4086" y="8640"/>
                    <a:pt x="2043" y="11340"/>
                  </a:cubicBezTo>
                  <a:cubicBezTo>
                    <a:pt x="0" y="14040"/>
                    <a:pt x="0" y="15120"/>
                    <a:pt x="0" y="162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5" name="Line"/>
            <p:cNvSpPr/>
            <p:nvPr/>
          </p:nvSpPr>
          <p:spPr>
            <a:xfrm>
              <a:off x="6516841" y="679185"/>
              <a:ext cx="222251" cy="1"/>
            </a:xfrm>
            <a:prstGeom prst="ellipse">
              <a:avLst/>
            </a:pr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6" name="Line"/>
            <p:cNvSpPr/>
            <p:nvPr/>
          </p:nvSpPr>
          <p:spPr>
            <a:xfrm>
              <a:off x="6548591" y="768085"/>
              <a:ext cx="2032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7" name="Line"/>
            <p:cNvSpPr/>
            <p:nvPr/>
          </p:nvSpPr>
          <p:spPr>
            <a:xfrm>
              <a:off x="6864012" y="533135"/>
              <a:ext cx="256080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0" h="21600" fill="norm" stroke="1" extrusionOk="0">
                  <a:moveTo>
                    <a:pt x="21420" y="0"/>
                  </a:moveTo>
                  <a:cubicBezTo>
                    <a:pt x="20181" y="3109"/>
                    <a:pt x="18941" y="6218"/>
                    <a:pt x="17259" y="9245"/>
                  </a:cubicBezTo>
                  <a:cubicBezTo>
                    <a:pt x="15577" y="12273"/>
                    <a:pt x="13453" y="15218"/>
                    <a:pt x="11240" y="17100"/>
                  </a:cubicBezTo>
                  <a:cubicBezTo>
                    <a:pt x="9027" y="18982"/>
                    <a:pt x="6725" y="19800"/>
                    <a:pt x="4866" y="19636"/>
                  </a:cubicBezTo>
                  <a:cubicBezTo>
                    <a:pt x="3007" y="19473"/>
                    <a:pt x="1590" y="18327"/>
                    <a:pt x="794" y="17264"/>
                  </a:cubicBezTo>
                  <a:cubicBezTo>
                    <a:pt x="-3" y="16200"/>
                    <a:pt x="-180" y="15218"/>
                    <a:pt x="174" y="14645"/>
                  </a:cubicBezTo>
                  <a:cubicBezTo>
                    <a:pt x="528" y="14073"/>
                    <a:pt x="1413" y="13909"/>
                    <a:pt x="3892" y="14400"/>
                  </a:cubicBezTo>
                  <a:cubicBezTo>
                    <a:pt x="6371" y="14891"/>
                    <a:pt x="10443" y="16036"/>
                    <a:pt x="13541" y="17345"/>
                  </a:cubicBezTo>
                  <a:cubicBezTo>
                    <a:pt x="16640" y="18655"/>
                    <a:pt x="18764" y="20127"/>
                    <a:pt x="2088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8" name="Line"/>
            <p:cNvSpPr/>
            <p:nvPr/>
          </p:nvSpPr>
          <p:spPr>
            <a:xfrm>
              <a:off x="7170891" y="431535"/>
              <a:ext cx="149976" cy="539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56" h="21600" fill="norm" stroke="1" extrusionOk="0">
                  <a:moveTo>
                    <a:pt x="11700" y="0"/>
                  </a:moveTo>
                  <a:cubicBezTo>
                    <a:pt x="13500" y="0"/>
                    <a:pt x="15300" y="0"/>
                    <a:pt x="17100" y="805"/>
                  </a:cubicBezTo>
                  <a:cubicBezTo>
                    <a:pt x="18900" y="1609"/>
                    <a:pt x="20700" y="3219"/>
                    <a:pt x="21150" y="5591"/>
                  </a:cubicBezTo>
                  <a:cubicBezTo>
                    <a:pt x="21600" y="7962"/>
                    <a:pt x="20700" y="11096"/>
                    <a:pt x="16950" y="13892"/>
                  </a:cubicBezTo>
                  <a:cubicBezTo>
                    <a:pt x="13200" y="16687"/>
                    <a:pt x="6600" y="19144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19" name="Line"/>
            <p:cNvSpPr/>
            <p:nvPr/>
          </p:nvSpPr>
          <p:spPr>
            <a:xfrm>
              <a:off x="4364191" y="1231635"/>
              <a:ext cx="31751" cy="146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0" name="Line"/>
            <p:cNvSpPr/>
            <p:nvPr/>
          </p:nvSpPr>
          <p:spPr>
            <a:xfrm>
              <a:off x="4360171" y="1087702"/>
              <a:ext cx="63373" cy="428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09" h="20836" fill="norm" stroke="1" extrusionOk="0">
                  <a:moveTo>
                    <a:pt x="13432" y="11314"/>
                  </a:moveTo>
                  <a:cubicBezTo>
                    <a:pt x="12082" y="6171"/>
                    <a:pt x="10732" y="1029"/>
                    <a:pt x="9382" y="1029"/>
                  </a:cubicBezTo>
                  <a:cubicBezTo>
                    <a:pt x="8032" y="1029"/>
                    <a:pt x="6682" y="6171"/>
                    <a:pt x="7020" y="10800"/>
                  </a:cubicBezTo>
                  <a:cubicBezTo>
                    <a:pt x="7357" y="15429"/>
                    <a:pt x="9382" y="19543"/>
                    <a:pt x="12082" y="20571"/>
                  </a:cubicBezTo>
                  <a:cubicBezTo>
                    <a:pt x="14782" y="21600"/>
                    <a:pt x="18157" y="19543"/>
                    <a:pt x="19507" y="15943"/>
                  </a:cubicBezTo>
                  <a:cubicBezTo>
                    <a:pt x="20857" y="12343"/>
                    <a:pt x="20182" y="7200"/>
                    <a:pt x="18157" y="4114"/>
                  </a:cubicBezTo>
                  <a:cubicBezTo>
                    <a:pt x="16132" y="1029"/>
                    <a:pt x="12757" y="0"/>
                    <a:pt x="9045" y="0"/>
                  </a:cubicBezTo>
                  <a:cubicBezTo>
                    <a:pt x="5332" y="0"/>
                    <a:pt x="1282" y="1029"/>
                    <a:pt x="270" y="4114"/>
                  </a:cubicBezTo>
                  <a:cubicBezTo>
                    <a:pt x="-743" y="7200"/>
                    <a:pt x="1282" y="12343"/>
                    <a:pt x="3307" y="1748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1" name="Line"/>
            <p:cNvSpPr/>
            <p:nvPr/>
          </p:nvSpPr>
          <p:spPr>
            <a:xfrm>
              <a:off x="4472141" y="1295135"/>
              <a:ext cx="1524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2" name="Line"/>
            <p:cNvSpPr/>
            <p:nvPr/>
          </p:nvSpPr>
          <p:spPr>
            <a:xfrm>
              <a:off x="4554691" y="1320535"/>
              <a:ext cx="133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3" name="Line"/>
            <p:cNvSpPr/>
            <p:nvPr/>
          </p:nvSpPr>
          <p:spPr>
            <a:xfrm>
              <a:off x="4770591" y="1187185"/>
              <a:ext cx="19051" cy="222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400" y="5966"/>
                    <a:pt x="4800" y="11931"/>
                    <a:pt x="8400" y="15531"/>
                  </a:cubicBezTo>
                  <a:cubicBezTo>
                    <a:pt x="12000" y="19131"/>
                    <a:pt x="16800" y="2036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4" name="Line"/>
            <p:cNvSpPr/>
            <p:nvPr/>
          </p:nvSpPr>
          <p:spPr>
            <a:xfrm>
              <a:off x="4351491" y="242159"/>
              <a:ext cx="139701" cy="2020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59" fill="norm" stroke="1" extrusionOk="0">
                  <a:moveTo>
                    <a:pt x="0" y="6562"/>
                  </a:moveTo>
                  <a:cubicBezTo>
                    <a:pt x="327" y="5671"/>
                    <a:pt x="655" y="4781"/>
                    <a:pt x="1309" y="3556"/>
                  </a:cubicBezTo>
                  <a:cubicBezTo>
                    <a:pt x="1964" y="2331"/>
                    <a:pt x="2945" y="772"/>
                    <a:pt x="4255" y="216"/>
                  </a:cubicBezTo>
                  <a:cubicBezTo>
                    <a:pt x="5564" y="-341"/>
                    <a:pt x="7200" y="104"/>
                    <a:pt x="9982" y="2443"/>
                  </a:cubicBezTo>
                  <a:cubicBezTo>
                    <a:pt x="12764" y="4781"/>
                    <a:pt x="16691" y="9012"/>
                    <a:pt x="18818" y="12463"/>
                  </a:cubicBezTo>
                  <a:cubicBezTo>
                    <a:pt x="20945" y="15915"/>
                    <a:pt x="21273" y="18587"/>
                    <a:pt x="21600" y="212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5" name="Line"/>
            <p:cNvSpPr/>
            <p:nvPr/>
          </p:nvSpPr>
          <p:spPr>
            <a:xfrm>
              <a:off x="4326091" y="260085"/>
              <a:ext cx="6985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82" y="6300"/>
                    <a:pt x="9164" y="12600"/>
                    <a:pt x="12764" y="16200"/>
                  </a:cubicBezTo>
                  <a:cubicBezTo>
                    <a:pt x="16364" y="19800"/>
                    <a:pt x="18982" y="207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6" name="Line"/>
            <p:cNvSpPr/>
            <p:nvPr/>
          </p:nvSpPr>
          <p:spPr>
            <a:xfrm>
              <a:off x="4497541" y="1503459"/>
              <a:ext cx="2043573" cy="15362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1" h="21475" fill="norm" stroke="1" extrusionOk="0">
                  <a:moveTo>
                    <a:pt x="0" y="21475"/>
                  </a:moveTo>
                  <a:cubicBezTo>
                    <a:pt x="557" y="21475"/>
                    <a:pt x="1115" y="21475"/>
                    <a:pt x="1772" y="20439"/>
                  </a:cubicBezTo>
                  <a:cubicBezTo>
                    <a:pt x="2430" y="19404"/>
                    <a:pt x="3188" y="17333"/>
                    <a:pt x="3990" y="15557"/>
                  </a:cubicBezTo>
                  <a:cubicBezTo>
                    <a:pt x="4793" y="13782"/>
                    <a:pt x="5640" y="12302"/>
                    <a:pt x="6409" y="10971"/>
                  </a:cubicBezTo>
                  <a:cubicBezTo>
                    <a:pt x="7178" y="9639"/>
                    <a:pt x="7869" y="8456"/>
                    <a:pt x="8571" y="7420"/>
                  </a:cubicBezTo>
                  <a:cubicBezTo>
                    <a:pt x="9273" y="6385"/>
                    <a:pt x="9986" y="5497"/>
                    <a:pt x="10711" y="4757"/>
                  </a:cubicBezTo>
                  <a:cubicBezTo>
                    <a:pt x="11435" y="4017"/>
                    <a:pt x="12171" y="3426"/>
                    <a:pt x="12884" y="2982"/>
                  </a:cubicBezTo>
                  <a:cubicBezTo>
                    <a:pt x="13598" y="2538"/>
                    <a:pt x="14289" y="2242"/>
                    <a:pt x="15069" y="1946"/>
                  </a:cubicBezTo>
                  <a:cubicBezTo>
                    <a:pt x="15849" y="1650"/>
                    <a:pt x="16718" y="1354"/>
                    <a:pt x="17632" y="1207"/>
                  </a:cubicBezTo>
                  <a:cubicBezTo>
                    <a:pt x="18546" y="1059"/>
                    <a:pt x="19505" y="1059"/>
                    <a:pt x="20218" y="763"/>
                  </a:cubicBezTo>
                  <a:cubicBezTo>
                    <a:pt x="20931" y="467"/>
                    <a:pt x="21399" y="-125"/>
                    <a:pt x="21500" y="23"/>
                  </a:cubicBezTo>
                  <a:cubicBezTo>
                    <a:pt x="21600" y="171"/>
                    <a:pt x="21333" y="1059"/>
                    <a:pt x="21065" y="194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27" name="Line"/>
            <p:cNvSpPr/>
            <p:nvPr/>
          </p:nvSpPr>
          <p:spPr>
            <a:xfrm>
              <a:off x="5369192" y="1839118"/>
              <a:ext cx="203305" cy="2688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0" h="21600" fill="norm" stroke="1" extrusionOk="0">
                  <a:moveTo>
                    <a:pt x="1145" y="6803"/>
                  </a:moveTo>
                  <a:cubicBezTo>
                    <a:pt x="484" y="7483"/>
                    <a:pt x="-177" y="8164"/>
                    <a:pt x="43" y="10970"/>
                  </a:cubicBezTo>
                  <a:cubicBezTo>
                    <a:pt x="264" y="13776"/>
                    <a:pt x="1366" y="18709"/>
                    <a:pt x="2358" y="18283"/>
                  </a:cubicBezTo>
                  <a:cubicBezTo>
                    <a:pt x="3350" y="17858"/>
                    <a:pt x="4231" y="12076"/>
                    <a:pt x="5223" y="8249"/>
                  </a:cubicBezTo>
                  <a:cubicBezTo>
                    <a:pt x="6215" y="4422"/>
                    <a:pt x="7317" y="2551"/>
                    <a:pt x="8419" y="1446"/>
                  </a:cubicBezTo>
                  <a:cubicBezTo>
                    <a:pt x="9521" y="340"/>
                    <a:pt x="10623" y="0"/>
                    <a:pt x="11725" y="0"/>
                  </a:cubicBezTo>
                  <a:cubicBezTo>
                    <a:pt x="12827" y="0"/>
                    <a:pt x="13929" y="340"/>
                    <a:pt x="15582" y="2721"/>
                  </a:cubicBezTo>
                  <a:cubicBezTo>
                    <a:pt x="17235" y="5102"/>
                    <a:pt x="19439" y="9524"/>
                    <a:pt x="20431" y="13011"/>
                  </a:cubicBezTo>
                  <a:cubicBezTo>
                    <a:pt x="21423" y="16498"/>
                    <a:pt x="21203" y="19049"/>
                    <a:pt x="209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128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08516" y="-12701"/>
              <a:ext cx="7486697" cy="2552012"/>
            </a:xfrm>
            <a:prstGeom prst="rect">
              <a:avLst/>
            </a:prstGeom>
            <a:effectLst/>
          </p:spPr>
        </p:pic>
        <p:sp>
          <p:nvSpPr>
            <p:cNvPr id="1130" name="Line"/>
            <p:cNvSpPr/>
            <p:nvPr/>
          </p:nvSpPr>
          <p:spPr>
            <a:xfrm>
              <a:off x="1218776" y="3188493"/>
              <a:ext cx="440316" cy="72572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9" h="21528" fill="norm" stroke="1" extrusionOk="0">
                  <a:moveTo>
                    <a:pt x="21499" y="722"/>
                  </a:moveTo>
                  <a:cubicBezTo>
                    <a:pt x="21086" y="471"/>
                    <a:pt x="20672" y="220"/>
                    <a:pt x="19329" y="95"/>
                  </a:cubicBezTo>
                  <a:cubicBezTo>
                    <a:pt x="17985" y="-31"/>
                    <a:pt x="15711" y="-31"/>
                    <a:pt x="13179" y="95"/>
                  </a:cubicBezTo>
                  <a:cubicBezTo>
                    <a:pt x="10647" y="220"/>
                    <a:pt x="7857" y="471"/>
                    <a:pt x="5945" y="785"/>
                  </a:cubicBezTo>
                  <a:cubicBezTo>
                    <a:pt x="4033" y="1099"/>
                    <a:pt x="2999" y="1476"/>
                    <a:pt x="2431" y="2261"/>
                  </a:cubicBezTo>
                  <a:cubicBezTo>
                    <a:pt x="1863" y="3046"/>
                    <a:pt x="1759" y="4239"/>
                    <a:pt x="1759" y="6028"/>
                  </a:cubicBezTo>
                  <a:cubicBezTo>
                    <a:pt x="1759" y="7818"/>
                    <a:pt x="1863" y="10204"/>
                    <a:pt x="1708" y="12496"/>
                  </a:cubicBezTo>
                  <a:cubicBezTo>
                    <a:pt x="1553" y="14788"/>
                    <a:pt x="1139" y="16985"/>
                    <a:pt x="829" y="18241"/>
                  </a:cubicBezTo>
                  <a:cubicBezTo>
                    <a:pt x="519" y="19497"/>
                    <a:pt x="312" y="19811"/>
                    <a:pt x="157" y="20188"/>
                  </a:cubicBezTo>
                  <a:cubicBezTo>
                    <a:pt x="2" y="20564"/>
                    <a:pt x="-101" y="21004"/>
                    <a:pt x="157" y="21255"/>
                  </a:cubicBezTo>
                  <a:cubicBezTo>
                    <a:pt x="416" y="21506"/>
                    <a:pt x="1036" y="21569"/>
                    <a:pt x="2638" y="21506"/>
                  </a:cubicBezTo>
                  <a:cubicBezTo>
                    <a:pt x="4240" y="21443"/>
                    <a:pt x="6823" y="21255"/>
                    <a:pt x="9304" y="21192"/>
                  </a:cubicBezTo>
                  <a:cubicBezTo>
                    <a:pt x="11784" y="21129"/>
                    <a:pt x="14161" y="21192"/>
                    <a:pt x="15453" y="21255"/>
                  </a:cubicBezTo>
                  <a:cubicBezTo>
                    <a:pt x="16745" y="21318"/>
                    <a:pt x="16952" y="21381"/>
                    <a:pt x="17158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1" name="Line"/>
            <p:cNvSpPr/>
            <p:nvPr/>
          </p:nvSpPr>
          <p:spPr>
            <a:xfrm>
              <a:off x="1217911" y="3600185"/>
              <a:ext cx="33323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7" h="21600" fill="norm" stroke="1" extrusionOk="0">
                  <a:moveTo>
                    <a:pt x="602" y="21600"/>
                  </a:moveTo>
                  <a:cubicBezTo>
                    <a:pt x="195" y="19800"/>
                    <a:pt x="-213" y="18000"/>
                    <a:pt x="127" y="16650"/>
                  </a:cubicBezTo>
                  <a:cubicBezTo>
                    <a:pt x="466" y="15300"/>
                    <a:pt x="1553" y="14400"/>
                    <a:pt x="4406" y="12375"/>
                  </a:cubicBezTo>
                  <a:cubicBezTo>
                    <a:pt x="7259" y="10350"/>
                    <a:pt x="11878" y="7200"/>
                    <a:pt x="15002" y="4950"/>
                  </a:cubicBezTo>
                  <a:cubicBezTo>
                    <a:pt x="18127" y="2700"/>
                    <a:pt x="19757" y="1350"/>
                    <a:pt x="21387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2" name="Line"/>
            <p:cNvSpPr/>
            <p:nvPr/>
          </p:nvSpPr>
          <p:spPr>
            <a:xfrm>
              <a:off x="1847058" y="3160903"/>
              <a:ext cx="427984" cy="6458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5" h="21540" fill="norm" stroke="1" extrusionOk="0">
                  <a:moveTo>
                    <a:pt x="21515" y="673"/>
                  </a:moveTo>
                  <a:cubicBezTo>
                    <a:pt x="18855" y="320"/>
                    <a:pt x="16195" y="-33"/>
                    <a:pt x="13588" y="2"/>
                  </a:cubicBezTo>
                  <a:cubicBezTo>
                    <a:pt x="10981" y="38"/>
                    <a:pt x="8427" y="461"/>
                    <a:pt x="6512" y="1096"/>
                  </a:cubicBezTo>
                  <a:cubicBezTo>
                    <a:pt x="4597" y="1732"/>
                    <a:pt x="3320" y="2579"/>
                    <a:pt x="2575" y="3955"/>
                  </a:cubicBezTo>
                  <a:cubicBezTo>
                    <a:pt x="1830" y="5332"/>
                    <a:pt x="1617" y="7238"/>
                    <a:pt x="1298" y="9461"/>
                  </a:cubicBezTo>
                  <a:cubicBezTo>
                    <a:pt x="979" y="11685"/>
                    <a:pt x="553" y="14226"/>
                    <a:pt x="341" y="15885"/>
                  </a:cubicBezTo>
                  <a:cubicBezTo>
                    <a:pt x="128" y="17543"/>
                    <a:pt x="128" y="18320"/>
                    <a:pt x="75" y="19096"/>
                  </a:cubicBezTo>
                  <a:cubicBezTo>
                    <a:pt x="21" y="19873"/>
                    <a:pt x="-85" y="20649"/>
                    <a:pt x="128" y="21073"/>
                  </a:cubicBezTo>
                  <a:cubicBezTo>
                    <a:pt x="341" y="21496"/>
                    <a:pt x="873" y="21567"/>
                    <a:pt x="2735" y="21532"/>
                  </a:cubicBezTo>
                  <a:cubicBezTo>
                    <a:pt x="4597" y="21496"/>
                    <a:pt x="7789" y="21355"/>
                    <a:pt x="9864" y="21320"/>
                  </a:cubicBezTo>
                  <a:cubicBezTo>
                    <a:pt x="11939" y="21285"/>
                    <a:pt x="12896" y="21355"/>
                    <a:pt x="13854" y="214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3" name="Line"/>
            <p:cNvSpPr/>
            <p:nvPr/>
          </p:nvSpPr>
          <p:spPr>
            <a:xfrm>
              <a:off x="2325841" y="3397732"/>
              <a:ext cx="244883" cy="8205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8" h="21470" fill="norm" stroke="1" extrusionOk="0">
                  <a:moveTo>
                    <a:pt x="1098" y="4301"/>
                  </a:moveTo>
                  <a:cubicBezTo>
                    <a:pt x="1098" y="5741"/>
                    <a:pt x="1098" y="7181"/>
                    <a:pt x="1281" y="8870"/>
                  </a:cubicBezTo>
                  <a:cubicBezTo>
                    <a:pt x="1464" y="10559"/>
                    <a:pt x="1831" y="12498"/>
                    <a:pt x="1831" y="14547"/>
                  </a:cubicBezTo>
                  <a:cubicBezTo>
                    <a:pt x="1831" y="16596"/>
                    <a:pt x="1464" y="18756"/>
                    <a:pt x="1098" y="19975"/>
                  </a:cubicBezTo>
                  <a:cubicBezTo>
                    <a:pt x="732" y="21193"/>
                    <a:pt x="366" y="21470"/>
                    <a:pt x="183" y="21470"/>
                  </a:cubicBezTo>
                  <a:cubicBezTo>
                    <a:pt x="0" y="21470"/>
                    <a:pt x="0" y="21193"/>
                    <a:pt x="0" y="19919"/>
                  </a:cubicBezTo>
                  <a:cubicBezTo>
                    <a:pt x="0" y="18645"/>
                    <a:pt x="0" y="16375"/>
                    <a:pt x="183" y="14187"/>
                  </a:cubicBezTo>
                  <a:cubicBezTo>
                    <a:pt x="366" y="11999"/>
                    <a:pt x="732" y="9895"/>
                    <a:pt x="1190" y="8039"/>
                  </a:cubicBezTo>
                  <a:cubicBezTo>
                    <a:pt x="1647" y="6184"/>
                    <a:pt x="2197" y="4578"/>
                    <a:pt x="3386" y="3276"/>
                  </a:cubicBezTo>
                  <a:cubicBezTo>
                    <a:pt x="4576" y="1975"/>
                    <a:pt x="6407" y="978"/>
                    <a:pt x="8420" y="452"/>
                  </a:cubicBezTo>
                  <a:cubicBezTo>
                    <a:pt x="10434" y="-75"/>
                    <a:pt x="12631" y="-130"/>
                    <a:pt x="14736" y="230"/>
                  </a:cubicBezTo>
                  <a:cubicBezTo>
                    <a:pt x="16841" y="590"/>
                    <a:pt x="18854" y="1365"/>
                    <a:pt x="20044" y="2196"/>
                  </a:cubicBezTo>
                  <a:cubicBezTo>
                    <a:pt x="21234" y="3027"/>
                    <a:pt x="21600" y="3913"/>
                    <a:pt x="20593" y="4688"/>
                  </a:cubicBezTo>
                  <a:cubicBezTo>
                    <a:pt x="19586" y="5464"/>
                    <a:pt x="17207" y="6128"/>
                    <a:pt x="14919" y="6599"/>
                  </a:cubicBezTo>
                  <a:cubicBezTo>
                    <a:pt x="12631" y="7070"/>
                    <a:pt x="10434" y="7347"/>
                    <a:pt x="8786" y="7513"/>
                  </a:cubicBezTo>
                  <a:cubicBezTo>
                    <a:pt x="7139" y="7679"/>
                    <a:pt x="6041" y="7735"/>
                    <a:pt x="5492" y="7901"/>
                  </a:cubicBezTo>
                  <a:cubicBezTo>
                    <a:pt x="4942" y="8067"/>
                    <a:pt x="4942" y="8344"/>
                    <a:pt x="4942" y="862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4" name="Line"/>
            <p:cNvSpPr/>
            <p:nvPr/>
          </p:nvSpPr>
          <p:spPr>
            <a:xfrm>
              <a:off x="2541741" y="3691202"/>
              <a:ext cx="158751" cy="1820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009"/>
                  </a:moveTo>
                  <a:cubicBezTo>
                    <a:pt x="864" y="1005"/>
                    <a:pt x="1728" y="0"/>
                    <a:pt x="2736" y="0"/>
                  </a:cubicBezTo>
                  <a:cubicBezTo>
                    <a:pt x="3744" y="0"/>
                    <a:pt x="4896" y="1005"/>
                    <a:pt x="7920" y="4521"/>
                  </a:cubicBezTo>
                  <a:cubicBezTo>
                    <a:pt x="10944" y="8037"/>
                    <a:pt x="15840" y="14065"/>
                    <a:pt x="18432" y="17330"/>
                  </a:cubicBezTo>
                  <a:cubicBezTo>
                    <a:pt x="21024" y="20595"/>
                    <a:pt x="21312" y="21098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5" name="Line"/>
            <p:cNvSpPr/>
            <p:nvPr/>
          </p:nvSpPr>
          <p:spPr>
            <a:xfrm>
              <a:off x="2516341" y="3701785"/>
              <a:ext cx="190501" cy="203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440" y="2025"/>
                    <a:pt x="17280" y="4050"/>
                    <a:pt x="14280" y="6975"/>
                  </a:cubicBezTo>
                  <a:cubicBezTo>
                    <a:pt x="11280" y="9900"/>
                    <a:pt x="7440" y="13725"/>
                    <a:pt x="4920" y="16312"/>
                  </a:cubicBezTo>
                  <a:cubicBezTo>
                    <a:pt x="2400" y="18900"/>
                    <a:pt x="1200" y="2025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6" name="Line"/>
            <p:cNvSpPr/>
            <p:nvPr/>
          </p:nvSpPr>
          <p:spPr>
            <a:xfrm>
              <a:off x="2533002" y="3138590"/>
              <a:ext cx="205590" cy="258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08" h="21438" fill="norm" stroke="1" extrusionOk="0">
                  <a:moveTo>
                    <a:pt x="8845" y="3526"/>
                  </a:moveTo>
                  <a:cubicBezTo>
                    <a:pt x="6641" y="5984"/>
                    <a:pt x="4437" y="8443"/>
                    <a:pt x="2894" y="10638"/>
                  </a:cubicBezTo>
                  <a:cubicBezTo>
                    <a:pt x="1351" y="12833"/>
                    <a:pt x="469" y="14765"/>
                    <a:pt x="139" y="15204"/>
                  </a:cubicBezTo>
                  <a:cubicBezTo>
                    <a:pt x="-192" y="15643"/>
                    <a:pt x="28" y="14589"/>
                    <a:pt x="1241" y="12131"/>
                  </a:cubicBezTo>
                  <a:cubicBezTo>
                    <a:pt x="2453" y="9672"/>
                    <a:pt x="4657" y="5809"/>
                    <a:pt x="6200" y="3526"/>
                  </a:cubicBezTo>
                  <a:cubicBezTo>
                    <a:pt x="7743" y="1243"/>
                    <a:pt x="8624" y="540"/>
                    <a:pt x="9616" y="189"/>
                  </a:cubicBezTo>
                  <a:cubicBezTo>
                    <a:pt x="10608" y="-162"/>
                    <a:pt x="11710" y="-162"/>
                    <a:pt x="13032" y="1418"/>
                  </a:cubicBezTo>
                  <a:cubicBezTo>
                    <a:pt x="14355" y="2999"/>
                    <a:pt x="15898" y="6160"/>
                    <a:pt x="17330" y="9760"/>
                  </a:cubicBezTo>
                  <a:cubicBezTo>
                    <a:pt x="18763" y="13360"/>
                    <a:pt x="20086" y="17399"/>
                    <a:pt x="21408" y="214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7" name="Line"/>
            <p:cNvSpPr/>
            <p:nvPr/>
          </p:nvSpPr>
          <p:spPr>
            <a:xfrm>
              <a:off x="2853025" y="3318530"/>
              <a:ext cx="209417" cy="4086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59" h="21496" fill="norm" stroke="1" extrusionOk="0">
                  <a:moveTo>
                    <a:pt x="21159" y="1121"/>
                  </a:moveTo>
                  <a:cubicBezTo>
                    <a:pt x="20517" y="675"/>
                    <a:pt x="19876" y="230"/>
                    <a:pt x="18913" y="63"/>
                  </a:cubicBezTo>
                  <a:cubicBezTo>
                    <a:pt x="17951" y="-104"/>
                    <a:pt x="16668" y="7"/>
                    <a:pt x="14315" y="1065"/>
                  </a:cubicBezTo>
                  <a:cubicBezTo>
                    <a:pt x="11963" y="2123"/>
                    <a:pt x="8541" y="4127"/>
                    <a:pt x="5761" y="6855"/>
                  </a:cubicBezTo>
                  <a:cubicBezTo>
                    <a:pt x="2981" y="9583"/>
                    <a:pt x="842" y="13034"/>
                    <a:pt x="201" y="15372"/>
                  </a:cubicBezTo>
                  <a:cubicBezTo>
                    <a:pt x="-441" y="17710"/>
                    <a:pt x="414" y="18935"/>
                    <a:pt x="3409" y="19770"/>
                  </a:cubicBezTo>
                  <a:cubicBezTo>
                    <a:pt x="6403" y="20605"/>
                    <a:pt x="11535" y="21051"/>
                    <a:pt x="16668" y="2149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8" name="Line"/>
            <p:cNvSpPr/>
            <p:nvPr/>
          </p:nvSpPr>
          <p:spPr>
            <a:xfrm>
              <a:off x="3089287" y="3377935"/>
              <a:ext cx="258905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0" h="21600" fill="norm" stroke="1" extrusionOk="0">
                  <a:moveTo>
                    <a:pt x="20426" y="0"/>
                  </a:moveTo>
                  <a:cubicBezTo>
                    <a:pt x="18846" y="5026"/>
                    <a:pt x="17265" y="10053"/>
                    <a:pt x="15334" y="13517"/>
                  </a:cubicBezTo>
                  <a:cubicBezTo>
                    <a:pt x="13402" y="16981"/>
                    <a:pt x="11119" y="18883"/>
                    <a:pt x="9539" y="19970"/>
                  </a:cubicBezTo>
                  <a:cubicBezTo>
                    <a:pt x="7958" y="21057"/>
                    <a:pt x="7080" y="21328"/>
                    <a:pt x="6114" y="21464"/>
                  </a:cubicBezTo>
                  <a:cubicBezTo>
                    <a:pt x="5148" y="21600"/>
                    <a:pt x="4095" y="21600"/>
                    <a:pt x="3041" y="20717"/>
                  </a:cubicBezTo>
                  <a:cubicBezTo>
                    <a:pt x="1987" y="19834"/>
                    <a:pt x="934" y="18068"/>
                    <a:pt x="407" y="16370"/>
                  </a:cubicBezTo>
                  <a:cubicBezTo>
                    <a:pt x="-120" y="14672"/>
                    <a:pt x="-120" y="13042"/>
                    <a:pt x="319" y="11955"/>
                  </a:cubicBezTo>
                  <a:cubicBezTo>
                    <a:pt x="758" y="10868"/>
                    <a:pt x="1636" y="10325"/>
                    <a:pt x="3568" y="10325"/>
                  </a:cubicBezTo>
                  <a:cubicBezTo>
                    <a:pt x="5500" y="10325"/>
                    <a:pt x="8485" y="10868"/>
                    <a:pt x="11646" y="12838"/>
                  </a:cubicBezTo>
                  <a:cubicBezTo>
                    <a:pt x="14807" y="14808"/>
                    <a:pt x="18143" y="18204"/>
                    <a:pt x="2148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39" name="Line"/>
            <p:cNvSpPr/>
            <p:nvPr/>
          </p:nvSpPr>
          <p:spPr>
            <a:xfrm>
              <a:off x="3481541" y="3305307"/>
              <a:ext cx="126190" cy="47442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0" h="21422" fill="norm" stroke="1" extrusionOk="0">
                  <a:moveTo>
                    <a:pt x="0" y="2132"/>
                  </a:moveTo>
                  <a:cubicBezTo>
                    <a:pt x="0" y="1654"/>
                    <a:pt x="0" y="1176"/>
                    <a:pt x="708" y="794"/>
                  </a:cubicBezTo>
                  <a:cubicBezTo>
                    <a:pt x="1416" y="412"/>
                    <a:pt x="2833" y="125"/>
                    <a:pt x="4426" y="30"/>
                  </a:cubicBezTo>
                  <a:cubicBezTo>
                    <a:pt x="6020" y="-66"/>
                    <a:pt x="7790" y="30"/>
                    <a:pt x="9561" y="890"/>
                  </a:cubicBezTo>
                  <a:cubicBezTo>
                    <a:pt x="11331" y="1750"/>
                    <a:pt x="13102" y="3375"/>
                    <a:pt x="15226" y="6146"/>
                  </a:cubicBezTo>
                  <a:cubicBezTo>
                    <a:pt x="17351" y="8918"/>
                    <a:pt x="19830" y="12837"/>
                    <a:pt x="20715" y="15322"/>
                  </a:cubicBezTo>
                  <a:cubicBezTo>
                    <a:pt x="21600" y="17807"/>
                    <a:pt x="20892" y="18858"/>
                    <a:pt x="19652" y="19718"/>
                  </a:cubicBezTo>
                  <a:cubicBezTo>
                    <a:pt x="18413" y="20578"/>
                    <a:pt x="16643" y="21247"/>
                    <a:pt x="15226" y="21391"/>
                  </a:cubicBezTo>
                  <a:cubicBezTo>
                    <a:pt x="13810" y="21534"/>
                    <a:pt x="12748" y="21152"/>
                    <a:pt x="11685" y="207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0" name="Line"/>
            <p:cNvSpPr/>
            <p:nvPr/>
          </p:nvSpPr>
          <p:spPr>
            <a:xfrm>
              <a:off x="3580464" y="3136140"/>
              <a:ext cx="353935" cy="8152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2" h="21497" fill="norm" stroke="1" extrusionOk="0">
                  <a:moveTo>
                    <a:pt x="162" y="2022"/>
                  </a:moveTo>
                  <a:cubicBezTo>
                    <a:pt x="34" y="1687"/>
                    <a:pt x="-94" y="1352"/>
                    <a:pt x="98" y="1101"/>
                  </a:cubicBezTo>
                  <a:cubicBezTo>
                    <a:pt x="289" y="850"/>
                    <a:pt x="801" y="683"/>
                    <a:pt x="2654" y="487"/>
                  </a:cubicBezTo>
                  <a:cubicBezTo>
                    <a:pt x="4507" y="292"/>
                    <a:pt x="7702" y="69"/>
                    <a:pt x="10131" y="13"/>
                  </a:cubicBezTo>
                  <a:cubicBezTo>
                    <a:pt x="12559" y="-43"/>
                    <a:pt x="14221" y="69"/>
                    <a:pt x="15563" y="571"/>
                  </a:cubicBezTo>
                  <a:cubicBezTo>
                    <a:pt x="16905" y="1073"/>
                    <a:pt x="17927" y="1966"/>
                    <a:pt x="18502" y="3390"/>
                  </a:cubicBezTo>
                  <a:cubicBezTo>
                    <a:pt x="19078" y="4813"/>
                    <a:pt x="19205" y="6766"/>
                    <a:pt x="19014" y="8720"/>
                  </a:cubicBezTo>
                  <a:cubicBezTo>
                    <a:pt x="18822" y="10673"/>
                    <a:pt x="18311" y="12627"/>
                    <a:pt x="18375" y="14385"/>
                  </a:cubicBezTo>
                  <a:cubicBezTo>
                    <a:pt x="18439" y="16143"/>
                    <a:pt x="19078" y="17706"/>
                    <a:pt x="19653" y="18710"/>
                  </a:cubicBezTo>
                  <a:cubicBezTo>
                    <a:pt x="20228" y="19715"/>
                    <a:pt x="20739" y="20162"/>
                    <a:pt x="21059" y="20524"/>
                  </a:cubicBezTo>
                  <a:cubicBezTo>
                    <a:pt x="21378" y="20887"/>
                    <a:pt x="21506" y="21166"/>
                    <a:pt x="21186" y="21334"/>
                  </a:cubicBezTo>
                  <a:cubicBezTo>
                    <a:pt x="20867" y="21501"/>
                    <a:pt x="20100" y="21557"/>
                    <a:pt x="17480" y="21417"/>
                  </a:cubicBezTo>
                  <a:cubicBezTo>
                    <a:pt x="14860" y="21278"/>
                    <a:pt x="10386" y="20943"/>
                    <a:pt x="5913" y="2060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1" name="Line"/>
            <p:cNvSpPr/>
            <p:nvPr/>
          </p:nvSpPr>
          <p:spPr>
            <a:xfrm>
              <a:off x="4351491" y="3589815"/>
              <a:ext cx="317501" cy="294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15" fill="norm" stroke="1" extrusionOk="0">
                  <a:moveTo>
                    <a:pt x="0" y="20015"/>
                  </a:moveTo>
                  <a:cubicBezTo>
                    <a:pt x="3600" y="11375"/>
                    <a:pt x="7200" y="2735"/>
                    <a:pt x="10800" y="575"/>
                  </a:cubicBezTo>
                  <a:cubicBezTo>
                    <a:pt x="14400" y="-1585"/>
                    <a:pt x="18000" y="2735"/>
                    <a:pt x="21600" y="70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2" name="Line"/>
            <p:cNvSpPr/>
            <p:nvPr/>
          </p:nvSpPr>
          <p:spPr>
            <a:xfrm>
              <a:off x="4419224" y="3739885"/>
              <a:ext cx="249768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831" y="0"/>
                  </a:moveTo>
                  <a:cubicBezTo>
                    <a:pt x="915" y="2057"/>
                    <a:pt x="0" y="4114"/>
                    <a:pt x="0" y="5657"/>
                  </a:cubicBezTo>
                  <a:cubicBezTo>
                    <a:pt x="0" y="7200"/>
                    <a:pt x="915" y="8229"/>
                    <a:pt x="4668" y="10800"/>
                  </a:cubicBezTo>
                  <a:cubicBezTo>
                    <a:pt x="8420" y="13371"/>
                    <a:pt x="15010" y="1748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3" name="Line"/>
            <p:cNvSpPr/>
            <p:nvPr/>
          </p:nvSpPr>
          <p:spPr>
            <a:xfrm>
              <a:off x="5119841" y="3185745"/>
              <a:ext cx="450851" cy="9336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08" fill="norm" stroke="1" extrusionOk="0">
                  <a:moveTo>
                    <a:pt x="21296" y="2379"/>
                  </a:moveTo>
                  <a:cubicBezTo>
                    <a:pt x="21194" y="1989"/>
                    <a:pt x="21093" y="1599"/>
                    <a:pt x="20839" y="1331"/>
                  </a:cubicBezTo>
                  <a:cubicBezTo>
                    <a:pt x="20586" y="1062"/>
                    <a:pt x="20180" y="916"/>
                    <a:pt x="18456" y="672"/>
                  </a:cubicBezTo>
                  <a:cubicBezTo>
                    <a:pt x="16732" y="429"/>
                    <a:pt x="13690" y="87"/>
                    <a:pt x="11104" y="14"/>
                  </a:cubicBezTo>
                  <a:cubicBezTo>
                    <a:pt x="8518" y="-59"/>
                    <a:pt x="6389" y="136"/>
                    <a:pt x="4766" y="770"/>
                  </a:cubicBezTo>
                  <a:cubicBezTo>
                    <a:pt x="3144" y="1404"/>
                    <a:pt x="2028" y="2476"/>
                    <a:pt x="1318" y="3964"/>
                  </a:cubicBezTo>
                  <a:cubicBezTo>
                    <a:pt x="608" y="5451"/>
                    <a:pt x="304" y="7352"/>
                    <a:pt x="152" y="9327"/>
                  </a:cubicBezTo>
                  <a:cubicBezTo>
                    <a:pt x="0" y="11302"/>
                    <a:pt x="0" y="13350"/>
                    <a:pt x="0" y="15129"/>
                  </a:cubicBezTo>
                  <a:cubicBezTo>
                    <a:pt x="0" y="16909"/>
                    <a:pt x="0" y="18420"/>
                    <a:pt x="0" y="19347"/>
                  </a:cubicBezTo>
                  <a:cubicBezTo>
                    <a:pt x="0" y="20273"/>
                    <a:pt x="0" y="20615"/>
                    <a:pt x="152" y="20883"/>
                  </a:cubicBezTo>
                  <a:cubicBezTo>
                    <a:pt x="304" y="21151"/>
                    <a:pt x="608" y="21346"/>
                    <a:pt x="1369" y="21443"/>
                  </a:cubicBezTo>
                  <a:cubicBezTo>
                    <a:pt x="2130" y="21541"/>
                    <a:pt x="3346" y="21541"/>
                    <a:pt x="5527" y="21346"/>
                  </a:cubicBezTo>
                  <a:cubicBezTo>
                    <a:pt x="7707" y="21151"/>
                    <a:pt x="10851" y="20761"/>
                    <a:pt x="13690" y="20346"/>
                  </a:cubicBezTo>
                  <a:cubicBezTo>
                    <a:pt x="16530" y="19932"/>
                    <a:pt x="19065" y="19493"/>
                    <a:pt x="21600" y="190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4" name="Line"/>
            <p:cNvSpPr/>
            <p:nvPr/>
          </p:nvSpPr>
          <p:spPr>
            <a:xfrm>
              <a:off x="5183341" y="3619235"/>
              <a:ext cx="444501" cy="101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189" y="18000"/>
                    <a:pt x="6377" y="14400"/>
                    <a:pt x="9977" y="10800"/>
                  </a:cubicBezTo>
                  <a:cubicBezTo>
                    <a:pt x="13577" y="7200"/>
                    <a:pt x="17589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5" name="Line"/>
            <p:cNvSpPr/>
            <p:nvPr/>
          </p:nvSpPr>
          <p:spPr>
            <a:xfrm>
              <a:off x="6029600" y="2950368"/>
              <a:ext cx="518992" cy="12822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9" h="21522" fill="norm" stroke="1" extrusionOk="0">
                  <a:moveTo>
                    <a:pt x="21529" y="1101"/>
                  </a:moveTo>
                  <a:cubicBezTo>
                    <a:pt x="21002" y="782"/>
                    <a:pt x="20475" y="462"/>
                    <a:pt x="18895" y="266"/>
                  </a:cubicBezTo>
                  <a:cubicBezTo>
                    <a:pt x="17314" y="71"/>
                    <a:pt x="14680" y="0"/>
                    <a:pt x="12046" y="0"/>
                  </a:cubicBezTo>
                  <a:cubicBezTo>
                    <a:pt x="9412" y="0"/>
                    <a:pt x="6778" y="71"/>
                    <a:pt x="4890" y="320"/>
                  </a:cubicBezTo>
                  <a:cubicBezTo>
                    <a:pt x="3002" y="568"/>
                    <a:pt x="1861" y="995"/>
                    <a:pt x="1246" y="1776"/>
                  </a:cubicBezTo>
                  <a:cubicBezTo>
                    <a:pt x="631" y="2558"/>
                    <a:pt x="544" y="3695"/>
                    <a:pt x="763" y="4974"/>
                  </a:cubicBezTo>
                  <a:cubicBezTo>
                    <a:pt x="983" y="6253"/>
                    <a:pt x="1509" y="7674"/>
                    <a:pt x="1861" y="9095"/>
                  </a:cubicBezTo>
                  <a:cubicBezTo>
                    <a:pt x="2212" y="10516"/>
                    <a:pt x="2388" y="11937"/>
                    <a:pt x="2388" y="13269"/>
                  </a:cubicBezTo>
                  <a:cubicBezTo>
                    <a:pt x="2388" y="14601"/>
                    <a:pt x="2212" y="15845"/>
                    <a:pt x="1861" y="17017"/>
                  </a:cubicBezTo>
                  <a:cubicBezTo>
                    <a:pt x="1509" y="18189"/>
                    <a:pt x="983" y="19291"/>
                    <a:pt x="588" y="20055"/>
                  </a:cubicBezTo>
                  <a:cubicBezTo>
                    <a:pt x="192" y="20818"/>
                    <a:pt x="-71" y="21245"/>
                    <a:pt x="17" y="21422"/>
                  </a:cubicBezTo>
                  <a:cubicBezTo>
                    <a:pt x="105" y="21600"/>
                    <a:pt x="544" y="21529"/>
                    <a:pt x="2080" y="21298"/>
                  </a:cubicBezTo>
                  <a:cubicBezTo>
                    <a:pt x="3617" y="21067"/>
                    <a:pt x="6251" y="20676"/>
                    <a:pt x="9017" y="20410"/>
                  </a:cubicBezTo>
                  <a:cubicBezTo>
                    <a:pt x="11783" y="20143"/>
                    <a:pt x="14680" y="20001"/>
                    <a:pt x="17578" y="1985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6" name="Line"/>
            <p:cNvSpPr/>
            <p:nvPr/>
          </p:nvSpPr>
          <p:spPr>
            <a:xfrm>
              <a:off x="6770841" y="2907535"/>
              <a:ext cx="413882" cy="485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9" h="21359" fill="norm" stroke="1" extrusionOk="0">
                  <a:moveTo>
                    <a:pt x="20498" y="2257"/>
                  </a:moveTo>
                  <a:cubicBezTo>
                    <a:pt x="21049" y="1419"/>
                    <a:pt x="21600" y="581"/>
                    <a:pt x="21545" y="208"/>
                  </a:cubicBezTo>
                  <a:cubicBezTo>
                    <a:pt x="21490" y="-164"/>
                    <a:pt x="20829" y="-71"/>
                    <a:pt x="18790" y="767"/>
                  </a:cubicBezTo>
                  <a:cubicBezTo>
                    <a:pt x="16751" y="1605"/>
                    <a:pt x="13335" y="3188"/>
                    <a:pt x="10469" y="4631"/>
                  </a:cubicBezTo>
                  <a:cubicBezTo>
                    <a:pt x="7604" y="6074"/>
                    <a:pt x="5290" y="7377"/>
                    <a:pt x="3912" y="8215"/>
                  </a:cubicBezTo>
                  <a:cubicBezTo>
                    <a:pt x="2535" y="9053"/>
                    <a:pt x="2094" y="9426"/>
                    <a:pt x="1763" y="9845"/>
                  </a:cubicBezTo>
                  <a:cubicBezTo>
                    <a:pt x="1433" y="10264"/>
                    <a:pt x="1212" y="10729"/>
                    <a:pt x="1378" y="11008"/>
                  </a:cubicBezTo>
                  <a:cubicBezTo>
                    <a:pt x="1543" y="11288"/>
                    <a:pt x="2094" y="11381"/>
                    <a:pt x="3251" y="11567"/>
                  </a:cubicBezTo>
                  <a:cubicBezTo>
                    <a:pt x="4408" y="11753"/>
                    <a:pt x="6171" y="12033"/>
                    <a:pt x="7384" y="12265"/>
                  </a:cubicBezTo>
                  <a:cubicBezTo>
                    <a:pt x="8596" y="12498"/>
                    <a:pt x="9257" y="12684"/>
                    <a:pt x="9588" y="13010"/>
                  </a:cubicBezTo>
                  <a:cubicBezTo>
                    <a:pt x="9918" y="13336"/>
                    <a:pt x="9918" y="13802"/>
                    <a:pt x="9367" y="14407"/>
                  </a:cubicBezTo>
                  <a:cubicBezTo>
                    <a:pt x="8816" y="15012"/>
                    <a:pt x="7714" y="15757"/>
                    <a:pt x="6282" y="16641"/>
                  </a:cubicBezTo>
                  <a:cubicBezTo>
                    <a:pt x="4849" y="17526"/>
                    <a:pt x="3086" y="18550"/>
                    <a:pt x="1873" y="19341"/>
                  </a:cubicBezTo>
                  <a:cubicBezTo>
                    <a:pt x="661" y="20133"/>
                    <a:pt x="0" y="20691"/>
                    <a:pt x="0" y="21017"/>
                  </a:cubicBezTo>
                  <a:cubicBezTo>
                    <a:pt x="0" y="21343"/>
                    <a:pt x="661" y="21436"/>
                    <a:pt x="2535" y="21296"/>
                  </a:cubicBezTo>
                  <a:cubicBezTo>
                    <a:pt x="4408" y="21157"/>
                    <a:pt x="7494" y="20784"/>
                    <a:pt x="10690" y="20505"/>
                  </a:cubicBezTo>
                  <a:cubicBezTo>
                    <a:pt x="13886" y="20226"/>
                    <a:pt x="17192" y="20039"/>
                    <a:pt x="20498" y="1985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7" name="Line"/>
            <p:cNvSpPr/>
            <p:nvPr/>
          </p:nvSpPr>
          <p:spPr>
            <a:xfrm>
              <a:off x="6859741" y="3549385"/>
              <a:ext cx="12701" cy="76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8" name="Line"/>
            <p:cNvSpPr/>
            <p:nvPr/>
          </p:nvSpPr>
          <p:spPr>
            <a:xfrm>
              <a:off x="6885141" y="3460485"/>
              <a:ext cx="63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49" name="Line"/>
            <p:cNvSpPr/>
            <p:nvPr/>
          </p:nvSpPr>
          <p:spPr>
            <a:xfrm>
              <a:off x="6954991" y="3568435"/>
              <a:ext cx="698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0" name="Line"/>
            <p:cNvSpPr/>
            <p:nvPr/>
          </p:nvSpPr>
          <p:spPr>
            <a:xfrm>
              <a:off x="6974041" y="3631935"/>
              <a:ext cx="635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1" name="Line"/>
            <p:cNvSpPr/>
            <p:nvPr/>
          </p:nvSpPr>
          <p:spPr>
            <a:xfrm>
              <a:off x="7158191" y="3555735"/>
              <a:ext cx="12701" cy="120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3789"/>
                    <a:pt x="0" y="7579"/>
                    <a:pt x="0" y="11179"/>
                  </a:cubicBezTo>
                  <a:cubicBezTo>
                    <a:pt x="0" y="14779"/>
                    <a:pt x="10800" y="1818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2" name="Line"/>
            <p:cNvSpPr/>
            <p:nvPr/>
          </p:nvSpPr>
          <p:spPr>
            <a:xfrm>
              <a:off x="6834704" y="2749422"/>
              <a:ext cx="145688" cy="17766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6" h="21329" fill="norm" stroke="1" extrusionOk="0">
                  <a:moveTo>
                    <a:pt x="1824" y="3795"/>
                  </a:moveTo>
                  <a:cubicBezTo>
                    <a:pt x="1198" y="7861"/>
                    <a:pt x="572" y="11927"/>
                    <a:pt x="259" y="14722"/>
                  </a:cubicBezTo>
                  <a:cubicBezTo>
                    <a:pt x="-54" y="17517"/>
                    <a:pt x="-54" y="19042"/>
                    <a:pt x="103" y="19169"/>
                  </a:cubicBezTo>
                  <a:cubicBezTo>
                    <a:pt x="259" y="19296"/>
                    <a:pt x="572" y="18025"/>
                    <a:pt x="1668" y="14722"/>
                  </a:cubicBezTo>
                  <a:cubicBezTo>
                    <a:pt x="2763" y="11418"/>
                    <a:pt x="4642" y="6082"/>
                    <a:pt x="6676" y="3160"/>
                  </a:cubicBezTo>
                  <a:cubicBezTo>
                    <a:pt x="8711" y="237"/>
                    <a:pt x="10903" y="-271"/>
                    <a:pt x="12155" y="110"/>
                  </a:cubicBezTo>
                  <a:cubicBezTo>
                    <a:pt x="13407" y="491"/>
                    <a:pt x="13720" y="1762"/>
                    <a:pt x="15129" y="5447"/>
                  </a:cubicBezTo>
                  <a:cubicBezTo>
                    <a:pt x="16537" y="9131"/>
                    <a:pt x="19042" y="15230"/>
                    <a:pt x="21546" y="213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3" name="Line"/>
            <p:cNvSpPr/>
            <p:nvPr/>
          </p:nvSpPr>
          <p:spPr>
            <a:xfrm>
              <a:off x="7539191" y="2914385"/>
              <a:ext cx="6351" cy="412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4431"/>
                    <a:pt x="0" y="8862"/>
                    <a:pt x="3600" y="12462"/>
                  </a:cubicBezTo>
                  <a:cubicBezTo>
                    <a:pt x="7200" y="16062"/>
                    <a:pt x="14400" y="1883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4" name="Line"/>
            <p:cNvSpPr/>
            <p:nvPr/>
          </p:nvSpPr>
          <p:spPr>
            <a:xfrm>
              <a:off x="7355041" y="2933911"/>
              <a:ext cx="412751" cy="503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42" fill="norm" stroke="1" extrusionOk="0">
                  <a:moveTo>
                    <a:pt x="0" y="12766"/>
                  </a:moveTo>
                  <a:cubicBezTo>
                    <a:pt x="2326" y="7582"/>
                    <a:pt x="4652" y="2398"/>
                    <a:pt x="7532" y="670"/>
                  </a:cubicBezTo>
                  <a:cubicBezTo>
                    <a:pt x="10412" y="-1058"/>
                    <a:pt x="13846" y="670"/>
                    <a:pt x="16283" y="4558"/>
                  </a:cubicBezTo>
                  <a:cubicBezTo>
                    <a:pt x="18720" y="8446"/>
                    <a:pt x="20160" y="14494"/>
                    <a:pt x="21600" y="205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5" name="Line"/>
            <p:cNvSpPr/>
            <p:nvPr/>
          </p:nvSpPr>
          <p:spPr>
            <a:xfrm>
              <a:off x="7448174" y="3320785"/>
              <a:ext cx="287868" cy="249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38" fill="norm" stroke="1" extrusionOk="0">
                  <a:moveTo>
                    <a:pt x="1588" y="16200"/>
                  </a:moveTo>
                  <a:cubicBezTo>
                    <a:pt x="794" y="18000"/>
                    <a:pt x="0" y="19800"/>
                    <a:pt x="0" y="20700"/>
                  </a:cubicBezTo>
                  <a:cubicBezTo>
                    <a:pt x="0" y="21600"/>
                    <a:pt x="794" y="21600"/>
                    <a:pt x="3335" y="18900"/>
                  </a:cubicBezTo>
                  <a:cubicBezTo>
                    <a:pt x="5876" y="16200"/>
                    <a:pt x="10165" y="10800"/>
                    <a:pt x="13500" y="7200"/>
                  </a:cubicBezTo>
                  <a:cubicBezTo>
                    <a:pt x="16835" y="3600"/>
                    <a:pt x="19218" y="18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6" name="Line"/>
            <p:cNvSpPr/>
            <p:nvPr/>
          </p:nvSpPr>
          <p:spPr>
            <a:xfrm>
              <a:off x="7935876" y="2842964"/>
              <a:ext cx="263716" cy="45882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0" h="21186" fill="norm" stroke="1" extrusionOk="0">
                  <a:moveTo>
                    <a:pt x="21190" y="659"/>
                  </a:moveTo>
                  <a:cubicBezTo>
                    <a:pt x="19149" y="171"/>
                    <a:pt x="17108" y="-318"/>
                    <a:pt x="14387" y="268"/>
                  </a:cubicBezTo>
                  <a:cubicBezTo>
                    <a:pt x="11666" y="855"/>
                    <a:pt x="8264" y="2516"/>
                    <a:pt x="5543" y="4911"/>
                  </a:cubicBezTo>
                  <a:cubicBezTo>
                    <a:pt x="2821" y="7306"/>
                    <a:pt x="781" y="10433"/>
                    <a:pt x="185" y="13072"/>
                  </a:cubicBezTo>
                  <a:cubicBezTo>
                    <a:pt x="-410" y="15711"/>
                    <a:pt x="440" y="17861"/>
                    <a:pt x="2566" y="19181"/>
                  </a:cubicBezTo>
                  <a:cubicBezTo>
                    <a:pt x="4692" y="20500"/>
                    <a:pt x="8094" y="20989"/>
                    <a:pt x="10815" y="21135"/>
                  </a:cubicBezTo>
                  <a:cubicBezTo>
                    <a:pt x="13536" y="21282"/>
                    <a:pt x="15577" y="21087"/>
                    <a:pt x="17618" y="208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7" name="Line"/>
            <p:cNvSpPr/>
            <p:nvPr/>
          </p:nvSpPr>
          <p:spPr>
            <a:xfrm>
              <a:off x="8148740" y="2949224"/>
              <a:ext cx="260402" cy="3271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30" h="21536" fill="norm" stroke="1" extrusionOk="0">
                  <a:moveTo>
                    <a:pt x="527" y="1469"/>
                  </a:moveTo>
                  <a:cubicBezTo>
                    <a:pt x="178" y="772"/>
                    <a:pt x="-170" y="75"/>
                    <a:pt x="91" y="6"/>
                  </a:cubicBezTo>
                  <a:cubicBezTo>
                    <a:pt x="353" y="-64"/>
                    <a:pt x="1224" y="493"/>
                    <a:pt x="3488" y="2514"/>
                  </a:cubicBezTo>
                  <a:cubicBezTo>
                    <a:pt x="5753" y="4535"/>
                    <a:pt x="9411" y="8019"/>
                    <a:pt x="12633" y="11433"/>
                  </a:cubicBezTo>
                  <a:cubicBezTo>
                    <a:pt x="15856" y="14847"/>
                    <a:pt x="18643" y="18191"/>
                    <a:pt x="21430" y="2153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8" name="Line"/>
            <p:cNvSpPr/>
            <p:nvPr/>
          </p:nvSpPr>
          <p:spPr>
            <a:xfrm>
              <a:off x="8186104" y="2927085"/>
              <a:ext cx="235738" cy="374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02" h="21600" fill="norm" stroke="1" extrusionOk="0">
                  <a:moveTo>
                    <a:pt x="21102" y="0"/>
                  </a:moveTo>
                  <a:cubicBezTo>
                    <a:pt x="16744" y="2929"/>
                    <a:pt x="12386" y="5858"/>
                    <a:pt x="8691" y="8908"/>
                  </a:cubicBezTo>
                  <a:cubicBezTo>
                    <a:pt x="4997" y="11959"/>
                    <a:pt x="1965" y="15132"/>
                    <a:pt x="734" y="17268"/>
                  </a:cubicBezTo>
                  <a:cubicBezTo>
                    <a:pt x="-498" y="19403"/>
                    <a:pt x="70" y="20502"/>
                    <a:pt x="639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59" name="Line"/>
            <p:cNvSpPr/>
            <p:nvPr/>
          </p:nvSpPr>
          <p:spPr>
            <a:xfrm>
              <a:off x="8453591" y="3219185"/>
              <a:ext cx="2540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0" name="Line"/>
            <p:cNvSpPr/>
            <p:nvPr/>
          </p:nvSpPr>
          <p:spPr>
            <a:xfrm>
              <a:off x="8472633" y="3093897"/>
              <a:ext cx="59100" cy="617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03" h="20342" fill="norm" stroke="1" extrusionOk="0">
                  <a:moveTo>
                    <a:pt x="12963" y="7797"/>
                  </a:moveTo>
                  <a:cubicBezTo>
                    <a:pt x="9363" y="7797"/>
                    <a:pt x="5763" y="7797"/>
                    <a:pt x="3243" y="9539"/>
                  </a:cubicBezTo>
                  <a:cubicBezTo>
                    <a:pt x="723" y="11281"/>
                    <a:pt x="-717" y="14765"/>
                    <a:pt x="363" y="17204"/>
                  </a:cubicBezTo>
                  <a:cubicBezTo>
                    <a:pt x="1443" y="19642"/>
                    <a:pt x="5043" y="21036"/>
                    <a:pt x="8643" y="19991"/>
                  </a:cubicBezTo>
                  <a:cubicBezTo>
                    <a:pt x="12243" y="18946"/>
                    <a:pt x="15843" y="15462"/>
                    <a:pt x="18003" y="11630"/>
                  </a:cubicBezTo>
                  <a:cubicBezTo>
                    <a:pt x="20163" y="7797"/>
                    <a:pt x="20883" y="3617"/>
                    <a:pt x="19083" y="1526"/>
                  </a:cubicBezTo>
                  <a:cubicBezTo>
                    <a:pt x="17283" y="-564"/>
                    <a:pt x="12963" y="-564"/>
                    <a:pt x="11163" y="1875"/>
                  </a:cubicBezTo>
                  <a:cubicBezTo>
                    <a:pt x="9363" y="4313"/>
                    <a:pt x="10083" y="9191"/>
                    <a:pt x="10803" y="1406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1" name="Line"/>
            <p:cNvSpPr/>
            <p:nvPr/>
          </p:nvSpPr>
          <p:spPr>
            <a:xfrm>
              <a:off x="8726641" y="3087952"/>
              <a:ext cx="152401" cy="169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1200" y="10800"/>
                    <a:pt x="2400" y="0"/>
                    <a:pt x="6000" y="0"/>
                  </a:cubicBezTo>
                  <a:cubicBezTo>
                    <a:pt x="9600" y="0"/>
                    <a:pt x="15600" y="108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2" name="Line"/>
            <p:cNvSpPr/>
            <p:nvPr/>
          </p:nvSpPr>
          <p:spPr>
            <a:xfrm>
              <a:off x="8738209" y="3187435"/>
              <a:ext cx="191633" cy="309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0" h="21060" fill="norm" stroke="1" extrusionOk="0">
                  <a:moveTo>
                    <a:pt x="2264" y="12960"/>
                  </a:moveTo>
                  <a:cubicBezTo>
                    <a:pt x="1077" y="15840"/>
                    <a:pt x="-110" y="18720"/>
                    <a:pt x="9" y="20160"/>
                  </a:cubicBezTo>
                  <a:cubicBezTo>
                    <a:pt x="127" y="21600"/>
                    <a:pt x="1552" y="21600"/>
                    <a:pt x="5349" y="18000"/>
                  </a:cubicBezTo>
                  <a:cubicBezTo>
                    <a:pt x="9147" y="14400"/>
                    <a:pt x="15319" y="7200"/>
                    <a:pt x="2149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3" name="Line"/>
            <p:cNvSpPr/>
            <p:nvPr/>
          </p:nvSpPr>
          <p:spPr>
            <a:xfrm>
              <a:off x="9089317" y="2933435"/>
              <a:ext cx="246925" cy="368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7" h="21600" fill="norm" stroke="1" extrusionOk="0">
                  <a:moveTo>
                    <a:pt x="20429" y="0"/>
                  </a:moveTo>
                  <a:cubicBezTo>
                    <a:pt x="19691" y="2731"/>
                    <a:pt x="18952" y="5462"/>
                    <a:pt x="17291" y="8628"/>
                  </a:cubicBezTo>
                  <a:cubicBezTo>
                    <a:pt x="15629" y="11793"/>
                    <a:pt x="13045" y="15393"/>
                    <a:pt x="10829" y="17628"/>
                  </a:cubicBezTo>
                  <a:cubicBezTo>
                    <a:pt x="8614" y="19862"/>
                    <a:pt x="6768" y="20731"/>
                    <a:pt x="5383" y="21103"/>
                  </a:cubicBezTo>
                  <a:cubicBezTo>
                    <a:pt x="3999" y="21476"/>
                    <a:pt x="3075" y="21352"/>
                    <a:pt x="2245" y="20607"/>
                  </a:cubicBezTo>
                  <a:cubicBezTo>
                    <a:pt x="1414" y="19862"/>
                    <a:pt x="675" y="18497"/>
                    <a:pt x="306" y="17503"/>
                  </a:cubicBezTo>
                  <a:cubicBezTo>
                    <a:pt x="-63" y="16510"/>
                    <a:pt x="-63" y="15890"/>
                    <a:pt x="122" y="15145"/>
                  </a:cubicBezTo>
                  <a:cubicBezTo>
                    <a:pt x="306" y="14400"/>
                    <a:pt x="675" y="13531"/>
                    <a:pt x="1506" y="13097"/>
                  </a:cubicBezTo>
                  <a:cubicBezTo>
                    <a:pt x="2337" y="12662"/>
                    <a:pt x="3629" y="12662"/>
                    <a:pt x="6491" y="13717"/>
                  </a:cubicBezTo>
                  <a:cubicBezTo>
                    <a:pt x="9352" y="14772"/>
                    <a:pt x="13783" y="16883"/>
                    <a:pt x="16552" y="18372"/>
                  </a:cubicBezTo>
                  <a:cubicBezTo>
                    <a:pt x="19322" y="19862"/>
                    <a:pt x="20429" y="20731"/>
                    <a:pt x="2153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4" name="Line"/>
            <p:cNvSpPr/>
            <p:nvPr/>
          </p:nvSpPr>
          <p:spPr>
            <a:xfrm>
              <a:off x="9393391" y="2844535"/>
              <a:ext cx="204833" cy="584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14" h="21600" fill="norm" stroke="1" extrusionOk="0">
                  <a:moveTo>
                    <a:pt x="11127" y="0"/>
                  </a:moveTo>
                  <a:cubicBezTo>
                    <a:pt x="14618" y="1878"/>
                    <a:pt x="18109" y="3757"/>
                    <a:pt x="19855" y="5909"/>
                  </a:cubicBezTo>
                  <a:cubicBezTo>
                    <a:pt x="21600" y="8061"/>
                    <a:pt x="21600" y="10487"/>
                    <a:pt x="19418" y="12874"/>
                  </a:cubicBezTo>
                  <a:cubicBezTo>
                    <a:pt x="17236" y="15261"/>
                    <a:pt x="12873" y="17609"/>
                    <a:pt x="9273" y="19057"/>
                  </a:cubicBezTo>
                  <a:cubicBezTo>
                    <a:pt x="5673" y="20504"/>
                    <a:pt x="2836" y="21052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5" name="Line"/>
            <p:cNvSpPr/>
            <p:nvPr/>
          </p:nvSpPr>
          <p:spPr>
            <a:xfrm>
              <a:off x="6885141" y="3638285"/>
              <a:ext cx="2286001" cy="234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20" y="20238"/>
                    <a:pt x="840" y="18876"/>
                    <a:pt x="1390" y="17514"/>
                  </a:cubicBezTo>
                  <a:cubicBezTo>
                    <a:pt x="1940" y="16151"/>
                    <a:pt x="2620" y="14789"/>
                    <a:pt x="3320" y="13622"/>
                  </a:cubicBezTo>
                  <a:cubicBezTo>
                    <a:pt x="4020" y="12454"/>
                    <a:pt x="4740" y="11481"/>
                    <a:pt x="5390" y="10605"/>
                  </a:cubicBezTo>
                  <a:cubicBezTo>
                    <a:pt x="6040" y="9730"/>
                    <a:pt x="6620" y="8951"/>
                    <a:pt x="7240" y="8270"/>
                  </a:cubicBezTo>
                  <a:cubicBezTo>
                    <a:pt x="7860" y="7589"/>
                    <a:pt x="8520" y="7005"/>
                    <a:pt x="9220" y="6422"/>
                  </a:cubicBezTo>
                  <a:cubicBezTo>
                    <a:pt x="9920" y="5838"/>
                    <a:pt x="10660" y="5254"/>
                    <a:pt x="11370" y="4670"/>
                  </a:cubicBezTo>
                  <a:cubicBezTo>
                    <a:pt x="12080" y="4086"/>
                    <a:pt x="12760" y="3503"/>
                    <a:pt x="13410" y="3114"/>
                  </a:cubicBezTo>
                  <a:cubicBezTo>
                    <a:pt x="14060" y="2724"/>
                    <a:pt x="14680" y="2530"/>
                    <a:pt x="15350" y="2432"/>
                  </a:cubicBezTo>
                  <a:cubicBezTo>
                    <a:pt x="16020" y="2335"/>
                    <a:pt x="16740" y="2335"/>
                    <a:pt x="17480" y="2141"/>
                  </a:cubicBezTo>
                  <a:cubicBezTo>
                    <a:pt x="18220" y="1946"/>
                    <a:pt x="18980" y="1557"/>
                    <a:pt x="19670" y="1168"/>
                  </a:cubicBezTo>
                  <a:cubicBezTo>
                    <a:pt x="20360" y="778"/>
                    <a:pt x="20980" y="389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6" name="Line"/>
            <p:cNvSpPr/>
            <p:nvPr/>
          </p:nvSpPr>
          <p:spPr>
            <a:xfrm>
              <a:off x="8269441" y="3897015"/>
              <a:ext cx="285751" cy="19960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18" fill="norm" stroke="1" extrusionOk="0">
                  <a:moveTo>
                    <a:pt x="0" y="847"/>
                  </a:moveTo>
                  <a:cubicBezTo>
                    <a:pt x="960" y="5797"/>
                    <a:pt x="1920" y="10747"/>
                    <a:pt x="2400" y="13784"/>
                  </a:cubicBezTo>
                  <a:cubicBezTo>
                    <a:pt x="2880" y="16822"/>
                    <a:pt x="2880" y="17947"/>
                    <a:pt x="2800" y="19072"/>
                  </a:cubicBezTo>
                  <a:cubicBezTo>
                    <a:pt x="2720" y="20197"/>
                    <a:pt x="2560" y="21322"/>
                    <a:pt x="2720" y="21209"/>
                  </a:cubicBezTo>
                  <a:cubicBezTo>
                    <a:pt x="2880" y="21097"/>
                    <a:pt x="3360" y="19747"/>
                    <a:pt x="4320" y="16484"/>
                  </a:cubicBezTo>
                  <a:cubicBezTo>
                    <a:pt x="5280" y="13222"/>
                    <a:pt x="6720" y="8047"/>
                    <a:pt x="7760" y="5009"/>
                  </a:cubicBezTo>
                  <a:cubicBezTo>
                    <a:pt x="8800" y="1972"/>
                    <a:pt x="9440" y="1072"/>
                    <a:pt x="10160" y="509"/>
                  </a:cubicBezTo>
                  <a:cubicBezTo>
                    <a:pt x="10880" y="-53"/>
                    <a:pt x="11680" y="-278"/>
                    <a:pt x="12640" y="509"/>
                  </a:cubicBezTo>
                  <a:cubicBezTo>
                    <a:pt x="13600" y="1297"/>
                    <a:pt x="14720" y="3097"/>
                    <a:pt x="16000" y="6247"/>
                  </a:cubicBezTo>
                  <a:cubicBezTo>
                    <a:pt x="17280" y="9397"/>
                    <a:pt x="18720" y="13897"/>
                    <a:pt x="19680" y="16597"/>
                  </a:cubicBezTo>
                  <a:cubicBezTo>
                    <a:pt x="20640" y="19297"/>
                    <a:pt x="21120" y="20197"/>
                    <a:pt x="21600" y="210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7" name="Line"/>
            <p:cNvSpPr/>
            <p:nvPr/>
          </p:nvSpPr>
          <p:spPr>
            <a:xfrm>
              <a:off x="9552141" y="2670456"/>
              <a:ext cx="623186" cy="14821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85" h="21577" fill="norm" stroke="1" extrusionOk="0">
                  <a:moveTo>
                    <a:pt x="9851" y="224"/>
                  </a:moveTo>
                  <a:cubicBezTo>
                    <a:pt x="9195" y="162"/>
                    <a:pt x="8538" y="100"/>
                    <a:pt x="8428" y="54"/>
                  </a:cubicBezTo>
                  <a:cubicBezTo>
                    <a:pt x="8319" y="8"/>
                    <a:pt x="8757" y="-23"/>
                    <a:pt x="10143" y="23"/>
                  </a:cubicBezTo>
                  <a:cubicBezTo>
                    <a:pt x="11530" y="69"/>
                    <a:pt x="13865" y="193"/>
                    <a:pt x="15908" y="455"/>
                  </a:cubicBezTo>
                  <a:cubicBezTo>
                    <a:pt x="17951" y="717"/>
                    <a:pt x="19703" y="1117"/>
                    <a:pt x="20615" y="1795"/>
                  </a:cubicBezTo>
                  <a:cubicBezTo>
                    <a:pt x="21527" y="2473"/>
                    <a:pt x="21600" y="3428"/>
                    <a:pt x="21381" y="4383"/>
                  </a:cubicBezTo>
                  <a:cubicBezTo>
                    <a:pt x="21162" y="5338"/>
                    <a:pt x="20651" y="6294"/>
                    <a:pt x="20104" y="7372"/>
                  </a:cubicBezTo>
                  <a:cubicBezTo>
                    <a:pt x="19557" y="8451"/>
                    <a:pt x="18973" y="9652"/>
                    <a:pt x="18499" y="10777"/>
                  </a:cubicBezTo>
                  <a:cubicBezTo>
                    <a:pt x="18024" y="11902"/>
                    <a:pt x="17659" y="12949"/>
                    <a:pt x="17295" y="14028"/>
                  </a:cubicBezTo>
                  <a:cubicBezTo>
                    <a:pt x="16930" y="15106"/>
                    <a:pt x="16565" y="16216"/>
                    <a:pt x="16382" y="17263"/>
                  </a:cubicBezTo>
                  <a:cubicBezTo>
                    <a:pt x="16200" y="18311"/>
                    <a:pt x="16200" y="19297"/>
                    <a:pt x="16200" y="19898"/>
                  </a:cubicBezTo>
                  <a:cubicBezTo>
                    <a:pt x="16200" y="20499"/>
                    <a:pt x="16200" y="20714"/>
                    <a:pt x="15653" y="20884"/>
                  </a:cubicBezTo>
                  <a:cubicBezTo>
                    <a:pt x="15105" y="21053"/>
                    <a:pt x="14011" y="21176"/>
                    <a:pt x="11895" y="21238"/>
                  </a:cubicBezTo>
                  <a:cubicBezTo>
                    <a:pt x="9778" y="21300"/>
                    <a:pt x="6641" y="21300"/>
                    <a:pt x="4488" y="21346"/>
                  </a:cubicBezTo>
                  <a:cubicBezTo>
                    <a:pt x="2335" y="21392"/>
                    <a:pt x="1168" y="21485"/>
                    <a:pt x="0" y="2157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8" name="Line"/>
            <p:cNvSpPr/>
            <p:nvPr/>
          </p:nvSpPr>
          <p:spPr>
            <a:xfrm>
              <a:off x="795491" y="5213085"/>
              <a:ext cx="2857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00" y="14400"/>
                    <a:pt x="11200" y="7200"/>
                    <a:pt x="14800" y="3600"/>
                  </a:cubicBezTo>
                  <a:cubicBezTo>
                    <a:pt x="18400" y="0"/>
                    <a:pt x="2000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69" name="Line"/>
            <p:cNvSpPr/>
            <p:nvPr/>
          </p:nvSpPr>
          <p:spPr>
            <a:xfrm>
              <a:off x="878041" y="5340085"/>
              <a:ext cx="2413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874" y="16457"/>
                    <a:pt x="11747" y="11314"/>
                    <a:pt x="15347" y="7714"/>
                  </a:cubicBezTo>
                  <a:cubicBezTo>
                    <a:pt x="18947" y="4114"/>
                    <a:pt x="20274" y="2057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0" name="Line"/>
            <p:cNvSpPr/>
            <p:nvPr/>
          </p:nvSpPr>
          <p:spPr>
            <a:xfrm>
              <a:off x="1640041" y="4971785"/>
              <a:ext cx="31751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760" y="3684"/>
                    <a:pt x="11520" y="7367"/>
                    <a:pt x="15120" y="10967"/>
                  </a:cubicBezTo>
                  <a:cubicBezTo>
                    <a:pt x="18720" y="14567"/>
                    <a:pt x="20160" y="1808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1" name="Line"/>
            <p:cNvSpPr/>
            <p:nvPr/>
          </p:nvSpPr>
          <p:spPr>
            <a:xfrm>
              <a:off x="1487641" y="5284397"/>
              <a:ext cx="336551" cy="556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6" fill="norm" stroke="1" extrusionOk="0">
                  <a:moveTo>
                    <a:pt x="0" y="20296"/>
                  </a:moveTo>
                  <a:cubicBezTo>
                    <a:pt x="4755" y="12582"/>
                    <a:pt x="9509" y="4867"/>
                    <a:pt x="13109" y="1782"/>
                  </a:cubicBezTo>
                  <a:cubicBezTo>
                    <a:pt x="16709" y="-1304"/>
                    <a:pt x="19155" y="239"/>
                    <a:pt x="21600" y="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2" name="Line"/>
            <p:cNvSpPr/>
            <p:nvPr/>
          </p:nvSpPr>
          <p:spPr>
            <a:xfrm>
              <a:off x="1653270" y="5409935"/>
              <a:ext cx="207198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44" h="21600" fill="norm" stroke="1" extrusionOk="0">
                  <a:moveTo>
                    <a:pt x="594" y="0"/>
                  </a:moveTo>
                  <a:cubicBezTo>
                    <a:pt x="810" y="4737"/>
                    <a:pt x="1026" y="9474"/>
                    <a:pt x="918" y="12411"/>
                  </a:cubicBezTo>
                  <a:cubicBezTo>
                    <a:pt x="810" y="15347"/>
                    <a:pt x="378" y="16484"/>
                    <a:pt x="162" y="16389"/>
                  </a:cubicBezTo>
                  <a:cubicBezTo>
                    <a:pt x="-54" y="16295"/>
                    <a:pt x="-54" y="14968"/>
                    <a:pt x="162" y="13358"/>
                  </a:cubicBezTo>
                  <a:cubicBezTo>
                    <a:pt x="378" y="11747"/>
                    <a:pt x="810" y="9853"/>
                    <a:pt x="1674" y="8337"/>
                  </a:cubicBezTo>
                  <a:cubicBezTo>
                    <a:pt x="2538" y="6821"/>
                    <a:pt x="3834" y="5684"/>
                    <a:pt x="5994" y="5400"/>
                  </a:cubicBezTo>
                  <a:cubicBezTo>
                    <a:pt x="8154" y="5116"/>
                    <a:pt x="11178" y="5684"/>
                    <a:pt x="13986" y="7674"/>
                  </a:cubicBezTo>
                  <a:cubicBezTo>
                    <a:pt x="16794" y="9663"/>
                    <a:pt x="19386" y="13074"/>
                    <a:pt x="20466" y="15632"/>
                  </a:cubicBezTo>
                  <a:cubicBezTo>
                    <a:pt x="21546" y="18189"/>
                    <a:pt x="21114" y="19895"/>
                    <a:pt x="206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3" name="Line"/>
            <p:cNvSpPr/>
            <p:nvPr/>
          </p:nvSpPr>
          <p:spPr>
            <a:xfrm>
              <a:off x="2087963" y="4810918"/>
              <a:ext cx="390279" cy="715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28" h="21524" fill="norm" stroke="1" extrusionOk="0">
                  <a:moveTo>
                    <a:pt x="21528" y="1019"/>
                  </a:moveTo>
                  <a:cubicBezTo>
                    <a:pt x="18609" y="510"/>
                    <a:pt x="15690" y="0"/>
                    <a:pt x="13005" y="0"/>
                  </a:cubicBezTo>
                  <a:cubicBezTo>
                    <a:pt x="10319" y="0"/>
                    <a:pt x="7867" y="510"/>
                    <a:pt x="5999" y="1465"/>
                  </a:cubicBezTo>
                  <a:cubicBezTo>
                    <a:pt x="4131" y="2421"/>
                    <a:pt x="2847" y="3823"/>
                    <a:pt x="2088" y="5575"/>
                  </a:cubicBezTo>
                  <a:cubicBezTo>
                    <a:pt x="1329" y="7327"/>
                    <a:pt x="1096" y="9430"/>
                    <a:pt x="804" y="11533"/>
                  </a:cubicBezTo>
                  <a:cubicBezTo>
                    <a:pt x="512" y="13635"/>
                    <a:pt x="162" y="15738"/>
                    <a:pt x="45" y="17235"/>
                  </a:cubicBezTo>
                  <a:cubicBezTo>
                    <a:pt x="-72" y="18733"/>
                    <a:pt x="45" y="19625"/>
                    <a:pt x="337" y="20230"/>
                  </a:cubicBezTo>
                  <a:cubicBezTo>
                    <a:pt x="629" y="20835"/>
                    <a:pt x="1096" y="21154"/>
                    <a:pt x="1971" y="21345"/>
                  </a:cubicBezTo>
                  <a:cubicBezTo>
                    <a:pt x="2847" y="21536"/>
                    <a:pt x="4131" y="21600"/>
                    <a:pt x="6174" y="21409"/>
                  </a:cubicBezTo>
                  <a:cubicBezTo>
                    <a:pt x="8218" y="21218"/>
                    <a:pt x="11020" y="20772"/>
                    <a:pt x="13822" y="20326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4" name="Line"/>
            <p:cNvSpPr/>
            <p:nvPr/>
          </p:nvSpPr>
          <p:spPr>
            <a:xfrm>
              <a:off x="2052791" y="5301985"/>
              <a:ext cx="29210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635" y="15600"/>
                    <a:pt x="11270" y="9600"/>
                    <a:pt x="14870" y="6000"/>
                  </a:cubicBezTo>
                  <a:cubicBezTo>
                    <a:pt x="18470" y="2400"/>
                    <a:pt x="20035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5" name="Line"/>
            <p:cNvSpPr/>
            <p:nvPr/>
          </p:nvSpPr>
          <p:spPr>
            <a:xfrm>
              <a:off x="2672558" y="4816157"/>
              <a:ext cx="364484" cy="73467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0" h="21482" fill="norm" stroke="1" extrusionOk="0">
                  <a:moveTo>
                    <a:pt x="21500" y="1023"/>
                  </a:moveTo>
                  <a:cubicBezTo>
                    <a:pt x="18753" y="528"/>
                    <a:pt x="16006" y="33"/>
                    <a:pt x="13322" y="2"/>
                  </a:cubicBezTo>
                  <a:cubicBezTo>
                    <a:pt x="10638" y="-29"/>
                    <a:pt x="8016" y="404"/>
                    <a:pt x="6080" y="1456"/>
                  </a:cubicBezTo>
                  <a:cubicBezTo>
                    <a:pt x="4145" y="2509"/>
                    <a:pt x="2897" y="4180"/>
                    <a:pt x="2210" y="6222"/>
                  </a:cubicBezTo>
                  <a:cubicBezTo>
                    <a:pt x="1523" y="8264"/>
                    <a:pt x="1398" y="10678"/>
                    <a:pt x="1149" y="12968"/>
                  </a:cubicBezTo>
                  <a:cubicBezTo>
                    <a:pt x="899" y="15258"/>
                    <a:pt x="524" y="17424"/>
                    <a:pt x="337" y="18662"/>
                  </a:cubicBezTo>
                  <a:cubicBezTo>
                    <a:pt x="150" y="19900"/>
                    <a:pt x="150" y="20209"/>
                    <a:pt x="87" y="20519"/>
                  </a:cubicBezTo>
                  <a:cubicBezTo>
                    <a:pt x="25" y="20828"/>
                    <a:pt x="-100" y="21138"/>
                    <a:pt x="150" y="21323"/>
                  </a:cubicBezTo>
                  <a:cubicBezTo>
                    <a:pt x="399" y="21509"/>
                    <a:pt x="1024" y="21571"/>
                    <a:pt x="2897" y="21292"/>
                  </a:cubicBezTo>
                  <a:cubicBezTo>
                    <a:pt x="4769" y="21014"/>
                    <a:pt x="7891" y="20395"/>
                    <a:pt x="10325" y="19962"/>
                  </a:cubicBezTo>
                  <a:cubicBezTo>
                    <a:pt x="12760" y="19529"/>
                    <a:pt x="14508" y="19281"/>
                    <a:pt x="16256" y="1903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6" name="Line"/>
            <p:cNvSpPr/>
            <p:nvPr/>
          </p:nvSpPr>
          <p:spPr>
            <a:xfrm>
              <a:off x="3179627" y="4982153"/>
              <a:ext cx="390815" cy="4014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2" h="21448" fill="norm" stroke="1" extrusionOk="0">
                  <a:moveTo>
                    <a:pt x="21442" y="1142"/>
                  </a:moveTo>
                  <a:cubicBezTo>
                    <a:pt x="21094" y="690"/>
                    <a:pt x="20745" y="237"/>
                    <a:pt x="20223" y="68"/>
                  </a:cubicBezTo>
                  <a:cubicBezTo>
                    <a:pt x="19700" y="-102"/>
                    <a:pt x="19003" y="11"/>
                    <a:pt x="16797" y="803"/>
                  </a:cubicBezTo>
                  <a:cubicBezTo>
                    <a:pt x="14590" y="1594"/>
                    <a:pt x="10874" y="3064"/>
                    <a:pt x="8436" y="4139"/>
                  </a:cubicBezTo>
                  <a:cubicBezTo>
                    <a:pt x="5997" y="5213"/>
                    <a:pt x="4836" y="5892"/>
                    <a:pt x="4313" y="6514"/>
                  </a:cubicBezTo>
                  <a:cubicBezTo>
                    <a:pt x="3790" y="7136"/>
                    <a:pt x="3907" y="7701"/>
                    <a:pt x="4777" y="8097"/>
                  </a:cubicBezTo>
                  <a:cubicBezTo>
                    <a:pt x="5648" y="8493"/>
                    <a:pt x="7274" y="8719"/>
                    <a:pt x="8494" y="8945"/>
                  </a:cubicBezTo>
                  <a:cubicBezTo>
                    <a:pt x="9713" y="9171"/>
                    <a:pt x="10526" y="9397"/>
                    <a:pt x="11165" y="9680"/>
                  </a:cubicBezTo>
                  <a:cubicBezTo>
                    <a:pt x="11803" y="9963"/>
                    <a:pt x="12268" y="10302"/>
                    <a:pt x="12268" y="10811"/>
                  </a:cubicBezTo>
                  <a:cubicBezTo>
                    <a:pt x="12268" y="11320"/>
                    <a:pt x="11803" y="11999"/>
                    <a:pt x="10061" y="13186"/>
                  </a:cubicBezTo>
                  <a:cubicBezTo>
                    <a:pt x="8319" y="14373"/>
                    <a:pt x="5300" y="16070"/>
                    <a:pt x="3500" y="17144"/>
                  </a:cubicBezTo>
                  <a:cubicBezTo>
                    <a:pt x="1700" y="18218"/>
                    <a:pt x="1119" y="18671"/>
                    <a:pt x="655" y="19180"/>
                  </a:cubicBezTo>
                  <a:cubicBezTo>
                    <a:pt x="190" y="19689"/>
                    <a:pt x="-158" y="20254"/>
                    <a:pt x="74" y="20706"/>
                  </a:cubicBezTo>
                  <a:cubicBezTo>
                    <a:pt x="307" y="21159"/>
                    <a:pt x="1119" y="21498"/>
                    <a:pt x="3616" y="21441"/>
                  </a:cubicBezTo>
                  <a:cubicBezTo>
                    <a:pt x="6113" y="21385"/>
                    <a:pt x="10294" y="20933"/>
                    <a:pt x="13081" y="20706"/>
                  </a:cubicBezTo>
                  <a:cubicBezTo>
                    <a:pt x="15868" y="20480"/>
                    <a:pt x="17261" y="20480"/>
                    <a:pt x="18655" y="204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7" name="Line"/>
            <p:cNvSpPr/>
            <p:nvPr/>
          </p:nvSpPr>
          <p:spPr>
            <a:xfrm>
              <a:off x="3195791" y="5536935"/>
              <a:ext cx="635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8" name="Line"/>
            <p:cNvSpPr/>
            <p:nvPr/>
          </p:nvSpPr>
          <p:spPr>
            <a:xfrm>
              <a:off x="3214841" y="5435335"/>
              <a:ext cx="12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79" name="Line"/>
            <p:cNvSpPr/>
            <p:nvPr/>
          </p:nvSpPr>
          <p:spPr>
            <a:xfrm>
              <a:off x="3284691" y="5530585"/>
              <a:ext cx="889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5143" y="0"/>
                    <a:pt x="10286" y="0"/>
                    <a:pt x="13886" y="3600"/>
                  </a:cubicBezTo>
                  <a:cubicBezTo>
                    <a:pt x="17486" y="7200"/>
                    <a:pt x="19543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0" name="Line"/>
            <p:cNvSpPr/>
            <p:nvPr/>
          </p:nvSpPr>
          <p:spPr>
            <a:xfrm>
              <a:off x="3284691" y="5587735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1" name="Line"/>
            <p:cNvSpPr/>
            <p:nvPr/>
          </p:nvSpPr>
          <p:spPr>
            <a:xfrm>
              <a:off x="3513291" y="5549635"/>
              <a:ext cx="63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2" name="Line"/>
            <p:cNvSpPr/>
            <p:nvPr/>
          </p:nvSpPr>
          <p:spPr>
            <a:xfrm>
              <a:off x="3276224" y="4801281"/>
              <a:ext cx="148168" cy="1768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85" fill="norm" stroke="1" extrusionOk="0">
                  <a:moveTo>
                    <a:pt x="1234" y="7599"/>
                  </a:moveTo>
                  <a:cubicBezTo>
                    <a:pt x="1234" y="8885"/>
                    <a:pt x="1234" y="10171"/>
                    <a:pt x="926" y="11714"/>
                  </a:cubicBezTo>
                  <a:cubicBezTo>
                    <a:pt x="617" y="13256"/>
                    <a:pt x="0" y="15056"/>
                    <a:pt x="0" y="15056"/>
                  </a:cubicBezTo>
                  <a:cubicBezTo>
                    <a:pt x="0" y="15056"/>
                    <a:pt x="617" y="13256"/>
                    <a:pt x="1543" y="10685"/>
                  </a:cubicBezTo>
                  <a:cubicBezTo>
                    <a:pt x="2469" y="8114"/>
                    <a:pt x="3703" y="4771"/>
                    <a:pt x="5091" y="2714"/>
                  </a:cubicBezTo>
                  <a:cubicBezTo>
                    <a:pt x="6480" y="656"/>
                    <a:pt x="8023" y="-115"/>
                    <a:pt x="9411" y="14"/>
                  </a:cubicBezTo>
                  <a:cubicBezTo>
                    <a:pt x="10800" y="142"/>
                    <a:pt x="12034" y="1171"/>
                    <a:pt x="14040" y="4899"/>
                  </a:cubicBezTo>
                  <a:cubicBezTo>
                    <a:pt x="16046" y="8628"/>
                    <a:pt x="18823" y="15056"/>
                    <a:pt x="21600" y="2148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3" name="Line"/>
            <p:cNvSpPr/>
            <p:nvPr/>
          </p:nvSpPr>
          <p:spPr>
            <a:xfrm>
              <a:off x="3887941" y="5022585"/>
              <a:ext cx="2540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9800" y="2445"/>
                    <a:pt x="18000" y="4891"/>
                    <a:pt x="14400" y="8491"/>
                  </a:cubicBezTo>
                  <a:cubicBezTo>
                    <a:pt x="10800" y="12091"/>
                    <a:pt x="5400" y="16845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4" name="Line"/>
            <p:cNvSpPr/>
            <p:nvPr/>
          </p:nvSpPr>
          <p:spPr>
            <a:xfrm>
              <a:off x="3729554" y="5001914"/>
              <a:ext cx="374288" cy="587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8" h="20681" fill="norm" stroke="1" extrusionOk="0">
                  <a:moveTo>
                    <a:pt x="343" y="18447"/>
                  </a:moveTo>
                  <a:cubicBezTo>
                    <a:pt x="101" y="13978"/>
                    <a:pt x="-142" y="9509"/>
                    <a:pt x="101" y="6529"/>
                  </a:cubicBezTo>
                  <a:cubicBezTo>
                    <a:pt x="343" y="3550"/>
                    <a:pt x="1071" y="2060"/>
                    <a:pt x="3377" y="943"/>
                  </a:cubicBezTo>
                  <a:cubicBezTo>
                    <a:pt x="5683" y="-174"/>
                    <a:pt x="9566" y="-919"/>
                    <a:pt x="12842" y="2433"/>
                  </a:cubicBezTo>
                  <a:cubicBezTo>
                    <a:pt x="16119" y="5784"/>
                    <a:pt x="18788" y="13233"/>
                    <a:pt x="21458" y="2068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5" name="Line"/>
            <p:cNvSpPr/>
            <p:nvPr/>
          </p:nvSpPr>
          <p:spPr>
            <a:xfrm>
              <a:off x="3761304" y="5359135"/>
              <a:ext cx="310788" cy="305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9" h="20798" fill="norm" stroke="1" extrusionOk="0">
                  <a:moveTo>
                    <a:pt x="413" y="0"/>
                  </a:moveTo>
                  <a:cubicBezTo>
                    <a:pt x="121" y="7200"/>
                    <a:pt x="-171" y="14400"/>
                    <a:pt x="121" y="18000"/>
                  </a:cubicBezTo>
                  <a:cubicBezTo>
                    <a:pt x="413" y="21600"/>
                    <a:pt x="1288" y="21600"/>
                    <a:pt x="3697" y="18720"/>
                  </a:cubicBezTo>
                  <a:cubicBezTo>
                    <a:pt x="6105" y="15840"/>
                    <a:pt x="10045" y="10080"/>
                    <a:pt x="13256" y="6480"/>
                  </a:cubicBezTo>
                  <a:cubicBezTo>
                    <a:pt x="16467" y="2880"/>
                    <a:pt x="18948" y="1440"/>
                    <a:pt x="21429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6" name="Line"/>
            <p:cNvSpPr/>
            <p:nvPr/>
          </p:nvSpPr>
          <p:spPr>
            <a:xfrm>
              <a:off x="4200521" y="4991778"/>
              <a:ext cx="208121" cy="3864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28" h="21547" fill="norm" stroke="1" extrusionOk="0">
                  <a:moveTo>
                    <a:pt x="21028" y="2426"/>
                  </a:moveTo>
                  <a:cubicBezTo>
                    <a:pt x="21028" y="1836"/>
                    <a:pt x="21028" y="1245"/>
                    <a:pt x="20493" y="773"/>
                  </a:cubicBezTo>
                  <a:cubicBezTo>
                    <a:pt x="19959" y="301"/>
                    <a:pt x="18889" y="-53"/>
                    <a:pt x="17072" y="6"/>
                  </a:cubicBezTo>
                  <a:cubicBezTo>
                    <a:pt x="15254" y="65"/>
                    <a:pt x="12687" y="537"/>
                    <a:pt x="9693" y="2249"/>
                  </a:cubicBezTo>
                  <a:cubicBezTo>
                    <a:pt x="6699" y="3960"/>
                    <a:pt x="3278" y="6911"/>
                    <a:pt x="1460" y="9803"/>
                  </a:cubicBezTo>
                  <a:cubicBezTo>
                    <a:pt x="-358" y="12695"/>
                    <a:pt x="-572" y="15527"/>
                    <a:pt x="1353" y="17475"/>
                  </a:cubicBezTo>
                  <a:cubicBezTo>
                    <a:pt x="3278" y="19422"/>
                    <a:pt x="7341" y="20485"/>
                    <a:pt x="11404" y="215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7" name="Line"/>
            <p:cNvSpPr/>
            <p:nvPr/>
          </p:nvSpPr>
          <p:spPr>
            <a:xfrm>
              <a:off x="4459441" y="5073385"/>
              <a:ext cx="209551" cy="260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091" y="0"/>
                    <a:pt x="2182" y="0"/>
                    <a:pt x="3382" y="1141"/>
                  </a:cubicBezTo>
                  <a:cubicBezTo>
                    <a:pt x="4582" y="2283"/>
                    <a:pt x="5891" y="4566"/>
                    <a:pt x="8509" y="7376"/>
                  </a:cubicBezTo>
                  <a:cubicBezTo>
                    <a:pt x="11127" y="10185"/>
                    <a:pt x="15055" y="13522"/>
                    <a:pt x="17455" y="15980"/>
                  </a:cubicBezTo>
                  <a:cubicBezTo>
                    <a:pt x="19855" y="18439"/>
                    <a:pt x="20727" y="2002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8" name="Line"/>
            <p:cNvSpPr/>
            <p:nvPr/>
          </p:nvSpPr>
          <p:spPr>
            <a:xfrm>
              <a:off x="4491897" y="5017177"/>
              <a:ext cx="183445" cy="399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73" h="21549" fill="norm" stroke="1" extrusionOk="0">
                  <a:moveTo>
                    <a:pt x="21273" y="635"/>
                  </a:moveTo>
                  <a:cubicBezTo>
                    <a:pt x="20291" y="292"/>
                    <a:pt x="19309" y="-51"/>
                    <a:pt x="18328" y="6"/>
                  </a:cubicBezTo>
                  <a:cubicBezTo>
                    <a:pt x="17346" y="63"/>
                    <a:pt x="16364" y="520"/>
                    <a:pt x="14032" y="2235"/>
                  </a:cubicBezTo>
                  <a:cubicBezTo>
                    <a:pt x="11700" y="3949"/>
                    <a:pt x="8018" y="6920"/>
                    <a:pt x="5318" y="10006"/>
                  </a:cubicBezTo>
                  <a:cubicBezTo>
                    <a:pt x="2618" y="13092"/>
                    <a:pt x="900" y="16292"/>
                    <a:pt x="287" y="18235"/>
                  </a:cubicBezTo>
                  <a:cubicBezTo>
                    <a:pt x="-327" y="20178"/>
                    <a:pt x="164" y="20863"/>
                    <a:pt x="655" y="215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89" name="Line"/>
            <p:cNvSpPr/>
            <p:nvPr/>
          </p:nvSpPr>
          <p:spPr>
            <a:xfrm>
              <a:off x="4732491" y="5270235"/>
              <a:ext cx="31751" cy="82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0" name="Line"/>
            <p:cNvSpPr/>
            <p:nvPr/>
          </p:nvSpPr>
          <p:spPr>
            <a:xfrm>
              <a:off x="4772921" y="5106130"/>
              <a:ext cx="29421" cy="434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0157" fill="norm" stroke="1" extrusionOk="0">
                  <a:moveTo>
                    <a:pt x="7055" y="20157"/>
                  </a:moveTo>
                  <a:cubicBezTo>
                    <a:pt x="2735" y="12302"/>
                    <a:pt x="-1585" y="4448"/>
                    <a:pt x="575" y="1502"/>
                  </a:cubicBezTo>
                  <a:cubicBezTo>
                    <a:pt x="2735" y="-1443"/>
                    <a:pt x="11375" y="521"/>
                    <a:pt x="20015" y="248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1" name="Line"/>
            <p:cNvSpPr/>
            <p:nvPr/>
          </p:nvSpPr>
          <p:spPr>
            <a:xfrm>
              <a:off x="4967441" y="5181335"/>
              <a:ext cx="1714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6133" y="2880"/>
                    <a:pt x="12267" y="5760"/>
                    <a:pt x="15867" y="9360"/>
                  </a:cubicBezTo>
                  <a:cubicBezTo>
                    <a:pt x="19467" y="12960"/>
                    <a:pt x="20533" y="1728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2" name="Line"/>
            <p:cNvSpPr/>
            <p:nvPr/>
          </p:nvSpPr>
          <p:spPr>
            <a:xfrm>
              <a:off x="4980656" y="5301985"/>
              <a:ext cx="158236" cy="224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47" h="20868" fill="norm" stroke="1" extrusionOk="0">
                  <a:moveTo>
                    <a:pt x="5047" y="0"/>
                  </a:moveTo>
                  <a:cubicBezTo>
                    <a:pt x="2773" y="5891"/>
                    <a:pt x="500" y="11782"/>
                    <a:pt x="73" y="15709"/>
                  </a:cubicBezTo>
                  <a:cubicBezTo>
                    <a:pt x="-353" y="19636"/>
                    <a:pt x="1068" y="21600"/>
                    <a:pt x="4905" y="20618"/>
                  </a:cubicBezTo>
                  <a:cubicBezTo>
                    <a:pt x="8742" y="19636"/>
                    <a:pt x="14994" y="15709"/>
                    <a:pt x="21247" y="1178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3" name="Line"/>
            <p:cNvSpPr/>
            <p:nvPr/>
          </p:nvSpPr>
          <p:spPr>
            <a:xfrm>
              <a:off x="5242228" y="5098785"/>
              <a:ext cx="239564" cy="22128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5" h="21303" fill="norm" stroke="1" extrusionOk="0">
                  <a:moveTo>
                    <a:pt x="21445" y="0"/>
                  </a:moveTo>
                  <a:cubicBezTo>
                    <a:pt x="18792" y="4687"/>
                    <a:pt x="16140" y="9374"/>
                    <a:pt x="13392" y="12838"/>
                  </a:cubicBezTo>
                  <a:cubicBezTo>
                    <a:pt x="10645" y="16302"/>
                    <a:pt x="7803" y="18543"/>
                    <a:pt x="5529" y="19868"/>
                  </a:cubicBezTo>
                  <a:cubicBezTo>
                    <a:pt x="3256" y="21192"/>
                    <a:pt x="1550" y="21600"/>
                    <a:pt x="698" y="21091"/>
                  </a:cubicBezTo>
                  <a:cubicBezTo>
                    <a:pt x="-155" y="20581"/>
                    <a:pt x="-155" y="19155"/>
                    <a:pt x="319" y="18136"/>
                  </a:cubicBezTo>
                  <a:cubicBezTo>
                    <a:pt x="792" y="17117"/>
                    <a:pt x="1740" y="16506"/>
                    <a:pt x="3824" y="16302"/>
                  </a:cubicBezTo>
                  <a:cubicBezTo>
                    <a:pt x="5908" y="16098"/>
                    <a:pt x="9129" y="16302"/>
                    <a:pt x="12161" y="17015"/>
                  </a:cubicBezTo>
                  <a:cubicBezTo>
                    <a:pt x="15192" y="17728"/>
                    <a:pt x="18034" y="18951"/>
                    <a:pt x="20877" y="2017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4" name="Line"/>
            <p:cNvSpPr/>
            <p:nvPr/>
          </p:nvSpPr>
          <p:spPr>
            <a:xfrm>
              <a:off x="5519891" y="5016235"/>
              <a:ext cx="103863" cy="4699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82" h="21600" fill="norm" stroke="1" extrusionOk="0">
                  <a:moveTo>
                    <a:pt x="10165" y="0"/>
                  </a:moveTo>
                  <a:cubicBezTo>
                    <a:pt x="14824" y="1751"/>
                    <a:pt x="19482" y="3503"/>
                    <a:pt x="20541" y="6032"/>
                  </a:cubicBezTo>
                  <a:cubicBezTo>
                    <a:pt x="21600" y="8562"/>
                    <a:pt x="19059" y="11870"/>
                    <a:pt x="15035" y="14595"/>
                  </a:cubicBezTo>
                  <a:cubicBezTo>
                    <a:pt x="11012" y="17319"/>
                    <a:pt x="5506" y="1945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5" name="Line"/>
            <p:cNvSpPr/>
            <p:nvPr/>
          </p:nvSpPr>
          <p:spPr>
            <a:xfrm>
              <a:off x="5551641" y="4870826"/>
              <a:ext cx="356727" cy="6915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13" h="21580" fill="norm" stroke="1" extrusionOk="0">
                  <a:moveTo>
                    <a:pt x="9148" y="5132"/>
                  </a:moveTo>
                  <a:cubicBezTo>
                    <a:pt x="8767" y="3877"/>
                    <a:pt x="8386" y="2622"/>
                    <a:pt x="8831" y="1830"/>
                  </a:cubicBezTo>
                  <a:cubicBezTo>
                    <a:pt x="9275" y="1037"/>
                    <a:pt x="10546" y="707"/>
                    <a:pt x="12007" y="475"/>
                  </a:cubicBezTo>
                  <a:cubicBezTo>
                    <a:pt x="13468" y="244"/>
                    <a:pt x="15120" y="112"/>
                    <a:pt x="16327" y="46"/>
                  </a:cubicBezTo>
                  <a:cubicBezTo>
                    <a:pt x="17534" y="-20"/>
                    <a:pt x="18296" y="-20"/>
                    <a:pt x="18932" y="79"/>
                  </a:cubicBezTo>
                  <a:cubicBezTo>
                    <a:pt x="19567" y="178"/>
                    <a:pt x="20075" y="376"/>
                    <a:pt x="20584" y="1433"/>
                  </a:cubicBezTo>
                  <a:cubicBezTo>
                    <a:pt x="21092" y="2490"/>
                    <a:pt x="21600" y="4406"/>
                    <a:pt x="21346" y="6387"/>
                  </a:cubicBezTo>
                  <a:cubicBezTo>
                    <a:pt x="21092" y="8369"/>
                    <a:pt x="20075" y="10417"/>
                    <a:pt x="19186" y="12035"/>
                  </a:cubicBezTo>
                  <a:cubicBezTo>
                    <a:pt x="18296" y="13653"/>
                    <a:pt x="17534" y="14842"/>
                    <a:pt x="17280" y="16130"/>
                  </a:cubicBezTo>
                  <a:cubicBezTo>
                    <a:pt x="17026" y="17419"/>
                    <a:pt x="17280" y="18806"/>
                    <a:pt x="16645" y="19730"/>
                  </a:cubicBezTo>
                  <a:cubicBezTo>
                    <a:pt x="16009" y="20655"/>
                    <a:pt x="14485" y="21118"/>
                    <a:pt x="11562" y="21349"/>
                  </a:cubicBezTo>
                  <a:cubicBezTo>
                    <a:pt x="8640" y="21580"/>
                    <a:pt x="4320" y="21580"/>
                    <a:pt x="0" y="2158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6" name="Line"/>
            <p:cNvSpPr/>
            <p:nvPr/>
          </p:nvSpPr>
          <p:spPr>
            <a:xfrm>
              <a:off x="6281891" y="5213085"/>
              <a:ext cx="298451" cy="50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289" y="1800"/>
                    <a:pt x="8579" y="3600"/>
                    <a:pt x="12179" y="7200"/>
                  </a:cubicBezTo>
                  <a:cubicBezTo>
                    <a:pt x="15779" y="10800"/>
                    <a:pt x="18689" y="162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7" name="Line"/>
            <p:cNvSpPr/>
            <p:nvPr/>
          </p:nvSpPr>
          <p:spPr>
            <a:xfrm>
              <a:off x="6377141" y="5390885"/>
              <a:ext cx="2032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8" name="Line"/>
            <p:cNvSpPr/>
            <p:nvPr/>
          </p:nvSpPr>
          <p:spPr>
            <a:xfrm>
              <a:off x="6283478" y="4876535"/>
              <a:ext cx="195264" cy="243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6" h="21407" fill="norm" stroke="1" extrusionOk="0">
                  <a:moveTo>
                    <a:pt x="10278" y="0"/>
                  </a:moveTo>
                  <a:cubicBezTo>
                    <a:pt x="8187" y="2421"/>
                    <a:pt x="6097" y="4841"/>
                    <a:pt x="4355" y="7541"/>
                  </a:cubicBezTo>
                  <a:cubicBezTo>
                    <a:pt x="2613" y="10241"/>
                    <a:pt x="1220" y="13221"/>
                    <a:pt x="523" y="15548"/>
                  </a:cubicBezTo>
                  <a:cubicBezTo>
                    <a:pt x="-174" y="17876"/>
                    <a:pt x="-174" y="19552"/>
                    <a:pt x="523" y="20483"/>
                  </a:cubicBezTo>
                  <a:cubicBezTo>
                    <a:pt x="1220" y="21414"/>
                    <a:pt x="2613" y="21600"/>
                    <a:pt x="6213" y="21228"/>
                  </a:cubicBezTo>
                  <a:cubicBezTo>
                    <a:pt x="9813" y="20855"/>
                    <a:pt x="15620" y="19924"/>
                    <a:pt x="21426" y="18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199" name="Line"/>
            <p:cNvSpPr/>
            <p:nvPr/>
          </p:nvSpPr>
          <p:spPr>
            <a:xfrm>
              <a:off x="6473399" y="4950994"/>
              <a:ext cx="98573" cy="1527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528" h="20780" fill="norm" stroke="1" extrusionOk="0">
                  <a:moveTo>
                    <a:pt x="16982" y="1965"/>
                  </a:moveTo>
                  <a:cubicBezTo>
                    <a:pt x="14778" y="813"/>
                    <a:pt x="12574" y="-339"/>
                    <a:pt x="10370" y="93"/>
                  </a:cubicBezTo>
                  <a:cubicBezTo>
                    <a:pt x="8166" y="525"/>
                    <a:pt x="5961" y="2541"/>
                    <a:pt x="4198" y="5421"/>
                  </a:cubicBezTo>
                  <a:cubicBezTo>
                    <a:pt x="2435" y="8301"/>
                    <a:pt x="1112" y="12045"/>
                    <a:pt x="451" y="14637"/>
                  </a:cubicBezTo>
                  <a:cubicBezTo>
                    <a:pt x="-210" y="17229"/>
                    <a:pt x="-210" y="18669"/>
                    <a:pt x="892" y="19677"/>
                  </a:cubicBezTo>
                  <a:cubicBezTo>
                    <a:pt x="1994" y="20685"/>
                    <a:pt x="4198" y="21261"/>
                    <a:pt x="7945" y="20253"/>
                  </a:cubicBezTo>
                  <a:cubicBezTo>
                    <a:pt x="11692" y="19245"/>
                    <a:pt x="16982" y="16653"/>
                    <a:pt x="19186" y="13917"/>
                  </a:cubicBezTo>
                  <a:cubicBezTo>
                    <a:pt x="21390" y="11181"/>
                    <a:pt x="20508" y="8301"/>
                    <a:pt x="19186" y="6429"/>
                  </a:cubicBezTo>
                  <a:cubicBezTo>
                    <a:pt x="17863" y="4557"/>
                    <a:pt x="16100" y="3693"/>
                    <a:pt x="14337" y="28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0" name="Line"/>
            <p:cNvSpPr/>
            <p:nvPr/>
          </p:nvSpPr>
          <p:spPr>
            <a:xfrm>
              <a:off x="6625585" y="4881309"/>
              <a:ext cx="259557" cy="255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4" h="21338" fill="norm" stroke="1" extrusionOk="0">
                  <a:moveTo>
                    <a:pt x="14685" y="3319"/>
                  </a:moveTo>
                  <a:cubicBezTo>
                    <a:pt x="15563" y="2080"/>
                    <a:pt x="16441" y="840"/>
                    <a:pt x="16441" y="309"/>
                  </a:cubicBezTo>
                  <a:cubicBezTo>
                    <a:pt x="16441" y="-222"/>
                    <a:pt x="15563" y="-45"/>
                    <a:pt x="13719" y="663"/>
                  </a:cubicBezTo>
                  <a:cubicBezTo>
                    <a:pt x="11875" y="1371"/>
                    <a:pt x="9066" y="2611"/>
                    <a:pt x="6871" y="4470"/>
                  </a:cubicBezTo>
                  <a:cubicBezTo>
                    <a:pt x="4675" y="6329"/>
                    <a:pt x="3095" y="8808"/>
                    <a:pt x="2041" y="10932"/>
                  </a:cubicBezTo>
                  <a:cubicBezTo>
                    <a:pt x="988" y="13057"/>
                    <a:pt x="461" y="14827"/>
                    <a:pt x="197" y="16155"/>
                  </a:cubicBezTo>
                  <a:cubicBezTo>
                    <a:pt x="-66" y="17483"/>
                    <a:pt x="-66" y="18368"/>
                    <a:pt x="197" y="19165"/>
                  </a:cubicBezTo>
                  <a:cubicBezTo>
                    <a:pt x="461" y="19962"/>
                    <a:pt x="988" y="20670"/>
                    <a:pt x="1690" y="21024"/>
                  </a:cubicBezTo>
                  <a:cubicBezTo>
                    <a:pt x="2393" y="21378"/>
                    <a:pt x="3271" y="21378"/>
                    <a:pt x="6607" y="21289"/>
                  </a:cubicBezTo>
                  <a:cubicBezTo>
                    <a:pt x="9944" y="21201"/>
                    <a:pt x="15739" y="21024"/>
                    <a:pt x="21534" y="2084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1" name="Line"/>
            <p:cNvSpPr/>
            <p:nvPr/>
          </p:nvSpPr>
          <p:spPr>
            <a:xfrm>
              <a:off x="6637491" y="5023290"/>
              <a:ext cx="222251" cy="3739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084" fill="norm" stroke="1" extrusionOk="0">
                  <a:moveTo>
                    <a:pt x="0" y="20084"/>
                  </a:moveTo>
                  <a:cubicBezTo>
                    <a:pt x="4526" y="12126"/>
                    <a:pt x="9051" y="4168"/>
                    <a:pt x="12651" y="1326"/>
                  </a:cubicBezTo>
                  <a:cubicBezTo>
                    <a:pt x="16251" y="-1516"/>
                    <a:pt x="18926" y="758"/>
                    <a:pt x="21600" y="30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2" name="Line"/>
            <p:cNvSpPr/>
            <p:nvPr/>
          </p:nvSpPr>
          <p:spPr>
            <a:xfrm>
              <a:off x="7300008" y="5022585"/>
              <a:ext cx="423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0800" y="4464"/>
                    <a:pt x="0" y="8928"/>
                    <a:pt x="0" y="12528"/>
                  </a:cubicBezTo>
                  <a:cubicBezTo>
                    <a:pt x="0" y="16128"/>
                    <a:pt x="10800" y="18864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3" name="Line"/>
            <p:cNvSpPr/>
            <p:nvPr/>
          </p:nvSpPr>
          <p:spPr>
            <a:xfrm>
              <a:off x="7101041" y="5390885"/>
              <a:ext cx="3492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320" y="15600"/>
                    <a:pt x="8640" y="9600"/>
                    <a:pt x="12240" y="6000"/>
                  </a:cubicBezTo>
                  <a:cubicBezTo>
                    <a:pt x="15840" y="2400"/>
                    <a:pt x="18720" y="1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4" name="Line"/>
            <p:cNvSpPr/>
            <p:nvPr/>
          </p:nvSpPr>
          <p:spPr>
            <a:xfrm>
              <a:off x="7287308" y="5530585"/>
              <a:ext cx="207434" cy="165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441" y="0"/>
                  </a:moveTo>
                  <a:cubicBezTo>
                    <a:pt x="220" y="5262"/>
                    <a:pt x="0" y="10523"/>
                    <a:pt x="0" y="13846"/>
                  </a:cubicBezTo>
                  <a:cubicBezTo>
                    <a:pt x="0" y="17169"/>
                    <a:pt x="220" y="18554"/>
                    <a:pt x="331" y="18415"/>
                  </a:cubicBezTo>
                  <a:cubicBezTo>
                    <a:pt x="441" y="18277"/>
                    <a:pt x="441" y="16615"/>
                    <a:pt x="771" y="14123"/>
                  </a:cubicBezTo>
                  <a:cubicBezTo>
                    <a:pt x="1102" y="11631"/>
                    <a:pt x="1763" y="8308"/>
                    <a:pt x="3527" y="5815"/>
                  </a:cubicBezTo>
                  <a:cubicBezTo>
                    <a:pt x="5290" y="3323"/>
                    <a:pt x="8155" y="1662"/>
                    <a:pt x="10139" y="831"/>
                  </a:cubicBezTo>
                  <a:cubicBezTo>
                    <a:pt x="12122" y="0"/>
                    <a:pt x="13224" y="0"/>
                    <a:pt x="14547" y="1523"/>
                  </a:cubicBezTo>
                  <a:cubicBezTo>
                    <a:pt x="15869" y="3046"/>
                    <a:pt x="17412" y="6092"/>
                    <a:pt x="18624" y="9692"/>
                  </a:cubicBezTo>
                  <a:cubicBezTo>
                    <a:pt x="19837" y="13292"/>
                    <a:pt x="20718" y="17446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5" name="Line"/>
            <p:cNvSpPr/>
            <p:nvPr/>
          </p:nvSpPr>
          <p:spPr>
            <a:xfrm>
              <a:off x="7912394" y="4921492"/>
              <a:ext cx="464998" cy="48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71" h="21443" fill="norm" stroke="1" extrusionOk="0">
                  <a:moveTo>
                    <a:pt x="16193" y="1654"/>
                  </a:moveTo>
                  <a:cubicBezTo>
                    <a:pt x="16584" y="909"/>
                    <a:pt x="16975" y="164"/>
                    <a:pt x="16780" y="25"/>
                  </a:cubicBezTo>
                  <a:cubicBezTo>
                    <a:pt x="16584" y="-115"/>
                    <a:pt x="15802" y="351"/>
                    <a:pt x="13750" y="1375"/>
                  </a:cubicBezTo>
                  <a:cubicBezTo>
                    <a:pt x="11697" y="2399"/>
                    <a:pt x="8374" y="3982"/>
                    <a:pt x="5882" y="5332"/>
                  </a:cubicBezTo>
                  <a:cubicBezTo>
                    <a:pt x="3390" y="6682"/>
                    <a:pt x="1728" y="7799"/>
                    <a:pt x="848" y="8683"/>
                  </a:cubicBezTo>
                  <a:cubicBezTo>
                    <a:pt x="-31" y="9568"/>
                    <a:pt x="-129" y="10219"/>
                    <a:pt x="115" y="10685"/>
                  </a:cubicBezTo>
                  <a:cubicBezTo>
                    <a:pt x="360" y="11151"/>
                    <a:pt x="946" y="11430"/>
                    <a:pt x="2657" y="11663"/>
                  </a:cubicBezTo>
                  <a:cubicBezTo>
                    <a:pt x="4367" y="11895"/>
                    <a:pt x="7201" y="12082"/>
                    <a:pt x="8912" y="12175"/>
                  </a:cubicBezTo>
                  <a:cubicBezTo>
                    <a:pt x="10622" y="12268"/>
                    <a:pt x="11209" y="12268"/>
                    <a:pt x="11795" y="12407"/>
                  </a:cubicBezTo>
                  <a:cubicBezTo>
                    <a:pt x="12381" y="12547"/>
                    <a:pt x="12968" y="12826"/>
                    <a:pt x="13163" y="13199"/>
                  </a:cubicBezTo>
                  <a:cubicBezTo>
                    <a:pt x="13359" y="13571"/>
                    <a:pt x="13163" y="14037"/>
                    <a:pt x="12137" y="14688"/>
                  </a:cubicBezTo>
                  <a:cubicBezTo>
                    <a:pt x="11111" y="15340"/>
                    <a:pt x="9254" y="16178"/>
                    <a:pt x="7495" y="16969"/>
                  </a:cubicBezTo>
                  <a:cubicBezTo>
                    <a:pt x="5735" y="17761"/>
                    <a:pt x="4074" y="18506"/>
                    <a:pt x="3145" y="19157"/>
                  </a:cubicBezTo>
                  <a:cubicBezTo>
                    <a:pt x="2217" y="19809"/>
                    <a:pt x="2021" y="20368"/>
                    <a:pt x="2266" y="20787"/>
                  </a:cubicBezTo>
                  <a:cubicBezTo>
                    <a:pt x="2510" y="21206"/>
                    <a:pt x="3194" y="21485"/>
                    <a:pt x="5149" y="21438"/>
                  </a:cubicBezTo>
                  <a:cubicBezTo>
                    <a:pt x="7104" y="21392"/>
                    <a:pt x="10329" y="21019"/>
                    <a:pt x="13261" y="20740"/>
                  </a:cubicBezTo>
                  <a:cubicBezTo>
                    <a:pt x="16193" y="20461"/>
                    <a:pt x="18832" y="20275"/>
                    <a:pt x="21471" y="200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6" name="Line"/>
            <p:cNvSpPr/>
            <p:nvPr/>
          </p:nvSpPr>
          <p:spPr>
            <a:xfrm>
              <a:off x="7990041" y="5568685"/>
              <a:ext cx="25401" cy="6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7" name="Line"/>
            <p:cNvSpPr/>
            <p:nvPr/>
          </p:nvSpPr>
          <p:spPr>
            <a:xfrm>
              <a:off x="8002741" y="5468027"/>
              <a:ext cx="6350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2160" y="10932"/>
                    <a:pt x="4320" y="1332"/>
                    <a:pt x="7920" y="132"/>
                  </a:cubicBezTo>
                  <a:cubicBezTo>
                    <a:pt x="11520" y="-1068"/>
                    <a:pt x="16560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8" name="Line"/>
            <p:cNvSpPr/>
            <p:nvPr/>
          </p:nvSpPr>
          <p:spPr>
            <a:xfrm>
              <a:off x="8059891" y="5568685"/>
              <a:ext cx="10795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09" name="Line"/>
            <p:cNvSpPr/>
            <p:nvPr/>
          </p:nvSpPr>
          <p:spPr>
            <a:xfrm>
              <a:off x="8117041" y="5587735"/>
              <a:ext cx="9525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0" name="Line"/>
            <p:cNvSpPr/>
            <p:nvPr/>
          </p:nvSpPr>
          <p:spPr>
            <a:xfrm>
              <a:off x="8283053" y="5505185"/>
              <a:ext cx="24489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25" h="21600" fill="norm" stroke="1" extrusionOk="0">
                  <a:moveTo>
                    <a:pt x="20825" y="0"/>
                  </a:moveTo>
                  <a:cubicBezTo>
                    <a:pt x="13625" y="1271"/>
                    <a:pt x="6425" y="2541"/>
                    <a:pt x="2825" y="4235"/>
                  </a:cubicBezTo>
                  <a:cubicBezTo>
                    <a:pt x="-775" y="5929"/>
                    <a:pt x="-775" y="8047"/>
                    <a:pt x="1925" y="11012"/>
                  </a:cubicBezTo>
                  <a:cubicBezTo>
                    <a:pt x="4625" y="13976"/>
                    <a:pt x="10025" y="17788"/>
                    <a:pt x="1542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1" name="Line"/>
            <p:cNvSpPr/>
            <p:nvPr/>
          </p:nvSpPr>
          <p:spPr>
            <a:xfrm>
              <a:off x="7920191" y="4761024"/>
              <a:ext cx="196851" cy="1218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41" fill="norm" stroke="1" extrusionOk="0">
                  <a:moveTo>
                    <a:pt x="0" y="9151"/>
                  </a:moveTo>
                  <a:cubicBezTo>
                    <a:pt x="697" y="10641"/>
                    <a:pt x="1394" y="12131"/>
                    <a:pt x="1974" y="14365"/>
                  </a:cubicBezTo>
                  <a:cubicBezTo>
                    <a:pt x="2555" y="16600"/>
                    <a:pt x="3019" y="19579"/>
                    <a:pt x="3484" y="19951"/>
                  </a:cubicBezTo>
                  <a:cubicBezTo>
                    <a:pt x="3948" y="20324"/>
                    <a:pt x="4413" y="18089"/>
                    <a:pt x="5226" y="14551"/>
                  </a:cubicBezTo>
                  <a:cubicBezTo>
                    <a:pt x="6039" y="11013"/>
                    <a:pt x="7200" y="6172"/>
                    <a:pt x="8361" y="3379"/>
                  </a:cubicBezTo>
                  <a:cubicBezTo>
                    <a:pt x="9523" y="586"/>
                    <a:pt x="10684" y="-159"/>
                    <a:pt x="11729" y="27"/>
                  </a:cubicBezTo>
                  <a:cubicBezTo>
                    <a:pt x="12774" y="213"/>
                    <a:pt x="13703" y="1331"/>
                    <a:pt x="15329" y="5055"/>
                  </a:cubicBezTo>
                  <a:cubicBezTo>
                    <a:pt x="16955" y="8779"/>
                    <a:pt x="19277" y="15110"/>
                    <a:pt x="21600" y="2144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2" name="Line"/>
            <p:cNvSpPr/>
            <p:nvPr/>
          </p:nvSpPr>
          <p:spPr>
            <a:xfrm>
              <a:off x="8585738" y="4876043"/>
              <a:ext cx="210754" cy="50477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7" h="21374" fill="norm" stroke="1" extrusionOk="0">
                  <a:moveTo>
                    <a:pt x="21507" y="827"/>
                  </a:moveTo>
                  <a:cubicBezTo>
                    <a:pt x="20643" y="469"/>
                    <a:pt x="19779" y="110"/>
                    <a:pt x="18807" y="21"/>
                  </a:cubicBezTo>
                  <a:cubicBezTo>
                    <a:pt x="17835" y="-69"/>
                    <a:pt x="16755" y="110"/>
                    <a:pt x="13731" y="962"/>
                  </a:cubicBezTo>
                  <a:cubicBezTo>
                    <a:pt x="10707" y="1813"/>
                    <a:pt x="5739" y="3337"/>
                    <a:pt x="3039" y="5174"/>
                  </a:cubicBezTo>
                  <a:cubicBezTo>
                    <a:pt x="339" y="7011"/>
                    <a:pt x="-93" y="9163"/>
                    <a:pt x="15" y="11582"/>
                  </a:cubicBezTo>
                  <a:cubicBezTo>
                    <a:pt x="123" y="14002"/>
                    <a:pt x="771" y="16691"/>
                    <a:pt x="1851" y="18439"/>
                  </a:cubicBezTo>
                  <a:cubicBezTo>
                    <a:pt x="2931" y="20187"/>
                    <a:pt x="4443" y="20993"/>
                    <a:pt x="7467" y="21262"/>
                  </a:cubicBezTo>
                  <a:cubicBezTo>
                    <a:pt x="10491" y="21531"/>
                    <a:pt x="15027" y="21262"/>
                    <a:pt x="19563" y="2099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3" name="Line"/>
            <p:cNvSpPr/>
            <p:nvPr/>
          </p:nvSpPr>
          <p:spPr>
            <a:xfrm>
              <a:off x="8605991" y="5155935"/>
              <a:ext cx="177801" cy="57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71" y="18400"/>
                    <a:pt x="1543" y="15200"/>
                    <a:pt x="5143" y="11600"/>
                  </a:cubicBezTo>
                  <a:cubicBezTo>
                    <a:pt x="8743" y="8000"/>
                    <a:pt x="15171" y="40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4" name="Line"/>
            <p:cNvSpPr/>
            <p:nvPr/>
          </p:nvSpPr>
          <p:spPr>
            <a:xfrm>
              <a:off x="8966194" y="4870252"/>
              <a:ext cx="223998" cy="5580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3" h="21328" fill="norm" stroke="1" extrusionOk="0">
                  <a:moveTo>
                    <a:pt x="21363" y="969"/>
                  </a:moveTo>
                  <a:cubicBezTo>
                    <a:pt x="18739" y="564"/>
                    <a:pt x="16114" y="160"/>
                    <a:pt x="13793" y="38"/>
                  </a:cubicBezTo>
                  <a:cubicBezTo>
                    <a:pt x="11471" y="-83"/>
                    <a:pt x="9453" y="79"/>
                    <a:pt x="7939" y="645"/>
                  </a:cubicBezTo>
                  <a:cubicBezTo>
                    <a:pt x="6425" y="1211"/>
                    <a:pt x="5415" y="2182"/>
                    <a:pt x="4608" y="4205"/>
                  </a:cubicBezTo>
                  <a:cubicBezTo>
                    <a:pt x="3800" y="6227"/>
                    <a:pt x="3195" y="9301"/>
                    <a:pt x="2690" y="11930"/>
                  </a:cubicBezTo>
                  <a:cubicBezTo>
                    <a:pt x="2185" y="14560"/>
                    <a:pt x="1782" y="16744"/>
                    <a:pt x="1176" y="18321"/>
                  </a:cubicBezTo>
                  <a:cubicBezTo>
                    <a:pt x="570" y="19899"/>
                    <a:pt x="-237" y="20870"/>
                    <a:pt x="66" y="21193"/>
                  </a:cubicBezTo>
                  <a:cubicBezTo>
                    <a:pt x="369" y="21517"/>
                    <a:pt x="1782" y="21193"/>
                    <a:pt x="5314" y="20910"/>
                  </a:cubicBezTo>
                  <a:cubicBezTo>
                    <a:pt x="8847" y="20627"/>
                    <a:pt x="14499" y="20384"/>
                    <a:pt x="20152" y="2014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5" name="Line"/>
            <p:cNvSpPr/>
            <p:nvPr/>
          </p:nvSpPr>
          <p:spPr>
            <a:xfrm>
              <a:off x="9393861" y="4959085"/>
              <a:ext cx="24931" cy="3365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00" h="21600" fill="norm" stroke="1" extrusionOk="0">
                  <a:moveTo>
                    <a:pt x="5000" y="0"/>
                  </a:moveTo>
                  <a:cubicBezTo>
                    <a:pt x="3200" y="4755"/>
                    <a:pt x="1400" y="9509"/>
                    <a:pt x="500" y="12838"/>
                  </a:cubicBezTo>
                  <a:cubicBezTo>
                    <a:pt x="-400" y="16166"/>
                    <a:pt x="-400" y="18068"/>
                    <a:pt x="3200" y="19291"/>
                  </a:cubicBezTo>
                  <a:cubicBezTo>
                    <a:pt x="6800" y="20513"/>
                    <a:pt x="14000" y="21057"/>
                    <a:pt x="212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6" name="Line"/>
            <p:cNvSpPr/>
            <p:nvPr/>
          </p:nvSpPr>
          <p:spPr>
            <a:xfrm>
              <a:off x="9281422" y="5004278"/>
              <a:ext cx="340570" cy="500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3" h="20433" fill="norm" stroke="1" extrusionOk="0">
                  <a:moveTo>
                    <a:pt x="653" y="20433"/>
                  </a:moveTo>
                  <a:cubicBezTo>
                    <a:pt x="253" y="16977"/>
                    <a:pt x="-147" y="13521"/>
                    <a:pt x="53" y="10497"/>
                  </a:cubicBezTo>
                  <a:cubicBezTo>
                    <a:pt x="253" y="7473"/>
                    <a:pt x="1053" y="4881"/>
                    <a:pt x="3786" y="2721"/>
                  </a:cubicBezTo>
                  <a:cubicBezTo>
                    <a:pt x="6520" y="561"/>
                    <a:pt x="11186" y="-1167"/>
                    <a:pt x="14453" y="993"/>
                  </a:cubicBezTo>
                  <a:cubicBezTo>
                    <a:pt x="17720" y="3153"/>
                    <a:pt x="19586" y="9201"/>
                    <a:pt x="21453" y="1524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7" name="Line"/>
            <p:cNvSpPr/>
            <p:nvPr/>
          </p:nvSpPr>
          <p:spPr>
            <a:xfrm>
              <a:off x="9285441" y="5289285"/>
              <a:ext cx="266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4114" y="21600"/>
                    <a:pt x="8229" y="21600"/>
                    <a:pt x="11829" y="18000"/>
                  </a:cubicBezTo>
                  <a:cubicBezTo>
                    <a:pt x="15429" y="14400"/>
                    <a:pt x="18514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8" name="Line"/>
            <p:cNvSpPr/>
            <p:nvPr/>
          </p:nvSpPr>
          <p:spPr>
            <a:xfrm>
              <a:off x="9750102" y="4933685"/>
              <a:ext cx="208440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60" h="21600" fill="norm" stroke="1" extrusionOk="0">
                  <a:moveTo>
                    <a:pt x="19777" y="0"/>
                  </a:moveTo>
                  <a:cubicBezTo>
                    <a:pt x="17424" y="0"/>
                    <a:pt x="15072" y="0"/>
                    <a:pt x="11757" y="1314"/>
                  </a:cubicBezTo>
                  <a:cubicBezTo>
                    <a:pt x="8442" y="2629"/>
                    <a:pt x="4165" y="5257"/>
                    <a:pt x="1919" y="7943"/>
                  </a:cubicBezTo>
                  <a:cubicBezTo>
                    <a:pt x="-326" y="10629"/>
                    <a:pt x="-540" y="13371"/>
                    <a:pt x="957" y="15543"/>
                  </a:cubicBezTo>
                  <a:cubicBezTo>
                    <a:pt x="2454" y="17714"/>
                    <a:pt x="5662" y="19314"/>
                    <a:pt x="9298" y="20229"/>
                  </a:cubicBezTo>
                  <a:cubicBezTo>
                    <a:pt x="12933" y="21143"/>
                    <a:pt x="16997" y="21371"/>
                    <a:pt x="2106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19" name="Line"/>
            <p:cNvSpPr/>
            <p:nvPr/>
          </p:nvSpPr>
          <p:spPr>
            <a:xfrm>
              <a:off x="10022041" y="4984485"/>
              <a:ext cx="196851" cy="323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1161" y="2682"/>
                    <a:pt x="2323" y="5365"/>
                    <a:pt x="4877" y="8400"/>
                  </a:cubicBezTo>
                  <a:cubicBezTo>
                    <a:pt x="7432" y="11435"/>
                    <a:pt x="11381" y="14824"/>
                    <a:pt x="14400" y="17082"/>
                  </a:cubicBezTo>
                  <a:cubicBezTo>
                    <a:pt x="17419" y="19341"/>
                    <a:pt x="19510" y="20471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0" name="Line"/>
            <p:cNvSpPr/>
            <p:nvPr/>
          </p:nvSpPr>
          <p:spPr>
            <a:xfrm>
              <a:off x="10049907" y="4995457"/>
              <a:ext cx="226135" cy="3954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71" h="21464" fill="norm" stroke="1" extrusionOk="0">
                  <a:moveTo>
                    <a:pt x="21171" y="94"/>
                  </a:moveTo>
                  <a:cubicBezTo>
                    <a:pt x="19982" y="-21"/>
                    <a:pt x="18793" y="-136"/>
                    <a:pt x="16811" y="438"/>
                  </a:cubicBezTo>
                  <a:cubicBezTo>
                    <a:pt x="14830" y="1013"/>
                    <a:pt x="12055" y="2277"/>
                    <a:pt x="8984" y="4115"/>
                  </a:cubicBezTo>
                  <a:cubicBezTo>
                    <a:pt x="5912" y="5953"/>
                    <a:pt x="2543" y="8366"/>
                    <a:pt x="1057" y="11353"/>
                  </a:cubicBezTo>
                  <a:cubicBezTo>
                    <a:pt x="-429" y="14341"/>
                    <a:pt x="-33" y="17902"/>
                    <a:pt x="364" y="2146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1" name="Line"/>
            <p:cNvSpPr/>
            <p:nvPr/>
          </p:nvSpPr>
          <p:spPr>
            <a:xfrm>
              <a:off x="10256991" y="5251185"/>
              <a:ext cx="19051" cy="107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2" name="Line"/>
            <p:cNvSpPr/>
            <p:nvPr/>
          </p:nvSpPr>
          <p:spPr>
            <a:xfrm>
              <a:off x="10295091" y="5143235"/>
              <a:ext cx="6351" cy="381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21600"/>
                  </a:moveTo>
                  <a:cubicBezTo>
                    <a:pt x="14400" y="14400"/>
                    <a:pt x="7200" y="7200"/>
                    <a:pt x="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3" name="Line"/>
            <p:cNvSpPr/>
            <p:nvPr/>
          </p:nvSpPr>
          <p:spPr>
            <a:xfrm>
              <a:off x="10441141" y="5124185"/>
              <a:ext cx="1778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4" name="Line"/>
            <p:cNvSpPr/>
            <p:nvPr/>
          </p:nvSpPr>
          <p:spPr>
            <a:xfrm>
              <a:off x="10466541" y="5238485"/>
              <a:ext cx="1841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5" name="Line"/>
            <p:cNvSpPr/>
            <p:nvPr/>
          </p:nvSpPr>
          <p:spPr>
            <a:xfrm>
              <a:off x="10725065" y="5098785"/>
              <a:ext cx="236777" cy="1821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83" h="21363" fill="norm" stroke="1" extrusionOk="0">
                  <a:moveTo>
                    <a:pt x="20236" y="0"/>
                  </a:moveTo>
                  <a:cubicBezTo>
                    <a:pt x="19471" y="745"/>
                    <a:pt x="18707" y="1490"/>
                    <a:pt x="17751" y="3848"/>
                  </a:cubicBezTo>
                  <a:cubicBezTo>
                    <a:pt x="16795" y="6207"/>
                    <a:pt x="15648" y="10179"/>
                    <a:pt x="13833" y="13407"/>
                  </a:cubicBezTo>
                  <a:cubicBezTo>
                    <a:pt x="12017" y="16634"/>
                    <a:pt x="9532" y="19117"/>
                    <a:pt x="7811" y="20359"/>
                  </a:cubicBezTo>
                  <a:cubicBezTo>
                    <a:pt x="6091" y="21600"/>
                    <a:pt x="5135" y="21600"/>
                    <a:pt x="3988" y="20855"/>
                  </a:cubicBezTo>
                  <a:cubicBezTo>
                    <a:pt x="2841" y="20110"/>
                    <a:pt x="1503" y="18621"/>
                    <a:pt x="739" y="17007"/>
                  </a:cubicBezTo>
                  <a:cubicBezTo>
                    <a:pt x="-26" y="15393"/>
                    <a:pt x="-217" y="13655"/>
                    <a:pt x="261" y="12662"/>
                  </a:cubicBezTo>
                  <a:cubicBezTo>
                    <a:pt x="739" y="11669"/>
                    <a:pt x="1886" y="11421"/>
                    <a:pt x="3893" y="11917"/>
                  </a:cubicBezTo>
                  <a:cubicBezTo>
                    <a:pt x="5900" y="12414"/>
                    <a:pt x="8767" y="13655"/>
                    <a:pt x="11825" y="15269"/>
                  </a:cubicBezTo>
                  <a:cubicBezTo>
                    <a:pt x="14884" y="16883"/>
                    <a:pt x="18133" y="18869"/>
                    <a:pt x="21383" y="2085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6" name="Line"/>
            <p:cNvSpPr/>
            <p:nvPr/>
          </p:nvSpPr>
          <p:spPr>
            <a:xfrm>
              <a:off x="11069791" y="4952735"/>
              <a:ext cx="115813" cy="425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34" h="21600" fill="norm" stroke="1" extrusionOk="0">
                  <a:moveTo>
                    <a:pt x="10232" y="0"/>
                  </a:moveTo>
                  <a:cubicBezTo>
                    <a:pt x="14400" y="2364"/>
                    <a:pt x="18568" y="4728"/>
                    <a:pt x="20084" y="7361"/>
                  </a:cubicBezTo>
                  <a:cubicBezTo>
                    <a:pt x="21600" y="9994"/>
                    <a:pt x="20463" y="12896"/>
                    <a:pt x="16674" y="15313"/>
                  </a:cubicBezTo>
                  <a:cubicBezTo>
                    <a:pt x="12884" y="17731"/>
                    <a:pt x="6442" y="1966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7" name="Line"/>
            <p:cNvSpPr/>
            <p:nvPr/>
          </p:nvSpPr>
          <p:spPr>
            <a:xfrm>
              <a:off x="11025341" y="4822840"/>
              <a:ext cx="489930" cy="631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7" h="21554" fill="norm" stroke="1" extrusionOk="0">
                  <a:moveTo>
                    <a:pt x="10846" y="1399"/>
                  </a:moveTo>
                  <a:cubicBezTo>
                    <a:pt x="13071" y="965"/>
                    <a:pt x="15296" y="532"/>
                    <a:pt x="16872" y="279"/>
                  </a:cubicBezTo>
                  <a:cubicBezTo>
                    <a:pt x="18448" y="26"/>
                    <a:pt x="19375" y="-46"/>
                    <a:pt x="20024" y="26"/>
                  </a:cubicBezTo>
                  <a:cubicBezTo>
                    <a:pt x="20673" y="98"/>
                    <a:pt x="21044" y="315"/>
                    <a:pt x="21276" y="1038"/>
                  </a:cubicBezTo>
                  <a:cubicBezTo>
                    <a:pt x="21507" y="1760"/>
                    <a:pt x="21600" y="2988"/>
                    <a:pt x="21044" y="4722"/>
                  </a:cubicBezTo>
                  <a:cubicBezTo>
                    <a:pt x="20488" y="6456"/>
                    <a:pt x="19282" y="8695"/>
                    <a:pt x="18263" y="10898"/>
                  </a:cubicBezTo>
                  <a:cubicBezTo>
                    <a:pt x="17243" y="13102"/>
                    <a:pt x="16409" y="15269"/>
                    <a:pt x="15991" y="16678"/>
                  </a:cubicBezTo>
                  <a:cubicBezTo>
                    <a:pt x="15574" y="18086"/>
                    <a:pt x="15574" y="18737"/>
                    <a:pt x="15435" y="19206"/>
                  </a:cubicBezTo>
                  <a:cubicBezTo>
                    <a:pt x="15296" y="19676"/>
                    <a:pt x="15018" y="19965"/>
                    <a:pt x="13581" y="20218"/>
                  </a:cubicBezTo>
                  <a:cubicBezTo>
                    <a:pt x="12144" y="20470"/>
                    <a:pt x="9548" y="20687"/>
                    <a:pt x="7092" y="20904"/>
                  </a:cubicBezTo>
                  <a:cubicBezTo>
                    <a:pt x="4635" y="21121"/>
                    <a:pt x="2318" y="21337"/>
                    <a:pt x="0" y="215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8" name="Line"/>
            <p:cNvSpPr/>
            <p:nvPr/>
          </p:nvSpPr>
          <p:spPr>
            <a:xfrm>
              <a:off x="795491" y="6362435"/>
              <a:ext cx="1841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3972" y="14400"/>
                    <a:pt x="7945" y="7200"/>
                    <a:pt x="11545" y="3600"/>
                  </a:cubicBezTo>
                  <a:cubicBezTo>
                    <a:pt x="15145" y="0"/>
                    <a:pt x="18372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29" name="Line"/>
            <p:cNvSpPr/>
            <p:nvPr/>
          </p:nvSpPr>
          <p:spPr>
            <a:xfrm>
              <a:off x="773176" y="6489435"/>
              <a:ext cx="212816" cy="47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2" h="20853" fill="norm" stroke="1" extrusionOk="0">
                  <a:moveTo>
                    <a:pt x="4821" y="0"/>
                  </a:moveTo>
                  <a:cubicBezTo>
                    <a:pt x="3752" y="2817"/>
                    <a:pt x="2682" y="5635"/>
                    <a:pt x="1720" y="8922"/>
                  </a:cubicBezTo>
                  <a:cubicBezTo>
                    <a:pt x="757" y="12209"/>
                    <a:pt x="-98" y="15965"/>
                    <a:pt x="9" y="18313"/>
                  </a:cubicBezTo>
                  <a:cubicBezTo>
                    <a:pt x="116" y="20661"/>
                    <a:pt x="1185" y="21600"/>
                    <a:pt x="4928" y="20191"/>
                  </a:cubicBezTo>
                  <a:cubicBezTo>
                    <a:pt x="8670" y="18783"/>
                    <a:pt x="15086" y="15026"/>
                    <a:pt x="21502" y="1127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0" name="Line"/>
            <p:cNvSpPr/>
            <p:nvPr/>
          </p:nvSpPr>
          <p:spPr>
            <a:xfrm>
              <a:off x="1483622" y="6038585"/>
              <a:ext cx="29420" cy="3492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7055" y="0"/>
                  </a:moveTo>
                  <a:cubicBezTo>
                    <a:pt x="2735" y="4189"/>
                    <a:pt x="-1585" y="8378"/>
                    <a:pt x="575" y="11978"/>
                  </a:cubicBezTo>
                  <a:cubicBezTo>
                    <a:pt x="2735" y="15578"/>
                    <a:pt x="11375" y="18589"/>
                    <a:pt x="2001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1" name="Line"/>
            <p:cNvSpPr/>
            <p:nvPr/>
          </p:nvSpPr>
          <p:spPr>
            <a:xfrm>
              <a:off x="1293107" y="6366668"/>
              <a:ext cx="410435" cy="65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69" h="20925" fill="norm" stroke="1" extrusionOk="0">
                  <a:moveTo>
                    <a:pt x="871" y="20925"/>
                  </a:moveTo>
                  <a:cubicBezTo>
                    <a:pt x="320" y="20925"/>
                    <a:pt x="-231" y="20925"/>
                    <a:pt x="100" y="19575"/>
                  </a:cubicBezTo>
                  <a:cubicBezTo>
                    <a:pt x="430" y="18225"/>
                    <a:pt x="1642" y="15525"/>
                    <a:pt x="4012" y="11813"/>
                  </a:cubicBezTo>
                  <a:cubicBezTo>
                    <a:pt x="6381" y="8100"/>
                    <a:pt x="9908" y="3375"/>
                    <a:pt x="12993" y="1350"/>
                  </a:cubicBezTo>
                  <a:cubicBezTo>
                    <a:pt x="16079" y="-675"/>
                    <a:pt x="18724" y="0"/>
                    <a:pt x="21369" y="6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2" name="Line"/>
            <p:cNvSpPr/>
            <p:nvPr/>
          </p:nvSpPr>
          <p:spPr>
            <a:xfrm>
              <a:off x="1436278" y="6492094"/>
              <a:ext cx="229164" cy="181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55" h="21288" fill="norm" stroke="1" extrusionOk="0">
                  <a:moveTo>
                    <a:pt x="648" y="4157"/>
                  </a:moveTo>
                  <a:cubicBezTo>
                    <a:pt x="251" y="8626"/>
                    <a:pt x="-145" y="13095"/>
                    <a:pt x="53" y="13964"/>
                  </a:cubicBezTo>
                  <a:cubicBezTo>
                    <a:pt x="251" y="14833"/>
                    <a:pt x="1044" y="12102"/>
                    <a:pt x="2431" y="9122"/>
                  </a:cubicBezTo>
                  <a:cubicBezTo>
                    <a:pt x="3818" y="6143"/>
                    <a:pt x="5800" y="2916"/>
                    <a:pt x="7583" y="1302"/>
                  </a:cubicBezTo>
                  <a:cubicBezTo>
                    <a:pt x="9367" y="-312"/>
                    <a:pt x="10952" y="-312"/>
                    <a:pt x="12438" y="681"/>
                  </a:cubicBezTo>
                  <a:cubicBezTo>
                    <a:pt x="13925" y="1674"/>
                    <a:pt x="15312" y="3660"/>
                    <a:pt x="16798" y="7260"/>
                  </a:cubicBezTo>
                  <a:cubicBezTo>
                    <a:pt x="18284" y="10860"/>
                    <a:pt x="19870" y="16074"/>
                    <a:pt x="21455" y="212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3" name="Line"/>
            <p:cNvSpPr/>
            <p:nvPr/>
          </p:nvSpPr>
          <p:spPr>
            <a:xfrm>
              <a:off x="1887691" y="6305285"/>
              <a:ext cx="222251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4526" y="5067"/>
                    <a:pt x="9051" y="10133"/>
                    <a:pt x="12034" y="13733"/>
                  </a:cubicBezTo>
                  <a:cubicBezTo>
                    <a:pt x="15017" y="17333"/>
                    <a:pt x="16457" y="19467"/>
                    <a:pt x="17794" y="20533"/>
                  </a:cubicBezTo>
                  <a:cubicBezTo>
                    <a:pt x="19131" y="21600"/>
                    <a:pt x="20366" y="216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4" name="Line"/>
            <p:cNvSpPr/>
            <p:nvPr/>
          </p:nvSpPr>
          <p:spPr>
            <a:xfrm>
              <a:off x="1855941" y="6311635"/>
              <a:ext cx="254001" cy="279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40" y="0"/>
                    <a:pt x="19080" y="0"/>
                    <a:pt x="17730" y="1064"/>
                  </a:cubicBezTo>
                  <a:cubicBezTo>
                    <a:pt x="16380" y="2127"/>
                    <a:pt x="14940" y="4255"/>
                    <a:pt x="12330" y="7200"/>
                  </a:cubicBezTo>
                  <a:cubicBezTo>
                    <a:pt x="9720" y="10145"/>
                    <a:pt x="5940" y="13909"/>
                    <a:pt x="3690" y="16445"/>
                  </a:cubicBezTo>
                  <a:cubicBezTo>
                    <a:pt x="1440" y="18982"/>
                    <a:pt x="720" y="20291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5" name="Line"/>
            <p:cNvSpPr/>
            <p:nvPr/>
          </p:nvSpPr>
          <p:spPr>
            <a:xfrm>
              <a:off x="2402575" y="6057635"/>
              <a:ext cx="185936" cy="273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9" h="21600" fill="norm" stroke="1" extrusionOk="0">
                  <a:moveTo>
                    <a:pt x="667" y="4019"/>
                  </a:moveTo>
                  <a:cubicBezTo>
                    <a:pt x="424" y="11386"/>
                    <a:pt x="182" y="18753"/>
                    <a:pt x="60" y="19423"/>
                  </a:cubicBezTo>
                  <a:cubicBezTo>
                    <a:pt x="-61" y="20093"/>
                    <a:pt x="-61" y="14065"/>
                    <a:pt x="667" y="9879"/>
                  </a:cubicBezTo>
                  <a:cubicBezTo>
                    <a:pt x="1395" y="5693"/>
                    <a:pt x="2851" y="3349"/>
                    <a:pt x="4065" y="1926"/>
                  </a:cubicBezTo>
                  <a:cubicBezTo>
                    <a:pt x="5278" y="502"/>
                    <a:pt x="6249" y="0"/>
                    <a:pt x="8312" y="0"/>
                  </a:cubicBezTo>
                  <a:cubicBezTo>
                    <a:pt x="10375" y="0"/>
                    <a:pt x="13530" y="502"/>
                    <a:pt x="16200" y="2344"/>
                  </a:cubicBezTo>
                  <a:cubicBezTo>
                    <a:pt x="18869" y="4186"/>
                    <a:pt x="21054" y="7367"/>
                    <a:pt x="21296" y="10800"/>
                  </a:cubicBezTo>
                  <a:cubicBezTo>
                    <a:pt x="21539" y="14233"/>
                    <a:pt x="19840" y="17916"/>
                    <a:pt x="1814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6" name="Line"/>
            <p:cNvSpPr/>
            <p:nvPr/>
          </p:nvSpPr>
          <p:spPr>
            <a:xfrm>
              <a:off x="2738591" y="6298935"/>
              <a:ext cx="3175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7" name="Line"/>
            <p:cNvSpPr/>
            <p:nvPr/>
          </p:nvSpPr>
          <p:spPr>
            <a:xfrm>
              <a:off x="3071701" y="5961840"/>
              <a:ext cx="314202" cy="4704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76" h="21432" fill="norm" stroke="1" extrusionOk="0">
                  <a:moveTo>
                    <a:pt x="19674" y="3207"/>
                  </a:moveTo>
                  <a:cubicBezTo>
                    <a:pt x="20106" y="2724"/>
                    <a:pt x="20538" y="2242"/>
                    <a:pt x="20898" y="1760"/>
                  </a:cubicBezTo>
                  <a:cubicBezTo>
                    <a:pt x="21258" y="1278"/>
                    <a:pt x="21546" y="796"/>
                    <a:pt x="21258" y="458"/>
                  </a:cubicBezTo>
                  <a:cubicBezTo>
                    <a:pt x="20970" y="121"/>
                    <a:pt x="20106" y="-72"/>
                    <a:pt x="17730" y="24"/>
                  </a:cubicBezTo>
                  <a:cubicBezTo>
                    <a:pt x="15354" y="121"/>
                    <a:pt x="11466" y="507"/>
                    <a:pt x="8586" y="1326"/>
                  </a:cubicBezTo>
                  <a:cubicBezTo>
                    <a:pt x="5706" y="2146"/>
                    <a:pt x="3834" y="3399"/>
                    <a:pt x="2610" y="5328"/>
                  </a:cubicBezTo>
                  <a:cubicBezTo>
                    <a:pt x="1386" y="7257"/>
                    <a:pt x="810" y="9860"/>
                    <a:pt x="450" y="12367"/>
                  </a:cubicBezTo>
                  <a:cubicBezTo>
                    <a:pt x="90" y="14874"/>
                    <a:pt x="-54" y="17285"/>
                    <a:pt x="18" y="18732"/>
                  </a:cubicBezTo>
                  <a:cubicBezTo>
                    <a:pt x="90" y="20178"/>
                    <a:pt x="378" y="20660"/>
                    <a:pt x="1314" y="20998"/>
                  </a:cubicBezTo>
                  <a:cubicBezTo>
                    <a:pt x="2250" y="21335"/>
                    <a:pt x="3834" y="21528"/>
                    <a:pt x="6282" y="21383"/>
                  </a:cubicBezTo>
                  <a:cubicBezTo>
                    <a:pt x="8730" y="21239"/>
                    <a:pt x="12042" y="20757"/>
                    <a:pt x="14202" y="20371"/>
                  </a:cubicBezTo>
                  <a:cubicBezTo>
                    <a:pt x="16362" y="19985"/>
                    <a:pt x="17370" y="19696"/>
                    <a:pt x="18378" y="1940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8" name="Line"/>
            <p:cNvSpPr/>
            <p:nvPr/>
          </p:nvSpPr>
          <p:spPr>
            <a:xfrm>
              <a:off x="3056091" y="6210035"/>
              <a:ext cx="298451" cy="69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0" y="18327"/>
                    <a:pt x="0" y="15055"/>
                    <a:pt x="536" y="12764"/>
                  </a:cubicBezTo>
                  <a:cubicBezTo>
                    <a:pt x="1072" y="10473"/>
                    <a:pt x="2145" y="9164"/>
                    <a:pt x="5745" y="7200"/>
                  </a:cubicBezTo>
                  <a:cubicBezTo>
                    <a:pt x="9345" y="5236"/>
                    <a:pt x="15472" y="2618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39" name="Line"/>
            <p:cNvSpPr/>
            <p:nvPr/>
          </p:nvSpPr>
          <p:spPr>
            <a:xfrm>
              <a:off x="3532982" y="5919647"/>
              <a:ext cx="300254" cy="51145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27" h="21479" fill="norm" stroke="1" extrusionOk="0">
                  <a:moveTo>
                    <a:pt x="21252" y="1795"/>
                  </a:moveTo>
                  <a:cubicBezTo>
                    <a:pt x="21403" y="1172"/>
                    <a:pt x="21554" y="550"/>
                    <a:pt x="21252" y="239"/>
                  </a:cubicBezTo>
                  <a:cubicBezTo>
                    <a:pt x="20950" y="-72"/>
                    <a:pt x="20195" y="-72"/>
                    <a:pt x="17627" y="195"/>
                  </a:cubicBezTo>
                  <a:cubicBezTo>
                    <a:pt x="15059" y="461"/>
                    <a:pt x="10678" y="995"/>
                    <a:pt x="7582" y="2106"/>
                  </a:cubicBezTo>
                  <a:cubicBezTo>
                    <a:pt x="4485" y="3217"/>
                    <a:pt x="2673" y="4906"/>
                    <a:pt x="1616" y="7395"/>
                  </a:cubicBezTo>
                  <a:cubicBezTo>
                    <a:pt x="558" y="9884"/>
                    <a:pt x="256" y="13172"/>
                    <a:pt x="105" y="15484"/>
                  </a:cubicBezTo>
                  <a:cubicBezTo>
                    <a:pt x="-46" y="17795"/>
                    <a:pt x="-46" y="19128"/>
                    <a:pt x="181" y="19972"/>
                  </a:cubicBezTo>
                  <a:cubicBezTo>
                    <a:pt x="407" y="20817"/>
                    <a:pt x="860" y="21172"/>
                    <a:pt x="1464" y="21350"/>
                  </a:cubicBezTo>
                  <a:cubicBezTo>
                    <a:pt x="2069" y="21528"/>
                    <a:pt x="2824" y="21528"/>
                    <a:pt x="5392" y="21306"/>
                  </a:cubicBezTo>
                  <a:cubicBezTo>
                    <a:pt x="7960" y="21084"/>
                    <a:pt x="12340" y="20639"/>
                    <a:pt x="16720" y="2019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0" name="Line"/>
            <p:cNvSpPr/>
            <p:nvPr/>
          </p:nvSpPr>
          <p:spPr>
            <a:xfrm>
              <a:off x="3921808" y="6069206"/>
              <a:ext cx="55034" cy="3249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35" fill="norm" stroke="1" extrusionOk="0">
                  <a:moveTo>
                    <a:pt x="1662" y="1758"/>
                  </a:moveTo>
                  <a:cubicBezTo>
                    <a:pt x="831" y="917"/>
                    <a:pt x="0" y="75"/>
                    <a:pt x="0" y="5"/>
                  </a:cubicBezTo>
                  <a:cubicBezTo>
                    <a:pt x="0" y="-65"/>
                    <a:pt x="831" y="636"/>
                    <a:pt x="3323" y="3512"/>
                  </a:cubicBezTo>
                  <a:cubicBezTo>
                    <a:pt x="5815" y="6387"/>
                    <a:pt x="9969" y="11436"/>
                    <a:pt x="13292" y="14803"/>
                  </a:cubicBezTo>
                  <a:cubicBezTo>
                    <a:pt x="16615" y="18169"/>
                    <a:pt x="19108" y="19852"/>
                    <a:pt x="21600" y="2153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1" name="Line"/>
            <p:cNvSpPr/>
            <p:nvPr/>
          </p:nvSpPr>
          <p:spPr>
            <a:xfrm>
              <a:off x="3752145" y="6071277"/>
              <a:ext cx="358047" cy="81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93" h="21353" fill="norm" stroke="1" extrusionOk="0">
                  <a:moveTo>
                    <a:pt x="909" y="21353"/>
                  </a:moveTo>
                  <a:cubicBezTo>
                    <a:pt x="401" y="17476"/>
                    <a:pt x="-107" y="13599"/>
                    <a:pt x="20" y="10553"/>
                  </a:cubicBezTo>
                  <a:cubicBezTo>
                    <a:pt x="147" y="7507"/>
                    <a:pt x="909" y="5291"/>
                    <a:pt x="3006" y="3353"/>
                  </a:cubicBezTo>
                  <a:cubicBezTo>
                    <a:pt x="5102" y="1415"/>
                    <a:pt x="8533" y="-247"/>
                    <a:pt x="11837" y="30"/>
                  </a:cubicBezTo>
                  <a:cubicBezTo>
                    <a:pt x="15140" y="307"/>
                    <a:pt x="18317" y="2522"/>
                    <a:pt x="21493" y="473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2" name="Line"/>
            <p:cNvSpPr/>
            <p:nvPr/>
          </p:nvSpPr>
          <p:spPr>
            <a:xfrm>
              <a:off x="3811741" y="6381485"/>
              <a:ext cx="2857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280" y="14400"/>
                    <a:pt x="10560" y="7200"/>
                    <a:pt x="14160" y="3600"/>
                  </a:cubicBezTo>
                  <a:cubicBezTo>
                    <a:pt x="17760" y="0"/>
                    <a:pt x="19680" y="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3" name="Line"/>
            <p:cNvSpPr/>
            <p:nvPr/>
          </p:nvSpPr>
          <p:spPr>
            <a:xfrm>
              <a:off x="4158673" y="6047945"/>
              <a:ext cx="154719" cy="3779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6" h="21429" fill="norm" stroke="1" extrusionOk="0">
                  <a:moveTo>
                    <a:pt x="21336" y="1989"/>
                  </a:moveTo>
                  <a:cubicBezTo>
                    <a:pt x="21044" y="1149"/>
                    <a:pt x="20752" y="309"/>
                    <a:pt x="19731" y="69"/>
                  </a:cubicBezTo>
                  <a:cubicBezTo>
                    <a:pt x="18709" y="-171"/>
                    <a:pt x="16958" y="189"/>
                    <a:pt x="14185" y="1509"/>
                  </a:cubicBezTo>
                  <a:cubicBezTo>
                    <a:pt x="11412" y="2829"/>
                    <a:pt x="7617" y="5109"/>
                    <a:pt x="4698" y="7869"/>
                  </a:cubicBezTo>
                  <a:cubicBezTo>
                    <a:pt x="1779" y="10629"/>
                    <a:pt x="-264" y="13869"/>
                    <a:pt x="28" y="16209"/>
                  </a:cubicBezTo>
                  <a:cubicBezTo>
                    <a:pt x="320" y="18549"/>
                    <a:pt x="2947" y="19989"/>
                    <a:pt x="5720" y="20709"/>
                  </a:cubicBezTo>
                  <a:cubicBezTo>
                    <a:pt x="8493" y="21429"/>
                    <a:pt x="11412" y="21429"/>
                    <a:pt x="14331" y="2142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4" name="Line"/>
            <p:cNvSpPr/>
            <p:nvPr/>
          </p:nvSpPr>
          <p:spPr>
            <a:xfrm>
              <a:off x="4370541" y="6133835"/>
              <a:ext cx="215901" cy="266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3600" y="3429"/>
                    <a:pt x="7200" y="6857"/>
                    <a:pt x="10800" y="10457"/>
                  </a:cubicBezTo>
                  <a:cubicBezTo>
                    <a:pt x="14400" y="14057"/>
                    <a:pt x="18000" y="17829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5" name="Line"/>
            <p:cNvSpPr/>
            <p:nvPr/>
          </p:nvSpPr>
          <p:spPr>
            <a:xfrm>
              <a:off x="4400486" y="6083035"/>
              <a:ext cx="198656" cy="3619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39" h="21600" fill="norm" stroke="1" extrusionOk="0">
                  <a:moveTo>
                    <a:pt x="21339" y="0"/>
                  </a:moveTo>
                  <a:cubicBezTo>
                    <a:pt x="16337" y="3284"/>
                    <a:pt x="11335" y="6568"/>
                    <a:pt x="7697" y="9789"/>
                  </a:cubicBezTo>
                  <a:cubicBezTo>
                    <a:pt x="4059" y="13011"/>
                    <a:pt x="1785" y="16168"/>
                    <a:pt x="762" y="18126"/>
                  </a:cubicBezTo>
                  <a:cubicBezTo>
                    <a:pt x="-261" y="20084"/>
                    <a:pt x="-34" y="20842"/>
                    <a:pt x="19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6" name="Line"/>
            <p:cNvSpPr/>
            <p:nvPr/>
          </p:nvSpPr>
          <p:spPr>
            <a:xfrm>
              <a:off x="4645921" y="6292585"/>
              <a:ext cx="29421" cy="1968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015" h="21600" fill="norm" stroke="1" extrusionOk="0">
                  <a:moveTo>
                    <a:pt x="20015" y="0"/>
                  </a:moveTo>
                  <a:cubicBezTo>
                    <a:pt x="11375" y="4645"/>
                    <a:pt x="2735" y="9290"/>
                    <a:pt x="575" y="12890"/>
                  </a:cubicBezTo>
                  <a:cubicBezTo>
                    <a:pt x="-1585" y="16490"/>
                    <a:pt x="2735" y="19045"/>
                    <a:pt x="7055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7" name="Line"/>
            <p:cNvSpPr/>
            <p:nvPr/>
          </p:nvSpPr>
          <p:spPr>
            <a:xfrm>
              <a:off x="4764241" y="6251220"/>
              <a:ext cx="165101" cy="2231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702" fill="norm" stroke="1" extrusionOk="0">
                  <a:moveTo>
                    <a:pt x="0" y="20702"/>
                  </a:moveTo>
                  <a:cubicBezTo>
                    <a:pt x="1108" y="10884"/>
                    <a:pt x="2215" y="1066"/>
                    <a:pt x="5815" y="84"/>
                  </a:cubicBezTo>
                  <a:cubicBezTo>
                    <a:pt x="9415" y="-898"/>
                    <a:pt x="15508" y="6957"/>
                    <a:pt x="21600" y="1481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8" name="Line"/>
            <p:cNvSpPr/>
            <p:nvPr/>
          </p:nvSpPr>
          <p:spPr>
            <a:xfrm>
              <a:off x="4821391" y="6362435"/>
              <a:ext cx="139701" cy="12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49" name="Line"/>
            <p:cNvSpPr/>
            <p:nvPr/>
          </p:nvSpPr>
          <p:spPr>
            <a:xfrm>
              <a:off x="5081191" y="6184635"/>
              <a:ext cx="210101" cy="2413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440" h="21600" fill="norm" stroke="1" extrusionOk="0">
                  <a:moveTo>
                    <a:pt x="21440" y="0"/>
                  </a:moveTo>
                  <a:cubicBezTo>
                    <a:pt x="19496" y="3600"/>
                    <a:pt x="17552" y="7200"/>
                    <a:pt x="15068" y="10137"/>
                  </a:cubicBezTo>
                  <a:cubicBezTo>
                    <a:pt x="12584" y="13074"/>
                    <a:pt x="9560" y="15347"/>
                    <a:pt x="7508" y="16579"/>
                  </a:cubicBezTo>
                  <a:cubicBezTo>
                    <a:pt x="5456" y="17811"/>
                    <a:pt x="4376" y="18000"/>
                    <a:pt x="3404" y="17716"/>
                  </a:cubicBezTo>
                  <a:cubicBezTo>
                    <a:pt x="2432" y="17432"/>
                    <a:pt x="1568" y="16674"/>
                    <a:pt x="920" y="15253"/>
                  </a:cubicBezTo>
                  <a:cubicBezTo>
                    <a:pt x="272" y="13832"/>
                    <a:pt x="-160" y="11747"/>
                    <a:pt x="56" y="10421"/>
                  </a:cubicBezTo>
                  <a:cubicBezTo>
                    <a:pt x="272" y="9095"/>
                    <a:pt x="1136" y="8526"/>
                    <a:pt x="2648" y="8242"/>
                  </a:cubicBezTo>
                  <a:cubicBezTo>
                    <a:pt x="4160" y="7958"/>
                    <a:pt x="6320" y="7958"/>
                    <a:pt x="8480" y="8526"/>
                  </a:cubicBezTo>
                  <a:cubicBezTo>
                    <a:pt x="10640" y="9095"/>
                    <a:pt x="12800" y="10232"/>
                    <a:pt x="14744" y="12505"/>
                  </a:cubicBezTo>
                  <a:cubicBezTo>
                    <a:pt x="16688" y="14779"/>
                    <a:pt x="18416" y="18189"/>
                    <a:pt x="20144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0" name="Line"/>
            <p:cNvSpPr/>
            <p:nvPr/>
          </p:nvSpPr>
          <p:spPr>
            <a:xfrm>
              <a:off x="5437341" y="6080591"/>
              <a:ext cx="81243" cy="3961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26" h="21503" fill="norm" stroke="1" extrusionOk="0">
                  <a:moveTo>
                    <a:pt x="6480" y="133"/>
                  </a:moveTo>
                  <a:cubicBezTo>
                    <a:pt x="9180" y="18"/>
                    <a:pt x="11880" y="-97"/>
                    <a:pt x="14040" y="133"/>
                  </a:cubicBezTo>
                  <a:cubicBezTo>
                    <a:pt x="16200" y="363"/>
                    <a:pt x="17820" y="937"/>
                    <a:pt x="19170" y="3005"/>
                  </a:cubicBezTo>
                  <a:cubicBezTo>
                    <a:pt x="20520" y="5073"/>
                    <a:pt x="21600" y="8635"/>
                    <a:pt x="19710" y="11680"/>
                  </a:cubicBezTo>
                  <a:cubicBezTo>
                    <a:pt x="17820" y="14724"/>
                    <a:pt x="12960" y="17252"/>
                    <a:pt x="9180" y="18803"/>
                  </a:cubicBezTo>
                  <a:cubicBezTo>
                    <a:pt x="5400" y="20354"/>
                    <a:pt x="2700" y="20929"/>
                    <a:pt x="0" y="2150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1" name="Line"/>
            <p:cNvSpPr/>
            <p:nvPr/>
          </p:nvSpPr>
          <p:spPr>
            <a:xfrm>
              <a:off x="5488141" y="5969240"/>
              <a:ext cx="275168" cy="565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43" fill="norm" stroke="1" extrusionOk="0">
                  <a:moveTo>
                    <a:pt x="2991" y="3366"/>
                  </a:moveTo>
                  <a:cubicBezTo>
                    <a:pt x="3822" y="2641"/>
                    <a:pt x="4652" y="1915"/>
                    <a:pt x="6812" y="1351"/>
                  </a:cubicBezTo>
                  <a:cubicBezTo>
                    <a:pt x="8972" y="787"/>
                    <a:pt x="12462" y="384"/>
                    <a:pt x="14622" y="182"/>
                  </a:cubicBezTo>
                  <a:cubicBezTo>
                    <a:pt x="16782" y="-19"/>
                    <a:pt x="17612" y="-19"/>
                    <a:pt x="18443" y="21"/>
                  </a:cubicBezTo>
                  <a:cubicBezTo>
                    <a:pt x="19274" y="62"/>
                    <a:pt x="20105" y="142"/>
                    <a:pt x="20686" y="424"/>
                  </a:cubicBezTo>
                  <a:cubicBezTo>
                    <a:pt x="21268" y="706"/>
                    <a:pt x="21600" y="1190"/>
                    <a:pt x="21600" y="2439"/>
                  </a:cubicBezTo>
                  <a:cubicBezTo>
                    <a:pt x="21600" y="3688"/>
                    <a:pt x="21268" y="5703"/>
                    <a:pt x="20520" y="7718"/>
                  </a:cubicBezTo>
                  <a:cubicBezTo>
                    <a:pt x="19772" y="9733"/>
                    <a:pt x="18609" y="11748"/>
                    <a:pt x="17945" y="13481"/>
                  </a:cubicBezTo>
                  <a:cubicBezTo>
                    <a:pt x="17280" y="15214"/>
                    <a:pt x="17114" y="16665"/>
                    <a:pt x="16782" y="17793"/>
                  </a:cubicBezTo>
                  <a:cubicBezTo>
                    <a:pt x="16449" y="18921"/>
                    <a:pt x="15951" y="19727"/>
                    <a:pt x="14372" y="20372"/>
                  </a:cubicBezTo>
                  <a:cubicBezTo>
                    <a:pt x="12794" y="21017"/>
                    <a:pt x="10135" y="21500"/>
                    <a:pt x="7560" y="21541"/>
                  </a:cubicBezTo>
                  <a:cubicBezTo>
                    <a:pt x="4985" y="21581"/>
                    <a:pt x="2492" y="21178"/>
                    <a:pt x="0" y="20775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2" name="Line"/>
            <p:cNvSpPr/>
            <p:nvPr/>
          </p:nvSpPr>
          <p:spPr>
            <a:xfrm>
              <a:off x="554191" y="6172421"/>
              <a:ext cx="57151" cy="13921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04" fill="norm" stroke="1" extrusionOk="0">
                  <a:moveTo>
                    <a:pt x="0" y="2828"/>
                  </a:moveTo>
                  <a:cubicBezTo>
                    <a:pt x="2400" y="1216"/>
                    <a:pt x="4800" y="-396"/>
                    <a:pt x="7200" y="88"/>
                  </a:cubicBezTo>
                  <a:cubicBezTo>
                    <a:pt x="9600" y="571"/>
                    <a:pt x="12000" y="3150"/>
                    <a:pt x="14400" y="7019"/>
                  </a:cubicBezTo>
                  <a:cubicBezTo>
                    <a:pt x="16800" y="10888"/>
                    <a:pt x="19200" y="16046"/>
                    <a:pt x="21600" y="2120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3" name="Line"/>
            <p:cNvSpPr/>
            <p:nvPr/>
          </p:nvSpPr>
          <p:spPr>
            <a:xfrm>
              <a:off x="547841" y="6076685"/>
              <a:ext cx="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200" h="21600" fill="norm" stroke="1" extrusionOk="0">
                  <a:moveTo>
                    <a:pt x="0" y="0"/>
                  </a:moveTo>
                  <a:cubicBezTo>
                    <a:pt x="21600" y="7200"/>
                    <a:pt x="216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4" name="Line"/>
            <p:cNvSpPr/>
            <p:nvPr/>
          </p:nvSpPr>
          <p:spPr>
            <a:xfrm>
              <a:off x="700241" y="6159235"/>
              <a:ext cx="44451" cy="139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5" name="Line"/>
            <p:cNvSpPr/>
            <p:nvPr/>
          </p:nvSpPr>
          <p:spPr>
            <a:xfrm>
              <a:off x="706591" y="6102085"/>
              <a:ext cx="190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6" name="Line"/>
            <p:cNvSpPr/>
            <p:nvPr/>
          </p:nvSpPr>
          <p:spPr>
            <a:xfrm>
              <a:off x="856739" y="5871368"/>
              <a:ext cx="141953" cy="400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03" h="21600" fill="norm" stroke="1" extrusionOk="0">
                  <a:moveTo>
                    <a:pt x="11774" y="14857"/>
                  </a:moveTo>
                  <a:cubicBezTo>
                    <a:pt x="11456" y="14286"/>
                    <a:pt x="11138" y="13714"/>
                    <a:pt x="10662" y="13086"/>
                  </a:cubicBezTo>
                  <a:cubicBezTo>
                    <a:pt x="10185" y="12457"/>
                    <a:pt x="9550" y="11771"/>
                    <a:pt x="8438" y="11371"/>
                  </a:cubicBezTo>
                  <a:cubicBezTo>
                    <a:pt x="7327" y="10971"/>
                    <a:pt x="5738" y="10857"/>
                    <a:pt x="4150" y="12171"/>
                  </a:cubicBezTo>
                  <a:cubicBezTo>
                    <a:pt x="2562" y="13486"/>
                    <a:pt x="974" y="16229"/>
                    <a:pt x="338" y="17886"/>
                  </a:cubicBezTo>
                  <a:cubicBezTo>
                    <a:pt x="-297" y="19543"/>
                    <a:pt x="21" y="20114"/>
                    <a:pt x="815" y="20629"/>
                  </a:cubicBezTo>
                  <a:cubicBezTo>
                    <a:pt x="1609" y="21143"/>
                    <a:pt x="2879" y="21600"/>
                    <a:pt x="4150" y="21600"/>
                  </a:cubicBezTo>
                  <a:cubicBezTo>
                    <a:pt x="5421" y="21600"/>
                    <a:pt x="6691" y="21143"/>
                    <a:pt x="8597" y="19200"/>
                  </a:cubicBezTo>
                  <a:cubicBezTo>
                    <a:pt x="10503" y="17257"/>
                    <a:pt x="13044" y="13829"/>
                    <a:pt x="14315" y="10571"/>
                  </a:cubicBezTo>
                  <a:cubicBezTo>
                    <a:pt x="15585" y="7314"/>
                    <a:pt x="15585" y="4229"/>
                    <a:pt x="15427" y="2400"/>
                  </a:cubicBezTo>
                  <a:cubicBezTo>
                    <a:pt x="15268" y="571"/>
                    <a:pt x="14950" y="0"/>
                    <a:pt x="14315" y="0"/>
                  </a:cubicBezTo>
                  <a:cubicBezTo>
                    <a:pt x="13679" y="0"/>
                    <a:pt x="12727" y="571"/>
                    <a:pt x="12091" y="2686"/>
                  </a:cubicBezTo>
                  <a:cubicBezTo>
                    <a:pt x="11456" y="4800"/>
                    <a:pt x="11138" y="8457"/>
                    <a:pt x="12727" y="11829"/>
                  </a:cubicBezTo>
                  <a:cubicBezTo>
                    <a:pt x="14315" y="15200"/>
                    <a:pt x="17809" y="18286"/>
                    <a:pt x="21303" y="2137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7" name="Line"/>
            <p:cNvSpPr/>
            <p:nvPr/>
          </p:nvSpPr>
          <p:spPr>
            <a:xfrm>
              <a:off x="1271741" y="6456437"/>
              <a:ext cx="444501" cy="45844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460" fill="norm" stroke="1" extrusionOk="0">
                  <a:moveTo>
                    <a:pt x="21600" y="58"/>
                  </a:moveTo>
                  <a:cubicBezTo>
                    <a:pt x="20983" y="-41"/>
                    <a:pt x="20366" y="-140"/>
                    <a:pt x="18977" y="900"/>
                  </a:cubicBezTo>
                  <a:cubicBezTo>
                    <a:pt x="17589" y="1941"/>
                    <a:pt x="15429" y="4121"/>
                    <a:pt x="13114" y="6499"/>
                  </a:cubicBezTo>
                  <a:cubicBezTo>
                    <a:pt x="10800" y="8877"/>
                    <a:pt x="8331" y="11453"/>
                    <a:pt x="6120" y="13979"/>
                  </a:cubicBezTo>
                  <a:cubicBezTo>
                    <a:pt x="3909" y="16506"/>
                    <a:pt x="1954" y="18983"/>
                    <a:pt x="0" y="2146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8" name="Line"/>
            <p:cNvSpPr/>
            <p:nvPr/>
          </p:nvSpPr>
          <p:spPr>
            <a:xfrm>
              <a:off x="2300441" y="5981435"/>
              <a:ext cx="457201" cy="501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1100" y="0"/>
                    <a:pt x="20600" y="0"/>
                    <a:pt x="19450" y="957"/>
                  </a:cubicBezTo>
                  <a:cubicBezTo>
                    <a:pt x="18300" y="1914"/>
                    <a:pt x="16500" y="3828"/>
                    <a:pt x="14300" y="6243"/>
                  </a:cubicBezTo>
                  <a:cubicBezTo>
                    <a:pt x="12100" y="8658"/>
                    <a:pt x="9500" y="11575"/>
                    <a:pt x="7050" y="14218"/>
                  </a:cubicBezTo>
                  <a:cubicBezTo>
                    <a:pt x="4600" y="16861"/>
                    <a:pt x="2300" y="1923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59" name="Line"/>
            <p:cNvSpPr/>
            <p:nvPr/>
          </p:nvSpPr>
          <p:spPr>
            <a:xfrm>
              <a:off x="6173941" y="6311635"/>
              <a:ext cx="21590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7200" y="7200"/>
                    <a:pt x="14400" y="1440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0" name="Line"/>
            <p:cNvSpPr/>
            <p:nvPr/>
          </p:nvSpPr>
          <p:spPr>
            <a:xfrm>
              <a:off x="6173941" y="6476735"/>
              <a:ext cx="12065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1" name="Line"/>
            <p:cNvSpPr/>
            <p:nvPr/>
          </p:nvSpPr>
          <p:spPr>
            <a:xfrm>
              <a:off x="6587054" y="6168670"/>
              <a:ext cx="323488" cy="401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76" h="21465" fill="norm" stroke="1" extrusionOk="0">
                  <a:moveTo>
                    <a:pt x="21576" y="853"/>
                  </a:moveTo>
                  <a:cubicBezTo>
                    <a:pt x="18188" y="400"/>
                    <a:pt x="14800" y="-52"/>
                    <a:pt x="11905" y="5"/>
                  </a:cubicBezTo>
                  <a:cubicBezTo>
                    <a:pt x="9011" y="61"/>
                    <a:pt x="6611" y="627"/>
                    <a:pt x="4847" y="1984"/>
                  </a:cubicBezTo>
                  <a:cubicBezTo>
                    <a:pt x="3082" y="3341"/>
                    <a:pt x="1952" y="5489"/>
                    <a:pt x="1247" y="8317"/>
                  </a:cubicBezTo>
                  <a:cubicBezTo>
                    <a:pt x="541" y="11144"/>
                    <a:pt x="258" y="14650"/>
                    <a:pt x="117" y="16685"/>
                  </a:cubicBezTo>
                  <a:cubicBezTo>
                    <a:pt x="-24" y="18721"/>
                    <a:pt x="-24" y="19286"/>
                    <a:pt x="47" y="19852"/>
                  </a:cubicBezTo>
                  <a:cubicBezTo>
                    <a:pt x="117" y="20417"/>
                    <a:pt x="258" y="20983"/>
                    <a:pt x="682" y="21265"/>
                  </a:cubicBezTo>
                  <a:cubicBezTo>
                    <a:pt x="1105" y="21548"/>
                    <a:pt x="1811" y="21548"/>
                    <a:pt x="4211" y="21152"/>
                  </a:cubicBezTo>
                  <a:cubicBezTo>
                    <a:pt x="6611" y="20756"/>
                    <a:pt x="10705" y="19965"/>
                    <a:pt x="14800" y="1917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2" name="Line"/>
            <p:cNvSpPr/>
            <p:nvPr/>
          </p:nvSpPr>
          <p:spPr>
            <a:xfrm>
              <a:off x="6504141" y="6406885"/>
              <a:ext cx="241301" cy="190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3" name="Line"/>
            <p:cNvSpPr/>
            <p:nvPr/>
          </p:nvSpPr>
          <p:spPr>
            <a:xfrm>
              <a:off x="6975049" y="6128279"/>
              <a:ext cx="310143" cy="46524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30" h="21483" fill="norm" stroke="1" extrusionOk="0">
                  <a:moveTo>
                    <a:pt x="21530" y="1429"/>
                  </a:moveTo>
                  <a:cubicBezTo>
                    <a:pt x="21383" y="940"/>
                    <a:pt x="21236" y="452"/>
                    <a:pt x="20501" y="207"/>
                  </a:cubicBezTo>
                  <a:cubicBezTo>
                    <a:pt x="19767" y="-37"/>
                    <a:pt x="18444" y="-37"/>
                    <a:pt x="16608" y="61"/>
                  </a:cubicBezTo>
                  <a:cubicBezTo>
                    <a:pt x="14771" y="158"/>
                    <a:pt x="12420" y="354"/>
                    <a:pt x="10216" y="794"/>
                  </a:cubicBezTo>
                  <a:cubicBezTo>
                    <a:pt x="8012" y="1234"/>
                    <a:pt x="5954" y="1918"/>
                    <a:pt x="4706" y="2895"/>
                  </a:cubicBezTo>
                  <a:cubicBezTo>
                    <a:pt x="3457" y="3873"/>
                    <a:pt x="3016" y="5143"/>
                    <a:pt x="2575" y="7049"/>
                  </a:cubicBezTo>
                  <a:cubicBezTo>
                    <a:pt x="2134" y="8955"/>
                    <a:pt x="1693" y="11496"/>
                    <a:pt x="1252" y="13695"/>
                  </a:cubicBezTo>
                  <a:cubicBezTo>
                    <a:pt x="812" y="15894"/>
                    <a:pt x="371" y="17751"/>
                    <a:pt x="150" y="18973"/>
                  </a:cubicBezTo>
                  <a:cubicBezTo>
                    <a:pt x="-70" y="20195"/>
                    <a:pt x="-70" y="20781"/>
                    <a:pt x="297" y="21123"/>
                  </a:cubicBezTo>
                  <a:cubicBezTo>
                    <a:pt x="665" y="21465"/>
                    <a:pt x="1399" y="21563"/>
                    <a:pt x="3677" y="21416"/>
                  </a:cubicBezTo>
                  <a:cubicBezTo>
                    <a:pt x="5954" y="21270"/>
                    <a:pt x="9775" y="20879"/>
                    <a:pt x="13595" y="2048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4" name="Line"/>
            <p:cNvSpPr/>
            <p:nvPr/>
          </p:nvSpPr>
          <p:spPr>
            <a:xfrm>
              <a:off x="7320614" y="6267185"/>
              <a:ext cx="21728" cy="2476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157" h="21600" fill="norm" stroke="1" extrusionOk="0">
                  <a:moveTo>
                    <a:pt x="2484" y="0"/>
                  </a:moveTo>
                  <a:cubicBezTo>
                    <a:pt x="521" y="5169"/>
                    <a:pt x="-1443" y="10338"/>
                    <a:pt x="1502" y="13938"/>
                  </a:cubicBezTo>
                  <a:cubicBezTo>
                    <a:pt x="4448" y="17538"/>
                    <a:pt x="12302" y="19569"/>
                    <a:pt x="20157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5" name="Line"/>
            <p:cNvSpPr/>
            <p:nvPr/>
          </p:nvSpPr>
          <p:spPr>
            <a:xfrm>
              <a:off x="7208991" y="6265444"/>
              <a:ext cx="260351" cy="33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104" fill="norm" stroke="1" extrusionOk="0">
                  <a:moveTo>
                    <a:pt x="0" y="20104"/>
                  </a:moveTo>
                  <a:cubicBezTo>
                    <a:pt x="2985" y="11210"/>
                    <a:pt x="5971" y="2316"/>
                    <a:pt x="9571" y="410"/>
                  </a:cubicBezTo>
                  <a:cubicBezTo>
                    <a:pt x="13171" y="-1496"/>
                    <a:pt x="17385" y="3586"/>
                    <a:pt x="21600" y="8669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6" name="Line"/>
            <p:cNvSpPr/>
            <p:nvPr/>
          </p:nvSpPr>
          <p:spPr>
            <a:xfrm>
              <a:off x="7151841" y="6508485"/>
              <a:ext cx="266701" cy="25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5314" y="18000"/>
                    <a:pt x="10629" y="14400"/>
                    <a:pt x="14229" y="10800"/>
                  </a:cubicBezTo>
                  <a:cubicBezTo>
                    <a:pt x="17829" y="7200"/>
                    <a:pt x="19714" y="36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7" name="Line"/>
            <p:cNvSpPr/>
            <p:nvPr/>
          </p:nvSpPr>
          <p:spPr>
            <a:xfrm>
              <a:off x="7607065" y="6203815"/>
              <a:ext cx="148027" cy="3382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980" h="21305" fill="norm" stroke="1" extrusionOk="0">
                  <a:moveTo>
                    <a:pt x="20980" y="1591"/>
                  </a:moveTo>
                  <a:cubicBezTo>
                    <a:pt x="20080" y="925"/>
                    <a:pt x="19180" y="258"/>
                    <a:pt x="17980" y="58"/>
                  </a:cubicBezTo>
                  <a:cubicBezTo>
                    <a:pt x="16780" y="-142"/>
                    <a:pt x="15280" y="125"/>
                    <a:pt x="12430" y="1591"/>
                  </a:cubicBezTo>
                  <a:cubicBezTo>
                    <a:pt x="9580" y="3058"/>
                    <a:pt x="5380" y="5725"/>
                    <a:pt x="2830" y="8591"/>
                  </a:cubicBezTo>
                  <a:cubicBezTo>
                    <a:pt x="280" y="11458"/>
                    <a:pt x="-620" y="14525"/>
                    <a:pt x="430" y="16725"/>
                  </a:cubicBezTo>
                  <a:cubicBezTo>
                    <a:pt x="1480" y="18925"/>
                    <a:pt x="4480" y="20258"/>
                    <a:pt x="6880" y="20858"/>
                  </a:cubicBezTo>
                  <a:cubicBezTo>
                    <a:pt x="9280" y="21458"/>
                    <a:pt x="11080" y="21325"/>
                    <a:pt x="12880" y="2119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8" name="Line"/>
            <p:cNvSpPr/>
            <p:nvPr/>
          </p:nvSpPr>
          <p:spPr>
            <a:xfrm>
              <a:off x="7786841" y="6279885"/>
              <a:ext cx="19685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2787" y="3840"/>
                    <a:pt x="5574" y="7680"/>
                    <a:pt x="9174" y="11280"/>
                  </a:cubicBezTo>
                  <a:cubicBezTo>
                    <a:pt x="12774" y="14880"/>
                    <a:pt x="17187" y="18240"/>
                    <a:pt x="2160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69" name="Line"/>
            <p:cNvSpPr/>
            <p:nvPr/>
          </p:nvSpPr>
          <p:spPr>
            <a:xfrm>
              <a:off x="7805891" y="6254485"/>
              <a:ext cx="171451" cy="3111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7600" y="3086"/>
                    <a:pt x="13600" y="6171"/>
                    <a:pt x="10000" y="9771"/>
                  </a:cubicBezTo>
                  <a:cubicBezTo>
                    <a:pt x="6400" y="13371"/>
                    <a:pt x="3200" y="17486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0" name="Line"/>
            <p:cNvSpPr/>
            <p:nvPr/>
          </p:nvSpPr>
          <p:spPr>
            <a:xfrm>
              <a:off x="8012997" y="6483085"/>
              <a:ext cx="27845" cy="171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96" h="21600" fill="norm" stroke="1" extrusionOk="0">
                  <a:moveTo>
                    <a:pt x="20296" y="0"/>
                  </a:moveTo>
                  <a:cubicBezTo>
                    <a:pt x="12582" y="4267"/>
                    <a:pt x="4867" y="8533"/>
                    <a:pt x="1782" y="12133"/>
                  </a:cubicBezTo>
                  <a:cubicBezTo>
                    <a:pt x="-1304" y="15733"/>
                    <a:pt x="239" y="18667"/>
                    <a:pt x="1782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1" name="Line"/>
            <p:cNvSpPr/>
            <p:nvPr/>
          </p:nvSpPr>
          <p:spPr>
            <a:xfrm>
              <a:off x="8104341" y="6380262"/>
              <a:ext cx="171451" cy="1392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297" fill="norm" stroke="1" extrusionOk="0">
                  <a:moveTo>
                    <a:pt x="0" y="11040"/>
                  </a:moveTo>
                  <a:cubicBezTo>
                    <a:pt x="5333" y="4868"/>
                    <a:pt x="10667" y="-1303"/>
                    <a:pt x="14267" y="240"/>
                  </a:cubicBezTo>
                  <a:cubicBezTo>
                    <a:pt x="17867" y="1783"/>
                    <a:pt x="19733" y="11040"/>
                    <a:pt x="21600" y="20297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2" name="Line"/>
            <p:cNvSpPr/>
            <p:nvPr/>
          </p:nvSpPr>
          <p:spPr>
            <a:xfrm>
              <a:off x="8142441" y="6470385"/>
              <a:ext cx="184151" cy="275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79" y="0"/>
                  </a:moveTo>
                  <a:cubicBezTo>
                    <a:pt x="1490" y="4985"/>
                    <a:pt x="0" y="9969"/>
                    <a:pt x="0" y="14123"/>
                  </a:cubicBezTo>
                  <a:cubicBezTo>
                    <a:pt x="0" y="18277"/>
                    <a:pt x="1490" y="21600"/>
                    <a:pt x="5338" y="21600"/>
                  </a:cubicBezTo>
                  <a:cubicBezTo>
                    <a:pt x="9186" y="21600"/>
                    <a:pt x="15393" y="18277"/>
                    <a:pt x="21600" y="1495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3" name="Line"/>
            <p:cNvSpPr/>
            <p:nvPr/>
          </p:nvSpPr>
          <p:spPr>
            <a:xfrm>
              <a:off x="8415961" y="6349735"/>
              <a:ext cx="190031" cy="21879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47" h="21469" fill="norm" stroke="1" extrusionOk="0">
                  <a:moveTo>
                    <a:pt x="21547" y="0"/>
                  </a:moveTo>
                  <a:cubicBezTo>
                    <a:pt x="20587" y="623"/>
                    <a:pt x="19627" y="1246"/>
                    <a:pt x="18907" y="2804"/>
                  </a:cubicBezTo>
                  <a:cubicBezTo>
                    <a:pt x="18187" y="4362"/>
                    <a:pt x="17707" y="6854"/>
                    <a:pt x="15907" y="9865"/>
                  </a:cubicBezTo>
                  <a:cubicBezTo>
                    <a:pt x="14107" y="12877"/>
                    <a:pt x="10987" y="16408"/>
                    <a:pt x="8827" y="18485"/>
                  </a:cubicBezTo>
                  <a:cubicBezTo>
                    <a:pt x="6667" y="20562"/>
                    <a:pt x="5467" y="21185"/>
                    <a:pt x="4267" y="21392"/>
                  </a:cubicBezTo>
                  <a:cubicBezTo>
                    <a:pt x="3067" y="21600"/>
                    <a:pt x="1867" y="21392"/>
                    <a:pt x="1147" y="20665"/>
                  </a:cubicBezTo>
                  <a:cubicBezTo>
                    <a:pt x="427" y="19938"/>
                    <a:pt x="187" y="18692"/>
                    <a:pt x="67" y="17031"/>
                  </a:cubicBezTo>
                  <a:cubicBezTo>
                    <a:pt x="-53" y="15369"/>
                    <a:pt x="-53" y="13292"/>
                    <a:pt x="427" y="11735"/>
                  </a:cubicBezTo>
                  <a:cubicBezTo>
                    <a:pt x="907" y="10177"/>
                    <a:pt x="1867" y="9138"/>
                    <a:pt x="2947" y="8619"/>
                  </a:cubicBezTo>
                  <a:cubicBezTo>
                    <a:pt x="4027" y="8100"/>
                    <a:pt x="5227" y="8100"/>
                    <a:pt x="7267" y="9035"/>
                  </a:cubicBezTo>
                  <a:cubicBezTo>
                    <a:pt x="9307" y="9969"/>
                    <a:pt x="12187" y="11838"/>
                    <a:pt x="14107" y="13604"/>
                  </a:cubicBezTo>
                  <a:cubicBezTo>
                    <a:pt x="16027" y="15369"/>
                    <a:pt x="16987" y="17031"/>
                    <a:pt x="17947" y="1869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4" name="Line"/>
            <p:cNvSpPr/>
            <p:nvPr/>
          </p:nvSpPr>
          <p:spPr>
            <a:xfrm>
              <a:off x="8701241" y="6267185"/>
              <a:ext cx="48684" cy="317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700" h="21600" fill="norm" stroke="1" extrusionOk="0">
                  <a:moveTo>
                    <a:pt x="0" y="0"/>
                  </a:moveTo>
                  <a:cubicBezTo>
                    <a:pt x="7200" y="2880"/>
                    <a:pt x="14400" y="5760"/>
                    <a:pt x="18000" y="8784"/>
                  </a:cubicBezTo>
                  <a:cubicBezTo>
                    <a:pt x="21600" y="11808"/>
                    <a:pt x="21600" y="14976"/>
                    <a:pt x="18000" y="17136"/>
                  </a:cubicBezTo>
                  <a:cubicBezTo>
                    <a:pt x="14400" y="19296"/>
                    <a:pt x="7200" y="20448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5" name="Line"/>
            <p:cNvSpPr/>
            <p:nvPr/>
          </p:nvSpPr>
          <p:spPr>
            <a:xfrm>
              <a:off x="8669491" y="6185724"/>
              <a:ext cx="326586" cy="44976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01" h="21548" fill="norm" stroke="1" extrusionOk="0">
                  <a:moveTo>
                    <a:pt x="6271" y="1773"/>
                  </a:moveTo>
                  <a:cubicBezTo>
                    <a:pt x="9476" y="1165"/>
                    <a:pt x="12681" y="556"/>
                    <a:pt x="14702" y="252"/>
                  </a:cubicBezTo>
                  <a:cubicBezTo>
                    <a:pt x="16723" y="-52"/>
                    <a:pt x="17559" y="-52"/>
                    <a:pt x="18255" y="100"/>
                  </a:cubicBezTo>
                  <a:cubicBezTo>
                    <a:pt x="18952" y="252"/>
                    <a:pt x="19510" y="556"/>
                    <a:pt x="20067" y="1773"/>
                  </a:cubicBezTo>
                  <a:cubicBezTo>
                    <a:pt x="20625" y="2990"/>
                    <a:pt x="21182" y="5120"/>
                    <a:pt x="21391" y="7655"/>
                  </a:cubicBezTo>
                  <a:cubicBezTo>
                    <a:pt x="21600" y="10190"/>
                    <a:pt x="21461" y="13131"/>
                    <a:pt x="21391" y="15109"/>
                  </a:cubicBezTo>
                  <a:cubicBezTo>
                    <a:pt x="21321" y="17086"/>
                    <a:pt x="21321" y="18100"/>
                    <a:pt x="21112" y="18810"/>
                  </a:cubicBezTo>
                  <a:cubicBezTo>
                    <a:pt x="20903" y="19520"/>
                    <a:pt x="20485" y="19925"/>
                    <a:pt x="19370" y="20331"/>
                  </a:cubicBezTo>
                  <a:cubicBezTo>
                    <a:pt x="18255" y="20737"/>
                    <a:pt x="16444" y="21142"/>
                    <a:pt x="13099" y="21345"/>
                  </a:cubicBezTo>
                  <a:cubicBezTo>
                    <a:pt x="9755" y="21548"/>
                    <a:pt x="4877" y="21548"/>
                    <a:pt x="0" y="21548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6" name="Line"/>
            <p:cNvSpPr/>
            <p:nvPr/>
          </p:nvSpPr>
          <p:spPr>
            <a:xfrm>
              <a:off x="9266391" y="6438635"/>
              <a:ext cx="196851" cy="63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6039" y="21600"/>
                    <a:pt x="12077" y="21600"/>
                    <a:pt x="15677" y="18000"/>
                  </a:cubicBezTo>
                  <a:cubicBezTo>
                    <a:pt x="19277" y="14400"/>
                    <a:pt x="20439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7" name="Line"/>
            <p:cNvSpPr/>
            <p:nvPr/>
          </p:nvSpPr>
          <p:spPr>
            <a:xfrm>
              <a:off x="9348941" y="6559285"/>
              <a:ext cx="146051" cy="31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8" name="Line"/>
            <p:cNvSpPr/>
            <p:nvPr/>
          </p:nvSpPr>
          <p:spPr>
            <a:xfrm>
              <a:off x="9740091" y="6040712"/>
              <a:ext cx="163695" cy="58204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881" h="21365" fill="norm" stroke="1" extrusionOk="0">
                  <a:moveTo>
                    <a:pt x="7615" y="7381"/>
                  </a:moveTo>
                  <a:cubicBezTo>
                    <a:pt x="6265" y="7148"/>
                    <a:pt x="4915" y="6915"/>
                    <a:pt x="4240" y="7031"/>
                  </a:cubicBezTo>
                  <a:cubicBezTo>
                    <a:pt x="3565" y="7148"/>
                    <a:pt x="3565" y="7614"/>
                    <a:pt x="3835" y="9090"/>
                  </a:cubicBezTo>
                  <a:cubicBezTo>
                    <a:pt x="4105" y="10567"/>
                    <a:pt x="4645" y="13053"/>
                    <a:pt x="4915" y="14918"/>
                  </a:cubicBezTo>
                  <a:cubicBezTo>
                    <a:pt x="5185" y="16782"/>
                    <a:pt x="5185" y="18026"/>
                    <a:pt x="5185" y="19113"/>
                  </a:cubicBezTo>
                  <a:cubicBezTo>
                    <a:pt x="5185" y="20201"/>
                    <a:pt x="5185" y="21134"/>
                    <a:pt x="4915" y="21328"/>
                  </a:cubicBezTo>
                  <a:cubicBezTo>
                    <a:pt x="4645" y="21522"/>
                    <a:pt x="4105" y="20978"/>
                    <a:pt x="3295" y="19385"/>
                  </a:cubicBezTo>
                  <a:cubicBezTo>
                    <a:pt x="2485" y="17793"/>
                    <a:pt x="1405" y="15151"/>
                    <a:pt x="730" y="12509"/>
                  </a:cubicBezTo>
                  <a:cubicBezTo>
                    <a:pt x="55" y="9867"/>
                    <a:pt x="-215" y="7226"/>
                    <a:pt x="190" y="5322"/>
                  </a:cubicBezTo>
                  <a:cubicBezTo>
                    <a:pt x="595" y="3418"/>
                    <a:pt x="1675" y="2253"/>
                    <a:pt x="2755" y="1476"/>
                  </a:cubicBezTo>
                  <a:cubicBezTo>
                    <a:pt x="3835" y="699"/>
                    <a:pt x="4915" y="310"/>
                    <a:pt x="6130" y="116"/>
                  </a:cubicBezTo>
                  <a:cubicBezTo>
                    <a:pt x="7345" y="-78"/>
                    <a:pt x="8695" y="-78"/>
                    <a:pt x="11260" y="505"/>
                  </a:cubicBezTo>
                  <a:cubicBezTo>
                    <a:pt x="13825" y="1087"/>
                    <a:pt x="17605" y="2253"/>
                    <a:pt x="19495" y="3457"/>
                  </a:cubicBezTo>
                  <a:cubicBezTo>
                    <a:pt x="21385" y="4662"/>
                    <a:pt x="21385" y="5905"/>
                    <a:pt x="19225" y="6915"/>
                  </a:cubicBezTo>
                  <a:cubicBezTo>
                    <a:pt x="17065" y="7925"/>
                    <a:pt x="12745" y="8702"/>
                    <a:pt x="9370" y="9129"/>
                  </a:cubicBezTo>
                  <a:cubicBezTo>
                    <a:pt x="5995" y="9557"/>
                    <a:pt x="3565" y="9634"/>
                    <a:pt x="1135" y="971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79" name="Line"/>
            <p:cNvSpPr/>
            <p:nvPr/>
          </p:nvSpPr>
          <p:spPr>
            <a:xfrm>
              <a:off x="9875891" y="6330685"/>
              <a:ext cx="216001" cy="25046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194" h="21299" fill="norm" stroke="1" extrusionOk="0">
                  <a:moveTo>
                    <a:pt x="1256" y="9720"/>
                  </a:moveTo>
                  <a:cubicBezTo>
                    <a:pt x="425" y="8280"/>
                    <a:pt x="-406" y="6840"/>
                    <a:pt x="217" y="6030"/>
                  </a:cubicBezTo>
                  <a:cubicBezTo>
                    <a:pt x="840" y="5220"/>
                    <a:pt x="2917" y="5040"/>
                    <a:pt x="4994" y="5940"/>
                  </a:cubicBezTo>
                  <a:cubicBezTo>
                    <a:pt x="7071" y="6840"/>
                    <a:pt x="9148" y="8820"/>
                    <a:pt x="10290" y="11430"/>
                  </a:cubicBezTo>
                  <a:cubicBezTo>
                    <a:pt x="11432" y="14040"/>
                    <a:pt x="11640" y="17280"/>
                    <a:pt x="11329" y="19170"/>
                  </a:cubicBezTo>
                  <a:cubicBezTo>
                    <a:pt x="11017" y="21060"/>
                    <a:pt x="10186" y="21600"/>
                    <a:pt x="9252" y="21150"/>
                  </a:cubicBezTo>
                  <a:cubicBezTo>
                    <a:pt x="8317" y="20700"/>
                    <a:pt x="7279" y="19260"/>
                    <a:pt x="7071" y="16740"/>
                  </a:cubicBezTo>
                  <a:cubicBezTo>
                    <a:pt x="6863" y="14220"/>
                    <a:pt x="7486" y="10620"/>
                    <a:pt x="9979" y="7650"/>
                  </a:cubicBezTo>
                  <a:cubicBezTo>
                    <a:pt x="12471" y="4680"/>
                    <a:pt x="16832" y="2340"/>
                    <a:pt x="21194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0" name="Line"/>
            <p:cNvSpPr/>
            <p:nvPr/>
          </p:nvSpPr>
          <p:spPr>
            <a:xfrm>
              <a:off x="10117796" y="6133518"/>
              <a:ext cx="196346" cy="5337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15" h="21443" fill="norm" stroke="1" extrusionOk="0">
                  <a:moveTo>
                    <a:pt x="21315" y="2054"/>
                  </a:moveTo>
                  <a:cubicBezTo>
                    <a:pt x="19017" y="1289"/>
                    <a:pt x="16719" y="523"/>
                    <a:pt x="14996" y="183"/>
                  </a:cubicBezTo>
                  <a:cubicBezTo>
                    <a:pt x="13272" y="-157"/>
                    <a:pt x="12124" y="-72"/>
                    <a:pt x="10400" y="863"/>
                  </a:cubicBezTo>
                  <a:cubicBezTo>
                    <a:pt x="8677" y="1799"/>
                    <a:pt x="6379" y="3585"/>
                    <a:pt x="4311" y="5796"/>
                  </a:cubicBezTo>
                  <a:cubicBezTo>
                    <a:pt x="2243" y="8007"/>
                    <a:pt x="404" y="10643"/>
                    <a:pt x="60" y="13109"/>
                  </a:cubicBezTo>
                  <a:cubicBezTo>
                    <a:pt x="-285" y="15575"/>
                    <a:pt x="864" y="17871"/>
                    <a:pt x="3277" y="19232"/>
                  </a:cubicBezTo>
                  <a:cubicBezTo>
                    <a:pt x="5689" y="20593"/>
                    <a:pt x="9366" y="21018"/>
                    <a:pt x="13043" y="21443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1" name="Line"/>
            <p:cNvSpPr/>
            <p:nvPr/>
          </p:nvSpPr>
          <p:spPr>
            <a:xfrm>
              <a:off x="11222191" y="6228629"/>
              <a:ext cx="239100" cy="5148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034" h="21531" fill="norm" stroke="1" extrusionOk="0">
                  <a:moveTo>
                    <a:pt x="2234" y="816"/>
                  </a:moveTo>
                  <a:cubicBezTo>
                    <a:pt x="2793" y="462"/>
                    <a:pt x="3352" y="108"/>
                    <a:pt x="4934" y="20"/>
                  </a:cubicBezTo>
                  <a:cubicBezTo>
                    <a:pt x="6517" y="-69"/>
                    <a:pt x="9124" y="108"/>
                    <a:pt x="12103" y="1480"/>
                  </a:cubicBezTo>
                  <a:cubicBezTo>
                    <a:pt x="15083" y="2852"/>
                    <a:pt x="18434" y="5420"/>
                    <a:pt x="20017" y="7987"/>
                  </a:cubicBezTo>
                  <a:cubicBezTo>
                    <a:pt x="21600" y="10554"/>
                    <a:pt x="21414" y="13121"/>
                    <a:pt x="18900" y="15246"/>
                  </a:cubicBezTo>
                  <a:cubicBezTo>
                    <a:pt x="16386" y="17370"/>
                    <a:pt x="11545" y="19052"/>
                    <a:pt x="8007" y="20026"/>
                  </a:cubicBezTo>
                  <a:cubicBezTo>
                    <a:pt x="4469" y="21000"/>
                    <a:pt x="2234" y="21265"/>
                    <a:pt x="0" y="21531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2" name="Line"/>
            <p:cNvSpPr/>
            <p:nvPr/>
          </p:nvSpPr>
          <p:spPr>
            <a:xfrm>
              <a:off x="10279947" y="6275608"/>
              <a:ext cx="154845" cy="251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53" h="21424" fill="norm" stroke="1" extrusionOk="0">
                  <a:moveTo>
                    <a:pt x="337" y="2524"/>
                  </a:moveTo>
                  <a:cubicBezTo>
                    <a:pt x="45" y="1624"/>
                    <a:pt x="-247" y="724"/>
                    <a:pt x="337" y="274"/>
                  </a:cubicBezTo>
                  <a:cubicBezTo>
                    <a:pt x="921" y="-176"/>
                    <a:pt x="2380" y="-176"/>
                    <a:pt x="4569" y="1084"/>
                  </a:cubicBezTo>
                  <a:cubicBezTo>
                    <a:pt x="6758" y="2344"/>
                    <a:pt x="9677" y="4864"/>
                    <a:pt x="12158" y="8104"/>
                  </a:cubicBezTo>
                  <a:cubicBezTo>
                    <a:pt x="14639" y="11344"/>
                    <a:pt x="16683" y="15304"/>
                    <a:pt x="18142" y="17644"/>
                  </a:cubicBezTo>
                  <a:cubicBezTo>
                    <a:pt x="19602" y="19984"/>
                    <a:pt x="20477" y="20704"/>
                    <a:pt x="21353" y="21424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3" name="Line"/>
            <p:cNvSpPr/>
            <p:nvPr/>
          </p:nvSpPr>
          <p:spPr>
            <a:xfrm>
              <a:off x="10314141" y="6222735"/>
              <a:ext cx="177801" cy="355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20314" y="0"/>
                    <a:pt x="19029" y="0"/>
                    <a:pt x="16971" y="1157"/>
                  </a:cubicBezTo>
                  <a:cubicBezTo>
                    <a:pt x="14914" y="2314"/>
                    <a:pt x="12086" y="4629"/>
                    <a:pt x="9129" y="7843"/>
                  </a:cubicBezTo>
                  <a:cubicBezTo>
                    <a:pt x="6171" y="11057"/>
                    <a:pt x="3086" y="15171"/>
                    <a:pt x="1543" y="17614"/>
                  </a:cubicBezTo>
                  <a:cubicBezTo>
                    <a:pt x="0" y="20057"/>
                    <a:pt x="0" y="20829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4" name="Line"/>
            <p:cNvSpPr/>
            <p:nvPr/>
          </p:nvSpPr>
          <p:spPr>
            <a:xfrm>
              <a:off x="10498291" y="6470385"/>
              <a:ext cx="6351" cy="158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1600" y="0"/>
                  </a:moveTo>
                  <a:cubicBezTo>
                    <a:pt x="14400" y="7200"/>
                    <a:pt x="7200" y="14400"/>
                    <a:pt x="0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5" name="Line"/>
            <p:cNvSpPr/>
            <p:nvPr/>
          </p:nvSpPr>
          <p:spPr>
            <a:xfrm>
              <a:off x="10612591" y="6407827"/>
              <a:ext cx="133351" cy="181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0532" fill="norm" stroke="1" extrusionOk="0">
                  <a:moveTo>
                    <a:pt x="0" y="20532"/>
                  </a:moveTo>
                  <a:cubicBezTo>
                    <a:pt x="1029" y="10932"/>
                    <a:pt x="2057" y="1332"/>
                    <a:pt x="5657" y="132"/>
                  </a:cubicBezTo>
                  <a:cubicBezTo>
                    <a:pt x="9257" y="-1068"/>
                    <a:pt x="15429" y="6132"/>
                    <a:pt x="21600" y="13332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6" name="Line"/>
            <p:cNvSpPr/>
            <p:nvPr/>
          </p:nvSpPr>
          <p:spPr>
            <a:xfrm>
              <a:off x="10625291" y="6508485"/>
              <a:ext cx="165101" cy="444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cubicBezTo>
                    <a:pt x="7200" y="14400"/>
                    <a:pt x="14400" y="7200"/>
                    <a:pt x="21600" y="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sp>
          <p:nvSpPr>
            <p:cNvPr id="1287" name="Line"/>
            <p:cNvSpPr/>
            <p:nvPr/>
          </p:nvSpPr>
          <p:spPr>
            <a:xfrm>
              <a:off x="10879761" y="6343385"/>
              <a:ext cx="240831" cy="28575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58" h="21600" fill="norm" stroke="1" extrusionOk="0">
                  <a:moveTo>
                    <a:pt x="21558" y="0"/>
                  </a:moveTo>
                  <a:cubicBezTo>
                    <a:pt x="19663" y="2560"/>
                    <a:pt x="17769" y="5120"/>
                    <a:pt x="15400" y="7760"/>
                  </a:cubicBezTo>
                  <a:cubicBezTo>
                    <a:pt x="13032" y="10400"/>
                    <a:pt x="10190" y="13120"/>
                    <a:pt x="8105" y="14640"/>
                  </a:cubicBezTo>
                  <a:cubicBezTo>
                    <a:pt x="6021" y="16160"/>
                    <a:pt x="4695" y="16480"/>
                    <a:pt x="3558" y="16560"/>
                  </a:cubicBezTo>
                  <a:cubicBezTo>
                    <a:pt x="2421" y="16640"/>
                    <a:pt x="1474" y="16480"/>
                    <a:pt x="905" y="16000"/>
                  </a:cubicBezTo>
                  <a:cubicBezTo>
                    <a:pt x="337" y="15520"/>
                    <a:pt x="147" y="14720"/>
                    <a:pt x="53" y="13920"/>
                  </a:cubicBezTo>
                  <a:cubicBezTo>
                    <a:pt x="-42" y="13120"/>
                    <a:pt x="-42" y="12320"/>
                    <a:pt x="337" y="11600"/>
                  </a:cubicBezTo>
                  <a:cubicBezTo>
                    <a:pt x="716" y="10880"/>
                    <a:pt x="1474" y="10240"/>
                    <a:pt x="2895" y="9680"/>
                  </a:cubicBezTo>
                  <a:cubicBezTo>
                    <a:pt x="4316" y="9120"/>
                    <a:pt x="6400" y="8640"/>
                    <a:pt x="8674" y="8880"/>
                  </a:cubicBezTo>
                  <a:cubicBezTo>
                    <a:pt x="10947" y="9120"/>
                    <a:pt x="13411" y="10080"/>
                    <a:pt x="15400" y="12320"/>
                  </a:cubicBezTo>
                  <a:cubicBezTo>
                    <a:pt x="17390" y="14560"/>
                    <a:pt x="18905" y="18080"/>
                    <a:pt x="20421" y="21600"/>
                  </a:cubicBezTo>
                </a:path>
              </a:pathLst>
            </a:custGeom>
            <a:noFill/>
            <a:ln w="12700" cap="rnd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l" defTabSz="457200">
                <a:defRPr b="0" sz="1200">
                  <a:latin typeface="Helvetica"/>
                  <a:ea typeface="Helvetica"/>
                  <a:cs typeface="Helvetica"/>
                  <a:sym typeface="Helvetica"/>
                </a:defRPr>
              </a:pPr>
            </a:p>
          </p:txBody>
        </p:sp>
        <p:pic>
          <p:nvPicPr>
            <p:cNvPr id="1288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9425141" y="5762112"/>
              <a:ext cx="2402222" cy="1085893"/>
            </a:xfrm>
            <a:prstGeom prst="rect">
              <a:avLst/>
            </a:prstGeom>
            <a:effectLst/>
          </p:spPr>
        </p:pic>
        <p:pic>
          <p:nvPicPr>
            <p:cNvPr id="1290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3792691" y="7333985"/>
              <a:ext cx="273051" cy="38101"/>
            </a:xfrm>
            <a:prstGeom prst="rect">
              <a:avLst/>
            </a:prstGeom>
            <a:effectLst/>
          </p:spPr>
        </p:pic>
        <p:pic>
          <p:nvPicPr>
            <p:cNvPr id="1292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3830791" y="7454635"/>
              <a:ext cx="215901" cy="49099"/>
            </a:xfrm>
            <a:prstGeom prst="rect">
              <a:avLst/>
            </a:prstGeom>
            <a:effectLst/>
          </p:spPr>
        </p:pic>
        <p:pic>
          <p:nvPicPr>
            <p:cNvPr id="1294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4288785" y="6945975"/>
              <a:ext cx="275905" cy="597734"/>
            </a:xfrm>
            <a:prstGeom prst="rect">
              <a:avLst/>
            </a:prstGeom>
            <a:effectLst/>
          </p:spPr>
        </p:pic>
        <p:pic>
          <p:nvPicPr>
            <p:cNvPr id="1296" name="Line Shape" descr="Line Shap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4479486" y="7168885"/>
              <a:ext cx="278406" cy="287692"/>
            </a:xfrm>
            <a:prstGeom prst="rect">
              <a:avLst/>
            </a:prstGeom>
            <a:effectLst/>
          </p:spPr>
        </p:pic>
        <p:pic>
          <p:nvPicPr>
            <p:cNvPr id="1298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4814001" y="7040784"/>
              <a:ext cx="223291" cy="445602"/>
            </a:xfrm>
            <a:prstGeom prst="rect">
              <a:avLst/>
            </a:prstGeom>
            <a:effectLst/>
          </p:spPr>
        </p:pic>
        <p:pic>
          <p:nvPicPr>
            <p:cNvPr id="1300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5056341" y="7099035"/>
              <a:ext cx="317501" cy="361951"/>
            </a:xfrm>
            <a:prstGeom prst="rect">
              <a:avLst/>
            </a:prstGeom>
            <a:effectLst/>
          </p:spPr>
        </p:pic>
        <p:pic>
          <p:nvPicPr>
            <p:cNvPr id="1302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5079936" y="7099035"/>
              <a:ext cx="300256" cy="361951"/>
            </a:xfrm>
            <a:prstGeom prst="rect">
              <a:avLst/>
            </a:prstGeom>
            <a:effectLst/>
          </p:spPr>
        </p:pic>
        <p:pic>
          <p:nvPicPr>
            <p:cNvPr id="1304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5404462" y="7205762"/>
              <a:ext cx="299580" cy="58374"/>
            </a:xfrm>
            <a:prstGeom prst="rect">
              <a:avLst/>
            </a:prstGeom>
            <a:effectLst/>
          </p:spPr>
        </p:pic>
        <p:pic>
          <p:nvPicPr>
            <p:cNvPr id="1306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5450041" y="7302235"/>
              <a:ext cx="222251" cy="76201"/>
            </a:xfrm>
            <a:prstGeom prst="rect">
              <a:avLst/>
            </a:prstGeom>
            <a:effectLst/>
          </p:spPr>
        </p:pic>
        <p:pic>
          <p:nvPicPr>
            <p:cNvPr id="1308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5859563" y="7086335"/>
              <a:ext cx="339779" cy="298451"/>
            </a:xfrm>
            <a:prstGeom prst="rect">
              <a:avLst/>
            </a:prstGeom>
            <a:effectLst/>
          </p:spPr>
        </p:pic>
        <p:pic>
          <p:nvPicPr>
            <p:cNvPr id="1310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6364441" y="6927585"/>
              <a:ext cx="162246" cy="527051"/>
            </a:xfrm>
            <a:prstGeom prst="rect">
              <a:avLst/>
            </a:prstGeom>
            <a:effectLst/>
          </p:spPr>
        </p:pic>
        <p:pic>
          <p:nvPicPr>
            <p:cNvPr id="1312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6936426" y="7345462"/>
              <a:ext cx="317016" cy="58374"/>
            </a:xfrm>
            <a:prstGeom prst="rect">
              <a:avLst/>
            </a:prstGeom>
            <a:effectLst/>
          </p:spPr>
        </p:pic>
        <p:pic>
          <p:nvPicPr>
            <p:cNvPr id="1314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6967691" y="7486385"/>
              <a:ext cx="298451" cy="63501"/>
            </a:xfrm>
            <a:prstGeom prst="rect">
              <a:avLst/>
            </a:prstGeom>
            <a:effectLst/>
          </p:spPr>
        </p:pic>
        <p:pic>
          <p:nvPicPr>
            <p:cNvPr id="1316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7682612" y="7195655"/>
              <a:ext cx="311394" cy="683433"/>
            </a:xfrm>
            <a:prstGeom prst="rect">
              <a:avLst/>
            </a:prstGeom>
            <a:effectLst/>
          </p:spPr>
        </p:pic>
        <p:pic>
          <p:nvPicPr>
            <p:cNvPr id="1318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7913841" y="7511785"/>
              <a:ext cx="146051" cy="177801"/>
            </a:xfrm>
            <a:prstGeom prst="rect">
              <a:avLst/>
            </a:prstGeom>
            <a:effectLst/>
          </p:spPr>
        </p:pic>
        <p:pic>
          <p:nvPicPr>
            <p:cNvPr id="1320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7888441" y="7518135"/>
              <a:ext cx="228601" cy="196851"/>
            </a:xfrm>
            <a:prstGeom prst="rect">
              <a:avLst/>
            </a:prstGeom>
            <a:effectLst/>
          </p:spPr>
        </p:pic>
        <p:pic>
          <p:nvPicPr>
            <p:cNvPr id="1322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8193179" y="7288603"/>
              <a:ext cx="222313" cy="331133"/>
            </a:xfrm>
            <a:prstGeom prst="rect">
              <a:avLst/>
            </a:prstGeom>
            <a:effectLst/>
          </p:spPr>
        </p:pic>
        <p:pic>
          <p:nvPicPr>
            <p:cNvPr id="1324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8409935" y="7359385"/>
              <a:ext cx="304007" cy="231278"/>
            </a:xfrm>
            <a:prstGeom prst="rect">
              <a:avLst/>
            </a:prstGeom>
            <a:effectLst/>
          </p:spPr>
        </p:pic>
        <p:pic>
          <p:nvPicPr>
            <p:cNvPr id="1326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8650441" y="7300254"/>
              <a:ext cx="250912" cy="452832"/>
            </a:xfrm>
            <a:prstGeom prst="rect">
              <a:avLst/>
            </a:prstGeom>
            <a:effectLst/>
          </p:spPr>
        </p:pic>
        <p:pic>
          <p:nvPicPr>
            <p:cNvPr id="1328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9990818" y="6806935"/>
              <a:ext cx="1485374" cy="124101"/>
            </a:xfrm>
            <a:prstGeom prst="rect">
              <a:avLst/>
            </a:prstGeom>
            <a:effectLst/>
          </p:spPr>
        </p:pic>
        <p:pic>
          <p:nvPicPr>
            <p:cNvPr id="1330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-12701" y="1936962"/>
              <a:ext cx="1509039" cy="1455589"/>
            </a:xfrm>
            <a:prstGeom prst="rect">
              <a:avLst/>
            </a:prstGeom>
            <a:effectLst/>
          </p:spPr>
        </p:pic>
        <p:pic>
          <p:nvPicPr>
            <p:cNvPr id="1332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2126457" y="3962776"/>
              <a:ext cx="1413364" cy="202560"/>
            </a:xfrm>
            <a:prstGeom prst="rect">
              <a:avLst/>
            </a:prstGeom>
            <a:effectLst/>
          </p:spPr>
        </p:pic>
        <p:pic>
          <p:nvPicPr>
            <p:cNvPr id="1334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9717241" y="6978385"/>
              <a:ext cx="1935806" cy="126089"/>
            </a:xfrm>
            <a:prstGeom prst="rect">
              <a:avLst/>
            </a:prstGeom>
            <a:effectLst/>
          </p:spPr>
        </p:pic>
        <p:pic>
          <p:nvPicPr>
            <p:cNvPr id="1336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9259736" y="5244835"/>
              <a:ext cx="2900544" cy="2109267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0" name="Drawing"/>
          <p:cNvGrpSpPr/>
          <p:nvPr/>
        </p:nvGrpSpPr>
        <p:grpSpPr>
          <a:xfrm>
            <a:off x="5843701" y="1888860"/>
            <a:ext cx="5773431" cy="7363090"/>
            <a:chOff x="-38099" y="-38099"/>
            <a:chExt cx="5773430" cy="7363089"/>
          </a:xfrm>
        </p:grpSpPr>
        <p:pic>
          <p:nvPicPr>
            <p:cNvPr id="1340" name="Line Shape" descr="Line Shape"/>
            <p:cNvPicPr>
              <a:picLocks noChangeAspect="0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407998" y="524139"/>
              <a:ext cx="412751" cy="508001"/>
            </a:xfrm>
            <a:prstGeom prst="rect">
              <a:avLst/>
            </a:prstGeom>
            <a:effectLst/>
          </p:spPr>
        </p:pic>
        <p:pic>
          <p:nvPicPr>
            <p:cNvPr id="1342" name="Line Shape" descr="Line Shape"/>
            <p:cNvPicPr>
              <a:picLocks noChangeAspect="0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1525192" y="571909"/>
              <a:ext cx="270157" cy="530081"/>
            </a:xfrm>
            <a:prstGeom prst="rect">
              <a:avLst/>
            </a:prstGeom>
            <a:effectLst/>
          </p:spPr>
        </p:pic>
        <p:pic>
          <p:nvPicPr>
            <p:cNvPr id="1344" name="Line Shape" descr="Line Shape"/>
            <p:cNvPicPr>
              <a:picLocks noChangeAspect="0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935052" y="740039"/>
              <a:ext cx="387347" cy="179694"/>
            </a:xfrm>
            <a:prstGeom prst="rect">
              <a:avLst/>
            </a:prstGeom>
            <a:effectLst/>
          </p:spPr>
        </p:pic>
        <p:pic>
          <p:nvPicPr>
            <p:cNvPr id="1346" name="Line Shape" descr="Line Shape"/>
            <p:cNvPicPr>
              <a:picLocks noChangeAspect="0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2637464" y="414484"/>
              <a:ext cx="264997" cy="527036"/>
            </a:xfrm>
            <a:prstGeom prst="rect">
              <a:avLst/>
            </a:prstGeom>
            <a:effectLst/>
          </p:spPr>
        </p:pic>
        <p:pic>
          <p:nvPicPr>
            <p:cNvPr id="1348" name="Line Shape" descr="Line Shape"/>
            <p:cNvPicPr>
              <a:picLocks noChangeAspect="0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941248" y="622314"/>
              <a:ext cx="193951" cy="218329"/>
            </a:xfrm>
            <a:prstGeom prst="rect">
              <a:avLst/>
            </a:prstGeom>
            <a:effectLst/>
          </p:spPr>
        </p:pic>
        <p:pic>
          <p:nvPicPr>
            <p:cNvPr id="1350" name="Line Line" descr="Line Line"/>
            <p:cNvPicPr>
              <a:picLocks noChangeAspect="0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3198698" y="663839"/>
              <a:ext cx="44451" cy="69851"/>
            </a:xfrm>
            <a:prstGeom prst="rect">
              <a:avLst/>
            </a:prstGeom>
            <a:effectLst/>
          </p:spPr>
        </p:pic>
        <p:pic>
          <p:nvPicPr>
            <p:cNvPr id="1352" name="Line Shape" descr="Line Shape"/>
            <p:cNvPicPr>
              <a:picLocks noChangeAspect="0"/>
            </p:cNvPicPr>
            <p:nvPr/>
          </p:nvPicPr>
          <p:blipFill>
            <a:blip r:embed="rId8">
              <a:extLst/>
            </a:blip>
            <a:stretch>
              <a:fillRect/>
            </a:stretch>
          </p:blipFill>
          <p:spPr>
            <a:xfrm>
              <a:off x="3212340" y="473339"/>
              <a:ext cx="43509" cy="76201"/>
            </a:xfrm>
            <a:prstGeom prst="rect">
              <a:avLst/>
            </a:prstGeom>
            <a:effectLst/>
          </p:spPr>
        </p:pic>
        <p:pic>
          <p:nvPicPr>
            <p:cNvPr id="1354" name="Line Shape" descr="Line Shape"/>
            <p:cNvPicPr>
              <a:picLocks noChangeAspect="0"/>
            </p:cNvPicPr>
            <p:nvPr/>
          </p:nvPicPr>
          <p:blipFill>
            <a:blip r:embed="rId9">
              <a:extLst/>
            </a:blip>
            <a:stretch>
              <a:fillRect/>
            </a:stretch>
          </p:blipFill>
          <p:spPr>
            <a:xfrm>
              <a:off x="3280432" y="249960"/>
              <a:ext cx="299267" cy="464186"/>
            </a:xfrm>
            <a:prstGeom prst="rect">
              <a:avLst/>
            </a:prstGeom>
            <a:effectLst/>
          </p:spPr>
        </p:pic>
        <p:pic>
          <p:nvPicPr>
            <p:cNvPr id="1356" name="Line Shape" descr="Line Shape"/>
            <p:cNvPicPr>
              <a:picLocks noChangeAspect="0"/>
            </p:cNvPicPr>
            <p:nvPr/>
          </p:nvPicPr>
          <p:blipFill>
            <a:blip r:embed="rId10">
              <a:extLst/>
            </a:blip>
            <a:stretch>
              <a:fillRect/>
            </a:stretch>
          </p:blipFill>
          <p:spPr>
            <a:xfrm>
              <a:off x="3719562" y="261003"/>
              <a:ext cx="196687" cy="459987"/>
            </a:xfrm>
            <a:prstGeom prst="rect">
              <a:avLst/>
            </a:prstGeom>
            <a:effectLst/>
          </p:spPr>
        </p:pic>
        <p:pic>
          <p:nvPicPr>
            <p:cNvPr id="1358" name="Line Shape" descr="Line Shape"/>
            <p:cNvPicPr>
              <a:picLocks noChangeAspect="0"/>
            </p:cNvPicPr>
            <p:nvPr/>
          </p:nvPicPr>
          <p:blipFill>
            <a:blip r:embed="rId11">
              <a:extLst/>
            </a:blip>
            <a:stretch>
              <a:fillRect/>
            </a:stretch>
          </p:blipFill>
          <p:spPr>
            <a:xfrm>
              <a:off x="3911889" y="421805"/>
              <a:ext cx="309160" cy="192029"/>
            </a:xfrm>
            <a:prstGeom prst="rect">
              <a:avLst/>
            </a:prstGeom>
            <a:effectLst/>
          </p:spPr>
        </p:pic>
        <p:pic>
          <p:nvPicPr>
            <p:cNvPr id="1360" name="Line Line" descr="Line Line"/>
            <p:cNvPicPr>
              <a:picLocks noChangeAspect="0"/>
            </p:cNvPicPr>
            <p:nvPr/>
          </p:nvPicPr>
          <p:blipFill>
            <a:blip r:embed="rId12">
              <a:extLst/>
            </a:blip>
            <a:stretch>
              <a:fillRect/>
            </a:stretch>
          </p:blipFill>
          <p:spPr>
            <a:xfrm>
              <a:off x="4240098" y="606689"/>
              <a:ext cx="139701" cy="177801"/>
            </a:xfrm>
            <a:prstGeom prst="rect">
              <a:avLst/>
            </a:prstGeom>
            <a:effectLst/>
          </p:spPr>
        </p:pic>
        <p:pic>
          <p:nvPicPr>
            <p:cNvPr id="1362" name="Line Shape" descr="Line Shape"/>
            <p:cNvPicPr>
              <a:picLocks noChangeAspect="0"/>
            </p:cNvPicPr>
            <p:nvPr/>
          </p:nvPicPr>
          <p:blipFill>
            <a:blip r:embed="rId13">
              <a:extLst/>
            </a:blip>
            <a:stretch>
              <a:fillRect/>
            </a:stretch>
          </p:blipFill>
          <p:spPr>
            <a:xfrm>
              <a:off x="4488253" y="232039"/>
              <a:ext cx="170861" cy="364271"/>
            </a:xfrm>
            <a:prstGeom prst="rect">
              <a:avLst/>
            </a:prstGeom>
            <a:effectLst/>
          </p:spPr>
        </p:pic>
        <p:pic>
          <p:nvPicPr>
            <p:cNvPr id="1364" name="Line Shape" descr="Line Shape"/>
            <p:cNvPicPr>
              <a:picLocks noChangeAspect="0"/>
            </p:cNvPicPr>
            <p:nvPr/>
          </p:nvPicPr>
          <p:blipFill>
            <a:blip r:embed="rId14">
              <a:extLst/>
            </a:blip>
            <a:stretch>
              <a:fillRect/>
            </a:stretch>
          </p:blipFill>
          <p:spPr>
            <a:xfrm>
              <a:off x="4703648" y="212989"/>
              <a:ext cx="114699" cy="463551"/>
            </a:xfrm>
            <a:prstGeom prst="rect">
              <a:avLst/>
            </a:prstGeom>
            <a:effectLst/>
          </p:spPr>
        </p:pic>
        <p:pic>
          <p:nvPicPr>
            <p:cNvPr id="1366" name="Line Shape" descr="Line Shape"/>
            <p:cNvPicPr>
              <a:picLocks noChangeAspect="0"/>
            </p:cNvPicPr>
            <p:nvPr/>
          </p:nvPicPr>
          <p:blipFill>
            <a:blip r:embed="rId15">
              <a:extLst/>
            </a:blip>
            <a:stretch>
              <a:fillRect/>
            </a:stretch>
          </p:blipFill>
          <p:spPr>
            <a:xfrm>
              <a:off x="1839798" y="1089289"/>
              <a:ext cx="63501" cy="266701"/>
            </a:xfrm>
            <a:prstGeom prst="rect">
              <a:avLst/>
            </a:prstGeom>
            <a:effectLst/>
          </p:spPr>
        </p:pic>
        <p:pic>
          <p:nvPicPr>
            <p:cNvPr id="1368" name="Line Shape" descr="Line Shape"/>
            <p:cNvPicPr>
              <a:picLocks noChangeAspect="0"/>
            </p:cNvPicPr>
            <p:nvPr/>
          </p:nvPicPr>
          <p:blipFill>
            <a:blip r:embed="rId16">
              <a:extLst/>
            </a:blip>
            <a:stretch>
              <a:fillRect/>
            </a:stretch>
          </p:blipFill>
          <p:spPr>
            <a:xfrm>
              <a:off x="2905469" y="952992"/>
              <a:ext cx="1414094" cy="269648"/>
            </a:xfrm>
            <a:prstGeom prst="rect">
              <a:avLst/>
            </a:prstGeom>
            <a:effectLst/>
          </p:spPr>
        </p:pic>
        <p:pic>
          <p:nvPicPr>
            <p:cNvPr id="1370" name="Line Shape" descr="Line Shape"/>
            <p:cNvPicPr>
              <a:picLocks noChangeAspect="0"/>
            </p:cNvPicPr>
            <p:nvPr/>
          </p:nvPicPr>
          <p:blipFill>
            <a:blip r:embed="rId17">
              <a:extLst/>
            </a:blip>
            <a:stretch>
              <a:fillRect/>
            </a:stretch>
          </p:blipFill>
          <p:spPr>
            <a:xfrm>
              <a:off x="3156963" y="1159139"/>
              <a:ext cx="1110653" cy="203201"/>
            </a:xfrm>
            <a:prstGeom prst="rect">
              <a:avLst/>
            </a:prstGeom>
            <a:effectLst/>
          </p:spPr>
        </p:pic>
        <p:pic>
          <p:nvPicPr>
            <p:cNvPr id="1372" name="Line Shape" descr="Line Shape"/>
            <p:cNvPicPr>
              <a:picLocks noChangeAspect="0"/>
            </p:cNvPicPr>
            <p:nvPr/>
          </p:nvPicPr>
          <p:blipFill>
            <a:blip r:embed="rId18">
              <a:extLst/>
            </a:blip>
            <a:stretch>
              <a:fillRect/>
            </a:stretch>
          </p:blipFill>
          <p:spPr>
            <a:xfrm>
              <a:off x="3776548" y="1362339"/>
              <a:ext cx="400051" cy="400051"/>
            </a:xfrm>
            <a:prstGeom prst="rect">
              <a:avLst/>
            </a:prstGeom>
            <a:effectLst/>
          </p:spPr>
        </p:pic>
        <p:pic>
          <p:nvPicPr>
            <p:cNvPr id="1374" name="Line Shape" descr="Line Shape"/>
            <p:cNvPicPr>
              <a:picLocks noChangeAspect="0"/>
            </p:cNvPicPr>
            <p:nvPr/>
          </p:nvPicPr>
          <p:blipFill>
            <a:blip r:embed="rId19">
              <a:extLst/>
            </a:blip>
            <a:stretch>
              <a:fillRect/>
            </a:stretch>
          </p:blipFill>
          <p:spPr>
            <a:xfrm>
              <a:off x="3840048" y="1422578"/>
              <a:ext cx="292101" cy="441412"/>
            </a:xfrm>
            <a:prstGeom prst="rect">
              <a:avLst/>
            </a:prstGeom>
            <a:effectLst/>
          </p:spPr>
        </p:pic>
        <p:pic>
          <p:nvPicPr>
            <p:cNvPr id="1376" name="Line Shape" descr="Line Shape"/>
            <p:cNvPicPr>
              <a:picLocks noChangeAspect="0"/>
            </p:cNvPicPr>
            <p:nvPr/>
          </p:nvPicPr>
          <p:blipFill>
            <a:blip r:embed="rId20">
              <a:extLst/>
            </a:blip>
            <a:stretch>
              <a:fillRect/>
            </a:stretch>
          </p:blipFill>
          <p:spPr>
            <a:xfrm>
              <a:off x="384801" y="2774420"/>
              <a:ext cx="191348" cy="703576"/>
            </a:xfrm>
            <a:prstGeom prst="rect">
              <a:avLst/>
            </a:prstGeom>
            <a:effectLst/>
          </p:spPr>
        </p:pic>
        <p:pic>
          <p:nvPicPr>
            <p:cNvPr id="1378" name="Line Shape" descr="Line Shape"/>
            <p:cNvPicPr>
              <a:picLocks noChangeAspect="0"/>
            </p:cNvPicPr>
            <p:nvPr/>
          </p:nvPicPr>
          <p:blipFill>
            <a:blip r:embed="rId21">
              <a:extLst/>
            </a:blip>
            <a:stretch>
              <a:fillRect/>
            </a:stretch>
          </p:blipFill>
          <p:spPr>
            <a:xfrm>
              <a:off x="315798" y="3191139"/>
              <a:ext cx="355601" cy="107951"/>
            </a:xfrm>
            <a:prstGeom prst="rect">
              <a:avLst/>
            </a:prstGeom>
            <a:effectLst/>
          </p:spPr>
        </p:pic>
        <p:pic>
          <p:nvPicPr>
            <p:cNvPr id="1380" name="Line Shape" descr="Line Shape"/>
            <p:cNvPicPr>
              <a:picLocks noChangeAspect="0"/>
            </p:cNvPicPr>
            <p:nvPr/>
          </p:nvPicPr>
          <p:blipFill>
            <a:blip r:embed="rId22">
              <a:extLst/>
            </a:blip>
            <a:stretch>
              <a:fillRect/>
            </a:stretch>
          </p:blipFill>
          <p:spPr>
            <a:xfrm>
              <a:off x="614248" y="3356239"/>
              <a:ext cx="273051" cy="298451"/>
            </a:xfrm>
            <a:prstGeom prst="rect">
              <a:avLst/>
            </a:prstGeom>
            <a:effectLst/>
          </p:spPr>
        </p:pic>
        <p:pic>
          <p:nvPicPr>
            <p:cNvPr id="1382" name="Line Shape" descr="Line Shape"/>
            <p:cNvPicPr>
              <a:picLocks noChangeAspect="0"/>
            </p:cNvPicPr>
            <p:nvPr/>
          </p:nvPicPr>
          <p:blipFill>
            <a:blip r:embed="rId23">
              <a:extLst/>
            </a:blip>
            <a:stretch>
              <a:fillRect/>
            </a:stretch>
          </p:blipFill>
          <p:spPr>
            <a:xfrm>
              <a:off x="704471" y="3337189"/>
              <a:ext cx="151078" cy="406401"/>
            </a:xfrm>
            <a:prstGeom prst="rect">
              <a:avLst/>
            </a:prstGeom>
            <a:effectLst/>
          </p:spPr>
        </p:pic>
        <p:pic>
          <p:nvPicPr>
            <p:cNvPr id="1384" name="Line Shape" descr="Line Shape"/>
            <p:cNvPicPr>
              <a:picLocks noChangeAspect="0"/>
            </p:cNvPicPr>
            <p:nvPr/>
          </p:nvPicPr>
          <p:blipFill>
            <a:blip r:embed="rId24">
              <a:extLst/>
            </a:blip>
            <a:stretch>
              <a:fillRect/>
            </a:stretch>
          </p:blipFill>
          <p:spPr>
            <a:xfrm>
              <a:off x="969848" y="3578489"/>
              <a:ext cx="82551" cy="241301"/>
            </a:xfrm>
            <a:prstGeom prst="rect">
              <a:avLst/>
            </a:prstGeom>
            <a:effectLst/>
          </p:spPr>
        </p:pic>
        <p:pic>
          <p:nvPicPr>
            <p:cNvPr id="1386" name="Line Shape" descr="Line Shape"/>
            <p:cNvPicPr>
              <a:picLocks noChangeAspect="0"/>
            </p:cNvPicPr>
            <p:nvPr/>
          </p:nvPicPr>
          <p:blipFill>
            <a:blip r:embed="rId25">
              <a:extLst/>
            </a:blip>
            <a:stretch>
              <a:fillRect/>
            </a:stretch>
          </p:blipFill>
          <p:spPr>
            <a:xfrm>
              <a:off x="1011397" y="2940261"/>
              <a:ext cx="180702" cy="515755"/>
            </a:xfrm>
            <a:prstGeom prst="rect">
              <a:avLst/>
            </a:prstGeom>
            <a:effectLst/>
          </p:spPr>
        </p:pic>
        <p:pic>
          <p:nvPicPr>
            <p:cNvPr id="1388" name="Line Shape" descr="Line Shape"/>
            <p:cNvPicPr>
              <a:picLocks noChangeAspect="0"/>
            </p:cNvPicPr>
            <p:nvPr/>
          </p:nvPicPr>
          <p:blipFill>
            <a:blip r:embed="rId26">
              <a:extLst/>
            </a:blip>
            <a:stretch>
              <a:fillRect/>
            </a:stretch>
          </p:blipFill>
          <p:spPr>
            <a:xfrm>
              <a:off x="1285435" y="2956189"/>
              <a:ext cx="325764" cy="389564"/>
            </a:xfrm>
            <a:prstGeom prst="rect">
              <a:avLst/>
            </a:prstGeom>
            <a:effectLst/>
          </p:spPr>
        </p:pic>
        <p:pic>
          <p:nvPicPr>
            <p:cNvPr id="1390" name="Line Shape" descr="Line Shape"/>
            <p:cNvPicPr>
              <a:picLocks noChangeAspect="0"/>
            </p:cNvPicPr>
            <p:nvPr/>
          </p:nvPicPr>
          <p:blipFill>
            <a:blip r:embed="rId27">
              <a:extLst/>
            </a:blip>
            <a:stretch>
              <a:fillRect/>
            </a:stretch>
          </p:blipFill>
          <p:spPr>
            <a:xfrm>
              <a:off x="1687398" y="2816489"/>
              <a:ext cx="126943" cy="641351"/>
            </a:xfrm>
            <a:prstGeom prst="rect">
              <a:avLst/>
            </a:prstGeom>
            <a:effectLst/>
          </p:spPr>
        </p:pic>
        <p:pic>
          <p:nvPicPr>
            <p:cNvPr id="1392" name="Line Shape" descr="Line Shape"/>
            <p:cNvPicPr>
              <a:picLocks noChangeAspect="0"/>
            </p:cNvPicPr>
            <p:nvPr/>
          </p:nvPicPr>
          <p:blipFill>
            <a:blip r:embed="rId28">
              <a:extLst/>
            </a:blip>
            <a:stretch>
              <a:fillRect/>
            </a:stretch>
          </p:blipFill>
          <p:spPr>
            <a:xfrm>
              <a:off x="2081098" y="3132766"/>
              <a:ext cx="298451" cy="39324"/>
            </a:xfrm>
            <a:prstGeom prst="rect">
              <a:avLst/>
            </a:prstGeom>
            <a:effectLst/>
          </p:spPr>
        </p:pic>
        <p:pic>
          <p:nvPicPr>
            <p:cNvPr id="1394" name="Line Shape" descr="Line Shape"/>
            <p:cNvPicPr>
              <a:picLocks noChangeAspect="0"/>
            </p:cNvPicPr>
            <p:nvPr/>
          </p:nvPicPr>
          <p:blipFill>
            <a:blip r:embed="rId29">
              <a:extLst/>
            </a:blip>
            <a:stretch>
              <a:fillRect/>
            </a:stretch>
          </p:blipFill>
          <p:spPr>
            <a:xfrm>
              <a:off x="2147719" y="3248289"/>
              <a:ext cx="288980" cy="69851"/>
            </a:xfrm>
            <a:prstGeom prst="rect">
              <a:avLst/>
            </a:prstGeom>
            <a:effectLst/>
          </p:spPr>
        </p:pic>
        <p:pic>
          <p:nvPicPr>
            <p:cNvPr id="1396" name="Line Shape" descr="Line Shape"/>
            <p:cNvPicPr>
              <a:picLocks noChangeAspect="0"/>
            </p:cNvPicPr>
            <p:nvPr/>
          </p:nvPicPr>
          <p:blipFill>
            <a:blip r:embed="rId30">
              <a:extLst/>
            </a:blip>
            <a:stretch>
              <a:fillRect/>
            </a:stretch>
          </p:blipFill>
          <p:spPr>
            <a:xfrm>
              <a:off x="3123440" y="2625006"/>
              <a:ext cx="119709" cy="515334"/>
            </a:xfrm>
            <a:prstGeom prst="rect">
              <a:avLst/>
            </a:prstGeom>
            <a:effectLst/>
          </p:spPr>
        </p:pic>
        <p:pic>
          <p:nvPicPr>
            <p:cNvPr id="1398" name="Line Shape" descr="Line Shape"/>
            <p:cNvPicPr>
              <a:picLocks noChangeAspect="0"/>
            </p:cNvPicPr>
            <p:nvPr/>
          </p:nvPicPr>
          <p:blipFill>
            <a:blip r:embed="rId31">
              <a:extLst/>
            </a:blip>
            <a:stretch>
              <a:fillRect/>
            </a:stretch>
          </p:blipFill>
          <p:spPr>
            <a:xfrm>
              <a:off x="2928733" y="3090096"/>
              <a:ext cx="904966" cy="140366"/>
            </a:xfrm>
            <a:prstGeom prst="rect">
              <a:avLst/>
            </a:prstGeom>
            <a:effectLst/>
          </p:spPr>
        </p:pic>
        <p:pic>
          <p:nvPicPr>
            <p:cNvPr id="1400" name="Line Shape" descr="Line Shape"/>
            <p:cNvPicPr>
              <a:picLocks noChangeAspect="0"/>
            </p:cNvPicPr>
            <p:nvPr/>
          </p:nvPicPr>
          <p:blipFill>
            <a:blip r:embed="rId32">
              <a:extLst/>
            </a:blip>
            <a:stretch>
              <a:fillRect/>
            </a:stretch>
          </p:blipFill>
          <p:spPr>
            <a:xfrm>
              <a:off x="2989148" y="3400689"/>
              <a:ext cx="195568" cy="374659"/>
            </a:xfrm>
            <a:prstGeom prst="rect">
              <a:avLst/>
            </a:prstGeom>
            <a:effectLst/>
          </p:spPr>
        </p:pic>
        <p:pic>
          <p:nvPicPr>
            <p:cNvPr id="1402" name="Line Shape" descr="Line Shape"/>
            <p:cNvPicPr>
              <a:picLocks noChangeAspect="0"/>
            </p:cNvPicPr>
            <p:nvPr/>
          </p:nvPicPr>
          <p:blipFill>
            <a:blip r:embed="rId33">
              <a:extLst/>
            </a:blip>
            <a:stretch>
              <a:fillRect/>
            </a:stretch>
          </p:blipFill>
          <p:spPr>
            <a:xfrm>
              <a:off x="3319348" y="3597539"/>
              <a:ext cx="215901" cy="114301"/>
            </a:xfrm>
            <a:prstGeom prst="rect">
              <a:avLst/>
            </a:prstGeom>
            <a:effectLst/>
          </p:spPr>
        </p:pic>
        <p:pic>
          <p:nvPicPr>
            <p:cNvPr id="1404" name="Line Shape" descr="Line Shape"/>
            <p:cNvPicPr>
              <a:picLocks noChangeAspect="0"/>
            </p:cNvPicPr>
            <p:nvPr/>
          </p:nvPicPr>
          <p:blipFill>
            <a:blip r:embed="rId34">
              <a:extLst/>
            </a:blip>
            <a:stretch>
              <a:fillRect/>
            </a:stretch>
          </p:blipFill>
          <p:spPr>
            <a:xfrm>
              <a:off x="3569836" y="3486327"/>
              <a:ext cx="333713" cy="193763"/>
            </a:xfrm>
            <a:prstGeom prst="rect">
              <a:avLst/>
            </a:prstGeom>
            <a:effectLst/>
          </p:spPr>
        </p:pic>
        <p:pic>
          <p:nvPicPr>
            <p:cNvPr id="1406" name="Line Shape" descr="Line Shape"/>
            <p:cNvPicPr>
              <a:picLocks noChangeAspect="0"/>
            </p:cNvPicPr>
            <p:nvPr/>
          </p:nvPicPr>
          <p:blipFill>
            <a:blip r:embed="rId35">
              <a:extLst/>
            </a:blip>
            <a:stretch>
              <a:fillRect/>
            </a:stretch>
          </p:blipFill>
          <p:spPr>
            <a:xfrm>
              <a:off x="2748856" y="2331116"/>
              <a:ext cx="1499710" cy="1709977"/>
            </a:xfrm>
            <a:prstGeom prst="rect">
              <a:avLst/>
            </a:prstGeom>
            <a:effectLst/>
          </p:spPr>
        </p:pic>
        <p:pic>
          <p:nvPicPr>
            <p:cNvPr id="1408" name="Line Shape" descr="Line Shape"/>
            <p:cNvPicPr>
              <a:picLocks noChangeAspect="0"/>
            </p:cNvPicPr>
            <p:nvPr/>
          </p:nvPicPr>
          <p:blipFill>
            <a:blip r:embed="rId36">
              <a:extLst/>
            </a:blip>
            <a:stretch>
              <a:fillRect/>
            </a:stretch>
          </p:blipFill>
          <p:spPr>
            <a:xfrm>
              <a:off x="4007042" y="616127"/>
              <a:ext cx="1728289" cy="2117160"/>
            </a:xfrm>
            <a:prstGeom prst="rect">
              <a:avLst/>
            </a:prstGeom>
            <a:effectLst/>
          </p:spPr>
        </p:pic>
        <p:pic>
          <p:nvPicPr>
            <p:cNvPr id="1410" name="Line Shape" descr="Line Shape"/>
            <p:cNvPicPr>
              <a:picLocks noChangeAspect="0"/>
            </p:cNvPicPr>
            <p:nvPr/>
          </p:nvPicPr>
          <p:blipFill>
            <a:blip r:embed="rId37">
              <a:extLst/>
            </a:blip>
            <a:stretch>
              <a:fillRect/>
            </a:stretch>
          </p:blipFill>
          <p:spPr>
            <a:xfrm>
              <a:off x="245397" y="5013589"/>
              <a:ext cx="356051" cy="838201"/>
            </a:xfrm>
            <a:prstGeom prst="rect">
              <a:avLst/>
            </a:prstGeom>
            <a:effectLst/>
          </p:spPr>
        </p:pic>
        <p:pic>
          <p:nvPicPr>
            <p:cNvPr id="1412" name="Line Shape" descr="Line Shape"/>
            <p:cNvPicPr>
              <a:picLocks noChangeAspect="0"/>
            </p:cNvPicPr>
            <p:nvPr/>
          </p:nvPicPr>
          <p:blipFill>
            <a:blip r:embed="rId38">
              <a:extLst/>
            </a:blip>
            <a:stretch>
              <a:fillRect/>
            </a:stretch>
          </p:blipFill>
          <p:spPr>
            <a:xfrm>
              <a:off x="85701" y="5588446"/>
              <a:ext cx="407898" cy="142694"/>
            </a:xfrm>
            <a:prstGeom prst="rect">
              <a:avLst/>
            </a:prstGeom>
            <a:effectLst/>
          </p:spPr>
        </p:pic>
        <p:pic>
          <p:nvPicPr>
            <p:cNvPr id="1414" name="Line Shape" descr="Line Shape"/>
            <p:cNvPicPr>
              <a:picLocks noChangeAspect="0"/>
            </p:cNvPicPr>
            <p:nvPr/>
          </p:nvPicPr>
          <p:blipFill>
            <a:blip r:embed="rId39">
              <a:extLst/>
            </a:blip>
            <a:stretch>
              <a:fillRect/>
            </a:stretch>
          </p:blipFill>
          <p:spPr>
            <a:xfrm>
              <a:off x="542661" y="5673989"/>
              <a:ext cx="306538" cy="203201"/>
            </a:xfrm>
            <a:prstGeom prst="rect">
              <a:avLst/>
            </a:prstGeom>
            <a:effectLst/>
          </p:spPr>
        </p:pic>
        <p:pic>
          <p:nvPicPr>
            <p:cNvPr id="1416" name="Line Shape" descr="Line Shape"/>
            <p:cNvPicPr>
              <a:picLocks noChangeAspect="0"/>
            </p:cNvPicPr>
            <p:nvPr/>
          </p:nvPicPr>
          <p:blipFill>
            <a:blip r:embed="rId40">
              <a:extLst/>
            </a:blip>
            <a:stretch>
              <a:fillRect/>
            </a:stretch>
          </p:blipFill>
          <p:spPr>
            <a:xfrm>
              <a:off x="569798" y="5731139"/>
              <a:ext cx="298451" cy="215901"/>
            </a:xfrm>
            <a:prstGeom prst="rect">
              <a:avLst/>
            </a:prstGeom>
            <a:effectLst/>
          </p:spPr>
        </p:pic>
        <p:pic>
          <p:nvPicPr>
            <p:cNvPr id="1418" name="Line Shape" descr="Line Shape"/>
            <p:cNvPicPr>
              <a:picLocks noChangeAspect="0"/>
            </p:cNvPicPr>
            <p:nvPr/>
          </p:nvPicPr>
          <p:blipFill>
            <a:blip r:embed="rId41">
              <a:extLst/>
            </a:blip>
            <a:stretch>
              <a:fillRect/>
            </a:stretch>
          </p:blipFill>
          <p:spPr>
            <a:xfrm>
              <a:off x="957653" y="5851789"/>
              <a:ext cx="69346" cy="120651"/>
            </a:xfrm>
            <a:prstGeom prst="rect">
              <a:avLst/>
            </a:prstGeom>
            <a:effectLst/>
          </p:spPr>
        </p:pic>
        <p:pic>
          <p:nvPicPr>
            <p:cNvPr id="1420" name="Line Shape" descr="Line Shape"/>
            <p:cNvPicPr>
              <a:picLocks noChangeAspect="0"/>
            </p:cNvPicPr>
            <p:nvPr/>
          </p:nvPicPr>
          <p:blipFill>
            <a:blip r:embed="rId42">
              <a:extLst/>
            </a:blip>
            <a:stretch>
              <a:fillRect/>
            </a:stretch>
          </p:blipFill>
          <p:spPr>
            <a:xfrm>
              <a:off x="1166712" y="5222034"/>
              <a:ext cx="260337" cy="599255"/>
            </a:xfrm>
            <a:prstGeom prst="rect">
              <a:avLst/>
            </a:prstGeom>
            <a:effectLst/>
          </p:spPr>
        </p:pic>
        <p:pic>
          <p:nvPicPr>
            <p:cNvPr id="1422" name="Line Shape" descr="Line Shape"/>
            <p:cNvPicPr>
              <a:picLocks noChangeAspect="0"/>
            </p:cNvPicPr>
            <p:nvPr/>
          </p:nvPicPr>
          <p:blipFill>
            <a:blip r:embed="rId43">
              <a:extLst/>
            </a:blip>
            <a:stretch>
              <a:fillRect/>
            </a:stretch>
          </p:blipFill>
          <p:spPr>
            <a:xfrm>
              <a:off x="1440218" y="5319387"/>
              <a:ext cx="310681" cy="367303"/>
            </a:xfrm>
            <a:prstGeom prst="rect">
              <a:avLst/>
            </a:prstGeom>
            <a:effectLst/>
          </p:spPr>
        </p:pic>
        <p:pic>
          <p:nvPicPr>
            <p:cNvPr id="1424" name="Line Shape" descr="Line Shape"/>
            <p:cNvPicPr>
              <a:picLocks noChangeAspect="0"/>
            </p:cNvPicPr>
            <p:nvPr/>
          </p:nvPicPr>
          <p:blipFill>
            <a:blip r:embed="rId44">
              <a:extLst/>
            </a:blip>
            <a:stretch>
              <a:fillRect/>
            </a:stretch>
          </p:blipFill>
          <p:spPr>
            <a:xfrm>
              <a:off x="1795348" y="5343789"/>
              <a:ext cx="151175" cy="476251"/>
            </a:xfrm>
            <a:prstGeom prst="rect">
              <a:avLst/>
            </a:prstGeom>
            <a:effectLst/>
          </p:spPr>
        </p:pic>
        <p:pic>
          <p:nvPicPr>
            <p:cNvPr id="1426" name="Line Shape" descr="Line Shape"/>
            <p:cNvPicPr>
              <a:picLocks noChangeAspect="0"/>
            </p:cNvPicPr>
            <p:nvPr/>
          </p:nvPicPr>
          <p:blipFill>
            <a:blip r:embed="rId45">
              <a:extLst/>
            </a:blip>
            <a:stretch>
              <a:fillRect/>
            </a:stretch>
          </p:blipFill>
          <p:spPr>
            <a:xfrm>
              <a:off x="2430348" y="5440741"/>
              <a:ext cx="311151" cy="49099"/>
            </a:xfrm>
            <a:prstGeom prst="rect">
              <a:avLst/>
            </a:prstGeom>
            <a:effectLst/>
          </p:spPr>
        </p:pic>
        <p:pic>
          <p:nvPicPr>
            <p:cNvPr id="1428" name="Line Shape" descr="Line Shape"/>
            <p:cNvPicPr>
              <a:picLocks noChangeAspect="0"/>
            </p:cNvPicPr>
            <p:nvPr/>
          </p:nvPicPr>
          <p:blipFill>
            <a:blip r:embed="rId46">
              <a:extLst/>
            </a:blip>
            <a:stretch>
              <a:fillRect/>
            </a:stretch>
          </p:blipFill>
          <p:spPr>
            <a:xfrm>
              <a:off x="2553115" y="5597789"/>
              <a:ext cx="277284" cy="75260"/>
            </a:xfrm>
            <a:prstGeom prst="rect">
              <a:avLst/>
            </a:prstGeom>
            <a:effectLst/>
          </p:spPr>
        </p:pic>
        <p:pic>
          <p:nvPicPr>
            <p:cNvPr id="1430" name="Line Shape" descr="Line Shape"/>
            <p:cNvPicPr>
              <a:picLocks noChangeAspect="0"/>
            </p:cNvPicPr>
            <p:nvPr/>
          </p:nvPicPr>
          <p:blipFill>
            <a:blip r:embed="rId47">
              <a:extLst/>
            </a:blip>
            <a:stretch>
              <a:fillRect/>
            </a:stretch>
          </p:blipFill>
          <p:spPr>
            <a:xfrm>
              <a:off x="3130386" y="5076832"/>
              <a:ext cx="265163" cy="641608"/>
            </a:xfrm>
            <a:prstGeom prst="rect">
              <a:avLst/>
            </a:prstGeom>
            <a:effectLst/>
          </p:spPr>
        </p:pic>
        <p:pic>
          <p:nvPicPr>
            <p:cNvPr id="1432" name="Line Shape" descr="Line Shape"/>
            <p:cNvPicPr>
              <a:picLocks noChangeAspect="0"/>
            </p:cNvPicPr>
            <p:nvPr/>
          </p:nvPicPr>
          <p:blipFill>
            <a:blip r:embed="rId48">
              <a:extLst/>
            </a:blip>
            <a:stretch>
              <a:fillRect/>
            </a:stretch>
          </p:blipFill>
          <p:spPr>
            <a:xfrm>
              <a:off x="2992233" y="5420352"/>
              <a:ext cx="352516" cy="113938"/>
            </a:xfrm>
            <a:prstGeom prst="rect">
              <a:avLst/>
            </a:prstGeom>
            <a:effectLst/>
          </p:spPr>
        </p:pic>
        <p:pic>
          <p:nvPicPr>
            <p:cNvPr id="1434" name="Line Shape" descr="Line Shape"/>
            <p:cNvPicPr>
              <a:picLocks noChangeAspect="0"/>
            </p:cNvPicPr>
            <p:nvPr/>
          </p:nvPicPr>
          <p:blipFill>
            <a:blip r:embed="rId49">
              <a:extLst/>
            </a:blip>
            <a:stretch>
              <a:fillRect/>
            </a:stretch>
          </p:blipFill>
          <p:spPr>
            <a:xfrm>
              <a:off x="3408248" y="5661289"/>
              <a:ext cx="241301" cy="298451"/>
            </a:xfrm>
            <a:prstGeom prst="rect">
              <a:avLst/>
            </a:prstGeom>
            <a:effectLst/>
          </p:spPr>
        </p:pic>
        <p:pic>
          <p:nvPicPr>
            <p:cNvPr id="1436" name="Line Shape" descr="Line Shape"/>
            <p:cNvPicPr>
              <a:picLocks noChangeAspect="0"/>
            </p:cNvPicPr>
            <p:nvPr/>
          </p:nvPicPr>
          <p:blipFill>
            <a:blip r:embed="rId50">
              <a:extLst/>
            </a:blip>
            <a:stretch>
              <a:fillRect/>
            </a:stretch>
          </p:blipFill>
          <p:spPr>
            <a:xfrm>
              <a:off x="3450734" y="5673989"/>
              <a:ext cx="243265" cy="285751"/>
            </a:xfrm>
            <a:prstGeom prst="rect">
              <a:avLst/>
            </a:prstGeom>
            <a:effectLst/>
          </p:spPr>
        </p:pic>
        <p:pic>
          <p:nvPicPr>
            <p:cNvPr id="1438" name="Line Shape" descr="Line Shape"/>
            <p:cNvPicPr>
              <a:picLocks noChangeAspect="0"/>
            </p:cNvPicPr>
            <p:nvPr/>
          </p:nvPicPr>
          <p:blipFill>
            <a:blip r:embed="rId51">
              <a:extLst/>
            </a:blip>
            <a:stretch>
              <a:fillRect/>
            </a:stretch>
          </p:blipFill>
          <p:spPr>
            <a:xfrm>
              <a:off x="3789528" y="5153289"/>
              <a:ext cx="260071" cy="577851"/>
            </a:xfrm>
            <a:prstGeom prst="rect">
              <a:avLst/>
            </a:prstGeom>
            <a:effectLst/>
          </p:spPr>
        </p:pic>
        <p:pic>
          <p:nvPicPr>
            <p:cNvPr id="1440" name="Line Shape" descr="Line Shape"/>
            <p:cNvPicPr>
              <a:picLocks noChangeAspect="0"/>
            </p:cNvPicPr>
            <p:nvPr/>
          </p:nvPicPr>
          <p:blipFill>
            <a:blip r:embed="rId52">
              <a:extLst/>
            </a:blip>
            <a:stretch>
              <a:fillRect/>
            </a:stretch>
          </p:blipFill>
          <p:spPr>
            <a:xfrm>
              <a:off x="4071563" y="5356489"/>
              <a:ext cx="346336" cy="292101"/>
            </a:xfrm>
            <a:prstGeom prst="rect">
              <a:avLst/>
            </a:prstGeom>
            <a:effectLst/>
          </p:spPr>
        </p:pic>
        <p:pic>
          <p:nvPicPr>
            <p:cNvPr id="1442" name="Line Shape" descr="Line Shape"/>
            <p:cNvPicPr>
              <a:picLocks noChangeAspect="0"/>
            </p:cNvPicPr>
            <p:nvPr/>
          </p:nvPicPr>
          <p:blipFill>
            <a:blip r:embed="rId53">
              <a:extLst/>
            </a:blip>
            <a:stretch>
              <a:fillRect/>
            </a:stretch>
          </p:blipFill>
          <p:spPr>
            <a:xfrm>
              <a:off x="4462348" y="5265989"/>
              <a:ext cx="244233" cy="579451"/>
            </a:xfrm>
            <a:prstGeom prst="rect">
              <a:avLst/>
            </a:prstGeom>
            <a:effectLst/>
          </p:spPr>
        </p:pic>
        <p:pic>
          <p:nvPicPr>
            <p:cNvPr id="1444" name="Line Shape" descr="Line Shape"/>
            <p:cNvPicPr>
              <a:picLocks noChangeAspect="0"/>
            </p:cNvPicPr>
            <p:nvPr/>
          </p:nvPicPr>
          <p:blipFill>
            <a:blip r:embed="rId54">
              <a:extLst/>
            </a:blip>
            <a:stretch>
              <a:fillRect/>
            </a:stretch>
          </p:blipFill>
          <p:spPr>
            <a:xfrm>
              <a:off x="1093586" y="-38100"/>
              <a:ext cx="4083991" cy="2454540"/>
            </a:xfrm>
            <a:prstGeom prst="rect">
              <a:avLst/>
            </a:prstGeom>
            <a:effectLst/>
          </p:spPr>
        </p:pic>
        <p:pic>
          <p:nvPicPr>
            <p:cNvPr id="1446" name="Line Shape" descr="Line Shape"/>
            <p:cNvPicPr>
              <a:picLocks noChangeAspect="0"/>
            </p:cNvPicPr>
            <p:nvPr/>
          </p:nvPicPr>
          <p:blipFill>
            <a:blip r:embed="rId55">
              <a:extLst/>
            </a:blip>
            <a:stretch>
              <a:fillRect/>
            </a:stretch>
          </p:blipFill>
          <p:spPr>
            <a:xfrm>
              <a:off x="60155" y="6409880"/>
              <a:ext cx="249294" cy="750010"/>
            </a:xfrm>
            <a:prstGeom prst="rect">
              <a:avLst/>
            </a:prstGeom>
            <a:effectLst/>
          </p:spPr>
        </p:pic>
        <p:pic>
          <p:nvPicPr>
            <p:cNvPr id="1448" name="Line Shape" descr="Line Shape"/>
            <p:cNvPicPr>
              <a:picLocks noChangeAspect="0"/>
            </p:cNvPicPr>
            <p:nvPr/>
          </p:nvPicPr>
          <p:blipFill>
            <a:blip r:embed="rId56">
              <a:extLst/>
            </a:blip>
            <a:stretch>
              <a:fillRect/>
            </a:stretch>
          </p:blipFill>
          <p:spPr>
            <a:xfrm>
              <a:off x="-38100" y="6823339"/>
              <a:ext cx="347549" cy="120651"/>
            </a:xfrm>
            <a:prstGeom prst="rect">
              <a:avLst/>
            </a:prstGeom>
            <a:effectLst/>
          </p:spPr>
        </p:pic>
        <p:pic>
          <p:nvPicPr>
            <p:cNvPr id="1450" name="Line Shape" descr="Line Shape"/>
            <p:cNvPicPr>
              <a:picLocks noChangeAspect="0"/>
            </p:cNvPicPr>
            <p:nvPr/>
          </p:nvPicPr>
          <p:blipFill>
            <a:blip r:embed="rId57">
              <a:extLst/>
            </a:blip>
            <a:stretch>
              <a:fillRect/>
            </a:stretch>
          </p:blipFill>
          <p:spPr>
            <a:xfrm>
              <a:off x="252298" y="6905889"/>
              <a:ext cx="285751" cy="292101"/>
            </a:xfrm>
            <a:prstGeom prst="rect">
              <a:avLst/>
            </a:prstGeom>
            <a:effectLst/>
          </p:spPr>
        </p:pic>
        <p:pic>
          <p:nvPicPr>
            <p:cNvPr id="1452" name="Line Shape" descr="Line Shape"/>
            <p:cNvPicPr>
              <a:picLocks noChangeAspect="0"/>
            </p:cNvPicPr>
            <p:nvPr/>
          </p:nvPicPr>
          <p:blipFill>
            <a:blip r:embed="rId58">
              <a:extLst/>
            </a:blip>
            <a:stretch>
              <a:fillRect/>
            </a:stretch>
          </p:blipFill>
          <p:spPr>
            <a:xfrm>
              <a:off x="303098" y="6931289"/>
              <a:ext cx="241301" cy="323851"/>
            </a:xfrm>
            <a:prstGeom prst="rect">
              <a:avLst/>
            </a:prstGeom>
            <a:effectLst/>
          </p:spPr>
        </p:pic>
        <p:pic>
          <p:nvPicPr>
            <p:cNvPr id="1454" name="Line Shape" descr="Line Shape"/>
            <p:cNvPicPr>
              <a:picLocks noChangeAspect="0"/>
            </p:cNvPicPr>
            <p:nvPr/>
          </p:nvPicPr>
          <p:blipFill>
            <a:blip r:embed="rId59">
              <a:extLst/>
            </a:blip>
            <a:stretch>
              <a:fillRect/>
            </a:stretch>
          </p:blipFill>
          <p:spPr>
            <a:xfrm>
              <a:off x="550185" y="7070989"/>
              <a:ext cx="95814" cy="254001"/>
            </a:xfrm>
            <a:prstGeom prst="rect">
              <a:avLst/>
            </a:prstGeom>
            <a:effectLst/>
          </p:spPr>
        </p:pic>
        <p:pic>
          <p:nvPicPr>
            <p:cNvPr id="1456" name="Line Shape" descr="Line Shape"/>
            <p:cNvPicPr>
              <a:picLocks noChangeAspect="0"/>
            </p:cNvPicPr>
            <p:nvPr/>
          </p:nvPicPr>
          <p:blipFill>
            <a:blip r:embed="rId60">
              <a:extLst/>
            </a:blip>
            <a:stretch>
              <a:fillRect/>
            </a:stretch>
          </p:blipFill>
          <p:spPr>
            <a:xfrm>
              <a:off x="690399" y="6486226"/>
              <a:ext cx="285800" cy="572064"/>
            </a:xfrm>
            <a:prstGeom prst="rect">
              <a:avLst/>
            </a:prstGeom>
            <a:effectLst/>
          </p:spPr>
        </p:pic>
        <p:pic>
          <p:nvPicPr>
            <p:cNvPr id="1458" name="Line Shape" descr="Line Shape"/>
            <p:cNvPicPr>
              <a:picLocks noChangeAspect="0"/>
            </p:cNvPicPr>
            <p:nvPr/>
          </p:nvPicPr>
          <p:blipFill>
            <a:blip r:embed="rId61">
              <a:extLst/>
            </a:blip>
            <a:stretch>
              <a:fillRect/>
            </a:stretch>
          </p:blipFill>
          <p:spPr>
            <a:xfrm>
              <a:off x="982003" y="6620139"/>
              <a:ext cx="375196" cy="356824"/>
            </a:xfrm>
            <a:prstGeom prst="rect">
              <a:avLst/>
            </a:prstGeom>
            <a:effectLst/>
          </p:spPr>
        </p:pic>
        <p:pic>
          <p:nvPicPr>
            <p:cNvPr id="1460" name="Line Shape" descr="Line Shape"/>
            <p:cNvPicPr>
              <a:picLocks noChangeAspect="0"/>
            </p:cNvPicPr>
            <p:nvPr/>
          </p:nvPicPr>
          <p:blipFill>
            <a:blip r:embed="rId62">
              <a:extLst/>
            </a:blip>
            <a:stretch>
              <a:fillRect/>
            </a:stretch>
          </p:blipFill>
          <p:spPr>
            <a:xfrm>
              <a:off x="1376248" y="6586978"/>
              <a:ext cx="200267" cy="509412"/>
            </a:xfrm>
            <a:prstGeom prst="rect">
              <a:avLst/>
            </a:prstGeom>
            <a:effectLst/>
          </p:spPr>
        </p:pic>
        <p:pic>
          <p:nvPicPr>
            <p:cNvPr id="1462" name="Line Line" descr="Line Line"/>
            <p:cNvPicPr>
              <a:picLocks noChangeAspect="0"/>
            </p:cNvPicPr>
            <p:nvPr/>
          </p:nvPicPr>
          <p:blipFill>
            <a:blip r:embed="rId63">
              <a:extLst/>
            </a:blip>
            <a:stretch>
              <a:fillRect/>
            </a:stretch>
          </p:blipFill>
          <p:spPr>
            <a:xfrm>
              <a:off x="1909648" y="6772539"/>
              <a:ext cx="292101" cy="82551"/>
            </a:xfrm>
            <a:prstGeom prst="rect">
              <a:avLst/>
            </a:prstGeom>
            <a:effectLst/>
          </p:spPr>
        </p:pic>
        <p:pic>
          <p:nvPicPr>
            <p:cNvPr id="1464" name="Line Shape" descr="Line Shape"/>
            <p:cNvPicPr>
              <a:picLocks noChangeAspect="0"/>
            </p:cNvPicPr>
            <p:nvPr/>
          </p:nvPicPr>
          <p:blipFill>
            <a:blip r:embed="rId64">
              <a:extLst/>
            </a:blip>
            <a:stretch>
              <a:fillRect/>
            </a:stretch>
          </p:blipFill>
          <p:spPr>
            <a:xfrm>
              <a:off x="1973148" y="6899539"/>
              <a:ext cx="342901" cy="114301"/>
            </a:xfrm>
            <a:prstGeom prst="rect">
              <a:avLst/>
            </a:prstGeom>
            <a:effectLst/>
          </p:spPr>
        </p:pic>
        <p:pic>
          <p:nvPicPr>
            <p:cNvPr id="1466" name="Line Shape" descr="Line Shape"/>
            <p:cNvPicPr>
              <a:picLocks noChangeAspect="0"/>
            </p:cNvPicPr>
            <p:nvPr/>
          </p:nvPicPr>
          <p:blipFill>
            <a:blip r:embed="rId65">
              <a:extLst/>
            </a:blip>
            <a:stretch>
              <a:fillRect/>
            </a:stretch>
          </p:blipFill>
          <p:spPr>
            <a:xfrm>
              <a:off x="2874848" y="6549567"/>
              <a:ext cx="444501" cy="489673"/>
            </a:xfrm>
            <a:prstGeom prst="rect">
              <a:avLst/>
            </a:prstGeom>
            <a:effectLst/>
          </p:spPr>
        </p:pic>
        <p:pic>
          <p:nvPicPr>
            <p:cNvPr id="1468" name="Line Shape" descr="Line Shape"/>
            <p:cNvPicPr>
              <a:picLocks noChangeAspect="0"/>
            </p:cNvPicPr>
            <p:nvPr/>
          </p:nvPicPr>
          <p:blipFill>
            <a:blip r:embed="rId66">
              <a:extLst/>
            </a:blip>
            <a:stretch>
              <a:fillRect/>
            </a:stretch>
          </p:blipFill>
          <p:spPr>
            <a:xfrm>
              <a:off x="3008198" y="6829689"/>
              <a:ext cx="292101" cy="266701"/>
            </a:xfrm>
            <a:prstGeom prst="rect">
              <a:avLst/>
            </a:prstGeom>
            <a:effectLst/>
          </p:spPr>
        </p:pic>
        <p:pic>
          <p:nvPicPr>
            <p:cNvPr id="1470" name="Line Shape" descr="Line Shape"/>
            <p:cNvPicPr>
              <a:picLocks noChangeAspect="0"/>
            </p:cNvPicPr>
            <p:nvPr/>
          </p:nvPicPr>
          <p:blipFill>
            <a:blip r:embed="rId67">
              <a:extLst/>
            </a:blip>
            <a:stretch>
              <a:fillRect/>
            </a:stretch>
          </p:blipFill>
          <p:spPr>
            <a:xfrm>
              <a:off x="3399093" y="6710774"/>
              <a:ext cx="383806" cy="296219"/>
            </a:xfrm>
            <a:prstGeom prst="rect">
              <a:avLst/>
            </a:prstGeom>
            <a:effectLst/>
          </p:spPr>
        </p:pic>
        <p:pic>
          <p:nvPicPr>
            <p:cNvPr id="1472" name="Line Shape" descr="Line Shape"/>
            <p:cNvPicPr>
              <a:picLocks noChangeAspect="0"/>
            </p:cNvPicPr>
            <p:nvPr/>
          </p:nvPicPr>
          <p:blipFill>
            <a:blip r:embed="rId68">
              <a:extLst/>
            </a:blip>
            <a:stretch>
              <a:fillRect/>
            </a:stretch>
          </p:blipFill>
          <p:spPr>
            <a:xfrm>
              <a:off x="3497148" y="6518539"/>
              <a:ext cx="298451" cy="114301"/>
            </a:xfrm>
            <a:prstGeom prst="rect">
              <a:avLst/>
            </a:prstGeom>
            <a:effectLst/>
          </p:spPr>
        </p:pic>
        <p:pic>
          <p:nvPicPr>
            <p:cNvPr id="1474" name="Line Shape" descr="Line Shape"/>
            <p:cNvPicPr>
              <a:picLocks noChangeAspect="0"/>
            </p:cNvPicPr>
            <p:nvPr/>
          </p:nvPicPr>
          <p:blipFill>
            <a:blip r:embed="rId69">
              <a:extLst/>
            </a:blip>
            <a:stretch>
              <a:fillRect/>
            </a:stretch>
          </p:blipFill>
          <p:spPr>
            <a:xfrm>
              <a:off x="3797249" y="6273586"/>
              <a:ext cx="341250" cy="403704"/>
            </a:xfrm>
            <a:prstGeom prst="rect">
              <a:avLst/>
            </a:prstGeom>
            <a:effectLst/>
          </p:spPr>
        </p:pic>
        <p:pic>
          <p:nvPicPr>
            <p:cNvPr id="1476" name="Line Shape" descr="Line Shape"/>
            <p:cNvPicPr>
              <a:picLocks noChangeAspect="0"/>
            </p:cNvPicPr>
            <p:nvPr/>
          </p:nvPicPr>
          <p:blipFill>
            <a:blip r:embed="rId70">
              <a:extLst/>
            </a:blip>
            <a:stretch>
              <a:fillRect/>
            </a:stretch>
          </p:blipFill>
          <p:spPr>
            <a:xfrm>
              <a:off x="3847642" y="6467739"/>
              <a:ext cx="284507" cy="266701"/>
            </a:xfrm>
            <a:prstGeom prst="rect">
              <a:avLst/>
            </a:prstGeom>
            <a:effectLst/>
          </p:spPr>
        </p:pic>
        <p:pic>
          <p:nvPicPr>
            <p:cNvPr id="1478" name="Line Shape" descr="Line Shape"/>
            <p:cNvPicPr>
              <a:picLocks noChangeAspect="0"/>
            </p:cNvPicPr>
            <p:nvPr/>
          </p:nvPicPr>
          <p:blipFill>
            <a:blip r:embed="rId71">
              <a:extLst/>
            </a:blip>
            <a:stretch>
              <a:fillRect/>
            </a:stretch>
          </p:blipFill>
          <p:spPr>
            <a:xfrm>
              <a:off x="4110611" y="6294173"/>
              <a:ext cx="408888" cy="440267"/>
            </a:xfrm>
            <a:prstGeom prst="rect">
              <a:avLst/>
            </a:prstGeom>
            <a:effectLst/>
          </p:spPr>
        </p:pic>
      </p:grpSp>
      <p:grpSp>
        <p:nvGrpSpPr>
          <p:cNvPr id="1561" name="Drawing"/>
          <p:cNvGrpSpPr/>
          <p:nvPr/>
        </p:nvGrpSpPr>
        <p:grpSpPr>
          <a:xfrm>
            <a:off x="585570" y="2891501"/>
            <a:ext cx="4950939" cy="3623600"/>
            <a:chOff x="-12699" y="-12700"/>
            <a:chExt cx="4950938" cy="3623598"/>
          </a:xfrm>
        </p:grpSpPr>
        <p:pic>
          <p:nvPicPr>
            <p:cNvPr id="1481" name="Line Shape" descr="Line Shape"/>
            <p:cNvPicPr>
              <a:picLocks noChangeAspect="0"/>
            </p:cNvPicPr>
            <p:nvPr/>
          </p:nvPicPr>
          <p:blipFill>
            <a:blip r:embed="rId72">
              <a:extLst/>
            </a:blip>
            <a:stretch>
              <a:fillRect/>
            </a:stretch>
          </p:blipFill>
          <p:spPr>
            <a:xfrm>
              <a:off x="-12700" y="640509"/>
              <a:ext cx="347880" cy="752538"/>
            </a:xfrm>
            <a:prstGeom prst="rect">
              <a:avLst/>
            </a:prstGeom>
            <a:effectLst/>
          </p:spPr>
        </p:pic>
        <p:pic>
          <p:nvPicPr>
            <p:cNvPr id="1483" name="Line Shape" descr="Line Shape"/>
            <p:cNvPicPr>
              <a:picLocks noChangeAspect="0"/>
            </p:cNvPicPr>
            <p:nvPr/>
          </p:nvPicPr>
          <p:blipFill>
            <a:blip r:embed="rId73">
              <a:extLst/>
            </a:blip>
            <a:stretch>
              <a:fillRect/>
            </a:stretch>
          </p:blipFill>
          <p:spPr>
            <a:xfrm>
              <a:off x="308648" y="886748"/>
              <a:ext cx="471032" cy="228601"/>
            </a:xfrm>
            <a:prstGeom prst="rect">
              <a:avLst/>
            </a:prstGeom>
            <a:effectLst/>
          </p:spPr>
        </p:pic>
        <p:pic>
          <p:nvPicPr>
            <p:cNvPr id="1485" name="Line Shape" descr="Line Shape"/>
            <p:cNvPicPr>
              <a:picLocks noChangeAspect="0"/>
            </p:cNvPicPr>
            <p:nvPr/>
          </p:nvPicPr>
          <p:blipFill>
            <a:blip r:embed="rId74">
              <a:extLst/>
            </a:blip>
            <a:stretch>
              <a:fillRect/>
            </a:stretch>
          </p:blipFill>
          <p:spPr>
            <a:xfrm>
              <a:off x="534711" y="777446"/>
              <a:ext cx="175119" cy="464903"/>
            </a:xfrm>
            <a:prstGeom prst="rect">
              <a:avLst/>
            </a:prstGeom>
            <a:effectLst/>
          </p:spPr>
        </p:pic>
        <p:pic>
          <p:nvPicPr>
            <p:cNvPr id="1487" name="Line Shape" descr="Line Shape"/>
            <p:cNvPicPr>
              <a:picLocks noChangeAspect="0"/>
            </p:cNvPicPr>
            <p:nvPr/>
          </p:nvPicPr>
          <p:blipFill>
            <a:blip r:embed="rId75">
              <a:extLst/>
            </a:blip>
            <a:stretch>
              <a:fillRect/>
            </a:stretch>
          </p:blipFill>
          <p:spPr>
            <a:xfrm>
              <a:off x="830479" y="931198"/>
              <a:ext cx="63501" cy="234951"/>
            </a:xfrm>
            <a:prstGeom prst="rect">
              <a:avLst/>
            </a:prstGeom>
            <a:effectLst/>
          </p:spPr>
        </p:pic>
        <p:pic>
          <p:nvPicPr>
            <p:cNvPr id="1489" name="Line Line" descr="Line Line"/>
            <p:cNvPicPr>
              <a:picLocks noChangeAspect="0"/>
            </p:cNvPicPr>
            <p:nvPr/>
          </p:nvPicPr>
          <p:blipFill>
            <a:blip r:embed="rId76">
              <a:extLst/>
            </a:blip>
            <a:stretch>
              <a:fillRect/>
            </a:stretch>
          </p:blipFill>
          <p:spPr>
            <a:xfrm>
              <a:off x="925729" y="1064548"/>
              <a:ext cx="133351" cy="171451"/>
            </a:xfrm>
            <a:prstGeom prst="rect">
              <a:avLst/>
            </a:prstGeom>
            <a:effectLst/>
          </p:spPr>
        </p:pic>
        <p:pic>
          <p:nvPicPr>
            <p:cNvPr id="1491" name="Line Shape" descr="Line Shape"/>
            <p:cNvPicPr>
              <a:picLocks noChangeAspect="0"/>
            </p:cNvPicPr>
            <p:nvPr/>
          </p:nvPicPr>
          <p:blipFill>
            <a:blip r:embed="rId77">
              <a:extLst/>
            </a:blip>
            <a:stretch>
              <a:fillRect/>
            </a:stretch>
          </p:blipFill>
          <p:spPr>
            <a:xfrm>
              <a:off x="1059079" y="639098"/>
              <a:ext cx="330201" cy="368301"/>
            </a:xfrm>
            <a:prstGeom prst="rect">
              <a:avLst/>
            </a:prstGeom>
            <a:effectLst/>
          </p:spPr>
        </p:pic>
        <p:pic>
          <p:nvPicPr>
            <p:cNvPr id="1493" name="Line Shape" descr="Line Shape"/>
            <p:cNvPicPr>
              <a:picLocks noChangeAspect="0"/>
            </p:cNvPicPr>
            <p:nvPr/>
          </p:nvPicPr>
          <p:blipFill>
            <a:blip r:embed="rId78">
              <a:extLst/>
            </a:blip>
            <a:stretch>
              <a:fillRect/>
            </a:stretch>
          </p:blipFill>
          <p:spPr>
            <a:xfrm>
              <a:off x="1179729" y="608199"/>
              <a:ext cx="165101" cy="500800"/>
            </a:xfrm>
            <a:prstGeom prst="rect">
              <a:avLst/>
            </a:prstGeom>
            <a:effectLst/>
          </p:spPr>
        </p:pic>
        <p:pic>
          <p:nvPicPr>
            <p:cNvPr id="1495" name="Line Shape" descr="Line Shape"/>
            <p:cNvPicPr>
              <a:picLocks noChangeAspect="0"/>
            </p:cNvPicPr>
            <p:nvPr/>
          </p:nvPicPr>
          <p:blipFill>
            <a:blip r:embed="rId79">
              <a:extLst/>
            </a:blip>
            <a:stretch>
              <a:fillRect/>
            </a:stretch>
          </p:blipFill>
          <p:spPr>
            <a:xfrm>
              <a:off x="1380813" y="819501"/>
              <a:ext cx="249767" cy="186684"/>
            </a:xfrm>
            <a:prstGeom prst="rect">
              <a:avLst/>
            </a:prstGeom>
            <a:effectLst/>
          </p:spPr>
        </p:pic>
        <p:pic>
          <p:nvPicPr>
            <p:cNvPr id="1497" name="Line Shape" descr="Line Shape"/>
            <p:cNvPicPr>
              <a:picLocks noChangeAspect="0"/>
            </p:cNvPicPr>
            <p:nvPr/>
          </p:nvPicPr>
          <p:blipFill>
            <a:blip r:embed="rId80">
              <a:extLst/>
            </a:blip>
            <a:stretch>
              <a:fillRect/>
            </a:stretch>
          </p:blipFill>
          <p:spPr>
            <a:xfrm>
              <a:off x="1554379" y="912148"/>
              <a:ext cx="122615" cy="247651"/>
            </a:xfrm>
            <a:prstGeom prst="rect">
              <a:avLst/>
            </a:prstGeom>
            <a:effectLst/>
          </p:spPr>
        </p:pic>
        <p:pic>
          <p:nvPicPr>
            <p:cNvPr id="1499" name="Line Shape" descr="Line Shape"/>
            <p:cNvPicPr>
              <a:picLocks noChangeAspect="0"/>
            </p:cNvPicPr>
            <p:nvPr/>
          </p:nvPicPr>
          <p:blipFill>
            <a:blip r:embed="rId81">
              <a:extLst/>
            </a:blip>
            <a:stretch>
              <a:fillRect/>
            </a:stretch>
          </p:blipFill>
          <p:spPr>
            <a:xfrm>
              <a:off x="1787213" y="524935"/>
              <a:ext cx="345017" cy="374514"/>
            </a:xfrm>
            <a:prstGeom prst="rect">
              <a:avLst/>
            </a:prstGeom>
            <a:effectLst/>
          </p:spPr>
        </p:pic>
        <p:pic>
          <p:nvPicPr>
            <p:cNvPr id="1501" name="Line Shape" descr="Line Shape"/>
            <p:cNvPicPr>
              <a:picLocks noChangeAspect="0"/>
            </p:cNvPicPr>
            <p:nvPr/>
          </p:nvPicPr>
          <p:blipFill>
            <a:blip r:embed="rId82">
              <a:extLst/>
            </a:blip>
            <a:stretch>
              <a:fillRect/>
            </a:stretch>
          </p:blipFill>
          <p:spPr>
            <a:xfrm>
              <a:off x="1961774" y="472501"/>
              <a:ext cx="138706" cy="509498"/>
            </a:xfrm>
            <a:prstGeom prst="rect">
              <a:avLst/>
            </a:prstGeom>
            <a:effectLst/>
          </p:spPr>
        </p:pic>
        <p:pic>
          <p:nvPicPr>
            <p:cNvPr id="1503" name="Line Shape" descr="Line Shape"/>
            <p:cNvPicPr>
              <a:picLocks noChangeAspect="0"/>
            </p:cNvPicPr>
            <p:nvPr/>
          </p:nvPicPr>
          <p:blipFill>
            <a:blip r:embed="rId83">
              <a:extLst/>
            </a:blip>
            <a:stretch>
              <a:fillRect/>
            </a:stretch>
          </p:blipFill>
          <p:spPr>
            <a:xfrm>
              <a:off x="2163979" y="709893"/>
              <a:ext cx="200364" cy="274552"/>
            </a:xfrm>
            <a:prstGeom prst="rect">
              <a:avLst/>
            </a:prstGeom>
            <a:effectLst/>
          </p:spPr>
        </p:pic>
        <p:pic>
          <p:nvPicPr>
            <p:cNvPr id="1505" name="Line Shape" descr="Line Shape"/>
            <p:cNvPicPr>
              <a:picLocks noChangeAspect="0"/>
            </p:cNvPicPr>
            <p:nvPr/>
          </p:nvPicPr>
          <p:blipFill>
            <a:blip r:embed="rId84">
              <a:extLst/>
            </a:blip>
            <a:stretch>
              <a:fillRect/>
            </a:stretch>
          </p:blipFill>
          <p:spPr>
            <a:xfrm>
              <a:off x="2303679" y="276216"/>
              <a:ext cx="182769" cy="680383"/>
            </a:xfrm>
            <a:prstGeom prst="rect">
              <a:avLst/>
            </a:prstGeom>
            <a:effectLst/>
          </p:spPr>
        </p:pic>
        <p:pic>
          <p:nvPicPr>
            <p:cNvPr id="1507" name="Line Shape" descr="Line Shape"/>
            <p:cNvPicPr>
              <a:picLocks noChangeAspect="0"/>
            </p:cNvPicPr>
            <p:nvPr/>
          </p:nvPicPr>
          <p:blipFill>
            <a:blip r:embed="rId85">
              <a:extLst/>
            </a:blip>
            <a:stretch>
              <a:fillRect/>
            </a:stretch>
          </p:blipFill>
          <p:spPr>
            <a:xfrm>
              <a:off x="2754393" y="435898"/>
              <a:ext cx="362087" cy="240938"/>
            </a:xfrm>
            <a:prstGeom prst="rect">
              <a:avLst/>
            </a:prstGeom>
            <a:effectLst/>
          </p:spPr>
        </p:pic>
        <p:pic>
          <p:nvPicPr>
            <p:cNvPr id="1509" name="Line Shape" descr="Line Shape"/>
            <p:cNvPicPr>
              <a:picLocks noChangeAspect="0"/>
            </p:cNvPicPr>
            <p:nvPr/>
          </p:nvPicPr>
          <p:blipFill>
            <a:blip r:embed="rId86">
              <a:extLst/>
            </a:blip>
            <a:stretch>
              <a:fillRect/>
            </a:stretch>
          </p:blipFill>
          <p:spPr>
            <a:xfrm>
              <a:off x="3246399" y="179957"/>
              <a:ext cx="263427" cy="456054"/>
            </a:xfrm>
            <a:prstGeom prst="rect">
              <a:avLst/>
            </a:prstGeom>
            <a:effectLst/>
          </p:spPr>
        </p:pic>
        <p:pic>
          <p:nvPicPr>
            <p:cNvPr id="1511" name="Line Shape" descr="Line Shape"/>
            <p:cNvPicPr>
              <a:picLocks noChangeAspect="0"/>
            </p:cNvPicPr>
            <p:nvPr/>
          </p:nvPicPr>
          <p:blipFill>
            <a:blip r:embed="rId87">
              <a:extLst/>
            </a:blip>
            <a:stretch>
              <a:fillRect/>
            </a:stretch>
          </p:blipFill>
          <p:spPr>
            <a:xfrm>
              <a:off x="3510179" y="374286"/>
              <a:ext cx="165101" cy="210575"/>
            </a:xfrm>
            <a:prstGeom prst="rect">
              <a:avLst/>
            </a:prstGeom>
            <a:effectLst/>
          </p:spPr>
        </p:pic>
        <p:pic>
          <p:nvPicPr>
            <p:cNvPr id="1513" name="Line Shape" descr="Line Shape"/>
            <p:cNvPicPr>
              <a:picLocks noChangeAspect="0"/>
            </p:cNvPicPr>
            <p:nvPr/>
          </p:nvPicPr>
          <p:blipFill>
            <a:blip r:embed="rId88">
              <a:extLst/>
            </a:blip>
            <a:stretch>
              <a:fillRect/>
            </a:stretch>
          </p:blipFill>
          <p:spPr>
            <a:xfrm>
              <a:off x="3713379" y="321598"/>
              <a:ext cx="44451" cy="171451"/>
            </a:xfrm>
            <a:prstGeom prst="rect">
              <a:avLst/>
            </a:prstGeom>
            <a:effectLst/>
          </p:spPr>
        </p:pic>
        <p:pic>
          <p:nvPicPr>
            <p:cNvPr id="1515" name="Line Shape" descr="Line Shape"/>
            <p:cNvPicPr>
              <a:picLocks noChangeAspect="0"/>
            </p:cNvPicPr>
            <p:nvPr/>
          </p:nvPicPr>
          <p:blipFill>
            <a:blip r:embed="rId89">
              <a:extLst/>
            </a:blip>
            <a:stretch>
              <a:fillRect/>
            </a:stretch>
          </p:blipFill>
          <p:spPr>
            <a:xfrm>
              <a:off x="3685375" y="137448"/>
              <a:ext cx="104205" cy="76201"/>
            </a:xfrm>
            <a:prstGeom prst="rect">
              <a:avLst/>
            </a:prstGeom>
            <a:effectLst/>
          </p:spPr>
        </p:pic>
        <p:pic>
          <p:nvPicPr>
            <p:cNvPr id="1517" name="Line Shape" descr="Line Shape"/>
            <p:cNvPicPr>
              <a:picLocks noChangeAspect="0"/>
            </p:cNvPicPr>
            <p:nvPr/>
          </p:nvPicPr>
          <p:blipFill>
            <a:blip r:embed="rId90">
              <a:extLst/>
            </a:blip>
            <a:stretch>
              <a:fillRect/>
            </a:stretch>
          </p:blipFill>
          <p:spPr>
            <a:xfrm>
              <a:off x="3829126" y="-12701"/>
              <a:ext cx="150954" cy="531150"/>
            </a:xfrm>
            <a:prstGeom prst="rect">
              <a:avLst/>
            </a:prstGeom>
            <a:effectLst/>
          </p:spPr>
        </p:pic>
        <p:pic>
          <p:nvPicPr>
            <p:cNvPr id="1519" name="Line Shape" descr="Line Shape"/>
            <p:cNvPicPr>
              <a:picLocks noChangeAspect="0"/>
            </p:cNvPicPr>
            <p:nvPr/>
          </p:nvPicPr>
          <p:blipFill>
            <a:blip r:embed="rId91">
              <a:extLst/>
            </a:blip>
            <a:stretch>
              <a:fillRect/>
            </a:stretch>
          </p:blipFill>
          <p:spPr>
            <a:xfrm>
              <a:off x="3789579" y="251748"/>
              <a:ext cx="254001" cy="114301"/>
            </a:xfrm>
            <a:prstGeom prst="rect">
              <a:avLst/>
            </a:prstGeom>
            <a:effectLst/>
          </p:spPr>
        </p:pic>
        <p:pic>
          <p:nvPicPr>
            <p:cNvPr id="1521" name="Line Shape" descr="Line Shape"/>
            <p:cNvPicPr>
              <a:picLocks noChangeAspect="0"/>
            </p:cNvPicPr>
            <p:nvPr/>
          </p:nvPicPr>
          <p:blipFill>
            <a:blip r:embed="rId92">
              <a:extLst/>
            </a:blip>
            <a:stretch>
              <a:fillRect/>
            </a:stretch>
          </p:blipFill>
          <p:spPr>
            <a:xfrm>
              <a:off x="4127041" y="33942"/>
              <a:ext cx="189589" cy="370207"/>
            </a:xfrm>
            <a:prstGeom prst="rect">
              <a:avLst/>
            </a:prstGeom>
            <a:effectLst/>
          </p:spPr>
        </p:pic>
        <p:pic>
          <p:nvPicPr>
            <p:cNvPr id="1523" name="Line Shape" descr="Line Shape"/>
            <p:cNvPicPr>
              <a:picLocks noChangeAspect="0"/>
            </p:cNvPicPr>
            <p:nvPr/>
          </p:nvPicPr>
          <p:blipFill>
            <a:blip r:embed="rId93">
              <a:extLst/>
            </a:blip>
            <a:stretch>
              <a:fillRect/>
            </a:stretch>
          </p:blipFill>
          <p:spPr>
            <a:xfrm>
              <a:off x="4322800" y="131098"/>
              <a:ext cx="164691" cy="208525"/>
            </a:xfrm>
            <a:prstGeom prst="rect">
              <a:avLst/>
            </a:prstGeom>
            <a:effectLst/>
          </p:spPr>
        </p:pic>
        <p:pic>
          <p:nvPicPr>
            <p:cNvPr id="1525" name="Line Line" descr="Line Line"/>
            <p:cNvPicPr>
              <a:picLocks noChangeAspect="0"/>
            </p:cNvPicPr>
            <p:nvPr/>
          </p:nvPicPr>
          <p:blipFill>
            <a:blip r:embed="rId94">
              <a:extLst/>
            </a:blip>
            <a:stretch>
              <a:fillRect/>
            </a:stretch>
          </p:blipFill>
          <p:spPr>
            <a:xfrm>
              <a:off x="4500779" y="270798"/>
              <a:ext cx="76201" cy="146051"/>
            </a:xfrm>
            <a:prstGeom prst="rect">
              <a:avLst/>
            </a:prstGeom>
            <a:effectLst/>
          </p:spPr>
        </p:pic>
        <p:pic>
          <p:nvPicPr>
            <p:cNvPr id="1527" name="Line Shape" descr="Line Shape"/>
            <p:cNvPicPr>
              <a:picLocks noChangeAspect="0"/>
            </p:cNvPicPr>
            <p:nvPr/>
          </p:nvPicPr>
          <p:blipFill>
            <a:blip r:embed="rId95">
              <a:extLst/>
            </a:blip>
            <a:stretch>
              <a:fillRect/>
            </a:stretch>
          </p:blipFill>
          <p:spPr>
            <a:xfrm>
              <a:off x="4650502" y="137448"/>
              <a:ext cx="47128" cy="209551"/>
            </a:xfrm>
            <a:prstGeom prst="rect">
              <a:avLst/>
            </a:prstGeom>
            <a:effectLst/>
          </p:spPr>
        </p:pic>
        <p:pic>
          <p:nvPicPr>
            <p:cNvPr id="1529" name="Line Shape" descr="Line Shape"/>
            <p:cNvPicPr>
              <a:picLocks noChangeAspect="0"/>
            </p:cNvPicPr>
            <p:nvPr/>
          </p:nvPicPr>
          <p:blipFill>
            <a:blip r:embed="rId96">
              <a:extLst/>
            </a:blip>
            <a:stretch>
              <a:fillRect/>
            </a:stretch>
          </p:blipFill>
          <p:spPr>
            <a:xfrm>
              <a:off x="4786529" y="-2252"/>
              <a:ext cx="151710" cy="546101"/>
            </a:xfrm>
            <a:prstGeom prst="rect">
              <a:avLst/>
            </a:prstGeom>
            <a:effectLst/>
          </p:spPr>
        </p:pic>
        <p:pic>
          <p:nvPicPr>
            <p:cNvPr id="1531" name="Line Shape" descr="Line Shape"/>
            <p:cNvPicPr>
              <a:picLocks noChangeAspect="0"/>
            </p:cNvPicPr>
            <p:nvPr/>
          </p:nvPicPr>
          <p:blipFill>
            <a:blip r:embed="rId97">
              <a:extLst/>
            </a:blip>
            <a:stretch>
              <a:fillRect/>
            </a:stretch>
          </p:blipFill>
          <p:spPr>
            <a:xfrm>
              <a:off x="271145" y="2257219"/>
              <a:ext cx="216435" cy="725030"/>
            </a:xfrm>
            <a:prstGeom prst="rect">
              <a:avLst/>
            </a:prstGeom>
            <a:effectLst/>
          </p:spPr>
        </p:pic>
        <p:pic>
          <p:nvPicPr>
            <p:cNvPr id="1533" name="Line Shape" descr="Line Shape"/>
            <p:cNvPicPr>
              <a:picLocks noChangeAspect="0"/>
            </p:cNvPicPr>
            <p:nvPr/>
          </p:nvPicPr>
          <p:blipFill>
            <a:blip r:embed="rId98">
              <a:extLst/>
            </a:blip>
            <a:stretch>
              <a:fillRect/>
            </a:stretch>
          </p:blipFill>
          <p:spPr>
            <a:xfrm>
              <a:off x="242372" y="2702848"/>
              <a:ext cx="353158" cy="196851"/>
            </a:xfrm>
            <a:prstGeom prst="rect">
              <a:avLst/>
            </a:prstGeom>
            <a:effectLst/>
          </p:spPr>
        </p:pic>
        <p:pic>
          <p:nvPicPr>
            <p:cNvPr id="1535" name="Line Shape" descr="Line Shape"/>
            <p:cNvPicPr>
              <a:picLocks noChangeAspect="0"/>
            </p:cNvPicPr>
            <p:nvPr/>
          </p:nvPicPr>
          <p:blipFill>
            <a:blip r:embed="rId99">
              <a:extLst/>
            </a:blip>
            <a:stretch>
              <a:fillRect/>
            </a:stretch>
          </p:blipFill>
          <p:spPr>
            <a:xfrm>
              <a:off x="563779" y="2734598"/>
              <a:ext cx="336551" cy="247651"/>
            </a:xfrm>
            <a:prstGeom prst="rect">
              <a:avLst/>
            </a:prstGeom>
            <a:effectLst/>
          </p:spPr>
        </p:pic>
        <p:pic>
          <p:nvPicPr>
            <p:cNvPr id="1537" name="Line Shape" descr="Line Shape"/>
            <p:cNvPicPr>
              <a:picLocks noChangeAspect="0"/>
            </p:cNvPicPr>
            <p:nvPr/>
          </p:nvPicPr>
          <p:blipFill>
            <a:blip r:embed="rId100">
              <a:extLst/>
            </a:blip>
            <a:stretch>
              <a:fillRect/>
            </a:stretch>
          </p:blipFill>
          <p:spPr>
            <a:xfrm>
              <a:off x="703479" y="2613948"/>
              <a:ext cx="127001" cy="488951"/>
            </a:xfrm>
            <a:prstGeom prst="rect">
              <a:avLst/>
            </a:prstGeom>
            <a:effectLst/>
          </p:spPr>
        </p:pic>
        <p:pic>
          <p:nvPicPr>
            <p:cNvPr id="1539" name="Line Shape" descr="Line Shape"/>
            <p:cNvPicPr>
              <a:picLocks noChangeAspect="0"/>
            </p:cNvPicPr>
            <p:nvPr/>
          </p:nvPicPr>
          <p:blipFill>
            <a:blip r:embed="rId101">
              <a:extLst/>
            </a:blip>
            <a:stretch>
              <a:fillRect/>
            </a:stretch>
          </p:blipFill>
          <p:spPr>
            <a:xfrm>
              <a:off x="955484" y="2921663"/>
              <a:ext cx="281396" cy="176532"/>
            </a:xfrm>
            <a:prstGeom prst="rect">
              <a:avLst/>
            </a:prstGeom>
            <a:effectLst/>
          </p:spPr>
        </p:pic>
        <p:pic>
          <p:nvPicPr>
            <p:cNvPr id="1541" name="Line Shape" descr="Line Shape"/>
            <p:cNvPicPr>
              <a:picLocks noChangeAspect="0"/>
            </p:cNvPicPr>
            <p:nvPr/>
          </p:nvPicPr>
          <p:blipFill>
            <a:blip r:embed="rId102">
              <a:extLst/>
            </a:blip>
            <a:stretch>
              <a:fillRect/>
            </a:stretch>
          </p:blipFill>
          <p:spPr>
            <a:xfrm>
              <a:off x="1187002" y="2105898"/>
              <a:ext cx="240378" cy="610781"/>
            </a:xfrm>
            <a:prstGeom prst="rect">
              <a:avLst/>
            </a:prstGeom>
            <a:effectLst/>
          </p:spPr>
        </p:pic>
        <p:pic>
          <p:nvPicPr>
            <p:cNvPr id="1543" name="Line Shape" descr="Line Shape"/>
            <p:cNvPicPr>
              <a:picLocks noChangeAspect="0"/>
            </p:cNvPicPr>
            <p:nvPr/>
          </p:nvPicPr>
          <p:blipFill>
            <a:blip r:embed="rId103">
              <a:extLst/>
            </a:blip>
            <a:stretch>
              <a:fillRect/>
            </a:stretch>
          </p:blipFill>
          <p:spPr>
            <a:xfrm>
              <a:off x="1468067" y="2278533"/>
              <a:ext cx="153803" cy="304412"/>
            </a:xfrm>
            <a:prstGeom prst="rect">
              <a:avLst/>
            </a:prstGeom>
            <a:effectLst/>
          </p:spPr>
        </p:pic>
        <p:pic>
          <p:nvPicPr>
            <p:cNvPr id="1545" name="Line Line" descr="Line Line"/>
            <p:cNvPicPr>
              <a:picLocks noChangeAspect="0"/>
            </p:cNvPicPr>
            <p:nvPr/>
          </p:nvPicPr>
          <p:blipFill>
            <a:blip r:embed="rId104">
              <a:extLst/>
            </a:blip>
            <a:stretch>
              <a:fillRect/>
            </a:stretch>
          </p:blipFill>
          <p:spPr>
            <a:xfrm>
              <a:off x="1782979" y="2296448"/>
              <a:ext cx="38101" cy="69851"/>
            </a:xfrm>
            <a:prstGeom prst="rect">
              <a:avLst/>
            </a:prstGeom>
            <a:effectLst/>
          </p:spPr>
        </p:pic>
        <p:pic>
          <p:nvPicPr>
            <p:cNvPr id="1547" name="Line Shape" descr="Line Shape"/>
            <p:cNvPicPr>
              <a:picLocks noChangeAspect="0"/>
            </p:cNvPicPr>
            <p:nvPr/>
          </p:nvPicPr>
          <p:blipFill>
            <a:blip r:embed="rId105">
              <a:extLst/>
            </a:blip>
            <a:stretch>
              <a:fillRect/>
            </a:stretch>
          </p:blipFill>
          <p:spPr>
            <a:xfrm>
              <a:off x="1820654" y="2072393"/>
              <a:ext cx="282697" cy="429061"/>
            </a:xfrm>
            <a:prstGeom prst="rect">
              <a:avLst/>
            </a:prstGeom>
            <a:effectLst/>
          </p:spPr>
        </p:pic>
        <p:pic>
          <p:nvPicPr>
            <p:cNvPr id="1549" name="Line Shape" descr="Line Shape"/>
            <p:cNvPicPr>
              <a:picLocks noChangeAspect="0"/>
            </p:cNvPicPr>
            <p:nvPr/>
          </p:nvPicPr>
          <p:blipFill>
            <a:blip r:embed="rId106">
              <a:extLst/>
            </a:blip>
            <a:stretch>
              <a:fillRect/>
            </a:stretch>
          </p:blipFill>
          <p:spPr>
            <a:xfrm>
              <a:off x="1859179" y="2010698"/>
              <a:ext cx="266701" cy="158751"/>
            </a:xfrm>
            <a:prstGeom prst="rect">
              <a:avLst/>
            </a:prstGeom>
            <a:effectLst/>
          </p:spPr>
        </p:pic>
        <p:pic>
          <p:nvPicPr>
            <p:cNvPr id="1551" name="Line Shape" descr="Line Shape"/>
            <p:cNvPicPr>
              <a:picLocks noChangeAspect="0"/>
            </p:cNvPicPr>
            <p:nvPr/>
          </p:nvPicPr>
          <p:blipFill>
            <a:blip r:embed="rId107">
              <a:extLst/>
            </a:blip>
            <a:stretch>
              <a:fillRect/>
            </a:stretch>
          </p:blipFill>
          <p:spPr>
            <a:xfrm>
              <a:off x="2195729" y="1832898"/>
              <a:ext cx="285357" cy="609601"/>
            </a:xfrm>
            <a:prstGeom prst="rect">
              <a:avLst/>
            </a:prstGeom>
            <a:effectLst/>
          </p:spPr>
        </p:pic>
        <p:pic>
          <p:nvPicPr>
            <p:cNvPr id="1553" name="Line Shape" descr="Line Shape"/>
            <p:cNvPicPr>
              <a:picLocks noChangeAspect="0"/>
            </p:cNvPicPr>
            <p:nvPr/>
          </p:nvPicPr>
          <p:blipFill>
            <a:blip r:embed="rId108">
              <a:extLst/>
            </a:blip>
            <a:stretch>
              <a:fillRect/>
            </a:stretch>
          </p:blipFill>
          <p:spPr>
            <a:xfrm>
              <a:off x="2665629" y="1959898"/>
              <a:ext cx="209551" cy="95251"/>
            </a:xfrm>
            <a:prstGeom prst="rect">
              <a:avLst/>
            </a:prstGeom>
            <a:effectLst/>
          </p:spPr>
        </p:pic>
        <p:pic>
          <p:nvPicPr>
            <p:cNvPr id="1555" name="Line Shape" descr="Line Shape"/>
            <p:cNvPicPr>
              <a:picLocks noChangeAspect="0"/>
            </p:cNvPicPr>
            <p:nvPr/>
          </p:nvPicPr>
          <p:blipFill>
            <a:blip r:embed="rId109">
              <a:extLst/>
            </a:blip>
            <a:stretch>
              <a:fillRect/>
            </a:stretch>
          </p:blipFill>
          <p:spPr>
            <a:xfrm>
              <a:off x="2730082" y="2036098"/>
              <a:ext cx="240348" cy="171451"/>
            </a:xfrm>
            <a:prstGeom prst="rect">
              <a:avLst/>
            </a:prstGeom>
            <a:effectLst/>
          </p:spPr>
        </p:pic>
        <p:pic>
          <p:nvPicPr>
            <p:cNvPr id="1557" name="Line Shape" descr="Line Shape"/>
            <p:cNvPicPr>
              <a:picLocks noChangeAspect="0"/>
            </p:cNvPicPr>
            <p:nvPr/>
          </p:nvPicPr>
          <p:blipFill>
            <a:blip r:embed="rId110">
              <a:extLst/>
            </a:blip>
            <a:stretch>
              <a:fillRect/>
            </a:stretch>
          </p:blipFill>
          <p:spPr>
            <a:xfrm>
              <a:off x="3379917" y="1635054"/>
              <a:ext cx="225513" cy="413745"/>
            </a:xfrm>
            <a:prstGeom prst="rect">
              <a:avLst/>
            </a:prstGeom>
            <a:effectLst/>
          </p:spPr>
        </p:pic>
        <p:pic>
          <p:nvPicPr>
            <p:cNvPr id="1559" name="Line Shape" descr="Line Shape"/>
            <p:cNvPicPr>
              <a:picLocks noChangeAspect="0"/>
            </p:cNvPicPr>
            <p:nvPr/>
          </p:nvPicPr>
          <p:blipFill>
            <a:blip r:embed="rId111">
              <a:extLst/>
            </a:blip>
            <a:stretch>
              <a:fillRect/>
            </a:stretch>
          </p:blipFill>
          <p:spPr>
            <a:xfrm>
              <a:off x="488065" y="3045748"/>
              <a:ext cx="1644165" cy="565151"/>
            </a:xfrm>
            <a:prstGeom prst="rect">
              <a:avLst/>
            </a:prstGeom>
            <a:effectLst/>
          </p:spPr>
        </p:pic>
      </p:grpSp>
      <p:grpSp>
        <p:nvGrpSpPr>
          <p:cNvPr id="1594" name="Drawing"/>
          <p:cNvGrpSpPr/>
          <p:nvPr/>
        </p:nvGrpSpPr>
        <p:grpSpPr>
          <a:xfrm>
            <a:off x="1813837" y="6737349"/>
            <a:ext cx="3317463" cy="2484931"/>
            <a:chOff x="-38100" y="-38100"/>
            <a:chExt cx="3317462" cy="2484929"/>
          </a:xfrm>
        </p:grpSpPr>
        <p:pic>
          <p:nvPicPr>
            <p:cNvPr id="1562" name="Line Shape" descr="Line Shape"/>
            <p:cNvPicPr>
              <a:picLocks noChangeAspect="0"/>
            </p:cNvPicPr>
            <p:nvPr/>
          </p:nvPicPr>
          <p:blipFill>
            <a:blip r:embed="rId112">
              <a:extLst/>
            </a:blip>
            <a:stretch>
              <a:fillRect/>
            </a:stretch>
          </p:blipFill>
          <p:spPr>
            <a:xfrm>
              <a:off x="-38101" y="1621561"/>
              <a:ext cx="484864" cy="480290"/>
            </a:xfrm>
            <a:prstGeom prst="rect">
              <a:avLst/>
            </a:prstGeom>
            <a:effectLst/>
          </p:spPr>
        </p:pic>
        <p:pic>
          <p:nvPicPr>
            <p:cNvPr id="1564" name="Line Shape" descr="Line Shape"/>
            <p:cNvPicPr>
              <a:picLocks noChangeAspect="0"/>
            </p:cNvPicPr>
            <p:nvPr/>
          </p:nvPicPr>
          <p:blipFill>
            <a:blip r:embed="rId113">
              <a:extLst/>
            </a:blip>
            <a:stretch>
              <a:fillRect/>
            </a:stretch>
          </p:blipFill>
          <p:spPr>
            <a:xfrm>
              <a:off x="2262" y="1572804"/>
              <a:ext cx="533401" cy="643346"/>
            </a:xfrm>
            <a:prstGeom prst="rect">
              <a:avLst/>
            </a:prstGeom>
            <a:effectLst/>
          </p:spPr>
        </p:pic>
        <p:pic>
          <p:nvPicPr>
            <p:cNvPr id="1566" name="Line Shape" descr="Line Shape"/>
            <p:cNvPicPr>
              <a:picLocks noChangeAspect="0"/>
            </p:cNvPicPr>
            <p:nvPr/>
          </p:nvPicPr>
          <p:blipFill>
            <a:blip r:embed="rId114">
              <a:extLst/>
            </a:blip>
            <a:stretch>
              <a:fillRect/>
            </a:stretch>
          </p:blipFill>
          <p:spPr>
            <a:xfrm>
              <a:off x="756786" y="1701800"/>
              <a:ext cx="540877" cy="342900"/>
            </a:xfrm>
            <a:prstGeom prst="rect">
              <a:avLst/>
            </a:prstGeom>
            <a:effectLst/>
          </p:spPr>
        </p:pic>
        <p:pic>
          <p:nvPicPr>
            <p:cNvPr id="1568" name="Line Shape" descr="Line Shape"/>
            <p:cNvPicPr>
              <a:picLocks noChangeAspect="0"/>
            </p:cNvPicPr>
            <p:nvPr/>
          </p:nvPicPr>
          <p:blipFill>
            <a:blip r:embed="rId115">
              <a:extLst/>
            </a:blip>
            <a:stretch>
              <a:fillRect/>
            </a:stretch>
          </p:blipFill>
          <p:spPr>
            <a:xfrm>
              <a:off x="1402226" y="1411672"/>
              <a:ext cx="320887" cy="504132"/>
            </a:xfrm>
            <a:prstGeom prst="rect">
              <a:avLst/>
            </a:prstGeom>
            <a:effectLst/>
          </p:spPr>
        </p:pic>
        <p:pic>
          <p:nvPicPr>
            <p:cNvPr id="1570" name="Line Shape" descr="Line Shape"/>
            <p:cNvPicPr>
              <a:picLocks noChangeAspect="0"/>
            </p:cNvPicPr>
            <p:nvPr/>
          </p:nvPicPr>
          <p:blipFill>
            <a:blip r:embed="rId116">
              <a:extLst/>
            </a:blip>
            <a:stretch>
              <a:fillRect/>
            </a:stretch>
          </p:blipFill>
          <p:spPr>
            <a:xfrm>
              <a:off x="1361162" y="1670050"/>
              <a:ext cx="342901" cy="127000"/>
            </a:xfrm>
            <a:prstGeom prst="rect">
              <a:avLst/>
            </a:prstGeom>
            <a:effectLst/>
          </p:spPr>
        </p:pic>
        <p:pic>
          <p:nvPicPr>
            <p:cNvPr id="1572" name="Line Shape" descr="Line Shape"/>
            <p:cNvPicPr>
              <a:picLocks noChangeAspect="0"/>
            </p:cNvPicPr>
            <p:nvPr/>
          </p:nvPicPr>
          <p:blipFill>
            <a:blip r:embed="rId117">
              <a:extLst/>
            </a:blip>
            <a:stretch>
              <a:fillRect/>
            </a:stretch>
          </p:blipFill>
          <p:spPr>
            <a:xfrm>
              <a:off x="1742162" y="1682750"/>
              <a:ext cx="215901" cy="158750"/>
            </a:xfrm>
            <a:prstGeom prst="rect">
              <a:avLst/>
            </a:prstGeom>
            <a:effectLst/>
          </p:spPr>
        </p:pic>
        <p:pic>
          <p:nvPicPr>
            <p:cNvPr id="1574" name="Line Shape" descr="Line Shape"/>
            <p:cNvPicPr>
              <a:picLocks noChangeAspect="0"/>
            </p:cNvPicPr>
            <p:nvPr/>
          </p:nvPicPr>
          <p:blipFill>
            <a:blip r:embed="rId118">
              <a:extLst/>
            </a:blip>
            <a:stretch>
              <a:fillRect/>
            </a:stretch>
          </p:blipFill>
          <p:spPr>
            <a:xfrm>
              <a:off x="1750036" y="1670050"/>
              <a:ext cx="246127" cy="273050"/>
            </a:xfrm>
            <a:prstGeom prst="rect">
              <a:avLst/>
            </a:prstGeom>
            <a:effectLst/>
          </p:spPr>
        </p:pic>
        <p:pic>
          <p:nvPicPr>
            <p:cNvPr id="1576" name="Line Shape" descr="Line Shape"/>
            <p:cNvPicPr>
              <a:picLocks noChangeAspect="0"/>
            </p:cNvPicPr>
            <p:nvPr/>
          </p:nvPicPr>
          <p:blipFill>
            <a:blip r:embed="rId119">
              <a:extLst/>
            </a:blip>
            <a:stretch>
              <a:fillRect/>
            </a:stretch>
          </p:blipFill>
          <p:spPr>
            <a:xfrm>
              <a:off x="1926870" y="1584572"/>
              <a:ext cx="283352" cy="536328"/>
            </a:xfrm>
            <a:prstGeom prst="rect">
              <a:avLst/>
            </a:prstGeom>
            <a:effectLst/>
          </p:spPr>
        </p:pic>
        <p:pic>
          <p:nvPicPr>
            <p:cNvPr id="1578" name="Line Shape" descr="Line Shape"/>
            <p:cNvPicPr>
              <a:picLocks noChangeAspect="0"/>
            </p:cNvPicPr>
            <p:nvPr/>
          </p:nvPicPr>
          <p:blipFill>
            <a:blip r:embed="rId120">
              <a:extLst/>
            </a:blip>
            <a:stretch>
              <a:fillRect/>
            </a:stretch>
          </p:blipFill>
          <p:spPr>
            <a:xfrm>
              <a:off x="2265744" y="1459568"/>
              <a:ext cx="212656" cy="445432"/>
            </a:xfrm>
            <a:prstGeom prst="rect">
              <a:avLst/>
            </a:prstGeom>
            <a:effectLst/>
          </p:spPr>
        </p:pic>
        <p:pic>
          <p:nvPicPr>
            <p:cNvPr id="1580" name="Line Shape" descr="Line Shape"/>
            <p:cNvPicPr>
              <a:picLocks noChangeAspect="0"/>
            </p:cNvPicPr>
            <p:nvPr/>
          </p:nvPicPr>
          <p:blipFill>
            <a:blip r:embed="rId121">
              <a:extLst/>
            </a:blip>
            <a:stretch>
              <a:fillRect/>
            </a:stretch>
          </p:blipFill>
          <p:spPr>
            <a:xfrm>
              <a:off x="2480464" y="1479283"/>
              <a:ext cx="352102" cy="381268"/>
            </a:xfrm>
            <a:prstGeom prst="rect">
              <a:avLst/>
            </a:prstGeom>
            <a:effectLst/>
          </p:spPr>
        </p:pic>
        <p:pic>
          <p:nvPicPr>
            <p:cNvPr id="1582" name="Line Shape" descr="Line Shape"/>
            <p:cNvPicPr>
              <a:picLocks noChangeAspect="0"/>
            </p:cNvPicPr>
            <p:nvPr/>
          </p:nvPicPr>
          <p:blipFill>
            <a:blip r:embed="rId122">
              <a:extLst/>
            </a:blip>
            <a:stretch>
              <a:fillRect/>
            </a:stretch>
          </p:blipFill>
          <p:spPr>
            <a:xfrm>
              <a:off x="2426186" y="1657350"/>
              <a:ext cx="312927" cy="298450"/>
            </a:xfrm>
            <a:prstGeom prst="rect">
              <a:avLst/>
            </a:prstGeom>
            <a:effectLst/>
          </p:spPr>
        </p:pic>
        <p:pic>
          <p:nvPicPr>
            <p:cNvPr id="1584" name="Line Shape" descr="Line Shape"/>
            <p:cNvPicPr>
              <a:picLocks noChangeAspect="0"/>
            </p:cNvPicPr>
            <p:nvPr/>
          </p:nvPicPr>
          <p:blipFill>
            <a:blip r:embed="rId123">
              <a:extLst/>
            </a:blip>
            <a:stretch>
              <a:fillRect/>
            </a:stretch>
          </p:blipFill>
          <p:spPr>
            <a:xfrm>
              <a:off x="2656562" y="1478011"/>
              <a:ext cx="314411" cy="553989"/>
            </a:xfrm>
            <a:prstGeom prst="rect">
              <a:avLst/>
            </a:prstGeom>
            <a:effectLst/>
          </p:spPr>
        </p:pic>
        <p:pic>
          <p:nvPicPr>
            <p:cNvPr id="1586" name="Line Shape" descr="Line Shape"/>
            <p:cNvPicPr>
              <a:picLocks noChangeAspect="0"/>
            </p:cNvPicPr>
            <p:nvPr/>
          </p:nvPicPr>
          <p:blipFill>
            <a:blip r:embed="rId124">
              <a:extLst/>
            </a:blip>
            <a:stretch>
              <a:fillRect/>
            </a:stretch>
          </p:blipFill>
          <p:spPr>
            <a:xfrm>
              <a:off x="459462" y="2089150"/>
              <a:ext cx="190501" cy="317500"/>
            </a:xfrm>
            <a:prstGeom prst="rect">
              <a:avLst/>
            </a:prstGeom>
            <a:effectLst/>
          </p:spPr>
        </p:pic>
        <p:pic>
          <p:nvPicPr>
            <p:cNvPr id="1588" name="Line Shape" descr="Line Shape"/>
            <p:cNvPicPr>
              <a:picLocks noChangeAspect="0"/>
            </p:cNvPicPr>
            <p:nvPr/>
          </p:nvPicPr>
          <p:blipFill>
            <a:blip r:embed="rId125">
              <a:extLst/>
            </a:blip>
            <a:stretch>
              <a:fillRect/>
            </a:stretch>
          </p:blipFill>
          <p:spPr>
            <a:xfrm>
              <a:off x="1122984" y="696606"/>
              <a:ext cx="2156379" cy="1750224"/>
            </a:xfrm>
            <a:prstGeom prst="rect">
              <a:avLst/>
            </a:prstGeom>
            <a:effectLst/>
          </p:spPr>
        </p:pic>
        <p:pic>
          <p:nvPicPr>
            <p:cNvPr id="1590" name="Line Shape" descr="Line Shape"/>
            <p:cNvPicPr>
              <a:picLocks noChangeAspect="0"/>
            </p:cNvPicPr>
            <p:nvPr/>
          </p:nvPicPr>
          <p:blipFill>
            <a:blip r:embed="rId126">
              <a:extLst/>
            </a:blip>
            <a:stretch>
              <a:fillRect/>
            </a:stretch>
          </p:blipFill>
          <p:spPr>
            <a:xfrm>
              <a:off x="1856462" y="70576"/>
              <a:ext cx="647701" cy="513624"/>
            </a:xfrm>
            <a:prstGeom prst="rect">
              <a:avLst/>
            </a:prstGeom>
            <a:effectLst/>
          </p:spPr>
        </p:pic>
        <p:pic>
          <p:nvPicPr>
            <p:cNvPr id="1592" name="Line Shape" descr="Line Shape"/>
            <p:cNvPicPr>
              <a:picLocks noChangeAspect="0"/>
            </p:cNvPicPr>
            <p:nvPr/>
          </p:nvPicPr>
          <p:blipFill>
            <a:blip r:embed="rId127">
              <a:extLst/>
            </a:blip>
            <a:stretch>
              <a:fillRect/>
            </a:stretch>
          </p:blipFill>
          <p:spPr>
            <a:xfrm>
              <a:off x="1780262" y="-38100"/>
              <a:ext cx="647701" cy="958850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