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6.png"/><Relationship Id="rId3" Type="http://schemas.openxmlformats.org/officeDocument/2006/relationships/image" Target="../media/image157.png"/><Relationship Id="rId4" Type="http://schemas.openxmlformats.org/officeDocument/2006/relationships/image" Target="../media/image158.png"/><Relationship Id="rId5" Type="http://schemas.openxmlformats.org/officeDocument/2006/relationships/image" Target="../media/image159.png"/><Relationship Id="rId6" Type="http://schemas.openxmlformats.org/officeDocument/2006/relationships/image" Target="../media/image160.png"/><Relationship Id="rId7" Type="http://schemas.openxmlformats.org/officeDocument/2006/relationships/image" Target="../media/image161.png"/><Relationship Id="rId8" Type="http://schemas.openxmlformats.org/officeDocument/2006/relationships/image" Target="../media/image162.png"/><Relationship Id="rId9" Type="http://schemas.openxmlformats.org/officeDocument/2006/relationships/image" Target="../media/image163.png"/><Relationship Id="rId10" Type="http://schemas.openxmlformats.org/officeDocument/2006/relationships/image" Target="../media/image164.png"/><Relationship Id="rId11" Type="http://schemas.openxmlformats.org/officeDocument/2006/relationships/image" Target="../media/image165.png"/><Relationship Id="rId12" Type="http://schemas.openxmlformats.org/officeDocument/2006/relationships/image" Target="../media/image166.png"/><Relationship Id="rId13" Type="http://schemas.openxmlformats.org/officeDocument/2006/relationships/image" Target="../media/image167.png"/><Relationship Id="rId14" Type="http://schemas.openxmlformats.org/officeDocument/2006/relationships/image" Target="../media/image168.png"/><Relationship Id="rId15" Type="http://schemas.openxmlformats.org/officeDocument/2006/relationships/image" Target="../media/image169.png"/><Relationship Id="rId16" Type="http://schemas.openxmlformats.org/officeDocument/2006/relationships/image" Target="../media/image170.png"/><Relationship Id="rId17" Type="http://schemas.openxmlformats.org/officeDocument/2006/relationships/image" Target="../media/image171.png"/><Relationship Id="rId18" Type="http://schemas.openxmlformats.org/officeDocument/2006/relationships/image" Target="../media/image172.png"/><Relationship Id="rId19" Type="http://schemas.openxmlformats.org/officeDocument/2006/relationships/image" Target="../media/image173.png"/><Relationship Id="rId20" Type="http://schemas.openxmlformats.org/officeDocument/2006/relationships/image" Target="../media/image174.png"/><Relationship Id="rId21" Type="http://schemas.openxmlformats.org/officeDocument/2006/relationships/image" Target="../media/image175.png"/><Relationship Id="rId22" Type="http://schemas.openxmlformats.org/officeDocument/2006/relationships/image" Target="../media/image176.png"/><Relationship Id="rId23" Type="http://schemas.openxmlformats.org/officeDocument/2006/relationships/image" Target="../media/image177.png"/><Relationship Id="rId24" Type="http://schemas.openxmlformats.org/officeDocument/2006/relationships/image" Target="../media/image178.png"/><Relationship Id="rId25" Type="http://schemas.openxmlformats.org/officeDocument/2006/relationships/image" Target="../media/image17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0.png"/><Relationship Id="rId3" Type="http://schemas.openxmlformats.org/officeDocument/2006/relationships/image" Target="../media/image181.png"/><Relationship Id="rId4" Type="http://schemas.openxmlformats.org/officeDocument/2006/relationships/image" Target="../media/image182.png"/><Relationship Id="rId5" Type="http://schemas.openxmlformats.org/officeDocument/2006/relationships/image" Target="../media/image183.png"/><Relationship Id="rId6" Type="http://schemas.openxmlformats.org/officeDocument/2006/relationships/image" Target="../media/image184.png"/><Relationship Id="rId7" Type="http://schemas.openxmlformats.org/officeDocument/2006/relationships/image" Target="../media/image185.png"/><Relationship Id="rId8" Type="http://schemas.openxmlformats.org/officeDocument/2006/relationships/image" Target="../media/image186.png"/><Relationship Id="rId9" Type="http://schemas.openxmlformats.org/officeDocument/2006/relationships/image" Target="../media/image187.png"/><Relationship Id="rId10" Type="http://schemas.openxmlformats.org/officeDocument/2006/relationships/image" Target="../media/image188.png"/><Relationship Id="rId11" Type="http://schemas.openxmlformats.org/officeDocument/2006/relationships/image" Target="../media/image189.png"/><Relationship Id="rId12" Type="http://schemas.openxmlformats.org/officeDocument/2006/relationships/image" Target="../media/image190.png"/><Relationship Id="rId13" Type="http://schemas.openxmlformats.org/officeDocument/2006/relationships/image" Target="../media/image191.png"/><Relationship Id="rId14" Type="http://schemas.openxmlformats.org/officeDocument/2006/relationships/image" Target="../media/image192.png"/><Relationship Id="rId15" Type="http://schemas.openxmlformats.org/officeDocument/2006/relationships/image" Target="../media/image193.png"/><Relationship Id="rId16" Type="http://schemas.openxmlformats.org/officeDocument/2006/relationships/image" Target="../media/image194.png"/><Relationship Id="rId17" Type="http://schemas.openxmlformats.org/officeDocument/2006/relationships/image" Target="../media/image195.png"/><Relationship Id="rId18" Type="http://schemas.openxmlformats.org/officeDocument/2006/relationships/image" Target="../media/image196.png"/><Relationship Id="rId19" Type="http://schemas.openxmlformats.org/officeDocument/2006/relationships/image" Target="../media/image197.png"/><Relationship Id="rId20" Type="http://schemas.openxmlformats.org/officeDocument/2006/relationships/image" Target="../media/image198.png"/><Relationship Id="rId21" Type="http://schemas.openxmlformats.org/officeDocument/2006/relationships/image" Target="../media/image199.png"/><Relationship Id="rId22" Type="http://schemas.openxmlformats.org/officeDocument/2006/relationships/image" Target="../media/image200.png"/><Relationship Id="rId23" Type="http://schemas.openxmlformats.org/officeDocument/2006/relationships/image" Target="../media/image201.png"/><Relationship Id="rId24" Type="http://schemas.openxmlformats.org/officeDocument/2006/relationships/image" Target="../media/image202.png"/><Relationship Id="rId25" Type="http://schemas.openxmlformats.org/officeDocument/2006/relationships/image" Target="../media/image203.png"/><Relationship Id="rId26" Type="http://schemas.openxmlformats.org/officeDocument/2006/relationships/image" Target="../media/image204.png"/><Relationship Id="rId27" Type="http://schemas.openxmlformats.org/officeDocument/2006/relationships/image" Target="../media/image205.png"/><Relationship Id="rId28" Type="http://schemas.openxmlformats.org/officeDocument/2006/relationships/image" Target="../media/image206.png"/><Relationship Id="rId29" Type="http://schemas.openxmlformats.org/officeDocument/2006/relationships/image" Target="../media/image207.png"/><Relationship Id="rId30" Type="http://schemas.openxmlformats.org/officeDocument/2006/relationships/image" Target="../media/image208.png"/><Relationship Id="rId31" Type="http://schemas.openxmlformats.org/officeDocument/2006/relationships/image" Target="../media/image209.png"/><Relationship Id="rId32" Type="http://schemas.openxmlformats.org/officeDocument/2006/relationships/image" Target="../media/image210.png"/><Relationship Id="rId33" Type="http://schemas.openxmlformats.org/officeDocument/2006/relationships/image" Target="../media/image211.png"/><Relationship Id="rId34" Type="http://schemas.openxmlformats.org/officeDocument/2006/relationships/image" Target="../media/image212.png"/><Relationship Id="rId35" Type="http://schemas.openxmlformats.org/officeDocument/2006/relationships/image" Target="../media/image213.png"/><Relationship Id="rId36" Type="http://schemas.openxmlformats.org/officeDocument/2006/relationships/image" Target="../media/image214.png"/><Relationship Id="rId37" Type="http://schemas.openxmlformats.org/officeDocument/2006/relationships/image" Target="../media/image215.png"/><Relationship Id="rId38" Type="http://schemas.openxmlformats.org/officeDocument/2006/relationships/image" Target="../media/image216.png"/><Relationship Id="rId39" Type="http://schemas.openxmlformats.org/officeDocument/2006/relationships/image" Target="../media/image217.png"/><Relationship Id="rId40" Type="http://schemas.openxmlformats.org/officeDocument/2006/relationships/image" Target="../media/image218.png"/><Relationship Id="rId41" Type="http://schemas.openxmlformats.org/officeDocument/2006/relationships/image" Target="../media/image219.png"/><Relationship Id="rId42" Type="http://schemas.openxmlformats.org/officeDocument/2006/relationships/image" Target="../media/image220.png"/><Relationship Id="rId43" Type="http://schemas.openxmlformats.org/officeDocument/2006/relationships/image" Target="../media/image221.png"/><Relationship Id="rId44" Type="http://schemas.openxmlformats.org/officeDocument/2006/relationships/image" Target="../media/image222.png"/><Relationship Id="rId45" Type="http://schemas.openxmlformats.org/officeDocument/2006/relationships/image" Target="../media/image141.png"/><Relationship Id="rId46" Type="http://schemas.openxmlformats.org/officeDocument/2006/relationships/image" Target="../media/image223.png"/><Relationship Id="rId47" Type="http://schemas.openxmlformats.org/officeDocument/2006/relationships/image" Target="../media/image224.png"/><Relationship Id="rId48" Type="http://schemas.openxmlformats.org/officeDocument/2006/relationships/image" Target="../media/image225.png"/><Relationship Id="rId49" Type="http://schemas.openxmlformats.org/officeDocument/2006/relationships/image" Target="../media/image226.png"/><Relationship Id="rId50" Type="http://schemas.openxmlformats.org/officeDocument/2006/relationships/image" Target="../media/image227.png"/><Relationship Id="rId51" Type="http://schemas.openxmlformats.org/officeDocument/2006/relationships/image" Target="../media/image228.png"/><Relationship Id="rId52" Type="http://schemas.openxmlformats.org/officeDocument/2006/relationships/image" Target="../media/image22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0.png"/><Relationship Id="rId3" Type="http://schemas.openxmlformats.org/officeDocument/2006/relationships/image" Target="../media/image231.png"/><Relationship Id="rId4" Type="http://schemas.openxmlformats.org/officeDocument/2006/relationships/image" Target="../media/image232.png"/><Relationship Id="rId5" Type="http://schemas.openxmlformats.org/officeDocument/2006/relationships/image" Target="../media/image233.png"/><Relationship Id="rId6" Type="http://schemas.openxmlformats.org/officeDocument/2006/relationships/image" Target="../media/image234.png"/><Relationship Id="rId7" Type="http://schemas.openxmlformats.org/officeDocument/2006/relationships/image" Target="../media/image235.png"/><Relationship Id="rId8" Type="http://schemas.openxmlformats.org/officeDocument/2006/relationships/image" Target="../media/image236.png"/><Relationship Id="rId9" Type="http://schemas.openxmlformats.org/officeDocument/2006/relationships/image" Target="../media/image237.png"/><Relationship Id="rId10" Type="http://schemas.openxmlformats.org/officeDocument/2006/relationships/image" Target="../media/image238.png"/><Relationship Id="rId11" Type="http://schemas.openxmlformats.org/officeDocument/2006/relationships/image" Target="../media/image239.png"/><Relationship Id="rId12" Type="http://schemas.openxmlformats.org/officeDocument/2006/relationships/image" Target="../media/image240.png"/><Relationship Id="rId13" Type="http://schemas.openxmlformats.org/officeDocument/2006/relationships/image" Target="../media/image241.png"/><Relationship Id="rId14" Type="http://schemas.openxmlformats.org/officeDocument/2006/relationships/image" Target="../media/image242.png"/><Relationship Id="rId15" Type="http://schemas.openxmlformats.org/officeDocument/2006/relationships/image" Target="../media/image243.png"/><Relationship Id="rId16" Type="http://schemas.openxmlformats.org/officeDocument/2006/relationships/image" Target="../media/image24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5.png"/><Relationship Id="rId3" Type="http://schemas.openxmlformats.org/officeDocument/2006/relationships/image" Target="../media/image246.png"/><Relationship Id="rId4" Type="http://schemas.openxmlformats.org/officeDocument/2006/relationships/image" Target="../media/image247.png"/><Relationship Id="rId5" Type="http://schemas.openxmlformats.org/officeDocument/2006/relationships/image" Target="../media/image248.png"/><Relationship Id="rId6" Type="http://schemas.openxmlformats.org/officeDocument/2006/relationships/image" Target="../media/image249.png"/><Relationship Id="rId7" Type="http://schemas.openxmlformats.org/officeDocument/2006/relationships/image" Target="../media/image250.png"/><Relationship Id="rId8" Type="http://schemas.openxmlformats.org/officeDocument/2006/relationships/image" Target="../media/image251.png"/><Relationship Id="rId9" Type="http://schemas.openxmlformats.org/officeDocument/2006/relationships/image" Target="../media/image252.png"/><Relationship Id="rId10" Type="http://schemas.openxmlformats.org/officeDocument/2006/relationships/image" Target="../media/image253.png"/><Relationship Id="rId11" Type="http://schemas.openxmlformats.org/officeDocument/2006/relationships/image" Target="../media/image254.png"/><Relationship Id="rId12" Type="http://schemas.openxmlformats.org/officeDocument/2006/relationships/image" Target="../media/image255.png"/><Relationship Id="rId13" Type="http://schemas.openxmlformats.org/officeDocument/2006/relationships/image" Target="../media/image256.png"/><Relationship Id="rId14" Type="http://schemas.openxmlformats.org/officeDocument/2006/relationships/image" Target="../media/image257.png"/><Relationship Id="rId15" Type="http://schemas.openxmlformats.org/officeDocument/2006/relationships/image" Target="../media/image258.png"/><Relationship Id="rId16" Type="http://schemas.openxmlformats.org/officeDocument/2006/relationships/image" Target="../media/image259.png"/><Relationship Id="rId17" Type="http://schemas.openxmlformats.org/officeDocument/2006/relationships/image" Target="../media/image260.png"/><Relationship Id="rId18" Type="http://schemas.openxmlformats.org/officeDocument/2006/relationships/image" Target="../media/image261.png"/><Relationship Id="rId19" Type="http://schemas.openxmlformats.org/officeDocument/2006/relationships/image" Target="../media/image262.png"/><Relationship Id="rId20" Type="http://schemas.openxmlformats.org/officeDocument/2006/relationships/image" Target="../media/image263.png"/><Relationship Id="rId21" Type="http://schemas.openxmlformats.org/officeDocument/2006/relationships/image" Target="../media/image264.png"/><Relationship Id="rId22" Type="http://schemas.openxmlformats.org/officeDocument/2006/relationships/image" Target="../media/image265.png"/><Relationship Id="rId23" Type="http://schemas.openxmlformats.org/officeDocument/2006/relationships/image" Target="../media/image266.png"/><Relationship Id="rId24" Type="http://schemas.openxmlformats.org/officeDocument/2006/relationships/image" Target="../media/image267.png"/><Relationship Id="rId25" Type="http://schemas.openxmlformats.org/officeDocument/2006/relationships/image" Target="../media/image268.png"/><Relationship Id="rId26" Type="http://schemas.openxmlformats.org/officeDocument/2006/relationships/image" Target="../media/image269.png"/><Relationship Id="rId27" Type="http://schemas.openxmlformats.org/officeDocument/2006/relationships/image" Target="../media/image270.png"/><Relationship Id="rId28" Type="http://schemas.openxmlformats.org/officeDocument/2006/relationships/image" Target="../media/image271.png"/><Relationship Id="rId29" Type="http://schemas.openxmlformats.org/officeDocument/2006/relationships/image" Target="../media/image272.png"/><Relationship Id="rId30" Type="http://schemas.openxmlformats.org/officeDocument/2006/relationships/image" Target="../media/image273.png"/><Relationship Id="rId31" Type="http://schemas.openxmlformats.org/officeDocument/2006/relationships/image" Target="../media/image274.png"/><Relationship Id="rId32" Type="http://schemas.openxmlformats.org/officeDocument/2006/relationships/image" Target="../media/image275.png"/><Relationship Id="rId33" Type="http://schemas.openxmlformats.org/officeDocument/2006/relationships/image" Target="../media/image276.png"/><Relationship Id="rId34" Type="http://schemas.openxmlformats.org/officeDocument/2006/relationships/image" Target="../media/image27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8.png"/><Relationship Id="rId3" Type="http://schemas.openxmlformats.org/officeDocument/2006/relationships/image" Target="../media/image279.png"/><Relationship Id="rId4" Type="http://schemas.openxmlformats.org/officeDocument/2006/relationships/image" Target="../media/image280.png"/><Relationship Id="rId5" Type="http://schemas.openxmlformats.org/officeDocument/2006/relationships/image" Target="../media/image281.png"/><Relationship Id="rId6" Type="http://schemas.openxmlformats.org/officeDocument/2006/relationships/image" Target="../media/image282.png"/><Relationship Id="rId7" Type="http://schemas.openxmlformats.org/officeDocument/2006/relationships/image" Target="../media/image283.png"/><Relationship Id="rId8" Type="http://schemas.openxmlformats.org/officeDocument/2006/relationships/image" Target="../media/image284.png"/><Relationship Id="rId9" Type="http://schemas.openxmlformats.org/officeDocument/2006/relationships/image" Target="../media/image285.png"/><Relationship Id="rId10" Type="http://schemas.openxmlformats.org/officeDocument/2006/relationships/image" Target="../media/image286.png"/><Relationship Id="rId11" Type="http://schemas.openxmlformats.org/officeDocument/2006/relationships/image" Target="../media/image287.png"/><Relationship Id="rId12" Type="http://schemas.openxmlformats.org/officeDocument/2006/relationships/image" Target="../media/image288.png"/><Relationship Id="rId13" Type="http://schemas.openxmlformats.org/officeDocument/2006/relationships/image" Target="../media/image289.png"/><Relationship Id="rId14" Type="http://schemas.openxmlformats.org/officeDocument/2006/relationships/image" Target="../media/image290.png"/><Relationship Id="rId15" Type="http://schemas.openxmlformats.org/officeDocument/2006/relationships/image" Target="../media/image291.png"/><Relationship Id="rId16" Type="http://schemas.openxmlformats.org/officeDocument/2006/relationships/image" Target="../media/image292.png"/><Relationship Id="rId17" Type="http://schemas.openxmlformats.org/officeDocument/2006/relationships/image" Target="../media/image293.png"/><Relationship Id="rId18" Type="http://schemas.openxmlformats.org/officeDocument/2006/relationships/image" Target="../media/image29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5.png"/><Relationship Id="rId3" Type="http://schemas.openxmlformats.org/officeDocument/2006/relationships/image" Target="../media/image296.png"/><Relationship Id="rId4" Type="http://schemas.openxmlformats.org/officeDocument/2006/relationships/image" Target="../media/image297.png"/><Relationship Id="rId5" Type="http://schemas.openxmlformats.org/officeDocument/2006/relationships/image" Target="../media/image298.png"/><Relationship Id="rId6" Type="http://schemas.openxmlformats.org/officeDocument/2006/relationships/image" Target="../media/image299.png"/><Relationship Id="rId7" Type="http://schemas.openxmlformats.org/officeDocument/2006/relationships/image" Target="../media/image300.png"/><Relationship Id="rId8" Type="http://schemas.openxmlformats.org/officeDocument/2006/relationships/image" Target="../media/image30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Relationship Id="rId18" Type="http://schemas.openxmlformats.org/officeDocument/2006/relationships/image" Target="../media/image27.png"/><Relationship Id="rId19" Type="http://schemas.openxmlformats.org/officeDocument/2006/relationships/image" Target="../media/image28.png"/><Relationship Id="rId20" Type="http://schemas.openxmlformats.org/officeDocument/2006/relationships/image" Target="../media/image29.png"/><Relationship Id="rId21" Type="http://schemas.openxmlformats.org/officeDocument/2006/relationships/image" Target="../media/image30.png"/><Relationship Id="rId22" Type="http://schemas.openxmlformats.org/officeDocument/2006/relationships/image" Target="../media/image31.png"/><Relationship Id="rId23" Type="http://schemas.openxmlformats.org/officeDocument/2006/relationships/image" Target="../media/image32.png"/><Relationship Id="rId24" Type="http://schemas.openxmlformats.org/officeDocument/2006/relationships/image" Target="../media/image33.png"/><Relationship Id="rId25" Type="http://schemas.openxmlformats.org/officeDocument/2006/relationships/image" Target="../media/image34.png"/><Relationship Id="rId26" Type="http://schemas.openxmlformats.org/officeDocument/2006/relationships/image" Target="../media/image35.png"/><Relationship Id="rId27" Type="http://schemas.openxmlformats.org/officeDocument/2006/relationships/image" Target="../media/image36.png"/><Relationship Id="rId28" Type="http://schemas.openxmlformats.org/officeDocument/2006/relationships/image" Target="../media/image37.png"/><Relationship Id="rId29" Type="http://schemas.openxmlformats.org/officeDocument/2006/relationships/image" Target="../media/image38.png"/><Relationship Id="rId30" Type="http://schemas.openxmlformats.org/officeDocument/2006/relationships/image" Target="../media/image39.png"/><Relationship Id="rId31" Type="http://schemas.openxmlformats.org/officeDocument/2006/relationships/image" Target="../media/image40.png"/><Relationship Id="rId32" Type="http://schemas.openxmlformats.org/officeDocument/2006/relationships/image" Target="../media/image41.png"/><Relationship Id="rId33" Type="http://schemas.openxmlformats.org/officeDocument/2006/relationships/image" Target="../media/image4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Relationship Id="rId19" Type="http://schemas.openxmlformats.org/officeDocument/2006/relationships/image" Target="../media/image60.png"/><Relationship Id="rId20" Type="http://schemas.openxmlformats.org/officeDocument/2006/relationships/image" Target="../media/image61.png"/><Relationship Id="rId21" Type="http://schemas.openxmlformats.org/officeDocument/2006/relationships/image" Target="../media/image62.png"/><Relationship Id="rId22" Type="http://schemas.openxmlformats.org/officeDocument/2006/relationships/image" Target="../media/image63.png"/><Relationship Id="rId23" Type="http://schemas.openxmlformats.org/officeDocument/2006/relationships/image" Target="../media/image64.png"/><Relationship Id="rId24" Type="http://schemas.openxmlformats.org/officeDocument/2006/relationships/image" Target="../media/image65.png"/><Relationship Id="rId25" Type="http://schemas.openxmlformats.org/officeDocument/2006/relationships/image" Target="../media/image66.png"/><Relationship Id="rId26" Type="http://schemas.openxmlformats.org/officeDocument/2006/relationships/image" Target="../media/image67.png"/><Relationship Id="rId27" Type="http://schemas.openxmlformats.org/officeDocument/2006/relationships/image" Target="../media/image68.png"/><Relationship Id="rId28" Type="http://schemas.openxmlformats.org/officeDocument/2006/relationships/image" Target="../media/image69.png"/><Relationship Id="rId29" Type="http://schemas.openxmlformats.org/officeDocument/2006/relationships/image" Target="../media/image70.png"/><Relationship Id="rId30" Type="http://schemas.openxmlformats.org/officeDocument/2006/relationships/image" Target="../media/image71.png"/><Relationship Id="rId31" Type="http://schemas.openxmlformats.org/officeDocument/2006/relationships/image" Target="../media/image72.png"/><Relationship Id="rId32" Type="http://schemas.openxmlformats.org/officeDocument/2006/relationships/image" Target="../media/image73.png"/><Relationship Id="rId33" Type="http://schemas.openxmlformats.org/officeDocument/2006/relationships/image" Target="../media/image74.png"/><Relationship Id="rId34" Type="http://schemas.openxmlformats.org/officeDocument/2006/relationships/image" Target="../media/image75.png"/><Relationship Id="rId35" Type="http://schemas.openxmlformats.org/officeDocument/2006/relationships/image" Target="../media/image76.png"/><Relationship Id="rId36" Type="http://schemas.openxmlformats.org/officeDocument/2006/relationships/image" Target="../media/image77.png"/><Relationship Id="rId37" Type="http://schemas.openxmlformats.org/officeDocument/2006/relationships/image" Target="../media/image78.png"/><Relationship Id="rId38" Type="http://schemas.openxmlformats.org/officeDocument/2006/relationships/image" Target="../media/image79.png"/><Relationship Id="rId39" Type="http://schemas.openxmlformats.org/officeDocument/2006/relationships/image" Target="../media/image80.png"/><Relationship Id="rId40" Type="http://schemas.openxmlformats.org/officeDocument/2006/relationships/image" Target="../media/image81.png"/><Relationship Id="rId41" Type="http://schemas.openxmlformats.org/officeDocument/2006/relationships/image" Target="../media/image82.png"/><Relationship Id="rId42" Type="http://schemas.openxmlformats.org/officeDocument/2006/relationships/image" Target="../media/image83.png"/><Relationship Id="rId43" Type="http://schemas.openxmlformats.org/officeDocument/2006/relationships/image" Target="../media/image84.png"/><Relationship Id="rId44" Type="http://schemas.openxmlformats.org/officeDocument/2006/relationships/image" Target="../media/image85.png"/><Relationship Id="rId45" Type="http://schemas.openxmlformats.org/officeDocument/2006/relationships/image" Target="../media/image86.png"/><Relationship Id="rId46" Type="http://schemas.openxmlformats.org/officeDocument/2006/relationships/image" Target="../media/image87.png"/><Relationship Id="rId47" Type="http://schemas.openxmlformats.org/officeDocument/2006/relationships/image" Target="../media/image88.png"/><Relationship Id="rId48" Type="http://schemas.openxmlformats.org/officeDocument/2006/relationships/image" Target="../media/image89.png"/><Relationship Id="rId49" Type="http://schemas.openxmlformats.org/officeDocument/2006/relationships/image" Target="../media/image90.png"/><Relationship Id="rId50" Type="http://schemas.openxmlformats.org/officeDocument/2006/relationships/image" Target="../media/image91.png"/><Relationship Id="rId51" Type="http://schemas.openxmlformats.org/officeDocument/2006/relationships/image" Target="../media/image92.png"/><Relationship Id="rId52" Type="http://schemas.openxmlformats.org/officeDocument/2006/relationships/image" Target="../media/image93.png"/><Relationship Id="rId53" Type="http://schemas.openxmlformats.org/officeDocument/2006/relationships/image" Target="../media/image94.png"/><Relationship Id="rId54" Type="http://schemas.openxmlformats.org/officeDocument/2006/relationships/image" Target="../media/image95.png"/><Relationship Id="rId55" Type="http://schemas.openxmlformats.org/officeDocument/2006/relationships/image" Target="../media/image96.png"/><Relationship Id="rId56" Type="http://schemas.openxmlformats.org/officeDocument/2006/relationships/image" Target="../media/image97.png"/><Relationship Id="rId57" Type="http://schemas.openxmlformats.org/officeDocument/2006/relationships/image" Target="../media/image98.png"/><Relationship Id="rId58" Type="http://schemas.openxmlformats.org/officeDocument/2006/relationships/image" Target="../media/image99.png"/><Relationship Id="rId59" Type="http://schemas.openxmlformats.org/officeDocument/2006/relationships/image" Target="../media/image100.png"/><Relationship Id="rId60" Type="http://schemas.openxmlformats.org/officeDocument/2006/relationships/image" Target="../media/image101.png"/><Relationship Id="rId61" Type="http://schemas.openxmlformats.org/officeDocument/2006/relationships/image" Target="../media/image102.png"/><Relationship Id="rId62" Type="http://schemas.openxmlformats.org/officeDocument/2006/relationships/image" Target="../media/image103.png"/><Relationship Id="rId63" Type="http://schemas.openxmlformats.org/officeDocument/2006/relationships/image" Target="../media/image104.png"/><Relationship Id="rId64" Type="http://schemas.openxmlformats.org/officeDocument/2006/relationships/image" Target="../media/image105.png"/><Relationship Id="rId65" Type="http://schemas.openxmlformats.org/officeDocument/2006/relationships/image" Target="../media/image106.png"/><Relationship Id="rId66" Type="http://schemas.openxmlformats.org/officeDocument/2006/relationships/image" Target="../media/image107.png"/><Relationship Id="rId67" Type="http://schemas.openxmlformats.org/officeDocument/2006/relationships/image" Target="../media/image108.png"/><Relationship Id="rId68" Type="http://schemas.openxmlformats.org/officeDocument/2006/relationships/image" Target="../media/image109.png"/><Relationship Id="rId69" Type="http://schemas.openxmlformats.org/officeDocument/2006/relationships/image" Target="../media/image110.png"/><Relationship Id="rId70" Type="http://schemas.openxmlformats.org/officeDocument/2006/relationships/image" Target="../media/image111.png"/><Relationship Id="rId71" Type="http://schemas.openxmlformats.org/officeDocument/2006/relationships/image" Target="../media/image112.png"/><Relationship Id="rId72" Type="http://schemas.openxmlformats.org/officeDocument/2006/relationships/image" Target="../media/image113.png"/><Relationship Id="rId73" Type="http://schemas.openxmlformats.org/officeDocument/2006/relationships/image" Target="../media/image114.png"/><Relationship Id="rId74" Type="http://schemas.openxmlformats.org/officeDocument/2006/relationships/image" Target="../media/image115.png"/><Relationship Id="rId75" Type="http://schemas.openxmlformats.org/officeDocument/2006/relationships/image" Target="../media/image116.png"/><Relationship Id="rId76" Type="http://schemas.openxmlformats.org/officeDocument/2006/relationships/image" Target="../media/image117.png"/><Relationship Id="rId77" Type="http://schemas.openxmlformats.org/officeDocument/2006/relationships/image" Target="../media/image118.png"/><Relationship Id="rId78" Type="http://schemas.openxmlformats.org/officeDocument/2006/relationships/image" Target="../media/image119.png"/><Relationship Id="rId79" Type="http://schemas.openxmlformats.org/officeDocument/2006/relationships/image" Target="../media/image120.png"/><Relationship Id="rId80" Type="http://schemas.openxmlformats.org/officeDocument/2006/relationships/image" Target="../media/image121.png"/><Relationship Id="rId81" Type="http://schemas.openxmlformats.org/officeDocument/2006/relationships/image" Target="../media/image122.png"/><Relationship Id="rId82" Type="http://schemas.openxmlformats.org/officeDocument/2006/relationships/image" Target="../media/image123.png"/><Relationship Id="rId83" Type="http://schemas.openxmlformats.org/officeDocument/2006/relationships/image" Target="../media/image124.png"/><Relationship Id="rId84" Type="http://schemas.openxmlformats.org/officeDocument/2006/relationships/image" Target="../media/image125.png"/><Relationship Id="rId85" Type="http://schemas.openxmlformats.org/officeDocument/2006/relationships/image" Target="../media/image126.png"/><Relationship Id="rId86" Type="http://schemas.openxmlformats.org/officeDocument/2006/relationships/image" Target="../media/image127.png"/><Relationship Id="rId87" Type="http://schemas.openxmlformats.org/officeDocument/2006/relationships/image" Target="../media/image128.png"/><Relationship Id="rId88" Type="http://schemas.openxmlformats.org/officeDocument/2006/relationships/image" Target="../media/image129.png"/><Relationship Id="rId89" Type="http://schemas.openxmlformats.org/officeDocument/2006/relationships/image" Target="../media/image130.png"/><Relationship Id="rId90" Type="http://schemas.openxmlformats.org/officeDocument/2006/relationships/image" Target="../media/image131.png"/><Relationship Id="rId91" Type="http://schemas.openxmlformats.org/officeDocument/2006/relationships/image" Target="../media/image132.png"/><Relationship Id="rId92" Type="http://schemas.openxmlformats.org/officeDocument/2006/relationships/image" Target="../media/image133.png"/><Relationship Id="rId93" Type="http://schemas.openxmlformats.org/officeDocument/2006/relationships/image" Target="../media/image134.png"/><Relationship Id="rId94" Type="http://schemas.openxmlformats.org/officeDocument/2006/relationships/image" Target="../media/image13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6.png"/><Relationship Id="rId3" Type="http://schemas.openxmlformats.org/officeDocument/2006/relationships/image" Target="../media/image137.png"/><Relationship Id="rId4" Type="http://schemas.openxmlformats.org/officeDocument/2006/relationships/image" Target="../media/image138.png"/><Relationship Id="rId5" Type="http://schemas.openxmlformats.org/officeDocument/2006/relationships/image" Target="../media/image139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image" Target="../media/image142.png"/><Relationship Id="rId9" Type="http://schemas.openxmlformats.org/officeDocument/2006/relationships/image" Target="../media/image143.png"/><Relationship Id="rId10" Type="http://schemas.openxmlformats.org/officeDocument/2006/relationships/image" Target="../media/image144.png"/><Relationship Id="rId11" Type="http://schemas.openxmlformats.org/officeDocument/2006/relationships/image" Target="../media/image145.png"/><Relationship Id="rId12" Type="http://schemas.openxmlformats.org/officeDocument/2006/relationships/image" Target="../media/image146.png"/><Relationship Id="rId13" Type="http://schemas.openxmlformats.org/officeDocument/2006/relationships/image" Target="../media/image147.png"/><Relationship Id="rId14" Type="http://schemas.openxmlformats.org/officeDocument/2006/relationships/image" Target="../media/image148.png"/><Relationship Id="rId15" Type="http://schemas.openxmlformats.org/officeDocument/2006/relationships/image" Target="../media/image149.png"/><Relationship Id="rId16" Type="http://schemas.openxmlformats.org/officeDocument/2006/relationships/image" Target="../media/image150.png"/><Relationship Id="rId17" Type="http://schemas.openxmlformats.org/officeDocument/2006/relationships/image" Target="../media/image151.png"/><Relationship Id="rId18" Type="http://schemas.openxmlformats.org/officeDocument/2006/relationships/image" Target="../media/image152.png"/><Relationship Id="rId19" Type="http://schemas.openxmlformats.org/officeDocument/2006/relationships/image" Target="../media/image153.png"/><Relationship Id="rId20" Type="http://schemas.openxmlformats.org/officeDocument/2006/relationships/image" Target="../media/image154.png"/><Relationship Id="rId21" Type="http://schemas.openxmlformats.org/officeDocument/2006/relationships/image" Target="../media/image15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Drawing"/>
          <p:cNvGrpSpPr/>
          <p:nvPr/>
        </p:nvGrpSpPr>
        <p:grpSpPr>
          <a:xfrm>
            <a:off x="1227283" y="1419981"/>
            <a:ext cx="7142017" cy="6735536"/>
            <a:chOff x="0" y="0"/>
            <a:chExt cx="7142016" cy="6735534"/>
          </a:xfrm>
        </p:grpSpPr>
        <p:sp>
          <p:nvSpPr>
            <p:cNvPr id="119" name="Line"/>
            <p:cNvSpPr/>
            <p:nvPr/>
          </p:nvSpPr>
          <p:spPr>
            <a:xfrm>
              <a:off x="818940" y="-1"/>
              <a:ext cx="233427" cy="73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3" fill="norm" stroke="1" extrusionOk="0">
                  <a:moveTo>
                    <a:pt x="16790" y="15198"/>
                  </a:moveTo>
                  <a:cubicBezTo>
                    <a:pt x="17179" y="14575"/>
                    <a:pt x="17568" y="13953"/>
                    <a:pt x="17665" y="13486"/>
                  </a:cubicBezTo>
                  <a:cubicBezTo>
                    <a:pt x="17763" y="13019"/>
                    <a:pt x="17568" y="12708"/>
                    <a:pt x="16790" y="12521"/>
                  </a:cubicBezTo>
                  <a:cubicBezTo>
                    <a:pt x="16011" y="12334"/>
                    <a:pt x="14649" y="12272"/>
                    <a:pt x="12606" y="12552"/>
                  </a:cubicBezTo>
                  <a:cubicBezTo>
                    <a:pt x="10563" y="12832"/>
                    <a:pt x="7838" y="13455"/>
                    <a:pt x="5601" y="14669"/>
                  </a:cubicBezTo>
                  <a:cubicBezTo>
                    <a:pt x="3363" y="15882"/>
                    <a:pt x="1611" y="17688"/>
                    <a:pt x="736" y="18746"/>
                  </a:cubicBezTo>
                  <a:cubicBezTo>
                    <a:pt x="-140" y="19804"/>
                    <a:pt x="-140" y="20115"/>
                    <a:pt x="249" y="20458"/>
                  </a:cubicBezTo>
                  <a:cubicBezTo>
                    <a:pt x="638" y="20800"/>
                    <a:pt x="1417" y="21174"/>
                    <a:pt x="2292" y="21360"/>
                  </a:cubicBezTo>
                  <a:cubicBezTo>
                    <a:pt x="3168" y="21547"/>
                    <a:pt x="4141" y="21547"/>
                    <a:pt x="6184" y="21018"/>
                  </a:cubicBezTo>
                  <a:cubicBezTo>
                    <a:pt x="8228" y="20489"/>
                    <a:pt x="11341" y="19431"/>
                    <a:pt x="13384" y="17968"/>
                  </a:cubicBezTo>
                  <a:cubicBezTo>
                    <a:pt x="15428" y="16505"/>
                    <a:pt x="16401" y="14637"/>
                    <a:pt x="17179" y="12583"/>
                  </a:cubicBezTo>
                  <a:cubicBezTo>
                    <a:pt x="17957" y="10529"/>
                    <a:pt x="18541" y="8288"/>
                    <a:pt x="18833" y="6296"/>
                  </a:cubicBezTo>
                  <a:cubicBezTo>
                    <a:pt x="19125" y="4304"/>
                    <a:pt x="19125" y="2561"/>
                    <a:pt x="18833" y="1503"/>
                  </a:cubicBezTo>
                  <a:cubicBezTo>
                    <a:pt x="18541" y="445"/>
                    <a:pt x="17957" y="71"/>
                    <a:pt x="17374" y="9"/>
                  </a:cubicBezTo>
                  <a:cubicBezTo>
                    <a:pt x="16790" y="-53"/>
                    <a:pt x="16206" y="196"/>
                    <a:pt x="15330" y="1285"/>
                  </a:cubicBezTo>
                  <a:cubicBezTo>
                    <a:pt x="14455" y="2375"/>
                    <a:pt x="13287" y="4304"/>
                    <a:pt x="12606" y="6359"/>
                  </a:cubicBezTo>
                  <a:cubicBezTo>
                    <a:pt x="11925" y="8413"/>
                    <a:pt x="11730" y="10591"/>
                    <a:pt x="12119" y="12583"/>
                  </a:cubicBezTo>
                  <a:cubicBezTo>
                    <a:pt x="12509" y="14575"/>
                    <a:pt x="13482" y="16380"/>
                    <a:pt x="14260" y="17408"/>
                  </a:cubicBezTo>
                  <a:cubicBezTo>
                    <a:pt x="15038" y="18435"/>
                    <a:pt x="15622" y="18684"/>
                    <a:pt x="16790" y="18684"/>
                  </a:cubicBezTo>
                  <a:cubicBezTo>
                    <a:pt x="17957" y="18684"/>
                    <a:pt x="19709" y="18435"/>
                    <a:pt x="21460" y="18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94894" y="853318"/>
              <a:ext cx="616223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36" fill="norm" stroke="1" extrusionOk="0">
                  <a:moveTo>
                    <a:pt x="676" y="21039"/>
                  </a:moveTo>
                  <a:cubicBezTo>
                    <a:pt x="306" y="21319"/>
                    <a:pt x="-64" y="21600"/>
                    <a:pt x="10" y="21319"/>
                  </a:cubicBezTo>
                  <a:cubicBezTo>
                    <a:pt x="84" y="21039"/>
                    <a:pt x="602" y="20197"/>
                    <a:pt x="2155" y="18655"/>
                  </a:cubicBezTo>
                  <a:cubicBezTo>
                    <a:pt x="3709" y="17112"/>
                    <a:pt x="6298" y="14868"/>
                    <a:pt x="8665" y="13044"/>
                  </a:cubicBezTo>
                  <a:cubicBezTo>
                    <a:pt x="11032" y="11221"/>
                    <a:pt x="13177" y="9818"/>
                    <a:pt x="15285" y="7714"/>
                  </a:cubicBezTo>
                  <a:cubicBezTo>
                    <a:pt x="17394" y="5610"/>
                    <a:pt x="19465" y="2805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81950" y="942222"/>
              <a:ext cx="472017" cy="62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7071" y="12829"/>
                  </a:moveTo>
                  <a:cubicBezTo>
                    <a:pt x="5812" y="12829"/>
                    <a:pt x="4552" y="12829"/>
                    <a:pt x="3439" y="13445"/>
                  </a:cubicBezTo>
                  <a:cubicBezTo>
                    <a:pt x="2325" y="14061"/>
                    <a:pt x="1356" y="15293"/>
                    <a:pt x="775" y="16562"/>
                  </a:cubicBezTo>
                  <a:cubicBezTo>
                    <a:pt x="194" y="17830"/>
                    <a:pt x="0" y="19135"/>
                    <a:pt x="0" y="19969"/>
                  </a:cubicBezTo>
                  <a:cubicBezTo>
                    <a:pt x="0" y="20802"/>
                    <a:pt x="194" y="21165"/>
                    <a:pt x="533" y="21346"/>
                  </a:cubicBezTo>
                  <a:cubicBezTo>
                    <a:pt x="872" y="21527"/>
                    <a:pt x="1356" y="21527"/>
                    <a:pt x="2083" y="20947"/>
                  </a:cubicBezTo>
                  <a:cubicBezTo>
                    <a:pt x="2809" y="20367"/>
                    <a:pt x="3778" y="19208"/>
                    <a:pt x="4407" y="17250"/>
                  </a:cubicBezTo>
                  <a:cubicBezTo>
                    <a:pt x="5037" y="15293"/>
                    <a:pt x="5327" y="12539"/>
                    <a:pt x="5279" y="9785"/>
                  </a:cubicBezTo>
                  <a:cubicBezTo>
                    <a:pt x="5230" y="7030"/>
                    <a:pt x="4843" y="4276"/>
                    <a:pt x="4552" y="2681"/>
                  </a:cubicBezTo>
                  <a:cubicBezTo>
                    <a:pt x="4262" y="1087"/>
                    <a:pt x="4068" y="652"/>
                    <a:pt x="3729" y="362"/>
                  </a:cubicBezTo>
                  <a:cubicBezTo>
                    <a:pt x="3390" y="72"/>
                    <a:pt x="2906" y="-73"/>
                    <a:pt x="2567" y="36"/>
                  </a:cubicBezTo>
                  <a:cubicBezTo>
                    <a:pt x="2228" y="144"/>
                    <a:pt x="2034" y="507"/>
                    <a:pt x="1937" y="1920"/>
                  </a:cubicBezTo>
                  <a:cubicBezTo>
                    <a:pt x="1840" y="3334"/>
                    <a:pt x="1840" y="5798"/>
                    <a:pt x="2228" y="8154"/>
                  </a:cubicBezTo>
                  <a:cubicBezTo>
                    <a:pt x="2615" y="10510"/>
                    <a:pt x="3390" y="12757"/>
                    <a:pt x="4117" y="14460"/>
                  </a:cubicBezTo>
                  <a:cubicBezTo>
                    <a:pt x="4843" y="16163"/>
                    <a:pt x="5521" y="17323"/>
                    <a:pt x="6005" y="18048"/>
                  </a:cubicBezTo>
                  <a:cubicBezTo>
                    <a:pt x="6490" y="18773"/>
                    <a:pt x="6780" y="19063"/>
                    <a:pt x="7071" y="19063"/>
                  </a:cubicBezTo>
                  <a:cubicBezTo>
                    <a:pt x="7361" y="19063"/>
                    <a:pt x="7652" y="18773"/>
                    <a:pt x="7846" y="17649"/>
                  </a:cubicBezTo>
                  <a:cubicBezTo>
                    <a:pt x="8039" y="16526"/>
                    <a:pt x="8136" y="14569"/>
                    <a:pt x="8185" y="13228"/>
                  </a:cubicBezTo>
                  <a:cubicBezTo>
                    <a:pt x="8233" y="11887"/>
                    <a:pt x="8233" y="11162"/>
                    <a:pt x="8233" y="10618"/>
                  </a:cubicBezTo>
                  <a:cubicBezTo>
                    <a:pt x="8233" y="10075"/>
                    <a:pt x="8233" y="9712"/>
                    <a:pt x="8475" y="9604"/>
                  </a:cubicBezTo>
                  <a:cubicBezTo>
                    <a:pt x="8717" y="9495"/>
                    <a:pt x="9202" y="9640"/>
                    <a:pt x="9977" y="10401"/>
                  </a:cubicBezTo>
                  <a:cubicBezTo>
                    <a:pt x="10752" y="11162"/>
                    <a:pt x="11817" y="12539"/>
                    <a:pt x="12350" y="13735"/>
                  </a:cubicBezTo>
                  <a:cubicBezTo>
                    <a:pt x="12883" y="14931"/>
                    <a:pt x="12883" y="15946"/>
                    <a:pt x="12737" y="16634"/>
                  </a:cubicBezTo>
                  <a:cubicBezTo>
                    <a:pt x="12592" y="17323"/>
                    <a:pt x="12301" y="17685"/>
                    <a:pt x="11962" y="17758"/>
                  </a:cubicBezTo>
                  <a:cubicBezTo>
                    <a:pt x="11623" y="17830"/>
                    <a:pt x="11236" y="17613"/>
                    <a:pt x="11284" y="16562"/>
                  </a:cubicBezTo>
                  <a:cubicBezTo>
                    <a:pt x="11333" y="15511"/>
                    <a:pt x="11817" y="13626"/>
                    <a:pt x="12301" y="12358"/>
                  </a:cubicBezTo>
                  <a:cubicBezTo>
                    <a:pt x="12786" y="11089"/>
                    <a:pt x="13270" y="10437"/>
                    <a:pt x="13803" y="9893"/>
                  </a:cubicBezTo>
                  <a:cubicBezTo>
                    <a:pt x="14335" y="9350"/>
                    <a:pt x="14917" y="8915"/>
                    <a:pt x="15159" y="8951"/>
                  </a:cubicBezTo>
                  <a:cubicBezTo>
                    <a:pt x="15401" y="8987"/>
                    <a:pt x="15304" y="9495"/>
                    <a:pt x="15110" y="10473"/>
                  </a:cubicBezTo>
                  <a:cubicBezTo>
                    <a:pt x="14917" y="11452"/>
                    <a:pt x="14626" y="12901"/>
                    <a:pt x="15159" y="13916"/>
                  </a:cubicBezTo>
                  <a:cubicBezTo>
                    <a:pt x="15691" y="14931"/>
                    <a:pt x="17048" y="15511"/>
                    <a:pt x="18258" y="15583"/>
                  </a:cubicBezTo>
                  <a:cubicBezTo>
                    <a:pt x="19469" y="15656"/>
                    <a:pt x="20535" y="15221"/>
                    <a:pt x="21600" y="14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755100" y="471192"/>
              <a:ext cx="59267" cy="5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528"/>
                  </a:moveTo>
                  <a:cubicBezTo>
                    <a:pt x="19286" y="205"/>
                    <a:pt x="16971" y="-119"/>
                    <a:pt x="15814" y="43"/>
                  </a:cubicBezTo>
                  <a:cubicBezTo>
                    <a:pt x="14657" y="205"/>
                    <a:pt x="14657" y="852"/>
                    <a:pt x="15043" y="2793"/>
                  </a:cubicBezTo>
                  <a:cubicBezTo>
                    <a:pt x="15429" y="4735"/>
                    <a:pt x="16200" y="7971"/>
                    <a:pt x="14271" y="11005"/>
                  </a:cubicBezTo>
                  <a:cubicBezTo>
                    <a:pt x="12343" y="14038"/>
                    <a:pt x="7714" y="16870"/>
                    <a:pt x="4629" y="18650"/>
                  </a:cubicBezTo>
                  <a:cubicBezTo>
                    <a:pt x="1543" y="20429"/>
                    <a:pt x="0" y="21157"/>
                    <a:pt x="0" y="21319"/>
                  </a:cubicBezTo>
                  <a:cubicBezTo>
                    <a:pt x="0" y="21481"/>
                    <a:pt x="1543" y="21077"/>
                    <a:pt x="3857" y="19782"/>
                  </a:cubicBezTo>
                  <a:cubicBezTo>
                    <a:pt x="6171" y="18488"/>
                    <a:pt x="9257" y="16303"/>
                    <a:pt x="12343" y="14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47605" y="389768"/>
              <a:ext cx="36521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815" y="21600"/>
                  </a:moveTo>
                  <a:cubicBezTo>
                    <a:pt x="2315" y="20829"/>
                    <a:pt x="1816" y="20057"/>
                    <a:pt x="1254" y="19286"/>
                  </a:cubicBezTo>
                  <a:cubicBezTo>
                    <a:pt x="692" y="18514"/>
                    <a:pt x="68" y="17743"/>
                    <a:pt x="5" y="16586"/>
                  </a:cubicBezTo>
                  <a:cubicBezTo>
                    <a:pt x="-57" y="15429"/>
                    <a:pt x="442" y="13886"/>
                    <a:pt x="2315" y="11314"/>
                  </a:cubicBezTo>
                  <a:cubicBezTo>
                    <a:pt x="4188" y="8743"/>
                    <a:pt x="7434" y="5143"/>
                    <a:pt x="10868" y="3086"/>
                  </a:cubicBezTo>
                  <a:cubicBezTo>
                    <a:pt x="14301" y="1029"/>
                    <a:pt x="17922" y="514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763566" y="707268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998516" y="1005718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733"/>
                    <a:pt x="9216" y="7467"/>
                    <a:pt x="12816" y="11067"/>
                  </a:cubicBezTo>
                  <a:cubicBezTo>
                    <a:pt x="16416" y="14667"/>
                    <a:pt x="19008" y="18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017566" y="967618"/>
              <a:ext cx="196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108"/>
                    <a:pt x="16955" y="2215"/>
                    <a:pt x="13819" y="4985"/>
                  </a:cubicBezTo>
                  <a:cubicBezTo>
                    <a:pt x="10684" y="7754"/>
                    <a:pt x="6735" y="12185"/>
                    <a:pt x="4297" y="15231"/>
                  </a:cubicBezTo>
                  <a:cubicBezTo>
                    <a:pt x="1858" y="18277"/>
                    <a:pt x="929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420916" y="688218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7280"/>
                    <a:pt x="4181" y="12960"/>
                    <a:pt x="7781" y="9360"/>
                  </a:cubicBezTo>
                  <a:cubicBezTo>
                    <a:pt x="11381" y="5760"/>
                    <a:pt x="1649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439966" y="840618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315051" y="294278"/>
              <a:ext cx="236166" cy="64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8" fill="norm" stroke="1" extrusionOk="0">
                  <a:moveTo>
                    <a:pt x="21518" y="2323"/>
                  </a:moveTo>
                  <a:cubicBezTo>
                    <a:pt x="20168" y="1551"/>
                    <a:pt x="18818" y="780"/>
                    <a:pt x="17179" y="359"/>
                  </a:cubicBezTo>
                  <a:cubicBezTo>
                    <a:pt x="15539" y="-62"/>
                    <a:pt x="13611" y="-132"/>
                    <a:pt x="11682" y="254"/>
                  </a:cubicBezTo>
                  <a:cubicBezTo>
                    <a:pt x="9754" y="639"/>
                    <a:pt x="7825" y="1481"/>
                    <a:pt x="5993" y="3059"/>
                  </a:cubicBezTo>
                  <a:cubicBezTo>
                    <a:pt x="4161" y="4637"/>
                    <a:pt x="2425" y="6951"/>
                    <a:pt x="1364" y="9300"/>
                  </a:cubicBezTo>
                  <a:cubicBezTo>
                    <a:pt x="304" y="11650"/>
                    <a:pt x="-82" y="14034"/>
                    <a:pt x="14" y="16068"/>
                  </a:cubicBezTo>
                  <a:cubicBezTo>
                    <a:pt x="111" y="18102"/>
                    <a:pt x="689" y="19785"/>
                    <a:pt x="1268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12244" y="700918"/>
              <a:ext cx="2564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328" y="21600"/>
                  </a:moveTo>
                  <a:cubicBezTo>
                    <a:pt x="1265" y="21600"/>
                    <a:pt x="203" y="21600"/>
                    <a:pt x="26" y="20520"/>
                  </a:cubicBezTo>
                  <a:cubicBezTo>
                    <a:pt x="-151" y="19440"/>
                    <a:pt x="557" y="17280"/>
                    <a:pt x="3213" y="14760"/>
                  </a:cubicBezTo>
                  <a:cubicBezTo>
                    <a:pt x="5869" y="12240"/>
                    <a:pt x="10472" y="9360"/>
                    <a:pt x="13836" y="6840"/>
                  </a:cubicBezTo>
                  <a:cubicBezTo>
                    <a:pt x="17200" y="4320"/>
                    <a:pt x="19324" y="2160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494066" y="789818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494066" y="815218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0"/>
                    <a:pt x="18124" y="0"/>
                    <a:pt x="15766" y="1200"/>
                  </a:cubicBezTo>
                  <a:cubicBezTo>
                    <a:pt x="13407" y="2400"/>
                    <a:pt x="10428" y="4800"/>
                    <a:pt x="7697" y="8400"/>
                  </a:cubicBezTo>
                  <a:cubicBezTo>
                    <a:pt x="4966" y="12000"/>
                    <a:pt x="2483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18916" y="2205868"/>
              <a:ext cx="7023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" y="18514"/>
                    <a:pt x="495" y="15429"/>
                    <a:pt x="742" y="13200"/>
                  </a:cubicBezTo>
                  <a:cubicBezTo>
                    <a:pt x="990" y="10971"/>
                    <a:pt x="1237" y="9600"/>
                    <a:pt x="1494" y="8571"/>
                  </a:cubicBezTo>
                  <a:cubicBezTo>
                    <a:pt x="1751" y="7543"/>
                    <a:pt x="2018" y="6857"/>
                    <a:pt x="2278" y="6514"/>
                  </a:cubicBezTo>
                  <a:cubicBezTo>
                    <a:pt x="2539" y="6171"/>
                    <a:pt x="2793" y="6171"/>
                    <a:pt x="3063" y="6171"/>
                  </a:cubicBezTo>
                  <a:cubicBezTo>
                    <a:pt x="3333" y="6171"/>
                    <a:pt x="3620" y="6171"/>
                    <a:pt x="3880" y="6343"/>
                  </a:cubicBezTo>
                  <a:cubicBezTo>
                    <a:pt x="4140" y="6514"/>
                    <a:pt x="4375" y="6857"/>
                    <a:pt x="4612" y="7029"/>
                  </a:cubicBezTo>
                  <a:cubicBezTo>
                    <a:pt x="4850" y="7200"/>
                    <a:pt x="5091" y="7200"/>
                    <a:pt x="5351" y="7200"/>
                  </a:cubicBezTo>
                  <a:cubicBezTo>
                    <a:pt x="5612" y="7200"/>
                    <a:pt x="5892" y="7200"/>
                    <a:pt x="6106" y="7200"/>
                  </a:cubicBezTo>
                  <a:cubicBezTo>
                    <a:pt x="6321" y="7200"/>
                    <a:pt x="6471" y="7200"/>
                    <a:pt x="6617" y="7029"/>
                  </a:cubicBezTo>
                  <a:cubicBezTo>
                    <a:pt x="6764" y="6857"/>
                    <a:pt x="6907" y="6514"/>
                    <a:pt x="7057" y="6343"/>
                  </a:cubicBezTo>
                  <a:cubicBezTo>
                    <a:pt x="7207" y="6171"/>
                    <a:pt x="7363" y="6171"/>
                    <a:pt x="7535" y="6000"/>
                  </a:cubicBezTo>
                  <a:cubicBezTo>
                    <a:pt x="7708" y="5829"/>
                    <a:pt x="7897" y="5486"/>
                    <a:pt x="8059" y="5143"/>
                  </a:cubicBezTo>
                  <a:cubicBezTo>
                    <a:pt x="8222" y="4800"/>
                    <a:pt x="8359" y="4457"/>
                    <a:pt x="8518" y="4286"/>
                  </a:cubicBezTo>
                  <a:cubicBezTo>
                    <a:pt x="8678" y="4114"/>
                    <a:pt x="8860" y="4114"/>
                    <a:pt x="9049" y="3943"/>
                  </a:cubicBezTo>
                  <a:cubicBezTo>
                    <a:pt x="9238" y="3771"/>
                    <a:pt x="9433" y="3429"/>
                    <a:pt x="9622" y="3086"/>
                  </a:cubicBezTo>
                  <a:cubicBezTo>
                    <a:pt x="9810" y="2743"/>
                    <a:pt x="9993" y="2400"/>
                    <a:pt x="10159" y="2229"/>
                  </a:cubicBezTo>
                  <a:cubicBezTo>
                    <a:pt x="10325" y="2057"/>
                    <a:pt x="10475" y="2057"/>
                    <a:pt x="10654" y="1886"/>
                  </a:cubicBezTo>
                  <a:cubicBezTo>
                    <a:pt x="10833" y="1714"/>
                    <a:pt x="11041" y="1371"/>
                    <a:pt x="11236" y="1200"/>
                  </a:cubicBezTo>
                  <a:cubicBezTo>
                    <a:pt x="11431" y="1029"/>
                    <a:pt x="11614" y="1029"/>
                    <a:pt x="11790" y="1029"/>
                  </a:cubicBezTo>
                  <a:cubicBezTo>
                    <a:pt x="11965" y="1029"/>
                    <a:pt x="12135" y="1029"/>
                    <a:pt x="12314" y="1029"/>
                  </a:cubicBezTo>
                  <a:cubicBezTo>
                    <a:pt x="12493" y="1029"/>
                    <a:pt x="12681" y="1029"/>
                    <a:pt x="12873" y="857"/>
                  </a:cubicBezTo>
                  <a:cubicBezTo>
                    <a:pt x="13065" y="686"/>
                    <a:pt x="13261" y="343"/>
                    <a:pt x="13450" y="171"/>
                  </a:cubicBezTo>
                  <a:cubicBezTo>
                    <a:pt x="13638" y="0"/>
                    <a:pt x="13821" y="0"/>
                    <a:pt x="14009" y="0"/>
                  </a:cubicBezTo>
                  <a:cubicBezTo>
                    <a:pt x="14198" y="0"/>
                    <a:pt x="14393" y="0"/>
                    <a:pt x="14576" y="0"/>
                  </a:cubicBezTo>
                  <a:cubicBezTo>
                    <a:pt x="14758" y="0"/>
                    <a:pt x="14927" y="0"/>
                    <a:pt x="15110" y="0"/>
                  </a:cubicBezTo>
                  <a:cubicBezTo>
                    <a:pt x="15292" y="0"/>
                    <a:pt x="15487" y="0"/>
                    <a:pt x="15676" y="0"/>
                  </a:cubicBezTo>
                  <a:cubicBezTo>
                    <a:pt x="15865" y="0"/>
                    <a:pt x="16047" y="0"/>
                    <a:pt x="16233" y="0"/>
                  </a:cubicBezTo>
                  <a:cubicBezTo>
                    <a:pt x="16418" y="0"/>
                    <a:pt x="16607" y="0"/>
                    <a:pt x="16877" y="171"/>
                  </a:cubicBezTo>
                  <a:cubicBezTo>
                    <a:pt x="17147" y="343"/>
                    <a:pt x="17499" y="686"/>
                    <a:pt x="17841" y="1029"/>
                  </a:cubicBezTo>
                  <a:cubicBezTo>
                    <a:pt x="18182" y="1371"/>
                    <a:pt x="18514" y="1714"/>
                    <a:pt x="18840" y="2229"/>
                  </a:cubicBezTo>
                  <a:cubicBezTo>
                    <a:pt x="19165" y="2743"/>
                    <a:pt x="19484" y="3429"/>
                    <a:pt x="19800" y="4286"/>
                  </a:cubicBezTo>
                  <a:cubicBezTo>
                    <a:pt x="20116" y="5143"/>
                    <a:pt x="20428" y="6171"/>
                    <a:pt x="20728" y="7200"/>
                  </a:cubicBezTo>
                  <a:cubicBezTo>
                    <a:pt x="21027" y="8229"/>
                    <a:pt x="21314" y="9257"/>
                    <a:pt x="21600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46537" y="2821818"/>
              <a:ext cx="101130" cy="49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8" fill="norm" stroke="1" extrusionOk="0">
                  <a:moveTo>
                    <a:pt x="21500" y="1098"/>
                  </a:moveTo>
                  <a:cubicBezTo>
                    <a:pt x="20600" y="549"/>
                    <a:pt x="19700" y="0"/>
                    <a:pt x="19475" y="0"/>
                  </a:cubicBezTo>
                  <a:cubicBezTo>
                    <a:pt x="19250" y="0"/>
                    <a:pt x="19700" y="549"/>
                    <a:pt x="18350" y="2197"/>
                  </a:cubicBezTo>
                  <a:cubicBezTo>
                    <a:pt x="17000" y="3844"/>
                    <a:pt x="13850" y="6590"/>
                    <a:pt x="10700" y="9381"/>
                  </a:cubicBezTo>
                  <a:cubicBezTo>
                    <a:pt x="7550" y="12173"/>
                    <a:pt x="4400" y="15010"/>
                    <a:pt x="2600" y="16886"/>
                  </a:cubicBezTo>
                  <a:cubicBezTo>
                    <a:pt x="800" y="18763"/>
                    <a:pt x="350" y="19678"/>
                    <a:pt x="125" y="20364"/>
                  </a:cubicBezTo>
                  <a:cubicBezTo>
                    <a:pt x="-100" y="21051"/>
                    <a:pt x="-100" y="21508"/>
                    <a:pt x="800" y="21554"/>
                  </a:cubicBezTo>
                  <a:cubicBezTo>
                    <a:pt x="1700" y="21600"/>
                    <a:pt x="3500" y="21234"/>
                    <a:pt x="5300" y="20410"/>
                  </a:cubicBezTo>
                  <a:cubicBezTo>
                    <a:pt x="7100" y="19586"/>
                    <a:pt x="8900" y="18305"/>
                    <a:pt x="10700" y="17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32545" y="2707518"/>
              <a:ext cx="3326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797" y="21600"/>
                  </a:moveTo>
                  <a:cubicBezTo>
                    <a:pt x="977" y="20400"/>
                    <a:pt x="156" y="19200"/>
                    <a:pt x="20" y="18000"/>
                  </a:cubicBezTo>
                  <a:cubicBezTo>
                    <a:pt x="-117" y="16800"/>
                    <a:pt x="430" y="15600"/>
                    <a:pt x="2549" y="13200"/>
                  </a:cubicBezTo>
                  <a:cubicBezTo>
                    <a:pt x="4668" y="10800"/>
                    <a:pt x="8359" y="7200"/>
                    <a:pt x="11777" y="4800"/>
                  </a:cubicBezTo>
                  <a:cubicBezTo>
                    <a:pt x="15194" y="2400"/>
                    <a:pt x="18339" y="12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401362" y="3025018"/>
              <a:ext cx="27330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512" y="21600"/>
                  </a:moveTo>
                  <a:cubicBezTo>
                    <a:pt x="1349" y="21600"/>
                    <a:pt x="186" y="21600"/>
                    <a:pt x="20" y="20400"/>
                  </a:cubicBezTo>
                  <a:cubicBezTo>
                    <a:pt x="-146" y="19200"/>
                    <a:pt x="685" y="16800"/>
                    <a:pt x="4008" y="13500"/>
                  </a:cubicBezTo>
                  <a:cubicBezTo>
                    <a:pt x="7331" y="10200"/>
                    <a:pt x="13146" y="6000"/>
                    <a:pt x="16469" y="3600"/>
                  </a:cubicBezTo>
                  <a:cubicBezTo>
                    <a:pt x="19792" y="1200"/>
                    <a:pt x="20623" y="600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649266" y="3266318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320"/>
                    <a:pt x="9931" y="8640"/>
                    <a:pt x="13531" y="12240"/>
                  </a:cubicBezTo>
                  <a:cubicBezTo>
                    <a:pt x="17131" y="15840"/>
                    <a:pt x="19366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668316" y="3257524"/>
              <a:ext cx="184151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79"/>
                  </a:moveTo>
                  <a:cubicBezTo>
                    <a:pt x="20359" y="24"/>
                    <a:pt x="19117" y="-130"/>
                    <a:pt x="18000" y="179"/>
                  </a:cubicBezTo>
                  <a:cubicBezTo>
                    <a:pt x="16883" y="487"/>
                    <a:pt x="15890" y="1259"/>
                    <a:pt x="13779" y="4113"/>
                  </a:cubicBezTo>
                  <a:cubicBezTo>
                    <a:pt x="11669" y="6967"/>
                    <a:pt x="8441" y="11904"/>
                    <a:pt x="5959" y="15144"/>
                  </a:cubicBezTo>
                  <a:cubicBezTo>
                    <a:pt x="3476" y="18384"/>
                    <a:pt x="1738" y="19927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004866" y="3418718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119166" y="3198235"/>
              <a:ext cx="127001" cy="10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0" y="3392"/>
                  </a:moveTo>
                  <a:cubicBezTo>
                    <a:pt x="1080" y="1315"/>
                    <a:pt x="2160" y="-762"/>
                    <a:pt x="3600" y="276"/>
                  </a:cubicBezTo>
                  <a:cubicBezTo>
                    <a:pt x="5040" y="1315"/>
                    <a:pt x="6840" y="5469"/>
                    <a:pt x="9900" y="9415"/>
                  </a:cubicBezTo>
                  <a:cubicBezTo>
                    <a:pt x="12960" y="13361"/>
                    <a:pt x="17280" y="17100"/>
                    <a:pt x="21600" y="20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247411" y="3223609"/>
              <a:ext cx="69169" cy="23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444" fill="norm" stroke="1" extrusionOk="0">
                  <a:moveTo>
                    <a:pt x="18151" y="2118"/>
                  </a:moveTo>
                  <a:cubicBezTo>
                    <a:pt x="19386" y="1170"/>
                    <a:pt x="20620" y="223"/>
                    <a:pt x="20003" y="33"/>
                  </a:cubicBezTo>
                  <a:cubicBezTo>
                    <a:pt x="19386" y="-156"/>
                    <a:pt x="16917" y="412"/>
                    <a:pt x="12906" y="2876"/>
                  </a:cubicBezTo>
                  <a:cubicBezTo>
                    <a:pt x="8894" y="5339"/>
                    <a:pt x="3340" y="9697"/>
                    <a:pt x="1180" y="13107"/>
                  </a:cubicBezTo>
                  <a:cubicBezTo>
                    <a:pt x="-980" y="16518"/>
                    <a:pt x="254" y="18981"/>
                    <a:pt x="1489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557415" y="2815203"/>
              <a:ext cx="190402" cy="48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6" fill="norm" stroke="1" extrusionOk="0">
                  <a:moveTo>
                    <a:pt x="21119" y="2236"/>
                  </a:moveTo>
                  <a:cubicBezTo>
                    <a:pt x="21119" y="1495"/>
                    <a:pt x="21119" y="753"/>
                    <a:pt x="20532" y="336"/>
                  </a:cubicBezTo>
                  <a:cubicBezTo>
                    <a:pt x="19945" y="-81"/>
                    <a:pt x="18771" y="-174"/>
                    <a:pt x="16541" y="429"/>
                  </a:cubicBezTo>
                  <a:cubicBezTo>
                    <a:pt x="14310" y="1031"/>
                    <a:pt x="11023" y="2329"/>
                    <a:pt x="7971" y="4322"/>
                  </a:cubicBezTo>
                  <a:cubicBezTo>
                    <a:pt x="4919" y="6315"/>
                    <a:pt x="2102" y="9004"/>
                    <a:pt x="810" y="11507"/>
                  </a:cubicBezTo>
                  <a:cubicBezTo>
                    <a:pt x="-481" y="14010"/>
                    <a:pt x="-246" y="16327"/>
                    <a:pt x="1632" y="17950"/>
                  </a:cubicBezTo>
                  <a:cubicBezTo>
                    <a:pt x="3510" y="19572"/>
                    <a:pt x="7032" y="20499"/>
                    <a:pt x="10554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784182" y="2960071"/>
              <a:ext cx="211285" cy="24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1" fill="norm" stroke="1" extrusionOk="0">
                  <a:moveTo>
                    <a:pt x="2099" y="5569"/>
                  </a:moveTo>
                  <a:cubicBezTo>
                    <a:pt x="1672" y="4662"/>
                    <a:pt x="1244" y="3754"/>
                    <a:pt x="816" y="2756"/>
                  </a:cubicBezTo>
                  <a:cubicBezTo>
                    <a:pt x="389" y="1758"/>
                    <a:pt x="-39" y="669"/>
                    <a:pt x="282" y="215"/>
                  </a:cubicBezTo>
                  <a:cubicBezTo>
                    <a:pt x="602" y="-239"/>
                    <a:pt x="1672" y="-57"/>
                    <a:pt x="3276" y="1576"/>
                  </a:cubicBezTo>
                  <a:cubicBezTo>
                    <a:pt x="4880" y="3210"/>
                    <a:pt x="7018" y="6295"/>
                    <a:pt x="7446" y="9653"/>
                  </a:cubicBezTo>
                  <a:cubicBezTo>
                    <a:pt x="7874" y="13011"/>
                    <a:pt x="6591" y="16642"/>
                    <a:pt x="5307" y="18729"/>
                  </a:cubicBezTo>
                  <a:cubicBezTo>
                    <a:pt x="4024" y="20816"/>
                    <a:pt x="2741" y="21361"/>
                    <a:pt x="1672" y="21361"/>
                  </a:cubicBezTo>
                  <a:cubicBezTo>
                    <a:pt x="602" y="21361"/>
                    <a:pt x="-253" y="20816"/>
                    <a:pt x="68" y="19092"/>
                  </a:cubicBezTo>
                  <a:cubicBezTo>
                    <a:pt x="389" y="17368"/>
                    <a:pt x="1886" y="14464"/>
                    <a:pt x="4024" y="11741"/>
                  </a:cubicBezTo>
                  <a:cubicBezTo>
                    <a:pt x="6163" y="9018"/>
                    <a:pt x="8943" y="6477"/>
                    <a:pt x="10975" y="4843"/>
                  </a:cubicBezTo>
                  <a:cubicBezTo>
                    <a:pt x="13006" y="3210"/>
                    <a:pt x="14290" y="2484"/>
                    <a:pt x="14717" y="2665"/>
                  </a:cubicBezTo>
                  <a:cubicBezTo>
                    <a:pt x="15145" y="2847"/>
                    <a:pt x="14717" y="3936"/>
                    <a:pt x="14183" y="6023"/>
                  </a:cubicBezTo>
                  <a:cubicBezTo>
                    <a:pt x="13648" y="8111"/>
                    <a:pt x="13006" y="11196"/>
                    <a:pt x="13434" y="13465"/>
                  </a:cubicBezTo>
                  <a:cubicBezTo>
                    <a:pt x="13862" y="15734"/>
                    <a:pt x="15359" y="17186"/>
                    <a:pt x="16856" y="17912"/>
                  </a:cubicBezTo>
                  <a:cubicBezTo>
                    <a:pt x="18353" y="18638"/>
                    <a:pt x="19850" y="18638"/>
                    <a:pt x="21347" y="18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39916" y="3107568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211366" y="2948818"/>
              <a:ext cx="176622" cy="4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7" fill="norm" stroke="1" extrusionOk="0">
                  <a:moveTo>
                    <a:pt x="0" y="0"/>
                  </a:moveTo>
                  <a:cubicBezTo>
                    <a:pt x="257" y="1007"/>
                    <a:pt x="514" y="2014"/>
                    <a:pt x="1929" y="2792"/>
                  </a:cubicBezTo>
                  <a:cubicBezTo>
                    <a:pt x="3343" y="3569"/>
                    <a:pt x="5914" y="4119"/>
                    <a:pt x="9000" y="3890"/>
                  </a:cubicBezTo>
                  <a:cubicBezTo>
                    <a:pt x="12086" y="3661"/>
                    <a:pt x="15686" y="2654"/>
                    <a:pt x="17743" y="1831"/>
                  </a:cubicBezTo>
                  <a:cubicBezTo>
                    <a:pt x="19800" y="1007"/>
                    <a:pt x="20314" y="366"/>
                    <a:pt x="20057" y="229"/>
                  </a:cubicBezTo>
                  <a:cubicBezTo>
                    <a:pt x="19800" y="92"/>
                    <a:pt x="18771" y="458"/>
                    <a:pt x="18257" y="1419"/>
                  </a:cubicBezTo>
                  <a:cubicBezTo>
                    <a:pt x="17743" y="2380"/>
                    <a:pt x="17743" y="3936"/>
                    <a:pt x="18386" y="6544"/>
                  </a:cubicBezTo>
                  <a:cubicBezTo>
                    <a:pt x="19029" y="9153"/>
                    <a:pt x="20314" y="12814"/>
                    <a:pt x="20957" y="15193"/>
                  </a:cubicBezTo>
                  <a:cubicBezTo>
                    <a:pt x="21600" y="17573"/>
                    <a:pt x="21600" y="18671"/>
                    <a:pt x="21086" y="19495"/>
                  </a:cubicBezTo>
                  <a:cubicBezTo>
                    <a:pt x="20571" y="20319"/>
                    <a:pt x="19543" y="20868"/>
                    <a:pt x="18129" y="21188"/>
                  </a:cubicBezTo>
                  <a:cubicBezTo>
                    <a:pt x="16714" y="21508"/>
                    <a:pt x="14914" y="21600"/>
                    <a:pt x="12729" y="21142"/>
                  </a:cubicBezTo>
                  <a:cubicBezTo>
                    <a:pt x="10543" y="20685"/>
                    <a:pt x="7971" y="19678"/>
                    <a:pt x="6300" y="18168"/>
                  </a:cubicBezTo>
                  <a:cubicBezTo>
                    <a:pt x="4629" y="16658"/>
                    <a:pt x="3857" y="14644"/>
                    <a:pt x="3086" y="12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452666" y="2762981"/>
              <a:ext cx="119455" cy="5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99" fill="norm" stroke="1" extrusionOk="0">
                  <a:moveTo>
                    <a:pt x="0" y="2588"/>
                  </a:moveTo>
                  <a:cubicBezTo>
                    <a:pt x="1862" y="1748"/>
                    <a:pt x="3724" y="908"/>
                    <a:pt x="5586" y="445"/>
                  </a:cubicBezTo>
                  <a:cubicBezTo>
                    <a:pt x="7448" y="-17"/>
                    <a:pt x="9310" y="-101"/>
                    <a:pt x="10614" y="109"/>
                  </a:cubicBezTo>
                  <a:cubicBezTo>
                    <a:pt x="11917" y="319"/>
                    <a:pt x="12662" y="824"/>
                    <a:pt x="14710" y="2588"/>
                  </a:cubicBezTo>
                  <a:cubicBezTo>
                    <a:pt x="16759" y="4353"/>
                    <a:pt x="20110" y="7379"/>
                    <a:pt x="20855" y="10195"/>
                  </a:cubicBezTo>
                  <a:cubicBezTo>
                    <a:pt x="21600" y="13010"/>
                    <a:pt x="19738" y="15616"/>
                    <a:pt x="16014" y="17465"/>
                  </a:cubicBezTo>
                  <a:cubicBezTo>
                    <a:pt x="12290" y="19314"/>
                    <a:pt x="6703" y="20406"/>
                    <a:pt x="1117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132116" y="3067574"/>
              <a:ext cx="19050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6000" y="13205"/>
                    <a:pt x="12000" y="5728"/>
                    <a:pt x="15600" y="2405"/>
                  </a:cubicBezTo>
                  <a:cubicBezTo>
                    <a:pt x="19200" y="-918"/>
                    <a:pt x="20400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144816" y="320916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944916" y="2732875"/>
              <a:ext cx="266701" cy="58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2332"/>
                  </a:moveTo>
                  <a:cubicBezTo>
                    <a:pt x="20400" y="1711"/>
                    <a:pt x="19200" y="1089"/>
                    <a:pt x="17057" y="623"/>
                  </a:cubicBezTo>
                  <a:cubicBezTo>
                    <a:pt x="14914" y="157"/>
                    <a:pt x="11829" y="-154"/>
                    <a:pt x="9343" y="79"/>
                  </a:cubicBezTo>
                  <a:cubicBezTo>
                    <a:pt x="6857" y="312"/>
                    <a:pt x="4971" y="1089"/>
                    <a:pt x="3600" y="2604"/>
                  </a:cubicBezTo>
                  <a:cubicBezTo>
                    <a:pt x="2229" y="4119"/>
                    <a:pt x="1371" y="6373"/>
                    <a:pt x="1029" y="8975"/>
                  </a:cubicBezTo>
                  <a:cubicBezTo>
                    <a:pt x="686" y="11578"/>
                    <a:pt x="857" y="14531"/>
                    <a:pt x="771" y="16668"/>
                  </a:cubicBezTo>
                  <a:cubicBezTo>
                    <a:pt x="686" y="18804"/>
                    <a:pt x="343" y="20125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871801" y="3139318"/>
              <a:ext cx="2001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715" y="21600"/>
                  </a:moveTo>
                  <a:cubicBezTo>
                    <a:pt x="805" y="18720"/>
                    <a:pt x="-104" y="15840"/>
                    <a:pt x="10" y="13320"/>
                  </a:cubicBezTo>
                  <a:cubicBezTo>
                    <a:pt x="123" y="10800"/>
                    <a:pt x="1260" y="8640"/>
                    <a:pt x="5012" y="6480"/>
                  </a:cubicBezTo>
                  <a:cubicBezTo>
                    <a:pt x="8763" y="4320"/>
                    <a:pt x="15130" y="216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097316" y="3259968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959"/>
                    <a:pt x="11829" y="11917"/>
                    <a:pt x="15429" y="15517"/>
                  </a:cubicBezTo>
                  <a:cubicBezTo>
                    <a:pt x="19029" y="19117"/>
                    <a:pt x="20314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110016" y="3291718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720"/>
                    <a:pt x="15750" y="1440"/>
                    <a:pt x="12825" y="3510"/>
                  </a:cubicBezTo>
                  <a:cubicBezTo>
                    <a:pt x="9900" y="5580"/>
                    <a:pt x="6975" y="9000"/>
                    <a:pt x="4837" y="12240"/>
                  </a:cubicBezTo>
                  <a:cubicBezTo>
                    <a:pt x="2700" y="15480"/>
                    <a:pt x="135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300516" y="3418718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432126" y="3274784"/>
              <a:ext cx="141441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167" y="4215"/>
                  </a:moveTo>
                  <a:cubicBezTo>
                    <a:pt x="897" y="2107"/>
                    <a:pt x="-374" y="0"/>
                    <a:pt x="102" y="0"/>
                  </a:cubicBezTo>
                  <a:cubicBezTo>
                    <a:pt x="579" y="0"/>
                    <a:pt x="2802" y="2107"/>
                    <a:pt x="6614" y="6059"/>
                  </a:cubicBezTo>
                  <a:cubicBezTo>
                    <a:pt x="10426" y="10010"/>
                    <a:pt x="15826" y="15805"/>
                    <a:pt x="21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578073" y="3253618"/>
              <a:ext cx="1224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0833" y="0"/>
                  </a:moveTo>
                  <a:cubicBezTo>
                    <a:pt x="17233" y="351"/>
                    <a:pt x="13633" y="702"/>
                    <a:pt x="9853" y="2107"/>
                  </a:cubicBezTo>
                  <a:cubicBezTo>
                    <a:pt x="6073" y="3512"/>
                    <a:pt x="2113" y="5971"/>
                    <a:pt x="673" y="8429"/>
                  </a:cubicBezTo>
                  <a:cubicBezTo>
                    <a:pt x="-767" y="10888"/>
                    <a:pt x="313" y="13346"/>
                    <a:pt x="1933" y="15541"/>
                  </a:cubicBezTo>
                  <a:cubicBezTo>
                    <a:pt x="3553" y="17737"/>
                    <a:pt x="5713" y="19668"/>
                    <a:pt x="7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903810" y="2853136"/>
              <a:ext cx="184107" cy="45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0" fill="norm" stroke="1" extrusionOk="0">
                  <a:moveTo>
                    <a:pt x="21110" y="3035"/>
                  </a:moveTo>
                  <a:cubicBezTo>
                    <a:pt x="21110" y="2533"/>
                    <a:pt x="21110" y="2030"/>
                    <a:pt x="20867" y="1528"/>
                  </a:cubicBezTo>
                  <a:cubicBezTo>
                    <a:pt x="20625" y="1026"/>
                    <a:pt x="20139" y="523"/>
                    <a:pt x="19290" y="222"/>
                  </a:cubicBezTo>
                  <a:cubicBezTo>
                    <a:pt x="18440" y="-80"/>
                    <a:pt x="17227" y="-180"/>
                    <a:pt x="14921" y="624"/>
                  </a:cubicBezTo>
                  <a:cubicBezTo>
                    <a:pt x="12616" y="1427"/>
                    <a:pt x="9218" y="3135"/>
                    <a:pt x="6306" y="5647"/>
                  </a:cubicBezTo>
                  <a:cubicBezTo>
                    <a:pt x="3393" y="8159"/>
                    <a:pt x="966" y="11474"/>
                    <a:pt x="238" y="13935"/>
                  </a:cubicBezTo>
                  <a:cubicBezTo>
                    <a:pt x="-490" y="16397"/>
                    <a:pt x="481" y="18004"/>
                    <a:pt x="2786" y="19109"/>
                  </a:cubicBezTo>
                  <a:cubicBezTo>
                    <a:pt x="5092" y="20214"/>
                    <a:pt x="8732" y="20817"/>
                    <a:pt x="12373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131657" y="3041639"/>
              <a:ext cx="178511" cy="2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11" fill="norm" stroke="1" extrusionOk="0">
                  <a:moveTo>
                    <a:pt x="1591" y="2272"/>
                  </a:moveTo>
                  <a:cubicBezTo>
                    <a:pt x="1340" y="1235"/>
                    <a:pt x="1089" y="199"/>
                    <a:pt x="1591" y="26"/>
                  </a:cubicBezTo>
                  <a:cubicBezTo>
                    <a:pt x="2094" y="-147"/>
                    <a:pt x="3349" y="544"/>
                    <a:pt x="4731" y="2531"/>
                  </a:cubicBezTo>
                  <a:cubicBezTo>
                    <a:pt x="6112" y="4519"/>
                    <a:pt x="7619" y="7802"/>
                    <a:pt x="7494" y="10999"/>
                  </a:cubicBezTo>
                  <a:cubicBezTo>
                    <a:pt x="7368" y="14195"/>
                    <a:pt x="5610" y="17306"/>
                    <a:pt x="4103" y="19120"/>
                  </a:cubicBezTo>
                  <a:cubicBezTo>
                    <a:pt x="2596" y="20935"/>
                    <a:pt x="1340" y="21453"/>
                    <a:pt x="587" y="21280"/>
                  </a:cubicBezTo>
                  <a:cubicBezTo>
                    <a:pt x="-167" y="21107"/>
                    <a:pt x="-418" y="20243"/>
                    <a:pt x="1215" y="17738"/>
                  </a:cubicBezTo>
                  <a:cubicBezTo>
                    <a:pt x="2847" y="15232"/>
                    <a:pt x="6363" y="11085"/>
                    <a:pt x="9126" y="8234"/>
                  </a:cubicBezTo>
                  <a:cubicBezTo>
                    <a:pt x="11889" y="5383"/>
                    <a:pt x="13898" y="3827"/>
                    <a:pt x="15531" y="2531"/>
                  </a:cubicBezTo>
                  <a:cubicBezTo>
                    <a:pt x="17163" y="1235"/>
                    <a:pt x="18419" y="199"/>
                    <a:pt x="18796" y="199"/>
                  </a:cubicBezTo>
                  <a:cubicBezTo>
                    <a:pt x="19173" y="199"/>
                    <a:pt x="18670" y="1235"/>
                    <a:pt x="17666" y="3568"/>
                  </a:cubicBezTo>
                  <a:cubicBezTo>
                    <a:pt x="16661" y="5901"/>
                    <a:pt x="15154" y="9530"/>
                    <a:pt x="15656" y="12467"/>
                  </a:cubicBezTo>
                  <a:cubicBezTo>
                    <a:pt x="16159" y="15405"/>
                    <a:pt x="18670" y="17651"/>
                    <a:pt x="21182" y="19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367316" y="3304418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540963" y="3107568"/>
              <a:ext cx="196372" cy="54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05" fill="norm" stroke="1" extrusionOk="0">
                  <a:moveTo>
                    <a:pt x="4539" y="0"/>
                  </a:moveTo>
                  <a:cubicBezTo>
                    <a:pt x="2947" y="1001"/>
                    <a:pt x="1356" y="2002"/>
                    <a:pt x="560" y="2794"/>
                  </a:cubicBezTo>
                  <a:cubicBezTo>
                    <a:pt x="-236" y="3586"/>
                    <a:pt x="-236" y="4170"/>
                    <a:pt x="901" y="4629"/>
                  </a:cubicBezTo>
                  <a:cubicBezTo>
                    <a:pt x="2038" y="5087"/>
                    <a:pt x="4311" y="5421"/>
                    <a:pt x="7153" y="4962"/>
                  </a:cubicBezTo>
                  <a:cubicBezTo>
                    <a:pt x="9996" y="4503"/>
                    <a:pt x="13406" y="3253"/>
                    <a:pt x="15339" y="2419"/>
                  </a:cubicBezTo>
                  <a:cubicBezTo>
                    <a:pt x="17271" y="1585"/>
                    <a:pt x="17726" y="1168"/>
                    <a:pt x="17840" y="1459"/>
                  </a:cubicBezTo>
                  <a:cubicBezTo>
                    <a:pt x="17953" y="1751"/>
                    <a:pt x="17726" y="2752"/>
                    <a:pt x="18181" y="4712"/>
                  </a:cubicBezTo>
                  <a:cubicBezTo>
                    <a:pt x="18636" y="6672"/>
                    <a:pt x="19772" y="9591"/>
                    <a:pt x="20455" y="12051"/>
                  </a:cubicBezTo>
                  <a:cubicBezTo>
                    <a:pt x="21137" y="14511"/>
                    <a:pt x="21364" y="16513"/>
                    <a:pt x="20682" y="18056"/>
                  </a:cubicBezTo>
                  <a:cubicBezTo>
                    <a:pt x="20000" y="19598"/>
                    <a:pt x="18408" y="20683"/>
                    <a:pt x="16021" y="21141"/>
                  </a:cubicBezTo>
                  <a:cubicBezTo>
                    <a:pt x="13633" y="21600"/>
                    <a:pt x="10450" y="21433"/>
                    <a:pt x="8404" y="20849"/>
                  </a:cubicBezTo>
                  <a:cubicBezTo>
                    <a:pt x="6358" y="20266"/>
                    <a:pt x="5448" y="19265"/>
                    <a:pt x="4539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843566" y="2898018"/>
              <a:ext cx="15017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7005" y="0"/>
                  </a:moveTo>
                  <a:cubicBezTo>
                    <a:pt x="11676" y="2198"/>
                    <a:pt x="16346" y="4396"/>
                    <a:pt x="18827" y="6859"/>
                  </a:cubicBezTo>
                  <a:cubicBezTo>
                    <a:pt x="21308" y="9322"/>
                    <a:pt x="21600" y="12051"/>
                    <a:pt x="18097" y="14552"/>
                  </a:cubicBezTo>
                  <a:cubicBezTo>
                    <a:pt x="14595" y="17053"/>
                    <a:pt x="7297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6816" y="2721674"/>
              <a:ext cx="311252" cy="61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82" fill="norm" stroke="1" extrusionOk="0">
                  <a:moveTo>
                    <a:pt x="20878" y="16537"/>
                  </a:moveTo>
                  <a:cubicBezTo>
                    <a:pt x="21168" y="15800"/>
                    <a:pt x="21458" y="15062"/>
                    <a:pt x="21241" y="14288"/>
                  </a:cubicBezTo>
                  <a:cubicBezTo>
                    <a:pt x="21023" y="13514"/>
                    <a:pt x="20298" y="12703"/>
                    <a:pt x="19211" y="12187"/>
                  </a:cubicBezTo>
                  <a:cubicBezTo>
                    <a:pt x="18124" y="11671"/>
                    <a:pt x="16674" y="11450"/>
                    <a:pt x="14790" y="11745"/>
                  </a:cubicBezTo>
                  <a:cubicBezTo>
                    <a:pt x="12905" y="12040"/>
                    <a:pt x="10586" y="12851"/>
                    <a:pt x="8846" y="14067"/>
                  </a:cubicBezTo>
                  <a:cubicBezTo>
                    <a:pt x="7106" y="15284"/>
                    <a:pt x="5947" y="16905"/>
                    <a:pt x="5512" y="18159"/>
                  </a:cubicBezTo>
                  <a:cubicBezTo>
                    <a:pt x="5077" y="19412"/>
                    <a:pt x="5367" y="20296"/>
                    <a:pt x="5947" y="20813"/>
                  </a:cubicBezTo>
                  <a:cubicBezTo>
                    <a:pt x="6526" y="21329"/>
                    <a:pt x="7396" y="21476"/>
                    <a:pt x="8701" y="21329"/>
                  </a:cubicBezTo>
                  <a:cubicBezTo>
                    <a:pt x="10006" y="21181"/>
                    <a:pt x="11745" y="20739"/>
                    <a:pt x="13775" y="19780"/>
                  </a:cubicBezTo>
                  <a:cubicBezTo>
                    <a:pt x="15804" y="18822"/>
                    <a:pt x="18124" y="17348"/>
                    <a:pt x="19139" y="15357"/>
                  </a:cubicBezTo>
                  <a:cubicBezTo>
                    <a:pt x="20153" y="13367"/>
                    <a:pt x="19863" y="10860"/>
                    <a:pt x="18994" y="8464"/>
                  </a:cubicBezTo>
                  <a:cubicBezTo>
                    <a:pt x="18124" y="6068"/>
                    <a:pt x="16674" y="3783"/>
                    <a:pt x="14790" y="2346"/>
                  </a:cubicBezTo>
                  <a:cubicBezTo>
                    <a:pt x="12905" y="908"/>
                    <a:pt x="10586" y="318"/>
                    <a:pt x="8339" y="97"/>
                  </a:cubicBezTo>
                  <a:cubicBezTo>
                    <a:pt x="6092" y="-124"/>
                    <a:pt x="3917" y="23"/>
                    <a:pt x="2467" y="650"/>
                  </a:cubicBezTo>
                  <a:cubicBezTo>
                    <a:pt x="1018" y="1277"/>
                    <a:pt x="293" y="2382"/>
                    <a:pt x="75" y="3120"/>
                  </a:cubicBezTo>
                  <a:cubicBezTo>
                    <a:pt x="-142" y="3857"/>
                    <a:pt x="148" y="4225"/>
                    <a:pt x="438" y="4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51079" y="2645501"/>
              <a:ext cx="406038" cy="26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4" fill="norm" stroke="1" extrusionOk="0">
                  <a:moveTo>
                    <a:pt x="317" y="5023"/>
                  </a:moveTo>
                  <a:cubicBezTo>
                    <a:pt x="93" y="3823"/>
                    <a:pt x="-131" y="2623"/>
                    <a:pt x="93" y="1766"/>
                  </a:cubicBezTo>
                  <a:cubicBezTo>
                    <a:pt x="317" y="909"/>
                    <a:pt x="988" y="394"/>
                    <a:pt x="2219" y="137"/>
                  </a:cubicBezTo>
                  <a:cubicBezTo>
                    <a:pt x="3450" y="-120"/>
                    <a:pt x="5241" y="-120"/>
                    <a:pt x="6360" y="1080"/>
                  </a:cubicBezTo>
                  <a:cubicBezTo>
                    <a:pt x="7479" y="2280"/>
                    <a:pt x="7927" y="4680"/>
                    <a:pt x="7479" y="7680"/>
                  </a:cubicBezTo>
                  <a:cubicBezTo>
                    <a:pt x="7032" y="10680"/>
                    <a:pt x="5689" y="14280"/>
                    <a:pt x="4849" y="16423"/>
                  </a:cubicBezTo>
                  <a:cubicBezTo>
                    <a:pt x="4010" y="18566"/>
                    <a:pt x="3674" y="19251"/>
                    <a:pt x="3674" y="19937"/>
                  </a:cubicBezTo>
                  <a:cubicBezTo>
                    <a:pt x="3674" y="20623"/>
                    <a:pt x="4010" y="21309"/>
                    <a:pt x="4961" y="21394"/>
                  </a:cubicBezTo>
                  <a:cubicBezTo>
                    <a:pt x="5913" y="21480"/>
                    <a:pt x="7479" y="20966"/>
                    <a:pt x="10333" y="20451"/>
                  </a:cubicBezTo>
                  <a:cubicBezTo>
                    <a:pt x="13187" y="19937"/>
                    <a:pt x="17328" y="19423"/>
                    <a:pt x="21469" y="18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6366" y="3717432"/>
              <a:ext cx="1365251" cy="15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938" y="19463"/>
                    <a:pt x="1875" y="17363"/>
                    <a:pt x="3014" y="15413"/>
                  </a:cubicBezTo>
                  <a:cubicBezTo>
                    <a:pt x="4153" y="13463"/>
                    <a:pt x="5492" y="11663"/>
                    <a:pt x="6765" y="10013"/>
                  </a:cubicBezTo>
                  <a:cubicBezTo>
                    <a:pt x="8037" y="8363"/>
                    <a:pt x="9243" y="6863"/>
                    <a:pt x="10532" y="5363"/>
                  </a:cubicBezTo>
                  <a:cubicBezTo>
                    <a:pt x="11821" y="3863"/>
                    <a:pt x="13194" y="2363"/>
                    <a:pt x="14601" y="1463"/>
                  </a:cubicBezTo>
                  <a:cubicBezTo>
                    <a:pt x="16007" y="563"/>
                    <a:pt x="17447" y="263"/>
                    <a:pt x="18519" y="113"/>
                  </a:cubicBezTo>
                  <a:cubicBezTo>
                    <a:pt x="19591" y="-37"/>
                    <a:pt x="20294" y="-37"/>
                    <a:pt x="20746" y="113"/>
                  </a:cubicBezTo>
                  <a:cubicBezTo>
                    <a:pt x="21198" y="263"/>
                    <a:pt x="21399" y="563"/>
                    <a:pt x="21500" y="1013"/>
                  </a:cubicBezTo>
                  <a:cubicBezTo>
                    <a:pt x="21600" y="1463"/>
                    <a:pt x="21600" y="2063"/>
                    <a:pt x="21600" y="2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-1" y="4017330"/>
              <a:ext cx="360269" cy="45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64" fill="norm" stroke="1" extrusionOk="0">
                  <a:moveTo>
                    <a:pt x="20995" y="13891"/>
                  </a:moveTo>
                  <a:cubicBezTo>
                    <a:pt x="21246" y="13296"/>
                    <a:pt x="21497" y="12702"/>
                    <a:pt x="21309" y="12256"/>
                  </a:cubicBezTo>
                  <a:cubicBezTo>
                    <a:pt x="21120" y="11810"/>
                    <a:pt x="20492" y="11513"/>
                    <a:pt x="19174" y="11315"/>
                  </a:cubicBezTo>
                  <a:cubicBezTo>
                    <a:pt x="17855" y="11116"/>
                    <a:pt x="15846" y="11017"/>
                    <a:pt x="13397" y="11612"/>
                  </a:cubicBezTo>
                  <a:cubicBezTo>
                    <a:pt x="10948" y="12206"/>
                    <a:pt x="8060" y="13494"/>
                    <a:pt x="6113" y="14832"/>
                  </a:cubicBezTo>
                  <a:cubicBezTo>
                    <a:pt x="4167" y="16170"/>
                    <a:pt x="3162" y="17557"/>
                    <a:pt x="2660" y="18548"/>
                  </a:cubicBezTo>
                  <a:cubicBezTo>
                    <a:pt x="2157" y="19539"/>
                    <a:pt x="2157" y="20133"/>
                    <a:pt x="2471" y="20579"/>
                  </a:cubicBezTo>
                  <a:cubicBezTo>
                    <a:pt x="2785" y="21025"/>
                    <a:pt x="3413" y="21322"/>
                    <a:pt x="4795" y="21074"/>
                  </a:cubicBezTo>
                  <a:cubicBezTo>
                    <a:pt x="6176" y="20827"/>
                    <a:pt x="8311" y="20034"/>
                    <a:pt x="10257" y="18548"/>
                  </a:cubicBezTo>
                  <a:cubicBezTo>
                    <a:pt x="12204" y="17061"/>
                    <a:pt x="13962" y="14882"/>
                    <a:pt x="14778" y="12305"/>
                  </a:cubicBezTo>
                  <a:cubicBezTo>
                    <a:pt x="15595" y="9729"/>
                    <a:pt x="15469" y="6757"/>
                    <a:pt x="14088" y="4528"/>
                  </a:cubicBezTo>
                  <a:cubicBezTo>
                    <a:pt x="12706" y="2298"/>
                    <a:pt x="10069" y="812"/>
                    <a:pt x="7620" y="267"/>
                  </a:cubicBezTo>
                  <a:cubicBezTo>
                    <a:pt x="5171" y="-278"/>
                    <a:pt x="2911" y="118"/>
                    <a:pt x="1592" y="515"/>
                  </a:cubicBezTo>
                  <a:cubicBezTo>
                    <a:pt x="274" y="911"/>
                    <a:pt x="-103" y="1307"/>
                    <a:pt x="23" y="2150"/>
                  </a:cubicBezTo>
                  <a:cubicBezTo>
                    <a:pt x="148" y="2992"/>
                    <a:pt x="776" y="4280"/>
                    <a:pt x="1404" y="5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66566" y="4200951"/>
              <a:ext cx="330201" cy="22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1688"/>
                  </a:moveTo>
                  <a:cubicBezTo>
                    <a:pt x="692" y="1288"/>
                    <a:pt x="1385" y="888"/>
                    <a:pt x="2562" y="2188"/>
                  </a:cubicBezTo>
                  <a:cubicBezTo>
                    <a:pt x="3738" y="3488"/>
                    <a:pt x="5400" y="6488"/>
                    <a:pt x="6092" y="9088"/>
                  </a:cubicBezTo>
                  <a:cubicBezTo>
                    <a:pt x="6785" y="11688"/>
                    <a:pt x="6508" y="13888"/>
                    <a:pt x="5885" y="15788"/>
                  </a:cubicBezTo>
                  <a:cubicBezTo>
                    <a:pt x="5262" y="17688"/>
                    <a:pt x="4292" y="19288"/>
                    <a:pt x="3392" y="20188"/>
                  </a:cubicBezTo>
                  <a:cubicBezTo>
                    <a:pt x="2492" y="21088"/>
                    <a:pt x="1662" y="21288"/>
                    <a:pt x="1315" y="20288"/>
                  </a:cubicBezTo>
                  <a:cubicBezTo>
                    <a:pt x="969" y="19288"/>
                    <a:pt x="1108" y="17088"/>
                    <a:pt x="2354" y="14188"/>
                  </a:cubicBezTo>
                  <a:cubicBezTo>
                    <a:pt x="3600" y="11288"/>
                    <a:pt x="5954" y="7688"/>
                    <a:pt x="7962" y="4988"/>
                  </a:cubicBezTo>
                  <a:cubicBezTo>
                    <a:pt x="9969" y="2288"/>
                    <a:pt x="11631" y="488"/>
                    <a:pt x="12254" y="88"/>
                  </a:cubicBezTo>
                  <a:cubicBezTo>
                    <a:pt x="12877" y="-312"/>
                    <a:pt x="12462" y="688"/>
                    <a:pt x="12046" y="2288"/>
                  </a:cubicBezTo>
                  <a:cubicBezTo>
                    <a:pt x="11631" y="3888"/>
                    <a:pt x="11215" y="6088"/>
                    <a:pt x="11215" y="8088"/>
                  </a:cubicBezTo>
                  <a:cubicBezTo>
                    <a:pt x="11215" y="10088"/>
                    <a:pt x="11631" y="11888"/>
                    <a:pt x="13431" y="13188"/>
                  </a:cubicBezTo>
                  <a:cubicBezTo>
                    <a:pt x="15231" y="14488"/>
                    <a:pt x="18415" y="15288"/>
                    <a:pt x="21600" y="16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42816" y="3955716"/>
              <a:ext cx="273051" cy="45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15811"/>
                  </a:moveTo>
                  <a:cubicBezTo>
                    <a:pt x="20093" y="14923"/>
                    <a:pt x="18586" y="14035"/>
                    <a:pt x="16912" y="13542"/>
                  </a:cubicBezTo>
                  <a:cubicBezTo>
                    <a:pt x="15237" y="13049"/>
                    <a:pt x="13395" y="12950"/>
                    <a:pt x="11219" y="13345"/>
                  </a:cubicBezTo>
                  <a:cubicBezTo>
                    <a:pt x="9042" y="13739"/>
                    <a:pt x="6530" y="14627"/>
                    <a:pt x="4940" y="15860"/>
                  </a:cubicBezTo>
                  <a:cubicBezTo>
                    <a:pt x="3349" y="17093"/>
                    <a:pt x="2679" y="18671"/>
                    <a:pt x="2595" y="19657"/>
                  </a:cubicBezTo>
                  <a:cubicBezTo>
                    <a:pt x="2512" y="20644"/>
                    <a:pt x="3014" y="21038"/>
                    <a:pt x="4353" y="21186"/>
                  </a:cubicBezTo>
                  <a:cubicBezTo>
                    <a:pt x="5693" y="21334"/>
                    <a:pt x="7870" y="21235"/>
                    <a:pt x="10716" y="20052"/>
                  </a:cubicBezTo>
                  <a:cubicBezTo>
                    <a:pt x="13563" y="18868"/>
                    <a:pt x="17079" y="16600"/>
                    <a:pt x="19088" y="14134"/>
                  </a:cubicBezTo>
                  <a:cubicBezTo>
                    <a:pt x="21098" y="11668"/>
                    <a:pt x="21600" y="9005"/>
                    <a:pt x="20512" y="6638"/>
                  </a:cubicBezTo>
                  <a:cubicBezTo>
                    <a:pt x="19423" y="4271"/>
                    <a:pt x="16744" y="2200"/>
                    <a:pt x="13479" y="1066"/>
                  </a:cubicBezTo>
                  <a:cubicBezTo>
                    <a:pt x="10214" y="-69"/>
                    <a:pt x="6363" y="-266"/>
                    <a:pt x="4019" y="326"/>
                  </a:cubicBezTo>
                  <a:cubicBezTo>
                    <a:pt x="1674" y="918"/>
                    <a:pt x="837" y="2298"/>
                    <a:pt x="0" y="3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57406" y="4203855"/>
              <a:ext cx="203800" cy="57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26" fill="norm" stroke="1" extrusionOk="0">
                  <a:moveTo>
                    <a:pt x="6915" y="85"/>
                  </a:moveTo>
                  <a:cubicBezTo>
                    <a:pt x="5813" y="6"/>
                    <a:pt x="4711" y="-74"/>
                    <a:pt x="4050" y="125"/>
                  </a:cubicBezTo>
                  <a:cubicBezTo>
                    <a:pt x="3389" y="325"/>
                    <a:pt x="3168" y="803"/>
                    <a:pt x="3389" y="1480"/>
                  </a:cubicBezTo>
                  <a:cubicBezTo>
                    <a:pt x="3609" y="2158"/>
                    <a:pt x="4270" y="3034"/>
                    <a:pt x="5703" y="3592"/>
                  </a:cubicBezTo>
                  <a:cubicBezTo>
                    <a:pt x="7135" y="4150"/>
                    <a:pt x="9340" y="4389"/>
                    <a:pt x="11433" y="4270"/>
                  </a:cubicBezTo>
                  <a:cubicBezTo>
                    <a:pt x="13527" y="4150"/>
                    <a:pt x="15511" y="3672"/>
                    <a:pt x="16833" y="3074"/>
                  </a:cubicBezTo>
                  <a:cubicBezTo>
                    <a:pt x="18156" y="2477"/>
                    <a:pt x="18817" y="1759"/>
                    <a:pt x="18927" y="1640"/>
                  </a:cubicBezTo>
                  <a:cubicBezTo>
                    <a:pt x="19038" y="1520"/>
                    <a:pt x="18597" y="1998"/>
                    <a:pt x="18927" y="3353"/>
                  </a:cubicBezTo>
                  <a:cubicBezTo>
                    <a:pt x="19258" y="4708"/>
                    <a:pt x="20360" y="6940"/>
                    <a:pt x="20911" y="9371"/>
                  </a:cubicBezTo>
                  <a:cubicBezTo>
                    <a:pt x="21462" y="11802"/>
                    <a:pt x="21462" y="14432"/>
                    <a:pt x="19368" y="16465"/>
                  </a:cubicBezTo>
                  <a:cubicBezTo>
                    <a:pt x="17274" y="18497"/>
                    <a:pt x="13086" y="19932"/>
                    <a:pt x="10111" y="20689"/>
                  </a:cubicBezTo>
                  <a:cubicBezTo>
                    <a:pt x="7135" y="21446"/>
                    <a:pt x="5372" y="21526"/>
                    <a:pt x="3940" y="21526"/>
                  </a:cubicBezTo>
                  <a:cubicBezTo>
                    <a:pt x="2507" y="21526"/>
                    <a:pt x="1405" y="21446"/>
                    <a:pt x="744" y="21167"/>
                  </a:cubicBezTo>
                  <a:cubicBezTo>
                    <a:pt x="82" y="20888"/>
                    <a:pt x="-138" y="20410"/>
                    <a:pt x="82" y="19733"/>
                  </a:cubicBezTo>
                  <a:cubicBezTo>
                    <a:pt x="303" y="19055"/>
                    <a:pt x="964" y="18178"/>
                    <a:pt x="2507" y="17541"/>
                  </a:cubicBezTo>
                  <a:cubicBezTo>
                    <a:pt x="4050" y="16903"/>
                    <a:pt x="6474" y="16505"/>
                    <a:pt x="8899" y="16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0816" y="5407921"/>
              <a:ext cx="438151" cy="47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14924"/>
                  </a:moveTo>
                  <a:cubicBezTo>
                    <a:pt x="20139" y="13698"/>
                    <a:pt x="18678" y="12471"/>
                    <a:pt x="17009" y="12094"/>
                  </a:cubicBezTo>
                  <a:cubicBezTo>
                    <a:pt x="15339" y="11717"/>
                    <a:pt x="13461" y="12188"/>
                    <a:pt x="11896" y="13367"/>
                  </a:cubicBezTo>
                  <a:cubicBezTo>
                    <a:pt x="10330" y="14546"/>
                    <a:pt x="9078" y="16433"/>
                    <a:pt x="8400" y="17706"/>
                  </a:cubicBezTo>
                  <a:cubicBezTo>
                    <a:pt x="7722" y="18980"/>
                    <a:pt x="7617" y="19640"/>
                    <a:pt x="7722" y="20159"/>
                  </a:cubicBezTo>
                  <a:cubicBezTo>
                    <a:pt x="7826" y="20677"/>
                    <a:pt x="8139" y="21055"/>
                    <a:pt x="8922" y="21243"/>
                  </a:cubicBezTo>
                  <a:cubicBezTo>
                    <a:pt x="9704" y="21432"/>
                    <a:pt x="10957" y="21432"/>
                    <a:pt x="12574" y="20677"/>
                  </a:cubicBezTo>
                  <a:cubicBezTo>
                    <a:pt x="14191" y="19923"/>
                    <a:pt x="16174" y="18414"/>
                    <a:pt x="17478" y="16622"/>
                  </a:cubicBezTo>
                  <a:cubicBezTo>
                    <a:pt x="18783" y="14829"/>
                    <a:pt x="19409" y="12754"/>
                    <a:pt x="19461" y="11245"/>
                  </a:cubicBezTo>
                  <a:cubicBezTo>
                    <a:pt x="19513" y="9736"/>
                    <a:pt x="18991" y="8793"/>
                    <a:pt x="17165" y="7472"/>
                  </a:cubicBezTo>
                  <a:cubicBezTo>
                    <a:pt x="15339" y="6152"/>
                    <a:pt x="12209" y="4454"/>
                    <a:pt x="9391" y="3086"/>
                  </a:cubicBezTo>
                  <a:cubicBezTo>
                    <a:pt x="6574" y="1718"/>
                    <a:pt x="4070" y="681"/>
                    <a:pt x="2557" y="256"/>
                  </a:cubicBezTo>
                  <a:cubicBezTo>
                    <a:pt x="1043" y="-168"/>
                    <a:pt x="522" y="21"/>
                    <a:pt x="0" y="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46672" y="5242347"/>
              <a:ext cx="319945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1" fill="norm" stroke="1" extrusionOk="0">
                  <a:moveTo>
                    <a:pt x="164" y="7023"/>
                  </a:moveTo>
                  <a:cubicBezTo>
                    <a:pt x="22" y="6032"/>
                    <a:pt x="-120" y="5041"/>
                    <a:pt x="164" y="3654"/>
                  </a:cubicBezTo>
                  <a:cubicBezTo>
                    <a:pt x="448" y="2267"/>
                    <a:pt x="1159" y="484"/>
                    <a:pt x="2509" y="87"/>
                  </a:cubicBezTo>
                  <a:cubicBezTo>
                    <a:pt x="3859" y="-309"/>
                    <a:pt x="5848" y="682"/>
                    <a:pt x="7198" y="2168"/>
                  </a:cubicBezTo>
                  <a:cubicBezTo>
                    <a:pt x="8548" y="3654"/>
                    <a:pt x="9259" y="5636"/>
                    <a:pt x="9543" y="7221"/>
                  </a:cubicBezTo>
                  <a:cubicBezTo>
                    <a:pt x="9827" y="8807"/>
                    <a:pt x="9685" y="9996"/>
                    <a:pt x="8833" y="11482"/>
                  </a:cubicBezTo>
                  <a:cubicBezTo>
                    <a:pt x="7980" y="12968"/>
                    <a:pt x="6417" y="14752"/>
                    <a:pt x="5493" y="16139"/>
                  </a:cubicBezTo>
                  <a:cubicBezTo>
                    <a:pt x="4569" y="17526"/>
                    <a:pt x="4285" y="18517"/>
                    <a:pt x="4498" y="19111"/>
                  </a:cubicBezTo>
                  <a:cubicBezTo>
                    <a:pt x="4712" y="19706"/>
                    <a:pt x="5422" y="19904"/>
                    <a:pt x="8335" y="20201"/>
                  </a:cubicBezTo>
                  <a:cubicBezTo>
                    <a:pt x="11248" y="20498"/>
                    <a:pt x="16364" y="20895"/>
                    <a:pt x="2148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7166" y="5990468"/>
              <a:ext cx="685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7" y="18000"/>
                    <a:pt x="4933" y="14400"/>
                    <a:pt x="7267" y="10800"/>
                  </a:cubicBezTo>
                  <a:cubicBezTo>
                    <a:pt x="9600" y="7200"/>
                    <a:pt x="11800" y="3600"/>
                    <a:pt x="14167" y="1800"/>
                  </a:cubicBezTo>
                  <a:cubicBezTo>
                    <a:pt x="16533" y="0"/>
                    <a:pt x="19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6691" y="6302277"/>
              <a:ext cx="330676" cy="28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5" fill="norm" stroke="1" extrusionOk="0">
                  <a:moveTo>
                    <a:pt x="21493" y="12722"/>
                  </a:moveTo>
                  <a:cubicBezTo>
                    <a:pt x="19842" y="11776"/>
                    <a:pt x="18191" y="10830"/>
                    <a:pt x="16196" y="10515"/>
                  </a:cubicBezTo>
                  <a:cubicBezTo>
                    <a:pt x="14201" y="10199"/>
                    <a:pt x="11862" y="10515"/>
                    <a:pt x="9180" y="11697"/>
                  </a:cubicBezTo>
                  <a:cubicBezTo>
                    <a:pt x="6497" y="12879"/>
                    <a:pt x="3470" y="14929"/>
                    <a:pt x="1819" y="16348"/>
                  </a:cubicBezTo>
                  <a:cubicBezTo>
                    <a:pt x="168" y="17767"/>
                    <a:pt x="-107" y="18555"/>
                    <a:pt x="31" y="19265"/>
                  </a:cubicBezTo>
                  <a:cubicBezTo>
                    <a:pt x="168" y="19974"/>
                    <a:pt x="718" y="20605"/>
                    <a:pt x="2232" y="20999"/>
                  </a:cubicBezTo>
                  <a:cubicBezTo>
                    <a:pt x="3745" y="21393"/>
                    <a:pt x="6222" y="21551"/>
                    <a:pt x="9111" y="20447"/>
                  </a:cubicBezTo>
                  <a:cubicBezTo>
                    <a:pt x="12000" y="19344"/>
                    <a:pt x="15302" y="16979"/>
                    <a:pt x="17022" y="14456"/>
                  </a:cubicBezTo>
                  <a:cubicBezTo>
                    <a:pt x="18741" y="11933"/>
                    <a:pt x="18879" y="9253"/>
                    <a:pt x="17503" y="6809"/>
                  </a:cubicBezTo>
                  <a:cubicBezTo>
                    <a:pt x="16127" y="4366"/>
                    <a:pt x="13238" y="2158"/>
                    <a:pt x="11381" y="1055"/>
                  </a:cubicBezTo>
                  <a:cubicBezTo>
                    <a:pt x="9524" y="-49"/>
                    <a:pt x="8698" y="-49"/>
                    <a:pt x="7941" y="30"/>
                  </a:cubicBezTo>
                  <a:cubicBezTo>
                    <a:pt x="7185" y="109"/>
                    <a:pt x="6497" y="266"/>
                    <a:pt x="6359" y="739"/>
                  </a:cubicBezTo>
                  <a:cubicBezTo>
                    <a:pt x="6222" y="1212"/>
                    <a:pt x="6634" y="2001"/>
                    <a:pt x="7047" y="2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29008" y="6415918"/>
              <a:ext cx="206462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3348" y="0"/>
                  </a:moveTo>
                  <a:cubicBezTo>
                    <a:pt x="2268" y="429"/>
                    <a:pt x="1188" y="858"/>
                    <a:pt x="972" y="1359"/>
                  </a:cubicBezTo>
                  <a:cubicBezTo>
                    <a:pt x="756" y="1860"/>
                    <a:pt x="1404" y="2432"/>
                    <a:pt x="3672" y="3290"/>
                  </a:cubicBezTo>
                  <a:cubicBezTo>
                    <a:pt x="5940" y="4148"/>
                    <a:pt x="9828" y="5293"/>
                    <a:pt x="12420" y="5865"/>
                  </a:cubicBezTo>
                  <a:cubicBezTo>
                    <a:pt x="15012" y="6437"/>
                    <a:pt x="16308" y="6437"/>
                    <a:pt x="17496" y="6366"/>
                  </a:cubicBezTo>
                  <a:cubicBezTo>
                    <a:pt x="18684" y="6294"/>
                    <a:pt x="19764" y="6151"/>
                    <a:pt x="20412" y="5722"/>
                  </a:cubicBezTo>
                  <a:cubicBezTo>
                    <a:pt x="21060" y="5293"/>
                    <a:pt x="21276" y="4577"/>
                    <a:pt x="20844" y="4363"/>
                  </a:cubicBezTo>
                  <a:cubicBezTo>
                    <a:pt x="20412" y="4148"/>
                    <a:pt x="19332" y="4434"/>
                    <a:pt x="18792" y="5650"/>
                  </a:cubicBezTo>
                  <a:cubicBezTo>
                    <a:pt x="18252" y="6866"/>
                    <a:pt x="18252" y="9012"/>
                    <a:pt x="18792" y="11444"/>
                  </a:cubicBezTo>
                  <a:cubicBezTo>
                    <a:pt x="19332" y="13875"/>
                    <a:pt x="20412" y="16593"/>
                    <a:pt x="20628" y="18238"/>
                  </a:cubicBezTo>
                  <a:cubicBezTo>
                    <a:pt x="20844" y="19883"/>
                    <a:pt x="20196" y="20456"/>
                    <a:pt x="18036" y="20885"/>
                  </a:cubicBezTo>
                  <a:cubicBezTo>
                    <a:pt x="15876" y="21314"/>
                    <a:pt x="12204" y="21600"/>
                    <a:pt x="9504" y="21600"/>
                  </a:cubicBezTo>
                  <a:cubicBezTo>
                    <a:pt x="6804" y="21600"/>
                    <a:pt x="5076" y="21314"/>
                    <a:pt x="3672" y="21028"/>
                  </a:cubicBezTo>
                  <a:cubicBezTo>
                    <a:pt x="2268" y="20742"/>
                    <a:pt x="1188" y="20456"/>
                    <a:pt x="540" y="19955"/>
                  </a:cubicBezTo>
                  <a:cubicBezTo>
                    <a:pt x="-108" y="19454"/>
                    <a:pt x="-324" y="18739"/>
                    <a:pt x="756" y="18167"/>
                  </a:cubicBezTo>
                  <a:cubicBezTo>
                    <a:pt x="1836" y="17595"/>
                    <a:pt x="4212" y="17166"/>
                    <a:pt x="7344" y="16736"/>
                  </a:cubicBezTo>
                  <a:cubicBezTo>
                    <a:pt x="10476" y="16307"/>
                    <a:pt x="14364" y="15878"/>
                    <a:pt x="18252" y="15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55516" y="6221905"/>
              <a:ext cx="239345" cy="34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11" fill="norm" stroke="1" extrusionOk="0">
                  <a:moveTo>
                    <a:pt x="16484" y="18563"/>
                  </a:moveTo>
                  <a:cubicBezTo>
                    <a:pt x="16674" y="17132"/>
                    <a:pt x="16863" y="15701"/>
                    <a:pt x="16579" y="14725"/>
                  </a:cubicBezTo>
                  <a:cubicBezTo>
                    <a:pt x="16295" y="13749"/>
                    <a:pt x="15537" y="13228"/>
                    <a:pt x="14021" y="12968"/>
                  </a:cubicBezTo>
                  <a:cubicBezTo>
                    <a:pt x="12505" y="12708"/>
                    <a:pt x="10232" y="12708"/>
                    <a:pt x="8432" y="13814"/>
                  </a:cubicBezTo>
                  <a:cubicBezTo>
                    <a:pt x="6632" y="14920"/>
                    <a:pt x="5305" y="17132"/>
                    <a:pt x="5589" y="18693"/>
                  </a:cubicBezTo>
                  <a:cubicBezTo>
                    <a:pt x="5874" y="20255"/>
                    <a:pt x="7768" y="21166"/>
                    <a:pt x="10137" y="21296"/>
                  </a:cubicBezTo>
                  <a:cubicBezTo>
                    <a:pt x="12505" y="21426"/>
                    <a:pt x="15347" y="20775"/>
                    <a:pt x="17621" y="18954"/>
                  </a:cubicBezTo>
                  <a:cubicBezTo>
                    <a:pt x="19895" y="17132"/>
                    <a:pt x="21600" y="14139"/>
                    <a:pt x="21411" y="11342"/>
                  </a:cubicBezTo>
                  <a:cubicBezTo>
                    <a:pt x="21221" y="8544"/>
                    <a:pt x="19137" y="5942"/>
                    <a:pt x="16105" y="4055"/>
                  </a:cubicBezTo>
                  <a:cubicBezTo>
                    <a:pt x="13074" y="2168"/>
                    <a:pt x="9095" y="997"/>
                    <a:pt x="6632" y="412"/>
                  </a:cubicBezTo>
                  <a:cubicBezTo>
                    <a:pt x="4168" y="-174"/>
                    <a:pt x="3221" y="-174"/>
                    <a:pt x="2368" y="672"/>
                  </a:cubicBezTo>
                  <a:cubicBezTo>
                    <a:pt x="1516" y="1518"/>
                    <a:pt x="758" y="3209"/>
                    <a:pt x="0" y="4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160316" y="6348954"/>
              <a:ext cx="311151" cy="18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4820"/>
                  </a:moveTo>
                  <a:cubicBezTo>
                    <a:pt x="0" y="3592"/>
                    <a:pt x="0" y="2365"/>
                    <a:pt x="294" y="1383"/>
                  </a:cubicBezTo>
                  <a:cubicBezTo>
                    <a:pt x="588" y="401"/>
                    <a:pt x="1176" y="-335"/>
                    <a:pt x="2424" y="156"/>
                  </a:cubicBezTo>
                  <a:cubicBezTo>
                    <a:pt x="3673" y="647"/>
                    <a:pt x="5584" y="2365"/>
                    <a:pt x="6318" y="5433"/>
                  </a:cubicBezTo>
                  <a:cubicBezTo>
                    <a:pt x="7053" y="8501"/>
                    <a:pt x="6612" y="12920"/>
                    <a:pt x="6098" y="15620"/>
                  </a:cubicBezTo>
                  <a:cubicBezTo>
                    <a:pt x="5584" y="18320"/>
                    <a:pt x="4996" y="19301"/>
                    <a:pt x="4114" y="20038"/>
                  </a:cubicBezTo>
                  <a:cubicBezTo>
                    <a:pt x="3233" y="20774"/>
                    <a:pt x="2057" y="21265"/>
                    <a:pt x="1396" y="20897"/>
                  </a:cubicBezTo>
                  <a:cubicBezTo>
                    <a:pt x="735" y="20529"/>
                    <a:pt x="588" y="19301"/>
                    <a:pt x="1396" y="17583"/>
                  </a:cubicBezTo>
                  <a:cubicBezTo>
                    <a:pt x="2204" y="15865"/>
                    <a:pt x="3967" y="13656"/>
                    <a:pt x="5878" y="11324"/>
                  </a:cubicBezTo>
                  <a:cubicBezTo>
                    <a:pt x="7788" y="8992"/>
                    <a:pt x="9845" y="6538"/>
                    <a:pt x="10947" y="4697"/>
                  </a:cubicBezTo>
                  <a:cubicBezTo>
                    <a:pt x="12049" y="2856"/>
                    <a:pt x="12196" y="1629"/>
                    <a:pt x="11902" y="1383"/>
                  </a:cubicBezTo>
                  <a:cubicBezTo>
                    <a:pt x="11608" y="1138"/>
                    <a:pt x="10873" y="1874"/>
                    <a:pt x="10212" y="3592"/>
                  </a:cubicBezTo>
                  <a:cubicBezTo>
                    <a:pt x="9551" y="5310"/>
                    <a:pt x="8963" y="8010"/>
                    <a:pt x="8743" y="9974"/>
                  </a:cubicBezTo>
                  <a:cubicBezTo>
                    <a:pt x="8522" y="11938"/>
                    <a:pt x="8669" y="13165"/>
                    <a:pt x="10873" y="14515"/>
                  </a:cubicBezTo>
                  <a:cubicBezTo>
                    <a:pt x="13078" y="15865"/>
                    <a:pt x="17339" y="17338"/>
                    <a:pt x="21600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" name="Drawing"/>
          <p:cNvGrpSpPr/>
          <p:nvPr/>
        </p:nvGrpSpPr>
        <p:grpSpPr>
          <a:xfrm>
            <a:off x="1117599" y="1162691"/>
            <a:ext cx="11868151" cy="7454259"/>
            <a:chOff x="0" y="-38100"/>
            <a:chExt cx="11868149" cy="7454258"/>
          </a:xfrm>
        </p:grpSpPr>
        <p:sp>
          <p:nvSpPr>
            <p:cNvPr id="1550" name="Line"/>
            <p:cNvSpPr/>
            <p:nvPr/>
          </p:nvSpPr>
          <p:spPr>
            <a:xfrm>
              <a:off x="140205" y="588507"/>
              <a:ext cx="304296" cy="58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64" fill="norm" stroke="1" extrusionOk="0">
                  <a:moveTo>
                    <a:pt x="21564" y="2373"/>
                  </a:moveTo>
                  <a:cubicBezTo>
                    <a:pt x="20664" y="1599"/>
                    <a:pt x="19764" y="825"/>
                    <a:pt x="18114" y="399"/>
                  </a:cubicBezTo>
                  <a:cubicBezTo>
                    <a:pt x="16464" y="-27"/>
                    <a:pt x="14064" y="-104"/>
                    <a:pt x="11664" y="128"/>
                  </a:cubicBezTo>
                  <a:cubicBezTo>
                    <a:pt x="9264" y="361"/>
                    <a:pt x="6864" y="902"/>
                    <a:pt x="5139" y="1638"/>
                  </a:cubicBezTo>
                  <a:cubicBezTo>
                    <a:pt x="3414" y="2373"/>
                    <a:pt x="2364" y="3302"/>
                    <a:pt x="1689" y="4967"/>
                  </a:cubicBezTo>
                  <a:cubicBezTo>
                    <a:pt x="1014" y="6631"/>
                    <a:pt x="714" y="9031"/>
                    <a:pt x="489" y="11625"/>
                  </a:cubicBezTo>
                  <a:cubicBezTo>
                    <a:pt x="264" y="14219"/>
                    <a:pt x="114" y="17006"/>
                    <a:pt x="39" y="18631"/>
                  </a:cubicBezTo>
                  <a:cubicBezTo>
                    <a:pt x="-36" y="20257"/>
                    <a:pt x="-36" y="20722"/>
                    <a:pt x="339" y="21031"/>
                  </a:cubicBezTo>
                  <a:cubicBezTo>
                    <a:pt x="714" y="21341"/>
                    <a:pt x="1464" y="21496"/>
                    <a:pt x="3414" y="21457"/>
                  </a:cubicBezTo>
                  <a:cubicBezTo>
                    <a:pt x="5364" y="21419"/>
                    <a:pt x="8514" y="21186"/>
                    <a:pt x="11589" y="20915"/>
                  </a:cubicBezTo>
                  <a:cubicBezTo>
                    <a:pt x="14664" y="20644"/>
                    <a:pt x="17664" y="20335"/>
                    <a:pt x="20664" y="20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90500" y="913758"/>
              <a:ext cx="215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617" y="21600"/>
                  </a:moveTo>
                  <a:cubicBezTo>
                    <a:pt x="0" y="19385"/>
                    <a:pt x="-617" y="17169"/>
                    <a:pt x="1234" y="14677"/>
                  </a:cubicBezTo>
                  <a:cubicBezTo>
                    <a:pt x="3086" y="12185"/>
                    <a:pt x="7406" y="9415"/>
                    <a:pt x="11109" y="6923"/>
                  </a:cubicBezTo>
                  <a:cubicBezTo>
                    <a:pt x="14812" y="4431"/>
                    <a:pt x="17897" y="2215"/>
                    <a:pt x="209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38762" y="574839"/>
              <a:ext cx="275638" cy="62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2" fill="norm" stroke="1" extrusionOk="0">
                  <a:moveTo>
                    <a:pt x="21472" y="2499"/>
                  </a:moveTo>
                  <a:cubicBezTo>
                    <a:pt x="19328" y="1693"/>
                    <a:pt x="17185" y="888"/>
                    <a:pt x="14712" y="449"/>
                  </a:cubicBezTo>
                  <a:cubicBezTo>
                    <a:pt x="12238" y="9"/>
                    <a:pt x="9435" y="-64"/>
                    <a:pt x="7374" y="46"/>
                  </a:cubicBezTo>
                  <a:cubicBezTo>
                    <a:pt x="5313" y="156"/>
                    <a:pt x="3994" y="449"/>
                    <a:pt x="3087" y="1254"/>
                  </a:cubicBezTo>
                  <a:cubicBezTo>
                    <a:pt x="2180" y="2059"/>
                    <a:pt x="1686" y="3377"/>
                    <a:pt x="1521" y="5281"/>
                  </a:cubicBezTo>
                  <a:cubicBezTo>
                    <a:pt x="1356" y="7185"/>
                    <a:pt x="1521" y="9674"/>
                    <a:pt x="1356" y="11981"/>
                  </a:cubicBezTo>
                  <a:cubicBezTo>
                    <a:pt x="1191" y="14287"/>
                    <a:pt x="696" y="16411"/>
                    <a:pt x="367" y="17875"/>
                  </a:cubicBezTo>
                  <a:cubicBezTo>
                    <a:pt x="37" y="19339"/>
                    <a:pt x="-128" y="20145"/>
                    <a:pt x="119" y="20694"/>
                  </a:cubicBezTo>
                  <a:cubicBezTo>
                    <a:pt x="367" y="21243"/>
                    <a:pt x="1026" y="21536"/>
                    <a:pt x="3912" y="21499"/>
                  </a:cubicBezTo>
                  <a:cubicBezTo>
                    <a:pt x="6797" y="21463"/>
                    <a:pt x="11909" y="21097"/>
                    <a:pt x="17020" y="20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76300" y="812158"/>
              <a:ext cx="2667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5"/>
                  </a:moveTo>
                  <a:cubicBezTo>
                    <a:pt x="686" y="372"/>
                    <a:pt x="1371" y="0"/>
                    <a:pt x="2057" y="0"/>
                  </a:cubicBezTo>
                  <a:cubicBezTo>
                    <a:pt x="2743" y="0"/>
                    <a:pt x="3429" y="372"/>
                    <a:pt x="5571" y="2359"/>
                  </a:cubicBezTo>
                  <a:cubicBezTo>
                    <a:pt x="7714" y="4345"/>
                    <a:pt x="11314" y="7945"/>
                    <a:pt x="14229" y="11421"/>
                  </a:cubicBezTo>
                  <a:cubicBezTo>
                    <a:pt x="17143" y="14897"/>
                    <a:pt x="19371" y="182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56997" y="886812"/>
              <a:ext cx="255854" cy="3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58" fill="norm" stroke="1" extrusionOk="0">
                  <a:moveTo>
                    <a:pt x="21401" y="103"/>
                  </a:moveTo>
                  <a:cubicBezTo>
                    <a:pt x="20162" y="-38"/>
                    <a:pt x="18922" y="-178"/>
                    <a:pt x="17329" y="734"/>
                  </a:cubicBezTo>
                  <a:cubicBezTo>
                    <a:pt x="15735" y="1645"/>
                    <a:pt x="13788" y="3609"/>
                    <a:pt x="11044" y="6625"/>
                  </a:cubicBezTo>
                  <a:cubicBezTo>
                    <a:pt x="8299" y="9640"/>
                    <a:pt x="4758" y="13708"/>
                    <a:pt x="2811" y="16092"/>
                  </a:cubicBezTo>
                  <a:cubicBezTo>
                    <a:pt x="863" y="18477"/>
                    <a:pt x="509" y="19178"/>
                    <a:pt x="244" y="19879"/>
                  </a:cubicBezTo>
                  <a:cubicBezTo>
                    <a:pt x="-22" y="20580"/>
                    <a:pt x="-199" y="21282"/>
                    <a:pt x="421" y="21352"/>
                  </a:cubicBezTo>
                  <a:cubicBezTo>
                    <a:pt x="1040" y="21422"/>
                    <a:pt x="2457" y="20861"/>
                    <a:pt x="3873" y="20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263650" y="609857"/>
              <a:ext cx="258599" cy="62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69" fill="norm" stroke="1" extrusionOk="0">
                  <a:moveTo>
                    <a:pt x="3688" y="2173"/>
                  </a:moveTo>
                  <a:cubicBezTo>
                    <a:pt x="3337" y="1585"/>
                    <a:pt x="2985" y="998"/>
                    <a:pt x="3249" y="630"/>
                  </a:cubicBezTo>
                  <a:cubicBezTo>
                    <a:pt x="3512" y="263"/>
                    <a:pt x="4390" y="116"/>
                    <a:pt x="5971" y="42"/>
                  </a:cubicBezTo>
                  <a:cubicBezTo>
                    <a:pt x="7551" y="-31"/>
                    <a:pt x="9834" y="-31"/>
                    <a:pt x="11678" y="226"/>
                  </a:cubicBezTo>
                  <a:cubicBezTo>
                    <a:pt x="13522" y="483"/>
                    <a:pt x="14927" y="998"/>
                    <a:pt x="16068" y="2210"/>
                  </a:cubicBezTo>
                  <a:cubicBezTo>
                    <a:pt x="17210" y="3422"/>
                    <a:pt x="18088" y="5332"/>
                    <a:pt x="18615" y="7536"/>
                  </a:cubicBezTo>
                  <a:cubicBezTo>
                    <a:pt x="19141" y="9740"/>
                    <a:pt x="19317" y="12238"/>
                    <a:pt x="19756" y="14075"/>
                  </a:cubicBezTo>
                  <a:cubicBezTo>
                    <a:pt x="20195" y="15912"/>
                    <a:pt x="20898" y="17087"/>
                    <a:pt x="21249" y="17969"/>
                  </a:cubicBezTo>
                  <a:cubicBezTo>
                    <a:pt x="21600" y="18851"/>
                    <a:pt x="21600" y="19438"/>
                    <a:pt x="20459" y="19953"/>
                  </a:cubicBezTo>
                  <a:cubicBezTo>
                    <a:pt x="19317" y="20467"/>
                    <a:pt x="17034" y="20908"/>
                    <a:pt x="13434" y="21165"/>
                  </a:cubicBezTo>
                  <a:cubicBezTo>
                    <a:pt x="9834" y="21422"/>
                    <a:pt x="4917" y="21496"/>
                    <a:pt x="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101850" y="889300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000" y="10932"/>
                    <a:pt x="10000" y="1332"/>
                    <a:pt x="13600" y="132"/>
                  </a:cubicBezTo>
                  <a:cubicBezTo>
                    <a:pt x="17200" y="-1068"/>
                    <a:pt x="194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139950" y="1072508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7200"/>
                    <a:pt x="11676" y="14400"/>
                    <a:pt x="15276" y="18000"/>
                  </a:cubicBezTo>
                  <a:cubicBezTo>
                    <a:pt x="18876" y="21600"/>
                    <a:pt x="2023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006460" y="615642"/>
              <a:ext cx="339990" cy="5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1" fill="norm" stroke="1" extrusionOk="0">
                  <a:moveTo>
                    <a:pt x="17525" y="495"/>
                  </a:moveTo>
                  <a:cubicBezTo>
                    <a:pt x="15781" y="156"/>
                    <a:pt x="14037" y="-183"/>
                    <a:pt x="11622" y="113"/>
                  </a:cubicBezTo>
                  <a:cubicBezTo>
                    <a:pt x="9207" y="410"/>
                    <a:pt x="6121" y="1342"/>
                    <a:pt x="4310" y="2019"/>
                  </a:cubicBezTo>
                  <a:cubicBezTo>
                    <a:pt x="2499" y="2697"/>
                    <a:pt x="1962" y="3121"/>
                    <a:pt x="1694" y="4349"/>
                  </a:cubicBezTo>
                  <a:cubicBezTo>
                    <a:pt x="1426" y="5577"/>
                    <a:pt x="1426" y="7610"/>
                    <a:pt x="1292" y="9685"/>
                  </a:cubicBezTo>
                  <a:cubicBezTo>
                    <a:pt x="1157" y="11761"/>
                    <a:pt x="889" y="13878"/>
                    <a:pt x="621" y="15530"/>
                  </a:cubicBezTo>
                  <a:cubicBezTo>
                    <a:pt x="352" y="17182"/>
                    <a:pt x="84" y="18368"/>
                    <a:pt x="17" y="19172"/>
                  </a:cubicBezTo>
                  <a:cubicBezTo>
                    <a:pt x="-50" y="19977"/>
                    <a:pt x="84" y="20401"/>
                    <a:pt x="420" y="20739"/>
                  </a:cubicBezTo>
                  <a:cubicBezTo>
                    <a:pt x="755" y="21078"/>
                    <a:pt x="1292" y="21332"/>
                    <a:pt x="2969" y="21375"/>
                  </a:cubicBezTo>
                  <a:cubicBezTo>
                    <a:pt x="4646" y="21417"/>
                    <a:pt x="7463" y="21248"/>
                    <a:pt x="10750" y="20866"/>
                  </a:cubicBezTo>
                  <a:cubicBezTo>
                    <a:pt x="14037" y="20485"/>
                    <a:pt x="17793" y="19892"/>
                    <a:pt x="21550" y="19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978150" y="932808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720"/>
                    <a:pt x="8471" y="15840"/>
                    <a:pt x="12071" y="12240"/>
                  </a:cubicBezTo>
                  <a:cubicBezTo>
                    <a:pt x="15671" y="8640"/>
                    <a:pt x="1863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536674" y="577208"/>
              <a:ext cx="330476" cy="6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52" fill="norm" stroke="1" extrusionOk="0">
                  <a:moveTo>
                    <a:pt x="21480" y="2204"/>
                  </a:moveTo>
                  <a:cubicBezTo>
                    <a:pt x="20379" y="1616"/>
                    <a:pt x="19279" y="1029"/>
                    <a:pt x="17009" y="624"/>
                  </a:cubicBezTo>
                  <a:cubicBezTo>
                    <a:pt x="14739" y="220"/>
                    <a:pt x="11299" y="0"/>
                    <a:pt x="8616" y="0"/>
                  </a:cubicBezTo>
                  <a:cubicBezTo>
                    <a:pt x="5934" y="0"/>
                    <a:pt x="4007" y="220"/>
                    <a:pt x="2563" y="698"/>
                  </a:cubicBezTo>
                  <a:cubicBezTo>
                    <a:pt x="1118" y="1176"/>
                    <a:pt x="155" y="1910"/>
                    <a:pt x="18" y="3196"/>
                  </a:cubicBezTo>
                  <a:cubicBezTo>
                    <a:pt x="-120" y="4482"/>
                    <a:pt x="568" y="6318"/>
                    <a:pt x="981" y="8522"/>
                  </a:cubicBezTo>
                  <a:cubicBezTo>
                    <a:pt x="1393" y="10727"/>
                    <a:pt x="1531" y="13298"/>
                    <a:pt x="1393" y="15282"/>
                  </a:cubicBezTo>
                  <a:cubicBezTo>
                    <a:pt x="1256" y="17265"/>
                    <a:pt x="843" y="18661"/>
                    <a:pt x="568" y="19616"/>
                  </a:cubicBezTo>
                  <a:cubicBezTo>
                    <a:pt x="293" y="20571"/>
                    <a:pt x="155" y="21086"/>
                    <a:pt x="568" y="21343"/>
                  </a:cubicBezTo>
                  <a:cubicBezTo>
                    <a:pt x="981" y="21600"/>
                    <a:pt x="1944" y="21600"/>
                    <a:pt x="3870" y="21453"/>
                  </a:cubicBezTo>
                  <a:cubicBezTo>
                    <a:pt x="5796" y="21306"/>
                    <a:pt x="8685" y="21012"/>
                    <a:pt x="10886" y="20792"/>
                  </a:cubicBezTo>
                  <a:cubicBezTo>
                    <a:pt x="13088" y="20571"/>
                    <a:pt x="14601" y="20424"/>
                    <a:pt x="16114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879849" y="780408"/>
              <a:ext cx="273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6" y="3247"/>
                    <a:pt x="8372" y="6494"/>
                    <a:pt x="11805" y="9600"/>
                  </a:cubicBezTo>
                  <a:cubicBezTo>
                    <a:pt x="15237" y="12706"/>
                    <a:pt x="17916" y="15671"/>
                    <a:pt x="19423" y="17647"/>
                  </a:cubicBezTo>
                  <a:cubicBezTo>
                    <a:pt x="20930" y="19624"/>
                    <a:pt x="21265" y="206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930649" y="716470"/>
              <a:ext cx="260351" cy="45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317"/>
                  </a:moveTo>
                  <a:cubicBezTo>
                    <a:pt x="20546" y="21"/>
                    <a:pt x="19493" y="-275"/>
                    <a:pt x="18263" y="465"/>
                  </a:cubicBezTo>
                  <a:cubicBezTo>
                    <a:pt x="17034" y="1204"/>
                    <a:pt x="15629" y="2980"/>
                    <a:pt x="13610" y="5495"/>
                  </a:cubicBezTo>
                  <a:cubicBezTo>
                    <a:pt x="11590" y="8010"/>
                    <a:pt x="8956" y="11265"/>
                    <a:pt x="6585" y="14026"/>
                  </a:cubicBezTo>
                  <a:cubicBezTo>
                    <a:pt x="4215" y="16788"/>
                    <a:pt x="2107" y="19057"/>
                    <a:pt x="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315006" y="608958"/>
              <a:ext cx="72845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21238" y="2050"/>
                    <a:pt x="21238" y="4099"/>
                    <a:pt x="19695" y="6123"/>
                  </a:cubicBezTo>
                  <a:cubicBezTo>
                    <a:pt x="18152" y="8146"/>
                    <a:pt x="15067" y="10143"/>
                    <a:pt x="12289" y="12009"/>
                  </a:cubicBezTo>
                  <a:cubicBezTo>
                    <a:pt x="9512" y="13874"/>
                    <a:pt x="7044" y="15609"/>
                    <a:pt x="4884" y="17133"/>
                  </a:cubicBezTo>
                  <a:cubicBezTo>
                    <a:pt x="2724" y="18657"/>
                    <a:pt x="872" y="19971"/>
                    <a:pt x="255" y="20680"/>
                  </a:cubicBezTo>
                  <a:cubicBezTo>
                    <a:pt x="-362" y="21390"/>
                    <a:pt x="255" y="21495"/>
                    <a:pt x="8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594812" y="856608"/>
              <a:ext cx="47038" cy="31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71" fill="norm" stroke="1" extrusionOk="0">
                  <a:moveTo>
                    <a:pt x="20870" y="0"/>
                  </a:moveTo>
                  <a:cubicBezTo>
                    <a:pt x="17113" y="4832"/>
                    <a:pt x="13357" y="9663"/>
                    <a:pt x="10070" y="12932"/>
                  </a:cubicBezTo>
                  <a:cubicBezTo>
                    <a:pt x="6783" y="16200"/>
                    <a:pt x="3966" y="17905"/>
                    <a:pt x="2087" y="19255"/>
                  </a:cubicBezTo>
                  <a:cubicBezTo>
                    <a:pt x="209" y="20605"/>
                    <a:pt x="-730" y="21600"/>
                    <a:pt x="679" y="21458"/>
                  </a:cubicBezTo>
                  <a:cubicBezTo>
                    <a:pt x="2087" y="21316"/>
                    <a:pt x="5844" y="20037"/>
                    <a:pt x="9600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610099" y="814489"/>
              <a:ext cx="279401" cy="10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0" y="19016"/>
                    <a:pt x="0" y="16899"/>
                    <a:pt x="982" y="14358"/>
                  </a:cubicBezTo>
                  <a:cubicBezTo>
                    <a:pt x="1964" y="11816"/>
                    <a:pt x="3927" y="8852"/>
                    <a:pt x="6791" y="6099"/>
                  </a:cubicBezTo>
                  <a:cubicBezTo>
                    <a:pt x="9655" y="3346"/>
                    <a:pt x="13418" y="805"/>
                    <a:pt x="16036" y="169"/>
                  </a:cubicBezTo>
                  <a:cubicBezTo>
                    <a:pt x="18655" y="-466"/>
                    <a:pt x="20127" y="805"/>
                    <a:pt x="21600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591049" y="977258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862877" y="1142358"/>
              <a:ext cx="139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14"/>
                    <a:pt x="1783" y="11829"/>
                    <a:pt x="240" y="15429"/>
                  </a:cubicBezTo>
                  <a:cubicBezTo>
                    <a:pt x="-1303" y="19029"/>
                    <a:pt x="4868" y="20314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156199" y="1034408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143499" y="1174108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664199" y="875658"/>
              <a:ext cx="234951" cy="36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751" y="0"/>
                  </a:moveTo>
                  <a:cubicBezTo>
                    <a:pt x="2141" y="3265"/>
                    <a:pt x="2530" y="6530"/>
                    <a:pt x="2432" y="9795"/>
                  </a:cubicBezTo>
                  <a:cubicBezTo>
                    <a:pt x="2335" y="13060"/>
                    <a:pt x="1751" y="16326"/>
                    <a:pt x="1265" y="18398"/>
                  </a:cubicBezTo>
                  <a:cubicBezTo>
                    <a:pt x="778" y="20470"/>
                    <a:pt x="389" y="21349"/>
                    <a:pt x="195" y="21474"/>
                  </a:cubicBezTo>
                  <a:cubicBezTo>
                    <a:pt x="0" y="21600"/>
                    <a:pt x="0" y="20972"/>
                    <a:pt x="0" y="20030"/>
                  </a:cubicBezTo>
                  <a:cubicBezTo>
                    <a:pt x="0" y="19088"/>
                    <a:pt x="0" y="17833"/>
                    <a:pt x="0" y="16828"/>
                  </a:cubicBezTo>
                  <a:cubicBezTo>
                    <a:pt x="0" y="15823"/>
                    <a:pt x="0" y="15070"/>
                    <a:pt x="486" y="14693"/>
                  </a:cubicBezTo>
                  <a:cubicBezTo>
                    <a:pt x="973" y="14316"/>
                    <a:pt x="1946" y="14316"/>
                    <a:pt x="3892" y="13877"/>
                  </a:cubicBezTo>
                  <a:cubicBezTo>
                    <a:pt x="5838" y="13437"/>
                    <a:pt x="8757" y="12558"/>
                    <a:pt x="11189" y="10926"/>
                  </a:cubicBezTo>
                  <a:cubicBezTo>
                    <a:pt x="13622" y="9293"/>
                    <a:pt x="15568" y="6907"/>
                    <a:pt x="16832" y="5086"/>
                  </a:cubicBezTo>
                  <a:cubicBezTo>
                    <a:pt x="18097" y="3265"/>
                    <a:pt x="18681" y="2009"/>
                    <a:pt x="18973" y="1695"/>
                  </a:cubicBezTo>
                  <a:cubicBezTo>
                    <a:pt x="19265" y="1381"/>
                    <a:pt x="19265" y="2009"/>
                    <a:pt x="19362" y="4333"/>
                  </a:cubicBezTo>
                  <a:cubicBezTo>
                    <a:pt x="19459" y="6656"/>
                    <a:pt x="19654" y="10674"/>
                    <a:pt x="20043" y="13688"/>
                  </a:cubicBezTo>
                  <a:cubicBezTo>
                    <a:pt x="20432" y="16702"/>
                    <a:pt x="21016" y="18712"/>
                    <a:pt x="21600" y="20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977173" y="1045462"/>
              <a:ext cx="118828" cy="17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16" fill="norm" stroke="1" extrusionOk="0">
                  <a:moveTo>
                    <a:pt x="1948" y="11498"/>
                  </a:moveTo>
                  <a:cubicBezTo>
                    <a:pt x="5358" y="8986"/>
                    <a:pt x="8769" y="6474"/>
                    <a:pt x="10474" y="4465"/>
                  </a:cubicBezTo>
                  <a:cubicBezTo>
                    <a:pt x="12179" y="2456"/>
                    <a:pt x="12179" y="949"/>
                    <a:pt x="11232" y="321"/>
                  </a:cubicBezTo>
                  <a:cubicBezTo>
                    <a:pt x="10285" y="-307"/>
                    <a:pt x="8390" y="-56"/>
                    <a:pt x="6306" y="1451"/>
                  </a:cubicBezTo>
                  <a:cubicBezTo>
                    <a:pt x="4221" y="2958"/>
                    <a:pt x="1948" y="5721"/>
                    <a:pt x="811" y="8609"/>
                  </a:cubicBezTo>
                  <a:cubicBezTo>
                    <a:pt x="-326" y="11498"/>
                    <a:pt x="-326" y="14512"/>
                    <a:pt x="1190" y="16772"/>
                  </a:cubicBezTo>
                  <a:cubicBezTo>
                    <a:pt x="2706" y="19033"/>
                    <a:pt x="5737" y="20540"/>
                    <a:pt x="9337" y="20916"/>
                  </a:cubicBezTo>
                  <a:cubicBezTo>
                    <a:pt x="12937" y="21293"/>
                    <a:pt x="17106" y="20540"/>
                    <a:pt x="21274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104704" y="1083992"/>
              <a:ext cx="169096" cy="12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2" fill="norm" stroke="1" extrusionOk="0">
                  <a:moveTo>
                    <a:pt x="13303" y="8035"/>
                  </a:moveTo>
                  <a:cubicBezTo>
                    <a:pt x="13570" y="6173"/>
                    <a:pt x="13836" y="4311"/>
                    <a:pt x="13436" y="2821"/>
                  </a:cubicBezTo>
                  <a:cubicBezTo>
                    <a:pt x="13036" y="1332"/>
                    <a:pt x="11970" y="214"/>
                    <a:pt x="10770" y="28"/>
                  </a:cubicBezTo>
                  <a:cubicBezTo>
                    <a:pt x="9570" y="-158"/>
                    <a:pt x="8236" y="587"/>
                    <a:pt x="6636" y="2449"/>
                  </a:cubicBezTo>
                  <a:cubicBezTo>
                    <a:pt x="5036" y="4311"/>
                    <a:pt x="3170" y="7290"/>
                    <a:pt x="1836" y="10270"/>
                  </a:cubicBezTo>
                  <a:cubicBezTo>
                    <a:pt x="503" y="13249"/>
                    <a:pt x="-297" y="16228"/>
                    <a:pt x="103" y="17345"/>
                  </a:cubicBezTo>
                  <a:cubicBezTo>
                    <a:pt x="503" y="18463"/>
                    <a:pt x="2103" y="17718"/>
                    <a:pt x="3436" y="16601"/>
                  </a:cubicBezTo>
                  <a:cubicBezTo>
                    <a:pt x="4770" y="15483"/>
                    <a:pt x="5836" y="13994"/>
                    <a:pt x="7170" y="12132"/>
                  </a:cubicBezTo>
                  <a:cubicBezTo>
                    <a:pt x="8503" y="10270"/>
                    <a:pt x="10103" y="8035"/>
                    <a:pt x="10903" y="8035"/>
                  </a:cubicBezTo>
                  <a:cubicBezTo>
                    <a:pt x="11703" y="8035"/>
                    <a:pt x="11703" y="10270"/>
                    <a:pt x="11836" y="12318"/>
                  </a:cubicBezTo>
                  <a:cubicBezTo>
                    <a:pt x="11970" y="14366"/>
                    <a:pt x="12236" y="16228"/>
                    <a:pt x="13836" y="17718"/>
                  </a:cubicBezTo>
                  <a:cubicBezTo>
                    <a:pt x="15436" y="19208"/>
                    <a:pt x="18370" y="20325"/>
                    <a:pt x="21303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275687" y="751695"/>
              <a:ext cx="226713" cy="46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13" fill="norm" stroke="1" extrusionOk="0">
                  <a:moveTo>
                    <a:pt x="11822" y="17219"/>
                  </a:moveTo>
                  <a:cubicBezTo>
                    <a:pt x="12022" y="16737"/>
                    <a:pt x="12222" y="16255"/>
                    <a:pt x="11922" y="15869"/>
                  </a:cubicBezTo>
                  <a:cubicBezTo>
                    <a:pt x="11622" y="15483"/>
                    <a:pt x="10822" y="15194"/>
                    <a:pt x="9822" y="15050"/>
                  </a:cubicBezTo>
                  <a:cubicBezTo>
                    <a:pt x="8822" y="14905"/>
                    <a:pt x="7622" y="14905"/>
                    <a:pt x="5922" y="15628"/>
                  </a:cubicBezTo>
                  <a:cubicBezTo>
                    <a:pt x="4222" y="16351"/>
                    <a:pt x="2022" y="17798"/>
                    <a:pt x="922" y="18858"/>
                  </a:cubicBezTo>
                  <a:cubicBezTo>
                    <a:pt x="-178" y="19919"/>
                    <a:pt x="-178" y="20594"/>
                    <a:pt x="322" y="20980"/>
                  </a:cubicBezTo>
                  <a:cubicBezTo>
                    <a:pt x="822" y="21366"/>
                    <a:pt x="1822" y="21462"/>
                    <a:pt x="3322" y="21028"/>
                  </a:cubicBezTo>
                  <a:cubicBezTo>
                    <a:pt x="4822" y="20594"/>
                    <a:pt x="6822" y="19630"/>
                    <a:pt x="9022" y="17701"/>
                  </a:cubicBezTo>
                  <a:cubicBezTo>
                    <a:pt x="11222" y="15773"/>
                    <a:pt x="13622" y="12880"/>
                    <a:pt x="15422" y="10035"/>
                  </a:cubicBezTo>
                  <a:cubicBezTo>
                    <a:pt x="17222" y="7191"/>
                    <a:pt x="18422" y="4394"/>
                    <a:pt x="18922" y="2658"/>
                  </a:cubicBezTo>
                  <a:cubicBezTo>
                    <a:pt x="19422" y="923"/>
                    <a:pt x="19222" y="248"/>
                    <a:pt x="18722" y="55"/>
                  </a:cubicBezTo>
                  <a:cubicBezTo>
                    <a:pt x="18222" y="-138"/>
                    <a:pt x="17422" y="151"/>
                    <a:pt x="16322" y="1405"/>
                  </a:cubicBezTo>
                  <a:cubicBezTo>
                    <a:pt x="15222" y="2658"/>
                    <a:pt x="13822" y="4876"/>
                    <a:pt x="13022" y="7624"/>
                  </a:cubicBezTo>
                  <a:cubicBezTo>
                    <a:pt x="12222" y="10373"/>
                    <a:pt x="12022" y="13651"/>
                    <a:pt x="12422" y="15821"/>
                  </a:cubicBezTo>
                  <a:cubicBezTo>
                    <a:pt x="12822" y="17991"/>
                    <a:pt x="13822" y="19051"/>
                    <a:pt x="15422" y="19485"/>
                  </a:cubicBezTo>
                  <a:cubicBezTo>
                    <a:pt x="17022" y="19919"/>
                    <a:pt x="19222" y="19726"/>
                    <a:pt x="21422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513104" y="1061925"/>
              <a:ext cx="74290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16" fill="norm" stroke="1" extrusionOk="0">
                  <a:moveTo>
                    <a:pt x="19815" y="5912"/>
                  </a:moveTo>
                  <a:cubicBezTo>
                    <a:pt x="20399" y="4547"/>
                    <a:pt x="20983" y="3183"/>
                    <a:pt x="19815" y="2046"/>
                  </a:cubicBezTo>
                  <a:cubicBezTo>
                    <a:pt x="18648" y="909"/>
                    <a:pt x="15729" y="0"/>
                    <a:pt x="12810" y="0"/>
                  </a:cubicBezTo>
                  <a:cubicBezTo>
                    <a:pt x="9891" y="0"/>
                    <a:pt x="6972" y="909"/>
                    <a:pt x="5221" y="2046"/>
                  </a:cubicBezTo>
                  <a:cubicBezTo>
                    <a:pt x="3469" y="3183"/>
                    <a:pt x="2886" y="4547"/>
                    <a:pt x="5221" y="6594"/>
                  </a:cubicBezTo>
                  <a:cubicBezTo>
                    <a:pt x="7556" y="8640"/>
                    <a:pt x="12810" y="11368"/>
                    <a:pt x="15729" y="13756"/>
                  </a:cubicBezTo>
                  <a:cubicBezTo>
                    <a:pt x="18648" y="16143"/>
                    <a:pt x="19232" y="18189"/>
                    <a:pt x="18356" y="19554"/>
                  </a:cubicBezTo>
                  <a:cubicBezTo>
                    <a:pt x="17480" y="20918"/>
                    <a:pt x="15145" y="21600"/>
                    <a:pt x="11642" y="21373"/>
                  </a:cubicBezTo>
                  <a:cubicBezTo>
                    <a:pt x="8140" y="21145"/>
                    <a:pt x="3469" y="20008"/>
                    <a:pt x="1426" y="17621"/>
                  </a:cubicBezTo>
                  <a:cubicBezTo>
                    <a:pt x="-617" y="15234"/>
                    <a:pt x="-33" y="11596"/>
                    <a:pt x="551" y="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623049" y="678808"/>
              <a:ext cx="182447" cy="6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33" fill="norm" stroke="1" extrusionOk="0">
                  <a:moveTo>
                    <a:pt x="6703" y="1042"/>
                  </a:moveTo>
                  <a:cubicBezTo>
                    <a:pt x="5462" y="695"/>
                    <a:pt x="4221" y="347"/>
                    <a:pt x="4221" y="174"/>
                  </a:cubicBezTo>
                  <a:cubicBezTo>
                    <a:pt x="4221" y="0"/>
                    <a:pt x="5462" y="0"/>
                    <a:pt x="7572" y="0"/>
                  </a:cubicBezTo>
                  <a:cubicBezTo>
                    <a:pt x="9683" y="0"/>
                    <a:pt x="12662" y="0"/>
                    <a:pt x="14648" y="104"/>
                  </a:cubicBezTo>
                  <a:cubicBezTo>
                    <a:pt x="16634" y="208"/>
                    <a:pt x="17628" y="417"/>
                    <a:pt x="18745" y="1146"/>
                  </a:cubicBezTo>
                  <a:cubicBezTo>
                    <a:pt x="19862" y="1875"/>
                    <a:pt x="21103" y="3125"/>
                    <a:pt x="21352" y="4931"/>
                  </a:cubicBezTo>
                  <a:cubicBezTo>
                    <a:pt x="21600" y="6737"/>
                    <a:pt x="20855" y="9098"/>
                    <a:pt x="19986" y="11390"/>
                  </a:cubicBezTo>
                  <a:cubicBezTo>
                    <a:pt x="19117" y="13682"/>
                    <a:pt x="18124" y="15905"/>
                    <a:pt x="17628" y="17398"/>
                  </a:cubicBezTo>
                  <a:cubicBezTo>
                    <a:pt x="17131" y="18891"/>
                    <a:pt x="17131" y="19655"/>
                    <a:pt x="17131" y="20211"/>
                  </a:cubicBezTo>
                  <a:cubicBezTo>
                    <a:pt x="17131" y="20767"/>
                    <a:pt x="17131" y="21114"/>
                    <a:pt x="16510" y="21322"/>
                  </a:cubicBezTo>
                  <a:cubicBezTo>
                    <a:pt x="15890" y="21531"/>
                    <a:pt x="14648" y="21600"/>
                    <a:pt x="11793" y="21461"/>
                  </a:cubicBezTo>
                  <a:cubicBezTo>
                    <a:pt x="8938" y="21322"/>
                    <a:pt x="4469" y="20975"/>
                    <a:pt x="0" y="20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908799" y="128840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086599" y="996308"/>
              <a:ext cx="180833" cy="67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71" fill="norm" stroke="1" extrusionOk="0">
                  <a:moveTo>
                    <a:pt x="0" y="4266"/>
                  </a:moveTo>
                  <a:cubicBezTo>
                    <a:pt x="1213" y="5823"/>
                    <a:pt x="2427" y="7381"/>
                    <a:pt x="3155" y="8938"/>
                  </a:cubicBezTo>
                  <a:cubicBezTo>
                    <a:pt x="3883" y="10495"/>
                    <a:pt x="4126" y="12053"/>
                    <a:pt x="4490" y="14050"/>
                  </a:cubicBezTo>
                  <a:cubicBezTo>
                    <a:pt x="4854" y="16048"/>
                    <a:pt x="5339" y="18485"/>
                    <a:pt x="5582" y="19873"/>
                  </a:cubicBezTo>
                  <a:cubicBezTo>
                    <a:pt x="5825" y="21261"/>
                    <a:pt x="5825" y="21600"/>
                    <a:pt x="5582" y="21431"/>
                  </a:cubicBezTo>
                  <a:cubicBezTo>
                    <a:pt x="5339" y="21261"/>
                    <a:pt x="4854" y="20584"/>
                    <a:pt x="4369" y="19095"/>
                  </a:cubicBezTo>
                  <a:cubicBezTo>
                    <a:pt x="3883" y="17605"/>
                    <a:pt x="3398" y="15303"/>
                    <a:pt x="3034" y="12967"/>
                  </a:cubicBezTo>
                  <a:cubicBezTo>
                    <a:pt x="2670" y="10631"/>
                    <a:pt x="2427" y="8261"/>
                    <a:pt x="2427" y="6229"/>
                  </a:cubicBezTo>
                  <a:cubicBezTo>
                    <a:pt x="2427" y="4198"/>
                    <a:pt x="2670" y="2505"/>
                    <a:pt x="3883" y="1456"/>
                  </a:cubicBezTo>
                  <a:cubicBezTo>
                    <a:pt x="5097" y="406"/>
                    <a:pt x="7281" y="0"/>
                    <a:pt x="10072" y="0"/>
                  </a:cubicBezTo>
                  <a:cubicBezTo>
                    <a:pt x="12863" y="0"/>
                    <a:pt x="16261" y="406"/>
                    <a:pt x="18445" y="1354"/>
                  </a:cubicBezTo>
                  <a:cubicBezTo>
                    <a:pt x="20629" y="2302"/>
                    <a:pt x="21600" y="3792"/>
                    <a:pt x="19780" y="5485"/>
                  </a:cubicBezTo>
                  <a:cubicBezTo>
                    <a:pt x="17960" y="7177"/>
                    <a:pt x="13348" y="9073"/>
                    <a:pt x="9587" y="10360"/>
                  </a:cubicBezTo>
                  <a:cubicBezTo>
                    <a:pt x="5825" y="11646"/>
                    <a:pt x="2912" y="12324"/>
                    <a:pt x="0" y="13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683499" y="1167758"/>
              <a:ext cx="342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20160"/>
                    <a:pt x="8533" y="18720"/>
                    <a:pt x="12133" y="15120"/>
                  </a:cubicBezTo>
                  <a:cubicBezTo>
                    <a:pt x="15733" y="11520"/>
                    <a:pt x="18667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886699" y="1072508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40"/>
                    <a:pt x="10800" y="9280"/>
                    <a:pt x="11700" y="12480"/>
                  </a:cubicBezTo>
                  <a:cubicBezTo>
                    <a:pt x="12600" y="15680"/>
                    <a:pt x="9000" y="17440"/>
                    <a:pt x="9900" y="18720"/>
                  </a:cubicBezTo>
                  <a:cubicBezTo>
                    <a:pt x="10800" y="20000"/>
                    <a:pt x="1620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172813" y="894000"/>
              <a:ext cx="253638" cy="43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12" fill="norm" stroke="1" extrusionOk="0">
                  <a:moveTo>
                    <a:pt x="21569" y="2527"/>
                  </a:moveTo>
                  <a:cubicBezTo>
                    <a:pt x="20309" y="1696"/>
                    <a:pt x="19049" y="865"/>
                    <a:pt x="16979" y="398"/>
                  </a:cubicBezTo>
                  <a:cubicBezTo>
                    <a:pt x="14909" y="-69"/>
                    <a:pt x="12029" y="-173"/>
                    <a:pt x="9239" y="346"/>
                  </a:cubicBezTo>
                  <a:cubicBezTo>
                    <a:pt x="6449" y="865"/>
                    <a:pt x="3749" y="2008"/>
                    <a:pt x="2219" y="4137"/>
                  </a:cubicBezTo>
                  <a:cubicBezTo>
                    <a:pt x="689" y="6265"/>
                    <a:pt x="329" y="9381"/>
                    <a:pt x="149" y="12081"/>
                  </a:cubicBezTo>
                  <a:cubicBezTo>
                    <a:pt x="-31" y="14781"/>
                    <a:pt x="-31" y="17065"/>
                    <a:pt x="59" y="18519"/>
                  </a:cubicBezTo>
                  <a:cubicBezTo>
                    <a:pt x="149" y="19973"/>
                    <a:pt x="329" y="20596"/>
                    <a:pt x="869" y="20960"/>
                  </a:cubicBezTo>
                  <a:cubicBezTo>
                    <a:pt x="1409" y="21323"/>
                    <a:pt x="2309" y="21427"/>
                    <a:pt x="4379" y="21167"/>
                  </a:cubicBezTo>
                  <a:cubicBezTo>
                    <a:pt x="6449" y="20908"/>
                    <a:pt x="9689" y="20285"/>
                    <a:pt x="12209" y="19610"/>
                  </a:cubicBezTo>
                  <a:cubicBezTo>
                    <a:pt x="14729" y="18935"/>
                    <a:pt x="16529" y="18208"/>
                    <a:pt x="18329" y="17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185149" y="114235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800"/>
                    <a:pt x="1309" y="12000"/>
                    <a:pt x="4909" y="8400"/>
                  </a:cubicBezTo>
                  <a:cubicBezTo>
                    <a:pt x="8509" y="4800"/>
                    <a:pt x="1505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561082" y="820332"/>
              <a:ext cx="259068" cy="5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6" fill="norm" stroke="1" extrusionOk="0">
                  <a:moveTo>
                    <a:pt x="21494" y="1937"/>
                  </a:moveTo>
                  <a:cubicBezTo>
                    <a:pt x="20265" y="1268"/>
                    <a:pt x="19035" y="598"/>
                    <a:pt x="17279" y="263"/>
                  </a:cubicBezTo>
                  <a:cubicBezTo>
                    <a:pt x="15523" y="-72"/>
                    <a:pt x="13240" y="-72"/>
                    <a:pt x="11045" y="179"/>
                  </a:cubicBezTo>
                  <a:cubicBezTo>
                    <a:pt x="8850" y="430"/>
                    <a:pt x="6743" y="933"/>
                    <a:pt x="5250" y="1644"/>
                  </a:cubicBezTo>
                  <a:cubicBezTo>
                    <a:pt x="3757" y="2356"/>
                    <a:pt x="2879" y="3277"/>
                    <a:pt x="2440" y="5119"/>
                  </a:cubicBezTo>
                  <a:cubicBezTo>
                    <a:pt x="2001" y="6961"/>
                    <a:pt x="2001" y="9723"/>
                    <a:pt x="1650" y="12402"/>
                  </a:cubicBezTo>
                  <a:cubicBezTo>
                    <a:pt x="1299" y="15081"/>
                    <a:pt x="596" y="17677"/>
                    <a:pt x="245" y="19184"/>
                  </a:cubicBezTo>
                  <a:cubicBezTo>
                    <a:pt x="-106" y="20691"/>
                    <a:pt x="-106" y="21109"/>
                    <a:pt x="421" y="21319"/>
                  </a:cubicBezTo>
                  <a:cubicBezTo>
                    <a:pt x="948" y="21528"/>
                    <a:pt x="2001" y="21528"/>
                    <a:pt x="4635" y="21109"/>
                  </a:cubicBezTo>
                  <a:cubicBezTo>
                    <a:pt x="7270" y="20691"/>
                    <a:pt x="11484" y="19854"/>
                    <a:pt x="15699" y="19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762999" y="1015358"/>
              <a:ext cx="228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0" y="4749"/>
                    <a:pt x="9200" y="9498"/>
                    <a:pt x="12800" y="13098"/>
                  </a:cubicBezTo>
                  <a:cubicBezTo>
                    <a:pt x="16400" y="16698"/>
                    <a:pt x="19000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813799" y="1051014"/>
              <a:ext cx="184151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7"/>
                  </a:moveTo>
                  <a:cubicBezTo>
                    <a:pt x="20110" y="22"/>
                    <a:pt x="18621" y="-123"/>
                    <a:pt x="17379" y="167"/>
                  </a:cubicBezTo>
                  <a:cubicBezTo>
                    <a:pt x="16138" y="457"/>
                    <a:pt x="15145" y="1182"/>
                    <a:pt x="13034" y="3284"/>
                  </a:cubicBezTo>
                  <a:cubicBezTo>
                    <a:pt x="10924" y="5386"/>
                    <a:pt x="7697" y="8865"/>
                    <a:pt x="5338" y="12127"/>
                  </a:cubicBezTo>
                  <a:cubicBezTo>
                    <a:pt x="2979" y="15388"/>
                    <a:pt x="1490" y="18433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048749" y="818508"/>
              <a:ext cx="13335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1417"/>
                    <a:pt x="18857" y="2835"/>
                    <a:pt x="17829" y="4507"/>
                  </a:cubicBezTo>
                  <a:cubicBezTo>
                    <a:pt x="16800" y="6180"/>
                    <a:pt x="16114" y="8107"/>
                    <a:pt x="14571" y="10091"/>
                  </a:cubicBezTo>
                  <a:cubicBezTo>
                    <a:pt x="13029" y="12076"/>
                    <a:pt x="10629" y="14117"/>
                    <a:pt x="8057" y="16044"/>
                  </a:cubicBezTo>
                  <a:cubicBezTo>
                    <a:pt x="5486" y="17972"/>
                    <a:pt x="2743" y="197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328149" y="1015358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880"/>
                    <a:pt x="17673" y="5760"/>
                    <a:pt x="14073" y="9360"/>
                  </a:cubicBezTo>
                  <a:cubicBezTo>
                    <a:pt x="10473" y="12960"/>
                    <a:pt x="5236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336830" y="996258"/>
              <a:ext cx="25802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73" fill="norm" stroke="1" extrusionOk="0">
                  <a:moveTo>
                    <a:pt x="861" y="21073"/>
                  </a:moveTo>
                  <a:cubicBezTo>
                    <a:pt x="334" y="18373"/>
                    <a:pt x="-193" y="15673"/>
                    <a:pt x="70" y="13243"/>
                  </a:cubicBezTo>
                  <a:cubicBezTo>
                    <a:pt x="334" y="10813"/>
                    <a:pt x="1387" y="8653"/>
                    <a:pt x="4373" y="6223"/>
                  </a:cubicBezTo>
                  <a:cubicBezTo>
                    <a:pt x="7358" y="3793"/>
                    <a:pt x="12275" y="1093"/>
                    <a:pt x="15436" y="283"/>
                  </a:cubicBezTo>
                  <a:cubicBezTo>
                    <a:pt x="18597" y="-527"/>
                    <a:pt x="20002" y="553"/>
                    <a:pt x="21407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378949" y="1178014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561877" y="1282058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721849" y="1232200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94" y="6132"/>
                    <a:pt x="3388" y="-1068"/>
                    <a:pt x="6988" y="132"/>
                  </a:cubicBezTo>
                  <a:cubicBezTo>
                    <a:pt x="10588" y="1332"/>
                    <a:pt x="1609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747249" y="132650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083799" y="1097908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96"/>
                    <a:pt x="14400" y="9792"/>
                    <a:pt x="10800" y="13392"/>
                  </a:cubicBezTo>
                  <a:cubicBezTo>
                    <a:pt x="7200" y="16992"/>
                    <a:pt x="360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939634" y="1091558"/>
              <a:ext cx="32196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568" y="21600"/>
                  </a:moveTo>
                  <a:cubicBezTo>
                    <a:pt x="721" y="19200"/>
                    <a:pt x="-126" y="16800"/>
                    <a:pt x="15" y="14400"/>
                  </a:cubicBezTo>
                  <a:cubicBezTo>
                    <a:pt x="156" y="12000"/>
                    <a:pt x="1286" y="9600"/>
                    <a:pt x="4109" y="7600"/>
                  </a:cubicBezTo>
                  <a:cubicBezTo>
                    <a:pt x="6933" y="5600"/>
                    <a:pt x="11450" y="4000"/>
                    <a:pt x="14627" y="2800"/>
                  </a:cubicBezTo>
                  <a:cubicBezTo>
                    <a:pt x="17803" y="1600"/>
                    <a:pt x="19639" y="8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223499" y="907673"/>
              <a:ext cx="259262" cy="57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6" fill="norm" stroke="1" extrusionOk="0">
                  <a:moveTo>
                    <a:pt x="0" y="1186"/>
                  </a:moveTo>
                  <a:cubicBezTo>
                    <a:pt x="702" y="867"/>
                    <a:pt x="1405" y="548"/>
                    <a:pt x="3512" y="349"/>
                  </a:cubicBezTo>
                  <a:cubicBezTo>
                    <a:pt x="5620" y="149"/>
                    <a:pt x="9132" y="70"/>
                    <a:pt x="11854" y="30"/>
                  </a:cubicBezTo>
                  <a:cubicBezTo>
                    <a:pt x="14576" y="-10"/>
                    <a:pt x="16507" y="-10"/>
                    <a:pt x="18000" y="30"/>
                  </a:cubicBezTo>
                  <a:cubicBezTo>
                    <a:pt x="19493" y="70"/>
                    <a:pt x="20546" y="149"/>
                    <a:pt x="21073" y="389"/>
                  </a:cubicBezTo>
                  <a:cubicBezTo>
                    <a:pt x="21600" y="628"/>
                    <a:pt x="21600" y="1026"/>
                    <a:pt x="21337" y="2501"/>
                  </a:cubicBezTo>
                  <a:cubicBezTo>
                    <a:pt x="21073" y="3975"/>
                    <a:pt x="20546" y="6526"/>
                    <a:pt x="20371" y="9156"/>
                  </a:cubicBezTo>
                  <a:cubicBezTo>
                    <a:pt x="20195" y="11786"/>
                    <a:pt x="20371" y="14496"/>
                    <a:pt x="20546" y="16329"/>
                  </a:cubicBezTo>
                  <a:cubicBezTo>
                    <a:pt x="20722" y="18163"/>
                    <a:pt x="20898" y="19119"/>
                    <a:pt x="20985" y="19797"/>
                  </a:cubicBezTo>
                  <a:cubicBezTo>
                    <a:pt x="21073" y="20474"/>
                    <a:pt x="21073" y="20873"/>
                    <a:pt x="20020" y="21152"/>
                  </a:cubicBezTo>
                  <a:cubicBezTo>
                    <a:pt x="18966" y="21431"/>
                    <a:pt x="16859" y="21590"/>
                    <a:pt x="14663" y="21550"/>
                  </a:cubicBezTo>
                  <a:cubicBezTo>
                    <a:pt x="12468" y="21510"/>
                    <a:pt x="10185" y="21271"/>
                    <a:pt x="7902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48949" y="1390008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888794" y="1062833"/>
              <a:ext cx="130901" cy="40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42" fill="norm" stroke="1" extrusionOk="0">
                  <a:moveTo>
                    <a:pt x="20482" y="2833"/>
                  </a:moveTo>
                  <a:cubicBezTo>
                    <a:pt x="20819" y="1836"/>
                    <a:pt x="21157" y="839"/>
                    <a:pt x="20482" y="340"/>
                  </a:cubicBezTo>
                  <a:cubicBezTo>
                    <a:pt x="19807" y="-158"/>
                    <a:pt x="18120" y="-158"/>
                    <a:pt x="15588" y="673"/>
                  </a:cubicBezTo>
                  <a:cubicBezTo>
                    <a:pt x="13057" y="1504"/>
                    <a:pt x="9682" y="3165"/>
                    <a:pt x="6813" y="5657"/>
                  </a:cubicBezTo>
                  <a:cubicBezTo>
                    <a:pt x="3944" y="8150"/>
                    <a:pt x="1582" y="11473"/>
                    <a:pt x="569" y="13965"/>
                  </a:cubicBezTo>
                  <a:cubicBezTo>
                    <a:pt x="-443" y="16457"/>
                    <a:pt x="-106" y="18119"/>
                    <a:pt x="1582" y="19227"/>
                  </a:cubicBezTo>
                  <a:cubicBezTo>
                    <a:pt x="3269" y="20334"/>
                    <a:pt x="6307" y="20888"/>
                    <a:pt x="9345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077310" y="1199508"/>
              <a:ext cx="2884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3420"/>
                    <a:pt x="8678" y="6840"/>
                    <a:pt x="4821" y="9990"/>
                  </a:cubicBezTo>
                  <a:cubicBezTo>
                    <a:pt x="964" y="13140"/>
                    <a:pt x="-579" y="16020"/>
                    <a:pt x="192" y="17910"/>
                  </a:cubicBezTo>
                  <a:cubicBezTo>
                    <a:pt x="964" y="19800"/>
                    <a:pt x="4050" y="20700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175999" y="132015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279052" y="1240815"/>
              <a:ext cx="176370" cy="45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21" fill="norm" stroke="1" extrusionOk="0">
                  <a:moveTo>
                    <a:pt x="15835" y="2502"/>
                  </a:moveTo>
                  <a:cubicBezTo>
                    <a:pt x="13802" y="4760"/>
                    <a:pt x="11770" y="7018"/>
                    <a:pt x="9610" y="9767"/>
                  </a:cubicBezTo>
                  <a:cubicBezTo>
                    <a:pt x="7450" y="12516"/>
                    <a:pt x="5162" y="15756"/>
                    <a:pt x="3511" y="17916"/>
                  </a:cubicBezTo>
                  <a:cubicBezTo>
                    <a:pt x="1859" y="20076"/>
                    <a:pt x="842" y="21156"/>
                    <a:pt x="334" y="21304"/>
                  </a:cubicBezTo>
                  <a:cubicBezTo>
                    <a:pt x="-174" y="21451"/>
                    <a:pt x="-174" y="20666"/>
                    <a:pt x="842" y="18653"/>
                  </a:cubicBezTo>
                  <a:cubicBezTo>
                    <a:pt x="1859" y="16640"/>
                    <a:pt x="3892" y="13400"/>
                    <a:pt x="5925" y="10553"/>
                  </a:cubicBezTo>
                  <a:cubicBezTo>
                    <a:pt x="7958" y="7706"/>
                    <a:pt x="9991" y="5251"/>
                    <a:pt x="11388" y="3533"/>
                  </a:cubicBezTo>
                  <a:cubicBezTo>
                    <a:pt x="12786" y="1815"/>
                    <a:pt x="13548" y="833"/>
                    <a:pt x="14565" y="342"/>
                  </a:cubicBezTo>
                  <a:cubicBezTo>
                    <a:pt x="15581" y="-149"/>
                    <a:pt x="16852" y="-149"/>
                    <a:pt x="18122" y="587"/>
                  </a:cubicBezTo>
                  <a:cubicBezTo>
                    <a:pt x="19393" y="1324"/>
                    <a:pt x="20664" y="2796"/>
                    <a:pt x="21045" y="4515"/>
                  </a:cubicBezTo>
                  <a:cubicBezTo>
                    <a:pt x="21426" y="6233"/>
                    <a:pt x="20918" y="8196"/>
                    <a:pt x="20155" y="9326"/>
                  </a:cubicBezTo>
                  <a:cubicBezTo>
                    <a:pt x="19393" y="10455"/>
                    <a:pt x="18377" y="10749"/>
                    <a:pt x="16344" y="10749"/>
                  </a:cubicBezTo>
                  <a:cubicBezTo>
                    <a:pt x="14311" y="10749"/>
                    <a:pt x="11261" y="10455"/>
                    <a:pt x="9864" y="9915"/>
                  </a:cubicBezTo>
                  <a:cubicBezTo>
                    <a:pt x="8466" y="9375"/>
                    <a:pt x="8720" y="8589"/>
                    <a:pt x="8974" y="7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429999" y="1153512"/>
              <a:ext cx="151771" cy="4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71" fill="norm" stroke="1" extrusionOk="0">
                  <a:moveTo>
                    <a:pt x="7881" y="75"/>
                  </a:moveTo>
                  <a:cubicBezTo>
                    <a:pt x="9341" y="-27"/>
                    <a:pt x="10800" y="-129"/>
                    <a:pt x="12989" y="533"/>
                  </a:cubicBezTo>
                  <a:cubicBezTo>
                    <a:pt x="15178" y="1196"/>
                    <a:pt x="18097" y="2622"/>
                    <a:pt x="19703" y="4914"/>
                  </a:cubicBezTo>
                  <a:cubicBezTo>
                    <a:pt x="21308" y="7207"/>
                    <a:pt x="21600" y="10365"/>
                    <a:pt x="18973" y="13218"/>
                  </a:cubicBezTo>
                  <a:cubicBezTo>
                    <a:pt x="16346" y="16071"/>
                    <a:pt x="10800" y="18618"/>
                    <a:pt x="7151" y="19943"/>
                  </a:cubicBezTo>
                  <a:cubicBezTo>
                    <a:pt x="3503" y="21267"/>
                    <a:pt x="1751" y="21369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03206" y="-38101"/>
              <a:ext cx="4283816" cy="1713860"/>
            </a:xfrm>
            <a:prstGeom prst="rect">
              <a:avLst/>
            </a:prstGeom>
            <a:effectLst/>
          </p:spPr>
        </p:pic>
        <p:sp>
          <p:nvSpPr>
            <p:cNvPr id="1603" name="Line"/>
            <p:cNvSpPr/>
            <p:nvPr/>
          </p:nvSpPr>
          <p:spPr>
            <a:xfrm>
              <a:off x="4146277" y="2206895"/>
              <a:ext cx="197123" cy="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07" fill="norm" stroke="1" extrusionOk="0">
                  <a:moveTo>
                    <a:pt x="2098" y="20907"/>
                  </a:moveTo>
                  <a:cubicBezTo>
                    <a:pt x="949" y="20162"/>
                    <a:pt x="-200" y="19417"/>
                    <a:pt x="30" y="17928"/>
                  </a:cubicBezTo>
                  <a:cubicBezTo>
                    <a:pt x="260" y="16438"/>
                    <a:pt x="1868" y="14204"/>
                    <a:pt x="5315" y="10852"/>
                  </a:cubicBezTo>
                  <a:cubicBezTo>
                    <a:pt x="8762" y="7500"/>
                    <a:pt x="14047" y="3031"/>
                    <a:pt x="17034" y="1169"/>
                  </a:cubicBezTo>
                  <a:cubicBezTo>
                    <a:pt x="20021" y="-693"/>
                    <a:pt x="20711" y="52"/>
                    <a:pt x="21400" y="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184649" y="2323458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629149" y="1961508"/>
              <a:ext cx="698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3372"/>
                    <a:pt x="11782" y="6744"/>
                    <a:pt x="15382" y="10344"/>
                  </a:cubicBezTo>
                  <a:cubicBezTo>
                    <a:pt x="18982" y="13944"/>
                    <a:pt x="20291" y="177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0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73165" y="416150"/>
              <a:ext cx="2968397" cy="1511492"/>
            </a:xfrm>
            <a:prstGeom prst="rect">
              <a:avLst/>
            </a:prstGeom>
            <a:effectLst/>
          </p:spPr>
        </p:pic>
        <p:sp>
          <p:nvSpPr>
            <p:cNvPr id="1608" name="Line"/>
            <p:cNvSpPr/>
            <p:nvPr/>
          </p:nvSpPr>
          <p:spPr>
            <a:xfrm>
              <a:off x="8436779" y="2187841"/>
              <a:ext cx="27772" cy="41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192" fill="norm" stroke="1" extrusionOk="0">
                  <a:moveTo>
                    <a:pt x="6356" y="756"/>
                  </a:moveTo>
                  <a:cubicBezTo>
                    <a:pt x="4813" y="222"/>
                    <a:pt x="3271" y="-313"/>
                    <a:pt x="4813" y="222"/>
                  </a:cubicBezTo>
                  <a:cubicBezTo>
                    <a:pt x="6356" y="756"/>
                    <a:pt x="10985" y="2360"/>
                    <a:pt x="12528" y="5194"/>
                  </a:cubicBezTo>
                  <a:cubicBezTo>
                    <a:pt x="14071" y="8028"/>
                    <a:pt x="12528" y="12091"/>
                    <a:pt x="10213" y="14657"/>
                  </a:cubicBezTo>
                  <a:cubicBezTo>
                    <a:pt x="7899" y="17224"/>
                    <a:pt x="4813" y="18293"/>
                    <a:pt x="2499" y="19255"/>
                  </a:cubicBezTo>
                  <a:cubicBezTo>
                    <a:pt x="185" y="20218"/>
                    <a:pt x="-1358" y="21073"/>
                    <a:pt x="1728" y="21180"/>
                  </a:cubicBezTo>
                  <a:cubicBezTo>
                    <a:pt x="4813" y="21287"/>
                    <a:pt x="12528" y="20645"/>
                    <a:pt x="20242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788399" y="2406008"/>
              <a:ext cx="31750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86"/>
                  </a:moveTo>
                  <a:cubicBezTo>
                    <a:pt x="2160" y="17743"/>
                    <a:pt x="4320" y="21600"/>
                    <a:pt x="7272" y="21600"/>
                  </a:cubicBezTo>
                  <a:cubicBezTo>
                    <a:pt x="10224" y="21600"/>
                    <a:pt x="13968" y="17743"/>
                    <a:pt x="16488" y="13500"/>
                  </a:cubicBezTo>
                  <a:cubicBezTo>
                    <a:pt x="19008" y="9257"/>
                    <a:pt x="20304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934449" y="2298058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1"/>
                    <a:pt x="14400" y="5943"/>
                    <a:pt x="10800" y="9257"/>
                  </a:cubicBezTo>
                  <a:cubicBezTo>
                    <a:pt x="7200" y="12571"/>
                    <a:pt x="3600" y="16229"/>
                    <a:pt x="1800" y="18343"/>
                  </a:cubicBezTo>
                  <a:cubicBezTo>
                    <a:pt x="0" y="20457"/>
                    <a:pt x="0" y="21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363942" y="2116025"/>
              <a:ext cx="338858" cy="49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65" fill="norm" stroke="1" extrusionOk="0">
                  <a:moveTo>
                    <a:pt x="21478" y="3259"/>
                  </a:moveTo>
                  <a:cubicBezTo>
                    <a:pt x="20807" y="2421"/>
                    <a:pt x="20136" y="1583"/>
                    <a:pt x="19197" y="978"/>
                  </a:cubicBezTo>
                  <a:cubicBezTo>
                    <a:pt x="18258" y="372"/>
                    <a:pt x="17051" y="0"/>
                    <a:pt x="15307" y="0"/>
                  </a:cubicBezTo>
                  <a:cubicBezTo>
                    <a:pt x="13562" y="0"/>
                    <a:pt x="11282" y="372"/>
                    <a:pt x="9471" y="1397"/>
                  </a:cubicBezTo>
                  <a:cubicBezTo>
                    <a:pt x="7659" y="2421"/>
                    <a:pt x="6318" y="4097"/>
                    <a:pt x="5043" y="6471"/>
                  </a:cubicBezTo>
                  <a:cubicBezTo>
                    <a:pt x="3769" y="8845"/>
                    <a:pt x="2561" y="11917"/>
                    <a:pt x="1756" y="14012"/>
                  </a:cubicBezTo>
                  <a:cubicBezTo>
                    <a:pt x="951" y="16107"/>
                    <a:pt x="549" y="17224"/>
                    <a:pt x="280" y="18248"/>
                  </a:cubicBezTo>
                  <a:cubicBezTo>
                    <a:pt x="12" y="19272"/>
                    <a:pt x="-122" y="20203"/>
                    <a:pt x="146" y="20762"/>
                  </a:cubicBezTo>
                  <a:cubicBezTo>
                    <a:pt x="415" y="21321"/>
                    <a:pt x="1085" y="21507"/>
                    <a:pt x="2561" y="21553"/>
                  </a:cubicBezTo>
                  <a:cubicBezTo>
                    <a:pt x="4037" y="21600"/>
                    <a:pt x="6318" y="21507"/>
                    <a:pt x="8129" y="21321"/>
                  </a:cubicBezTo>
                  <a:cubicBezTo>
                    <a:pt x="9940" y="21134"/>
                    <a:pt x="11282" y="20855"/>
                    <a:pt x="12623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356870" y="2418708"/>
              <a:ext cx="27608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25" y="21600"/>
                  </a:moveTo>
                  <a:cubicBezTo>
                    <a:pt x="234" y="18720"/>
                    <a:pt x="-257" y="15840"/>
                    <a:pt x="152" y="13320"/>
                  </a:cubicBezTo>
                  <a:cubicBezTo>
                    <a:pt x="561" y="10800"/>
                    <a:pt x="1870" y="8640"/>
                    <a:pt x="5552" y="6480"/>
                  </a:cubicBezTo>
                  <a:cubicBezTo>
                    <a:pt x="9234" y="4320"/>
                    <a:pt x="15288" y="216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666653" y="2160475"/>
              <a:ext cx="321392" cy="46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8" fill="norm" stroke="1" extrusionOk="0">
                  <a:moveTo>
                    <a:pt x="21046" y="4636"/>
                  </a:moveTo>
                  <a:cubicBezTo>
                    <a:pt x="21188" y="3649"/>
                    <a:pt x="21329" y="2663"/>
                    <a:pt x="21399" y="1923"/>
                  </a:cubicBezTo>
                  <a:cubicBezTo>
                    <a:pt x="21470" y="1184"/>
                    <a:pt x="21470" y="690"/>
                    <a:pt x="21117" y="395"/>
                  </a:cubicBezTo>
                  <a:cubicBezTo>
                    <a:pt x="20764" y="99"/>
                    <a:pt x="20058" y="0"/>
                    <a:pt x="18999" y="0"/>
                  </a:cubicBezTo>
                  <a:cubicBezTo>
                    <a:pt x="17941" y="0"/>
                    <a:pt x="16529" y="99"/>
                    <a:pt x="14764" y="838"/>
                  </a:cubicBezTo>
                  <a:cubicBezTo>
                    <a:pt x="12999" y="1578"/>
                    <a:pt x="10882" y="2959"/>
                    <a:pt x="9188" y="5030"/>
                  </a:cubicBezTo>
                  <a:cubicBezTo>
                    <a:pt x="7494" y="7101"/>
                    <a:pt x="6223" y="9863"/>
                    <a:pt x="4741" y="12181"/>
                  </a:cubicBezTo>
                  <a:cubicBezTo>
                    <a:pt x="3258" y="14499"/>
                    <a:pt x="1564" y="16373"/>
                    <a:pt x="717" y="17605"/>
                  </a:cubicBezTo>
                  <a:cubicBezTo>
                    <a:pt x="-130" y="18838"/>
                    <a:pt x="-130" y="19430"/>
                    <a:pt x="223" y="19874"/>
                  </a:cubicBezTo>
                  <a:cubicBezTo>
                    <a:pt x="576" y="20318"/>
                    <a:pt x="1282" y="20614"/>
                    <a:pt x="3188" y="20910"/>
                  </a:cubicBezTo>
                  <a:cubicBezTo>
                    <a:pt x="5094" y="21205"/>
                    <a:pt x="8199" y="21501"/>
                    <a:pt x="10599" y="21551"/>
                  </a:cubicBezTo>
                  <a:cubicBezTo>
                    <a:pt x="12999" y="21600"/>
                    <a:pt x="14694" y="21403"/>
                    <a:pt x="16388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979755" y="2333735"/>
              <a:ext cx="224695" cy="26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6" fill="norm" stroke="1" extrusionOk="0">
                  <a:moveTo>
                    <a:pt x="233" y="2219"/>
                  </a:moveTo>
                  <a:cubicBezTo>
                    <a:pt x="31" y="1206"/>
                    <a:pt x="-171" y="193"/>
                    <a:pt x="233" y="25"/>
                  </a:cubicBezTo>
                  <a:cubicBezTo>
                    <a:pt x="636" y="-144"/>
                    <a:pt x="1646" y="531"/>
                    <a:pt x="3866" y="3062"/>
                  </a:cubicBezTo>
                  <a:cubicBezTo>
                    <a:pt x="6087" y="5593"/>
                    <a:pt x="9519" y="9981"/>
                    <a:pt x="12648" y="13356"/>
                  </a:cubicBezTo>
                  <a:cubicBezTo>
                    <a:pt x="15777" y="16731"/>
                    <a:pt x="18603" y="19094"/>
                    <a:pt x="21429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994899" y="2370373"/>
              <a:ext cx="266701" cy="25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328"/>
                  </a:moveTo>
                  <a:cubicBezTo>
                    <a:pt x="19886" y="-29"/>
                    <a:pt x="18171" y="-386"/>
                    <a:pt x="15686" y="953"/>
                  </a:cubicBezTo>
                  <a:cubicBezTo>
                    <a:pt x="13200" y="2292"/>
                    <a:pt x="9943" y="5326"/>
                    <a:pt x="7200" y="8540"/>
                  </a:cubicBezTo>
                  <a:cubicBezTo>
                    <a:pt x="4457" y="11753"/>
                    <a:pt x="2229" y="15145"/>
                    <a:pt x="1114" y="17287"/>
                  </a:cubicBezTo>
                  <a:cubicBezTo>
                    <a:pt x="0" y="19429"/>
                    <a:pt x="0" y="20321"/>
                    <a:pt x="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166349" y="2212245"/>
              <a:ext cx="300496" cy="51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0" fill="norm" stroke="1" extrusionOk="0">
                  <a:moveTo>
                    <a:pt x="4078" y="4368"/>
                  </a:moveTo>
                  <a:cubicBezTo>
                    <a:pt x="4531" y="3134"/>
                    <a:pt x="4985" y="1900"/>
                    <a:pt x="5891" y="1106"/>
                  </a:cubicBezTo>
                  <a:cubicBezTo>
                    <a:pt x="6797" y="313"/>
                    <a:pt x="8157" y="-40"/>
                    <a:pt x="10498" y="4"/>
                  </a:cubicBezTo>
                  <a:cubicBezTo>
                    <a:pt x="12839" y="48"/>
                    <a:pt x="16162" y="489"/>
                    <a:pt x="18201" y="886"/>
                  </a:cubicBezTo>
                  <a:cubicBezTo>
                    <a:pt x="20241" y="1282"/>
                    <a:pt x="20996" y="1635"/>
                    <a:pt x="21298" y="2693"/>
                  </a:cubicBezTo>
                  <a:cubicBezTo>
                    <a:pt x="21600" y="3751"/>
                    <a:pt x="21449" y="5514"/>
                    <a:pt x="20694" y="7807"/>
                  </a:cubicBezTo>
                  <a:cubicBezTo>
                    <a:pt x="19938" y="10099"/>
                    <a:pt x="18579" y="12920"/>
                    <a:pt x="18050" y="14816"/>
                  </a:cubicBezTo>
                  <a:cubicBezTo>
                    <a:pt x="17522" y="16711"/>
                    <a:pt x="17824" y="17681"/>
                    <a:pt x="17975" y="18386"/>
                  </a:cubicBezTo>
                  <a:cubicBezTo>
                    <a:pt x="18126" y="19091"/>
                    <a:pt x="18126" y="19532"/>
                    <a:pt x="17144" y="20017"/>
                  </a:cubicBezTo>
                  <a:cubicBezTo>
                    <a:pt x="16162" y="20502"/>
                    <a:pt x="14199" y="21031"/>
                    <a:pt x="11178" y="21296"/>
                  </a:cubicBezTo>
                  <a:cubicBezTo>
                    <a:pt x="8157" y="21560"/>
                    <a:pt x="4078" y="21560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006600" y="3111800"/>
              <a:ext cx="361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21" y="10932"/>
                    <a:pt x="8842" y="1332"/>
                    <a:pt x="12442" y="132"/>
                  </a:cubicBezTo>
                  <a:cubicBezTo>
                    <a:pt x="16042" y="-1068"/>
                    <a:pt x="1882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019785" y="3345808"/>
              <a:ext cx="27256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458" y="0"/>
                  </a:moveTo>
                  <a:cubicBezTo>
                    <a:pt x="627" y="2400"/>
                    <a:pt x="-204" y="4800"/>
                    <a:pt x="45" y="6000"/>
                  </a:cubicBezTo>
                  <a:cubicBezTo>
                    <a:pt x="294" y="7200"/>
                    <a:pt x="1624" y="7200"/>
                    <a:pt x="5362" y="9600"/>
                  </a:cubicBezTo>
                  <a:cubicBezTo>
                    <a:pt x="9101" y="12000"/>
                    <a:pt x="15248" y="16800"/>
                    <a:pt x="213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854049" y="3104812"/>
              <a:ext cx="208585" cy="64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49" fill="norm" stroke="1" extrusionOk="0">
                  <a:moveTo>
                    <a:pt x="1632" y="7614"/>
                  </a:moveTo>
                  <a:cubicBezTo>
                    <a:pt x="1204" y="7120"/>
                    <a:pt x="776" y="6625"/>
                    <a:pt x="456" y="6555"/>
                  </a:cubicBezTo>
                  <a:cubicBezTo>
                    <a:pt x="135" y="6484"/>
                    <a:pt x="-79" y="6837"/>
                    <a:pt x="28" y="8073"/>
                  </a:cubicBezTo>
                  <a:cubicBezTo>
                    <a:pt x="135" y="9308"/>
                    <a:pt x="563" y="11425"/>
                    <a:pt x="883" y="13684"/>
                  </a:cubicBezTo>
                  <a:cubicBezTo>
                    <a:pt x="1204" y="15943"/>
                    <a:pt x="1418" y="18343"/>
                    <a:pt x="1525" y="19720"/>
                  </a:cubicBezTo>
                  <a:cubicBezTo>
                    <a:pt x="1632" y="21096"/>
                    <a:pt x="1632" y="21449"/>
                    <a:pt x="1632" y="21449"/>
                  </a:cubicBezTo>
                  <a:cubicBezTo>
                    <a:pt x="1632" y="21449"/>
                    <a:pt x="1632" y="21096"/>
                    <a:pt x="1739" y="19473"/>
                  </a:cubicBezTo>
                  <a:cubicBezTo>
                    <a:pt x="1846" y="17849"/>
                    <a:pt x="2060" y="14955"/>
                    <a:pt x="2594" y="12167"/>
                  </a:cubicBezTo>
                  <a:cubicBezTo>
                    <a:pt x="3129" y="9378"/>
                    <a:pt x="3984" y="6696"/>
                    <a:pt x="4412" y="4967"/>
                  </a:cubicBezTo>
                  <a:cubicBezTo>
                    <a:pt x="4840" y="3237"/>
                    <a:pt x="4840" y="2461"/>
                    <a:pt x="4947" y="1790"/>
                  </a:cubicBezTo>
                  <a:cubicBezTo>
                    <a:pt x="5054" y="1120"/>
                    <a:pt x="5268" y="555"/>
                    <a:pt x="6123" y="237"/>
                  </a:cubicBezTo>
                  <a:cubicBezTo>
                    <a:pt x="6978" y="-80"/>
                    <a:pt x="8475" y="-151"/>
                    <a:pt x="10935" y="484"/>
                  </a:cubicBezTo>
                  <a:cubicBezTo>
                    <a:pt x="13394" y="1120"/>
                    <a:pt x="16816" y="2461"/>
                    <a:pt x="18848" y="3837"/>
                  </a:cubicBezTo>
                  <a:cubicBezTo>
                    <a:pt x="20879" y="5214"/>
                    <a:pt x="21521" y="6625"/>
                    <a:pt x="20772" y="7578"/>
                  </a:cubicBezTo>
                  <a:cubicBezTo>
                    <a:pt x="20024" y="8531"/>
                    <a:pt x="17885" y="9025"/>
                    <a:pt x="14891" y="9308"/>
                  </a:cubicBezTo>
                  <a:cubicBezTo>
                    <a:pt x="11897" y="9590"/>
                    <a:pt x="8048" y="9661"/>
                    <a:pt x="5481" y="9696"/>
                  </a:cubicBezTo>
                  <a:cubicBezTo>
                    <a:pt x="2915" y="9731"/>
                    <a:pt x="1632" y="9731"/>
                    <a:pt x="2060" y="9802"/>
                  </a:cubicBezTo>
                  <a:cubicBezTo>
                    <a:pt x="2487" y="9873"/>
                    <a:pt x="4626" y="10014"/>
                    <a:pt x="6765" y="10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262006" y="3345808"/>
              <a:ext cx="27494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48" y="21600"/>
                  </a:moveTo>
                  <a:cubicBezTo>
                    <a:pt x="-17" y="16457"/>
                    <a:pt x="-182" y="11314"/>
                    <a:pt x="478" y="8229"/>
                  </a:cubicBezTo>
                  <a:cubicBezTo>
                    <a:pt x="1137" y="5143"/>
                    <a:pt x="2621" y="4114"/>
                    <a:pt x="6249" y="3086"/>
                  </a:cubicBezTo>
                  <a:cubicBezTo>
                    <a:pt x="9876" y="2057"/>
                    <a:pt x="15647" y="1029"/>
                    <a:pt x="214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403600" y="3218808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51"/>
                    <a:pt x="9600" y="8902"/>
                    <a:pt x="13200" y="12502"/>
                  </a:cubicBezTo>
                  <a:cubicBezTo>
                    <a:pt x="16800" y="16102"/>
                    <a:pt x="19200" y="188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922904" y="3087907"/>
              <a:ext cx="229996" cy="41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72" fill="norm" stroke="1" extrusionOk="0">
                  <a:moveTo>
                    <a:pt x="20956" y="3195"/>
                  </a:moveTo>
                  <a:cubicBezTo>
                    <a:pt x="20956" y="2641"/>
                    <a:pt x="20956" y="2087"/>
                    <a:pt x="20185" y="1478"/>
                  </a:cubicBezTo>
                  <a:cubicBezTo>
                    <a:pt x="19413" y="869"/>
                    <a:pt x="17870" y="204"/>
                    <a:pt x="16135" y="38"/>
                  </a:cubicBezTo>
                  <a:cubicBezTo>
                    <a:pt x="14399" y="-128"/>
                    <a:pt x="12470" y="204"/>
                    <a:pt x="9770" y="1977"/>
                  </a:cubicBezTo>
                  <a:cubicBezTo>
                    <a:pt x="7070" y="3749"/>
                    <a:pt x="3599" y="6961"/>
                    <a:pt x="1670" y="9675"/>
                  </a:cubicBezTo>
                  <a:cubicBezTo>
                    <a:pt x="-258" y="12389"/>
                    <a:pt x="-644" y="14604"/>
                    <a:pt x="1188" y="16487"/>
                  </a:cubicBezTo>
                  <a:cubicBezTo>
                    <a:pt x="3020" y="18370"/>
                    <a:pt x="7070" y="19921"/>
                    <a:pt x="1112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230070" y="3212458"/>
              <a:ext cx="7523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20749" y="0"/>
                  </a:moveTo>
                  <a:cubicBezTo>
                    <a:pt x="14327" y="2679"/>
                    <a:pt x="7906" y="5358"/>
                    <a:pt x="4111" y="8205"/>
                  </a:cubicBezTo>
                  <a:cubicBezTo>
                    <a:pt x="317" y="11051"/>
                    <a:pt x="-851" y="14065"/>
                    <a:pt x="608" y="16326"/>
                  </a:cubicBezTo>
                  <a:cubicBezTo>
                    <a:pt x="2068" y="18586"/>
                    <a:pt x="6154" y="20093"/>
                    <a:pt x="10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375149" y="3341575"/>
              <a:ext cx="1206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947" y="5082"/>
                  </a:cubicBezTo>
                  <a:cubicBezTo>
                    <a:pt x="1895" y="1271"/>
                    <a:pt x="3789" y="0"/>
                    <a:pt x="7389" y="0"/>
                  </a:cubicBezTo>
                  <a:cubicBezTo>
                    <a:pt x="10989" y="0"/>
                    <a:pt x="16295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571999" y="3186181"/>
              <a:ext cx="200065" cy="47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3" fill="norm" stroke="1" extrusionOk="0">
                  <a:moveTo>
                    <a:pt x="8185" y="5224"/>
                  </a:moveTo>
                  <a:cubicBezTo>
                    <a:pt x="6821" y="7720"/>
                    <a:pt x="5457" y="10216"/>
                    <a:pt x="4888" y="12760"/>
                  </a:cubicBezTo>
                  <a:cubicBezTo>
                    <a:pt x="4320" y="15304"/>
                    <a:pt x="4547" y="17896"/>
                    <a:pt x="4775" y="19432"/>
                  </a:cubicBezTo>
                  <a:cubicBezTo>
                    <a:pt x="5002" y="20968"/>
                    <a:pt x="5229" y="21448"/>
                    <a:pt x="5343" y="21400"/>
                  </a:cubicBezTo>
                  <a:cubicBezTo>
                    <a:pt x="5457" y="21352"/>
                    <a:pt x="5457" y="20776"/>
                    <a:pt x="5684" y="19048"/>
                  </a:cubicBezTo>
                  <a:cubicBezTo>
                    <a:pt x="5912" y="17320"/>
                    <a:pt x="6366" y="14440"/>
                    <a:pt x="7276" y="11416"/>
                  </a:cubicBezTo>
                  <a:cubicBezTo>
                    <a:pt x="8185" y="8392"/>
                    <a:pt x="9549" y="5224"/>
                    <a:pt x="10573" y="3256"/>
                  </a:cubicBezTo>
                  <a:cubicBezTo>
                    <a:pt x="11596" y="1288"/>
                    <a:pt x="12278" y="520"/>
                    <a:pt x="13301" y="184"/>
                  </a:cubicBezTo>
                  <a:cubicBezTo>
                    <a:pt x="14324" y="-152"/>
                    <a:pt x="15688" y="-56"/>
                    <a:pt x="17507" y="712"/>
                  </a:cubicBezTo>
                  <a:cubicBezTo>
                    <a:pt x="19326" y="1480"/>
                    <a:pt x="21600" y="2920"/>
                    <a:pt x="21486" y="4600"/>
                  </a:cubicBezTo>
                  <a:cubicBezTo>
                    <a:pt x="21373" y="6280"/>
                    <a:pt x="18872" y="8200"/>
                    <a:pt x="16029" y="9400"/>
                  </a:cubicBezTo>
                  <a:cubicBezTo>
                    <a:pt x="13187" y="10600"/>
                    <a:pt x="10004" y="11080"/>
                    <a:pt x="7276" y="11032"/>
                  </a:cubicBezTo>
                  <a:cubicBezTo>
                    <a:pt x="4547" y="10984"/>
                    <a:pt x="2274" y="10408"/>
                    <a:pt x="0" y="9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819649" y="3096430"/>
              <a:ext cx="149325" cy="40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66" fill="norm" stroke="1" extrusionOk="0">
                  <a:moveTo>
                    <a:pt x="5254" y="92"/>
                  </a:moveTo>
                  <a:cubicBezTo>
                    <a:pt x="8173" y="-21"/>
                    <a:pt x="11092" y="-134"/>
                    <a:pt x="13427" y="431"/>
                  </a:cubicBezTo>
                  <a:cubicBezTo>
                    <a:pt x="15762" y="997"/>
                    <a:pt x="17514" y="2241"/>
                    <a:pt x="18973" y="4503"/>
                  </a:cubicBezTo>
                  <a:cubicBezTo>
                    <a:pt x="20432" y="6764"/>
                    <a:pt x="21600" y="10044"/>
                    <a:pt x="19265" y="12928"/>
                  </a:cubicBezTo>
                  <a:cubicBezTo>
                    <a:pt x="16930" y="15812"/>
                    <a:pt x="11092" y="18300"/>
                    <a:pt x="7297" y="19657"/>
                  </a:cubicBezTo>
                  <a:cubicBezTo>
                    <a:pt x="3503" y="21014"/>
                    <a:pt x="1751" y="21240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075567" y="3103311"/>
              <a:ext cx="185660" cy="41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43" fill="norm" stroke="1" extrusionOk="0">
                  <a:moveTo>
                    <a:pt x="19723" y="3352"/>
                  </a:moveTo>
                  <a:cubicBezTo>
                    <a:pt x="20198" y="2803"/>
                    <a:pt x="20673" y="2255"/>
                    <a:pt x="20791" y="1707"/>
                  </a:cubicBezTo>
                  <a:cubicBezTo>
                    <a:pt x="20910" y="1159"/>
                    <a:pt x="20673" y="611"/>
                    <a:pt x="19723" y="282"/>
                  </a:cubicBezTo>
                  <a:cubicBezTo>
                    <a:pt x="18774" y="-47"/>
                    <a:pt x="17112" y="-157"/>
                    <a:pt x="15095" y="336"/>
                  </a:cubicBezTo>
                  <a:cubicBezTo>
                    <a:pt x="13077" y="830"/>
                    <a:pt x="10703" y="1926"/>
                    <a:pt x="7855" y="4338"/>
                  </a:cubicBezTo>
                  <a:cubicBezTo>
                    <a:pt x="5007" y="6751"/>
                    <a:pt x="1684" y="10479"/>
                    <a:pt x="497" y="13274"/>
                  </a:cubicBezTo>
                  <a:cubicBezTo>
                    <a:pt x="-690" y="16070"/>
                    <a:pt x="259" y="17934"/>
                    <a:pt x="3226" y="19140"/>
                  </a:cubicBezTo>
                  <a:cubicBezTo>
                    <a:pt x="6194" y="20347"/>
                    <a:pt x="11178" y="20895"/>
                    <a:pt x="1616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391166" y="3187058"/>
              <a:ext cx="507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20729" y="0"/>
                  </a:moveTo>
                  <a:cubicBezTo>
                    <a:pt x="14681" y="2445"/>
                    <a:pt x="8633" y="4891"/>
                    <a:pt x="4745" y="7879"/>
                  </a:cubicBezTo>
                  <a:cubicBezTo>
                    <a:pt x="857" y="10868"/>
                    <a:pt x="-871" y="14400"/>
                    <a:pt x="425" y="16777"/>
                  </a:cubicBezTo>
                  <a:cubicBezTo>
                    <a:pt x="1721" y="19155"/>
                    <a:pt x="6041" y="20377"/>
                    <a:pt x="103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526201" y="3369091"/>
              <a:ext cx="245949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960" y="21600"/>
                  </a:moveTo>
                  <a:cubicBezTo>
                    <a:pt x="406" y="16200"/>
                    <a:pt x="-148" y="10800"/>
                    <a:pt x="37" y="6750"/>
                  </a:cubicBezTo>
                  <a:cubicBezTo>
                    <a:pt x="221" y="2700"/>
                    <a:pt x="1144" y="0"/>
                    <a:pt x="4190" y="0"/>
                  </a:cubicBezTo>
                  <a:cubicBezTo>
                    <a:pt x="7237" y="0"/>
                    <a:pt x="12406" y="2700"/>
                    <a:pt x="15637" y="5400"/>
                  </a:cubicBezTo>
                  <a:cubicBezTo>
                    <a:pt x="18867" y="8100"/>
                    <a:pt x="20160" y="10800"/>
                    <a:pt x="21452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648470" y="3269608"/>
              <a:ext cx="4113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320"/>
                    <a:pt x="3529" y="8640"/>
                    <a:pt x="957" y="12240"/>
                  </a:cubicBezTo>
                  <a:cubicBezTo>
                    <a:pt x="-1614" y="15840"/>
                    <a:pt x="1472" y="18720"/>
                    <a:pt x="4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876724" y="3148413"/>
              <a:ext cx="282777" cy="40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6" fill="norm" stroke="1" extrusionOk="0">
                  <a:moveTo>
                    <a:pt x="21535" y="2076"/>
                  </a:moveTo>
                  <a:cubicBezTo>
                    <a:pt x="21051" y="1508"/>
                    <a:pt x="20568" y="939"/>
                    <a:pt x="19036" y="541"/>
                  </a:cubicBezTo>
                  <a:cubicBezTo>
                    <a:pt x="17505" y="143"/>
                    <a:pt x="14926" y="-84"/>
                    <a:pt x="12831" y="30"/>
                  </a:cubicBezTo>
                  <a:cubicBezTo>
                    <a:pt x="10735" y="143"/>
                    <a:pt x="9123" y="598"/>
                    <a:pt x="7189" y="2133"/>
                  </a:cubicBezTo>
                  <a:cubicBezTo>
                    <a:pt x="5254" y="3668"/>
                    <a:pt x="2998" y="6282"/>
                    <a:pt x="1708" y="9238"/>
                  </a:cubicBezTo>
                  <a:cubicBezTo>
                    <a:pt x="419" y="12194"/>
                    <a:pt x="96" y="15491"/>
                    <a:pt x="16" y="17480"/>
                  </a:cubicBezTo>
                  <a:cubicBezTo>
                    <a:pt x="-65" y="19470"/>
                    <a:pt x="96" y="20152"/>
                    <a:pt x="2434" y="20607"/>
                  </a:cubicBezTo>
                  <a:cubicBezTo>
                    <a:pt x="4771" y="21061"/>
                    <a:pt x="9284" y="21289"/>
                    <a:pt x="13798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899149" y="3362414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702" y="12582"/>
                    <a:pt x="1405" y="4867"/>
                    <a:pt x="5005" y="1782"/>
                  </a:cubicBezTo>
                  <a:cubicBezTo>
                    <a:pt x="8605" y="-1304"/>
                    <a:pt x="15102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197152" y="3205836"/>
              <a:ext cx="267149" cy="40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2" fill="norm" stroke="1" extrusionOk="0">
                  <a:moveTo>
                    <a:pt x="21466" y="3036"/>
                  </a:moveTo>
                  <a:cubicBezTo>
                    <a:pt x="21466" y="2364"/>
                    <a:pt x="21466" y="1693"/>
                    <a:pt x="20446" y="1077"/>
                  </a:cubicBezTo>
                  <a:cubicBezTo>
                    <a:pt x="19425" y="462"/>
                    <a:pt x="17384" y="-98"/>
                    <a:pt x="14918" y="14"/>
                  </a:cubicBezTo>
                  <a:cubicBezTo>
                    <a:pt x="12452" y="126"/>
                    <a:pt x="9560" y="909"/>
                    <a:pt x="7264" y="2644"/>
                  </a:cubicBezTo>
                  <a:cubicBezTo>
                    <a:pt x="4968" y="4379"/>
                    <a:pt x="3268" y="7065"/>
                    <a:pt x="2077" y="9695"/>
                  </a:cubicBezTo>
                  <a:cubicBezTo>
                    <a:pt x="886" y="12325"/>
                    <a:pt x="206" y="14899"/>
                    <a:pt x="36" y="16466"/>
                  </a:cubicBezTo>
                  <a:cubicBezTo>
                    <a:pt x="-134" y="18033"/>
                    <a:pt x="206" y="18592"/>
                    <a:pt x="3097" y="19264"/>
                  </a:cubicBezTo>
                  <a:cubicBezTo>
                    <a:pt x="5989" y="19935"/>
                    <a:pt x="11431" y="20719"/>
                    <a:pt x="1687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457949" y="3364858"/>
              <a:ext cx="203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789"/>
                    <a:pt x="8550" y="7579"/>
                    <a:pt x="12150" y="11179"/>
                  </a:cubicBezTo>
                  <a:cubicBezTo>
                    <a:pt x="15750" y="14779"/>
                    <a:pt x="18675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490642" y="3416364"/>
              <a:ext cx="189558" cy="2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6" fill="norm" stroke="1" extrusionOk="0">
                  <a:moveTo>
                    <a:pt x="21493" y="529"/>
                  </a:moveTo>
                  <a:cubicBezTo>
                    <a:pt x="20053" y="132"/>
                    <a:pt x="18613" y="-264"/>
                    <a:pt x="17413" y="231"/>
                  </a:cubicBezTo>
                  <a:cubicBezTo>
                    <a:pt x="16213" y="727"/>
                    <a:pt x="15253" y="2114"/>
                    <a:pt x="12733" y="4690"/>
                  </a:cubicBezTo>
                  <a:cubicBezTo>
                    <a:pt x="10213" y="7266"/>
                    <a:pt x="6133" y="11031"/>
                    <a:pt x="3613" y="13608"/>
                  </a:cubicBezTo>
                  <a:cubicBezTo>
                    <a:pt x="1093" y="16184"/>
                    <a:pt x="133" y="17571"/>
                    <a:pt x="13" y="18661"/>
                  </a:cubicBezTo>
                  <a:cubicBezTo>
                    <a:pt x="-107" y="19751"/>
                    <a:pt x="613" y="20543"/>
                    <a:pt x="1333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750049" y="3250558"/>
              <a:ext cx="254010" cy="43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53" fill="norm" stroke="1" extrusionOk="0">
                  <a:moveTo>
                    <a:pt x="0" y="3443"/>
                  </a:moveTo>
                  <a:cubicBezTo>
                    <a:pt x="357" y="2713"/>
                    <a:pt x="714" y="1983"/>
                    <a:pt x="2231" y="1409"/>
                  </a:cubicBezTo>
                  <a:cubicBezTo>
                    <a:pt x="3749" y="835"/>
                    <a:pt x="6426" y="417"/>
                    <a:pt x="9283" y="209"/>
                  </a:cubicBezTo>
                  <a:cubicBezTo>
                    <a:pt x="12139" y="0"/>
                    <a:pt x="15174" y="0"/>
                    <a:pt x="17137" y="0"/>
                  </a:cubicBezTo>
                  <a:cubicBezTo>
                    <a:pt x="19101" y="0"/>
                    <a:pt x="19993" y="0"/>
                    <a:pt x="20618" y="261"/>
                  </a:cubicBezTo>
                  <a:cubicBezTo>
                    <a:pt x="21243" y="522"/>
                    <a:pt x="21600" y="1043"/>
                    <a:pt x="21332" y="2348"/>
                  </a:cubicBezTo>
                  <a:cubicBezTo>
                    <a:pt x="21064" y="3652"/>
                    <a:pt x="20172" y="5739"/>
                    <a:pt x="19012" y="8296"/>
                  </a:cubicBezTo>
                  <a:cubicBezTo>
                    <a:pt x="17851" y="10852"/>
                    <a:pt x="16423" y="13878"/>
                    <a:pt x="15441" y="16070"/>
                  </a:cubicBezTo>
                  <a:cubicBezTo>
                    <a:pt x="14460" y="18261"/>
                    <a:pt x="13924" y="19617"/>
                    <a:pt x="13299" y="20452"/>
                  </a:cubicBezTo>
                  <a:cubicBezTo>
                    <a:pt x="12674" y="21287"/>
                    <a:pt x="11960" y="21600"/>
                    <a:pt x="10086" y="21548"/>
                  </a:cubicBezTo>
                  <a:cubicBezTo>
                    <a:pt x="8212" y="21496"/>
                    <a:pt x="5177" y="21078"/>
                    <a:pt x="2142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004049" y="3250558"/>
              <a:ext cx="24971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6602" y="0"/>
                  </a:moveTo>
                  <a:cubicBezTo>
                    <a:pt x="18030" y="2863"/>
                    <a:pt x="19458" y="5725"/>
                    <a:pt x="20350" y="8588"/>
                  </a:cubicBezTo>
                  <a:cubicBezTo>
                    <a:pt x="21243" y="11451"/>
                    <a:pt x="21600" y="14313"/>
                    <a:pt x="19547" y="16395"/>
                  </a:cubicBezTo>
                  <a:cubicBezTo>
                    <a:pt x="17494" y="18477"/>
                    <a:pt x="13031" y="19778"/>
                    <a:pt x="9372" y="20516"/>
                  </a:cubicBezTo>
                  <a:cubicBezTo>
                    <a:pt x="5712" y="21253"/>
                    <a:pt x="2856" y="214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0" y="4371243"/>
              <a:ext cx="400050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6266"/>
                  </a:moveTo>
                  <a:cubicBezTo>
                    <a:pt x="2171" y="2943"/>
                    <a:pt x="4343" y="-380"/>
                    <a:pt x="7257" y="35"/>
                  </a:cubicBezTo>
                  <a:cubicBezTo>
                    <a:pt x="10171" y="451"/>
                    <a:pt x="13829" y="4605"/>
                    <a:pt x="16343" y="8758"/>
                  </a:cubicBezTo>
                  <a:cubicBezTo>
                    <a:pt x="18857" y="12912"/>
                    <a:pt x="20229" y="17066"/>
                    <a:pt x="21600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39700" y="4476108"/>
              <a:ext cx="387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4" y="20250"/>
                    <a:pt x="1889" y="18900"/>
                    <a:pt x="4721" y="16200"/>
                  </a:cubicBezTo>
                  <a:cubicBezTo>
                    <a:pt x="7554" y="13500"/>
                    <a:pt x="12275" y="9450"/>
                    <a:pt x="15403" y="6525"/>
                  </a:cubicBezTo>
                  <a:cubicBezTo>
                    <a:pt x="18531" y="3600"/>
                    <a:pt x="2006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81000" y="4319059"/>
              <a:ext cx="223399" cy="42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14" fill="norm" stroke="1" extrusionOk="0">
                  <a:moveTo>
                    <a:pt x="6539" y="1204"/>
                  </a:moveTo>
                  <a:cubicBezTo>
                    <a:pt x="5945" y="774"/>
                    <a:pt x="5350" y="344"/>
                    <a:pt x="5648" y="129"/>
                  </a:cubicBezTo>
                  <a:cubicBezTo>
                    <a:pt x="5945" y="-86"/>
                    <a:pt x="7134" y="-86"/>
                    <a:pt x="9611" y="559"/>
                  </a:cubicBezTo>
                  <a:cubicBezTo>
                    <a:pt x="12088" y="1204"/>
                    <a:pt x="15853" y="2493"/>
                    <a:pt x="18231" y="4105"/>
                  </a:cubicBezTo>
                  <a:cubicBezTo>
                    <a:pt x="20609" y="5717"/>
                    <a:pt x="21600" y="7651"/>
                    <a:pt x="20411" y="9854"/>
                  </a:cubicBezTo>
                  <a:cubicBezTo>
                    <a:pt x="19222" y="12057"/>
                    <a:pt x="15853" y="14529"/>
                    <a:pt x="12088" y="16517"/>
                  </a:cubicBezTo>
                  <a:cubicBezTo>
                    <a:pt x="8323" y="18505"/>
                    <a:pt x="4161" y="20010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52236" y="4432292"/>
              <a:ext cx="280849" cy="64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2" fill="norm" stroke="1" extrusionOk="0">
                  <a:moveTo>
                    <a:pt x="3648" y="4771"/>
                  </a:moveTo>
                  <a:cubicBezTo>
                    <a:pt x="3165" y="6716"/>
                    <a:pt x="2681" y="8661"/>
                    <a:pt x="2198" y="10744"/>
                  </a:cubicBezTo>
                  <a:cubicBezTo>
                    <a:pt x="1714" y="12828"/>
                    <a:pt x="1231" y="15050"/>
                    <a:pt x="989" y="16509"/>
                  </a:cubicBezTo>
                  <a:cubicBezTo>
                    <a:pt x="747" y="17967"/>
                    <a:pt x="747" y="18662"/>
                    <a:pt x="666" y="19426"/>
                  </a:cubicBezTo>
                  <a:cubicBezTo>
                    <a:pt x="586" y="20190"/>
                    <a:pt x="425" y="21023"/>
                    <a:pt x="344" y="21232"/>
                  </a:cubicBezTo>
                  <a:cubicBezTo>
                    <a:pt x="263" y="21440"/>
                    <a:pt x="263" y="21023"/>
                    <a:pt x="183" y="19495"/>
                  </a:cubicBezTo>
                  <a:cubicBezTo>
                    <a:pt x="102" y="17967"/>
                    <a:pt x="-59" y="15328"/>
                    <a:pt x="22" y="12758"/>
                  </a:cubicBezTo>
                  <a:cubicBezTo>
                    <a:pt x="102" y="10189"/>
                    <a:pt x="425" y="7688"/>
                    <a:pt x="1392" y="5639"/>
                  </a:cubicBezTo>
                  <a:cubicBezTo>
                    <a:pt x="2359" y="3590"/>
                    <a:pt x="3971" y="1993"/>
                    <a:pt x="5583" y="1055"/>
                  </a:cubicBezTo>
                  <a:cubicBezTo>
                    <a:pt x="7195" y="118"/>
                    <a:pt x="8807" y="-160"/>
                    <a:pt x="11063" y="83"/>
                  </a:cubicBezTo>
                  <a:cubicBezTo>
                    <a:pt x="13320" y="326"/>
                    <a:pt x="16222" y="1090"/>
                    <a:pt x="18075" y="1993"/>
                  </a:cubicBezTo>
                  <a:cubicBezTo>
                    <a:pt x="19929" y="2896"/>
                    <a:pt x="20735" y="3938"/>
                    <a:pt x="21138" y="4667"/>
                  </a:cubicBezTo>
                  <a:cubicBezTo>
                    <a:pt x="21541" y="5396"/>
                    <a:pt x="21541" y="5813"/>
                    <a:pt x="20493" y="6264"/>
                  </a:cubicBezTo>
                  <a:cubicBezTo>
                    <a:pt x="19445" y="6716"/>
                    <a:pt x="17350" y="7202"/>
                    <a:pt x="15174" y="7515"/>
                  </a:cubicBezTo>
                  <a:cubicBezTo>
                    <a:pt x="12998" y="7827"/>
                    <a:pt x="10741" y="7966"/>
                    <a:pt x="9210" y="8035"/>
                  </a:cubicBezTo>
                  <a:cubicBezTo>
                    <a:pt x="7678" y="8105"/>
                    <a:pt x="6872" y="8105"/>
                    <a:pt x="6792" y="8209"/>
                  </a:cubicBezTo>
                  <a:cubicBezTo>
                    <a:pt x="6711" y="8313"/>
                    <a:pt x="7356" y="8522"/>
                    <a:pt x="8001" y="8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593850" y="46539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883517" y="4331982"/>
              <a:ext cx="322196" cy="44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2" fill="norm" stroke="1" extrusionOk="0">
                  <a:moveTo>
                    <a:pt x="21200" y="2658"/>
                  </a:moveTo>
                  <a:cubicBezTo>
                    <a:pt x="21341" y="1741"/>
                    <a:pt x="21481" y="824"/>
                    <a:pt x="21130" y="365"/>
                  </a:cubicBezTo>
                  <a:cubicBezTo>
                    <a:pt x="20780" y="-93"/>
                    <a:pt x="19938" y="-93"/>
                    <a:pt x="17694" y="213"/>
                  </a:cubicBezTo>
                  <a:cubicBezTo>
                    <a:pt x="15450" y="518"/>
                    <a:pt x="11803" y="1130"/>
                    <a:pt x="8928" y="2149"/>
                  </a:cubicBezTo>
                  <a:cubicBezTo>
                    <a:pt x="6052" y="3167"/>
                    <a:pt x="3949" y="4594"/>
                    <a:pt x="2476" y="6835"/>
                  </a:cubicBezTo>
                  <a:cubicBezTo>
                    <a:pt x="1003" y="9077"/>
                    <a:pt x="162" y="12133"/>
                    <a:pt x="21" y="14528"/>
                  </a:cubicBezTo>
                  <a:cubicBezTo>
                    <a:pt x="-119" y="16922"/>
                    <a:pt x="442" y="18654"/>
                    <a:pt x="1845" y="19724"/>
                  </a:cubicBezTo>
                  <a:cubicBezTo>
                    <a:pt x="3247" y="20794"/>
                    <a:pt x="5491" y="21201"/>
                    <a:pt x="8858" y="21354"/>
                  </a:cubicBezTo>
                  <a:cubicBezTo>
                    <a:pt x="12224" y="21507"/>
                    <a:pt x="16712" y="21405"/>
                    <a:pt x="2120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972431" y="4552308"/>
              <a:ext cx="30722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944" y="21600"/>
                  </a:moveTo>
                  <a:cubicBezTo>
                    <a:pt x="1057" y="20400"/>
                    <a:pt x="169" y="19200"/>
                    <a:pt x="21" y="17700"/>
                  </a:cubicBezTo>
                  <a:cubicBezTo>
                    <a:pt x="-127" y="16200"/>
                    <a:pt x="465" y="14400"/>
                    <a:pt x="3054" y="12000"/>
                  </a:cubicBezTo>
                  <a:cubicBezTo>
                    <a:pt x="5643" y="9600"/>
                    <a:pt x="10229" y="6600"/>
                    <a:pt x="13632" y="4500"/>
                  </a:cubicBezTo>
                  <a:cubicBezTo>
                    <a:pt x="17035" y="2400"/>
                    <a:pt x="19254" y="120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378201" y="4358381"/>
              <a:ext cx="291244" cy="44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31" fill="norm" stroke="1" extrusionOk="0">
                  <a:moveTo>
                    <a:pt x="21050" y="2028"/>
                  </a:moveTo>
                  <a:cubicBezTo>
                    <a:pt x="21205" y="1511"/>
                    <a:pt x="21359" y="994"/>
                    <a:pt x="21050" y="633"/>
                  </a:cubicBezTo>
                  <a:cubicBezTo>
                    <a:pt x="20742" y="271"/>
                    <a:pt x="19970" y="64"/>
                    <a:pt x="17810" y="13"/>
                  </a:cubicBezTo>
                  <a:cubicBezTo>
                    <a:pt x="15650" y="-39"/>
                    <a:pt x="12102" y="64"/>
                    <a:pt x="9402" y="478"/>
                  </a:cubicBezTo>
                  <a:cubicBezTo>
                    <a:pt x="6702" y="891"/>
                    <a:pt x="4850" y="1615"/>
                    <a:pt x="3693" y="3165"/>
                  </a:cubicBezTo>
                  <a:cubicBezTo>
                    <a:pt x="2536" y="4715"/>
                    <a:pt x="2073" y="7092"/>
                    <a:pt x="1688" y="9779"/>
                  </a:cubicBezTo>
                  <a:cubicBezTo>
                    <a:pt x="1302" y="12466"/>
                    <a:pt x="993" y="15463"/>
                    <a:pt x="608" y="17479"/>
                  </a:cubicBezTo>
                  <a:cubicBezTo>
                    <a:pt x="222" y="19494"/>
                    <a:pt x="-241" y="20528"/>
                    <a:pt x="145" y="21044"/>
                  </a:cubicBezTo>
                  <a:cubicBezTo>
                    <a:pt x="530" y="21561"/>
                    <a:pt x="1765" y="21561"/>
                    <a:pt x="4696" y="21509"/>
                  </a:cubicBezTo>
                  <a:cubicBezTo>
                    <a:pt x="7628" y="21458"/>
                    <a:pt x="12256" y="21354"/>
                    <a:pt x="16885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686050" y="4512467"/>
              <a:ext cx="209551" cy="33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915"/>
                  </a:moveTo>
                  <a:cubicBezTo>
                    <a:pt x="655" y="379"/>
                    <a:pt x="1309" y="-158"/>
                    <a:pt x="2400" y="43"/>
                  </a:cubicBezTo>
                  <a:cubicBezTo>
                    <a:pt x="3491" y="244"/>
                    <a:pt x="5018" y="1184"/>
                    <a:pt x="7636" y="3800"/>
                  </a:cubicBezTo>
                  <a:cubicBezTo>
                    <a:pt x="10255" y="6416"/>
                    <a:pt x="13964" y="10709"/>
                    <a:pt x="16473" y="13929"/>
                  </a:cubicBezTo>
                  <a:cubicBezTo>
                    <a:pt x="18982" y="17149"/>
                    <a:pt x="20291" y="19295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730500" y="4569195"/>
              <a:ext cx="247651" cy="2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775"/>
                  </a:moveTo>
                  <a:cubicBezTo>
                    <a:pt x="21046" y="1066"/>
                    <a:pt x="20492" y="358"/>
                    <a:pt x="19754" y="93"/>
                  </a:cubicBezTo>
                  <a:cubicBezTo>
                    <a:pt x="19015" y="-173"/>
                    <a:pt x="18092" y="4"/>
                    <a:pt x="15415" y="2394"/>
                  </a:cubicBezTo>
                  <a:cubicBezTo>
                    <a:pt x="12738" y="4784"/>
                    <a:pt x="8308" y="9388"/>
                    <a:pt x="5446" y="12929"/>
                  </a:cubicBezTo>
                  <a:cubicBezTo>
                    <a:pt x="2585" y="16470"/>
                    <a:pt x="1292" y="18948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933700" y="4384764"/>
              <a:ext cx="265112" cy="51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5" fill="norm" stroke="1" extrusionOk="0">
                  <a:moveTo>
                    <a:pt x="2057" y="2482"/>
                  </a:moveTo>
                  <a:cubicBezTo>
                    <a:pt x="2057" y="1865"/>
                    <a:pt x="2057" y="1247"/>
                    <a:pt x="2486" y="895"/>
                  </a:cubicBezTo>
                  <a:cubicBezTo>
                    <a:pt x="2914" y="542"/>
                    <a:pt x="3771" y="454"/>
                    <a:pt x="6171" y="366"/>
                  </a:cubicBezTo>
                  <a:cubicBezTo>
                    <a:pt x="8571" y="278"/>
                    <a:pt x="12514" y="189"/>
                    <a:pt x="15343" y="101"/>
                  </a:cubicBezTo>
                  <a:cubicBezTo>
                    <a:pt x="18171" y="13"/>
                    <a:pt x="19886" y="-75"/>
                    <a:pt x="20743" y="101"/>
                  </a:cubicBezTo>
                  <a:cubicBezTo>
                    <a:pt x="21600" y="278"/>
                    <a:pt x="21600" y="718"/>
                    <a:pt x="21257" y="2394"/>
                  </a:cubicBezTo>
                  <a:cubicBezTo>
                    <a:pt x="20914" y="4069"/>
                    <a:pt x="20229" y="6978"/>
                    <a:pt x="19886" y="9535"/>
                  </a:cubicBezTo>
                  <a:cubicBezTo>
                    <a:pt x="19543" y="12092"/>
                    <a:pt x="19543" y="14296"/>
                    <a:pt x="19800" y="15750"/>
                  </a:cubicBezTo>
                  <a:cubicBezTo>
                    <a:pt x="20057" y="17205"/>
                    <a:pt x="20571" y="17910"/>
                    <a:pt x="20829" y="18483"/>
                  </a:cubicBezTo>
                  <a:cubicBezTo>
                    <a:pt x="21086" y="19056"/>
                    <a:pt x="21086" y="19497"/>
                    <a:pt x="20314" y="19894"/>
                  </a:cubicBezTo>
                  <a:cubicBezTo>
                    <a:pt x="19543" y="20291"/>
                    <a:pt x="18000" y="20643"/>
                    <a:pt x="14486" y="20908"/>
                  </a:cubicBezTo>
                  <a:cubicBezTo>
                    <a:pt x="10971" y="21172"/>
                    <a:pt x="5486" y="21349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613150" y="4742808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651250" y="4863458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6171"/>
                    <a:pt x="9360" y="12343"/>
                    <a:pt x="12960" y="15943"/>
                  </a:cubicBezTo>
                  <a:cubicBezTo>
                    <a:pt x="16560" y="19543"/>
                    <a:pt x="1908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210049" y="4572551"/>
              <a:ext cx="249901" cy="63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55" fill="norm" stroke="1" extrusionOk="0">
                  <a:moveTo>
                    <a:pt x="0" y="5908"/>
                  </a:moveTo>
                  <a:cubicBezTo>
                    <a:pt x="540" y="8670"/>
                    <a:pt x="1080" y="11432"/>
                    <a:pt x="1350" y="13876"/>
                  </a:cubicBezTo>
                  <a:cubicBezTo>
                    <a:pt x="1620" y="16319"/>
                    <a:pt x="1620" y="18444"/>
                    <a:pt x="1710" y="19718"/>
                  </a:cubicBezTo>
                  <a:cubicBezTo>
                    <a:pt x="1800" y="20993"/>
                    <a:pt x="1980" y="21418"/>
                    <a:pt x="2250" y="21347"/>
                  </a:cubicBezTo>
                  <a:cubicBezTo>
                    <a:pt x="2520" y="21276"/>
                    <a:pt x="2880" y="20710"/>
                    <a:pt x="3240" y="19223"/>
                  </a:cubicBezTo>
                  <a:cubicBezTo>
                    <a:pt x="3600" y="17735"/>
                    <a:pt x="3960" y="15328"/>
                    <a:pt x="4410" y="13061"/>
                  </a:cubicBezTo>
                  <a:cubicBezTo>
                    <a:pt x="4860" y="10795"/>
                    <a:pt x="5400" y="8670"/>
                    <a:pt x="6480" y="6581"/>
                  </a:cubicBezTo>
                  <a:cubicBezTo>
                    <a:pt x="7560" y="4492"/>
                    <a:pt x="9180" y="2438"/>
                    <a:pt x="11070" y="1270"/>
                  </a:cubicBezTo>
                  <a:cubicBezTo>
                    <a:pt x="12960" y="101"/>
                    <a:pt x="15120" y="-182"/>
                    <a:pt x="17010" y="101"/>
                  </a:cubicBezTo>
                  <a:cubicBezTo>
                    <a:pt x="18900" y="385"/>
                    <a:pt x="20520" y="1234"/>
                    <a:pt x="21060" y="2190"/>
                  </a:cubicBezTo>
                  <a:cubicBezTo>
                    <a:pt x="21600" y="3147"/>
                    <a:pt x="21060" y="4209"/>
                    <a:pt x="18630" y="5271"/>
                  </a:cubicBezTo>
                  <a:cubicBezTo>
                    <a:pt x="16200" y="6333"/>
                    <a:pt x="11880" y="7396"/>
                    <a:pt x="8730" y="8068"/>
                  </a:cubicBezTo>
                  <a:cubicBezTo>
                    <a:pt x="5580" y="8741"/>
                    <a:pt x="3600" y="9025"/>
                    <a:pt x="1620" y="9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711699" y="4844408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800"/>
                    <a:pt x="11239" y="12000"/>
                    <a:pt x="14839" y="8400"/>
                  </a:cubicBezTo>
                  <a:cubicBezTo>
                    <a:pt x="18439" y="4800"/>
                    <a:pt x="2002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861205" y="4698358"/>
              <a:ext cx="4099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1878"/>
                    <a:pt x="7957" y="3757"/>
                    <a:pt x="4177" y="6339"/>
                  </a:cubicBezTo>
                  <a:cubicBezTo>
                    <a:pt x="397" y="8922"/>
                    <a:pt x="-683" y="12209"/>
                    <a:pt x="397" y="14870"/>
                  </a:cubicBezTo>
                  <a:cubicBezTo>
                    <a:pt x="1477" y="17530"/>
                    <a:pt x="4717" y="19565"/>
                    <a:pt x="79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204681" y="4598359"/>
              <a:ext cx="192819" cy="28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06" fill="norm" stroke="1" extrusionOk="0">
                  <a:moveTo>
                    <a:pt x="21158" y="1300"/>
                  </a:moveTo>
                  <a:cubicBezTo>
                    <a:pt x="20229" y="827"/>
                    <a:pt x="19300" y="354"/>
                    <a:pt x="18139" y="117"/>
                  </a:cubicBezTo>
                  <a:cubicBezTo>
                    <a:pt x="16977" y="-119"/>
                    <a:pt x="15584" y="-119"/>
                    <a:pt x="12681" y="1300"/>
                  </a:cubicBezTo>
                  <a:cubicBezTo>
                    <a:pt x="9777" y="2719"/>
                    <a:pt x="5364" y="5557"/>
                    <a:pt x="2810" y="8474"/>
                  </a:cubicBezTo>
                  <a:cubicBezTo>
                    <a:pt x="255" y="11390"/>
                    <a:pt x="-442" y="14386"/>
                    <a:pt x="255" y="16593"/>
                  </a:cubicBezTo>
                  <a:cubicBezTo>
                    <a:pt x="952" y="18801"/>
                    <a:pt x="3042" y="20220"/>
                    <a:pt x="5597" y="20850"/>
                  </a:cubicBezTo>
                  <a:cubicBezTo>
                    <a:pt x="8152" y="21481"/>
                    <a:pt x="11171" y="21323"/>
                    <a:pt x="1419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460999" y="4692008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643"/>
                    <a:pt x="4114" y="11286"/>
                    <a:pt x="7714" y="14886"/>
                  </a:cubicBezTo>
                  <a:cubicBezTo>
                    <a:pt x="11314" y="18486"/>
                    <a:pt x="16457" y="200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5587999" y="479995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848349" y="4682312"/>
              <a:ext cx="203709" cy="50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1" fill="norm" stroke="1" extrusionOk="0">
                  <a:moveTo>
                    <a:pt x="8596" y="2594"/>
                  </a:moveTo>
                  <a:cubicBezTo>
                    <a:pt x="7053" y="4046"/>
                    <a:pt x="5510" y="5498"/>
                    <a:pt x="4518" y="7449"/>
                  </a:cubicBezTo>
                  <a:cubicBezTo>
                    <a:pt x="3527" y="9400"/>
                    <a:pt x="3086" y="11851"/>
                    <a:pt x="2424" y="14120"/>
                  </a:cubicBezTo>
                  <a:cubicBezTo>
                    <a:pt x="1763" y="16389"/>
                    <a:pt x="882" y="18476"/>
                    <a:pt x="441" y="19747"/>
                  </a:cubicBezTo>
                  <a:cubicBezTo>
                    <a:pt x="0" y="21017"/>
                    <a:pt x="0" y="21471"/>
                    <a:pt x="0" y="21471"/>
                  </a:cubicBezTo>
                  <a:cubicBezTo>
                    <a:pt x="0" y="21471"/>
                    <a:pt x="0" y="21017"/>
                    <a:pt x="771" y="19293"/>
                  </a:cubicBezTo>
                  <a:cubicBezTo>
                    <a:pt x="1543" y="17568"/>
                    <a:pt x="3086" y="14574"/>
                    <a:pt x="4408" y="11579"/>
                  </a:cubicBezTo>
                  <a:cubicBezTo>
                    <a:pt x="5731" y="8584"/>
                    <a:pt x="6833" y="5589"/>
                    <a:pt x="8155" y="3637"/>
                  </a:cubicBezTo>
                  <a:cubicBezTo>
                    <a:pt x="9478" y="1686"/>
                    <a:pt x="11020" y="779"/>
                    <a:pt x="12453" y="325"/>
                  </a:cubicBezTo>
                  <a:cubicBezTo>
                    <a:pt x="13886" y="-129"/>
                    <a:pt x="15208" y="-129"/>
                    <a:pt x="16861" y="461"/>
                  </a:cubicBezTo>
                  <a:cubicBezTo>
                    <a:pt x="18514" y="1051"/>
                    <a:pt x="20498" y="2231"/>
                    <a:pt x="21049" y="3501"/>
                  </a:cubicBezTo>
                  <a:cubicBezTo>
                    <a:pt x="21600" y="4772"/>
                    <a:pt x="20718" y="6133"/>
                    <a:pt x="18955" y="7222"/>
                  </a:cubicBezTo>
                  <a:cubicBezTo>
                    <a:pt x="17192" y="8311"/>
                    <a:pt x="14547" y="9128"/>
                    <a:pt x="11902" y="9264"/>
                  </a:cubicBezTo>
                  <a:cubicBezTo>
                    <a:pt x="9257" y="9400"/>
                    <a:pt x="6612" y="8856"/>
                    <a:pt x="3967" y="8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108699" y="4526908"/>
              <a:ext cx="15679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728" y="0"/>
                  </a:moveTo>
                  <a:cubicBezTo>
                    <a:pt x="6048" y="296"/>
                    <a:pt x="10368" y="592"/>
                    <a:pt x="14112" y="2071"/>
                  </a:cubicBezTo>
                  <a:cubicBezTo>
                    <a:pt x="17856" y="3551"/>
                    <a:pt x="21024" y="6214"/>
                    <a:pt x="21312" y="9025"/>
                  </a:cubicBezTo>
                  <a:cubicBezTo>
                    <a:pt x="21600" y="11836"/>
                    <a:pt x="19008" y="14795"/>
                    <a:pt x="14976" y="16915"/>
                  </a:cubicBezTo>
                  <a:cubicBezTo>
                    <a:pt x="10944" y="19036"/>
                    <a:pt x="5472" y="203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775449" y="4857108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0"/>
                    <a:pt x="10219" y="0"/>
                    <a:pt x="13819" y="3600"/>
                  </a:cubicBezTo>
                  <a:cubicBezTo>
                    <a:pt x="17419" y="7200"/>
                    <a:pt x="1951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819899" y="4971408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334249" y="4806308"/>
              <a:ext cx="76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8"/>
                    <a:pt x="16800" y="2717"/>
                    <a:pt x="13800" y="5842"/>
                  </a:cubicBezTo>
                  <a:cubicBezTo>
                    <a:pt x="10800" y="8966"/>
                    <a:pt x="7200" y="13857"/>
                    <a:pt x="4800" y="16777"/>
                  </a:cubicBezTo>
                  <a:cubicBezTo>
                    <a:pt x="2400" y="19698"/>
                    <a:pt x="1200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47700" y="5807601"/>
              <a:ext cx="431800" cy="5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0" y="9645"/>
                  </a:moveTo>
                  <a:cubicBezTo>
                    <a:pt x="318" y="6665"/>
                    <a:pt x="635" y="3686"/>
                    <a:pt x="1906" y="1824"/>
                  </a:cubicBezTo>
                  <a:cubicBezTo>
                    <a:pt x="3176" y="-38"/>
                    <a:pt x="5400" y="-783"/>
                    <a:pt x="8471" y="1079"/>
                  </a:cubicBezTo>
                  <a:cubicBezTo>
                    <a:pt x="11541" y="2941"/>
                    <a:pt x="15459" y="7410"/>
                    <a:pt x="17788" y="11134"/>
                  </a:cubicBezTo>
                  <a:cubicBezTo>
                    <a:pt x="20118" y="14858"/>
                    <a:pt x="20859" y="17838"/>
                    <a:pt x="21600" y="20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74700" y="5911208"/>
              <a:ext cx="349250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4320" y="14954"/>
                  </a:moveTo>
                  <a:cubicBezTo>
                    <a:pt x="3404" y="15785"/>
                    <a:pt x="2487" y="16615"/>
                    <a:pt x="1636" y="17446"/>
                  </a:cubicBezTo>
                  <a:cubicBezTo>
                    <a:pt x="785" y="18277"/>
                    <a:pt x="0" y="19108"/>
                    <a:pt x="0" y="19938"/>
                  </a:cubicBezTo>
                  <a:cubicBezTo>
                    <a:pt x="0" y="20769"/>
                    <a:pt x="785" y="21600"/>
                    <a:pt x="3469" y="20769"/>
                  </a:cubicBezTo>
                  <a:cubicBezTo>
                    <a:pt x="6153" y="19938"/>
                    <a:pt x="10735" y="17446"/>
                    <a:pt x="14073" y="13708"/>
                  </a:cubicBezTo>
                  <a:cubicBezTo>
                    <a:pt x="17411" y="9969"/>
                    <a:pt x="19505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46696" y="5762481"/>
              <a:ext cx="158131" cy="2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82" fill="norm" stroke="1" extrusionOk="0">
                  <a:moveTo>
                    <a:pt x="5122" y="204"/>
                  </a:moveTo>
                  <a:cubicBezTo>
                    <a:pt x="2907" y="43"/>
                    <a:pt x="692" y="-118"/>
                    <a:pt x="138" y="124"/>
                  </a:cubicBezTo>
                  <a:cubicBezTo>
                    <a:pt x="-416" y="366"/>
                    <a:pt x="692" y="1010"/>
                    <a:pt x="3599" y="1816"/>
                  </a:cubicBezTo>
                  <a:cubicBezTo>
                    <a:pt x="6507" y="2622"/>
                    <a:pt x="11215" y="3589"/>
                    <a:pt x="14261" y="4315"/>
                  </a:cubicBezTo>
                  <a:cubicBezTo>
                    <a:pt x="17307" y="5040"/>
                    <a:pt x="18692" y="5524"/>
                    <a:pt x="19661" y="6249"/>
                  </a:cubicBezTo>
                  <a:cubicBezTo>
                    <a:pt x="20630" y="6975"/>
                    <a:pt x="21184" y="7942"/>
                    <a:pt x="20076" y="9473"/>
                  </a:cubicBezTo>
                  <a:cubicBezTo>
                    <a:pt x="18969" y="11004"/>
                    <a:pt x="16199" y="13100"/>
                    <a:pt x="13707" y="14712"/>
                  </a:cubicBezTo>
                  <a:cubicBezTo>
                    <a:pt x="11215" y="16324"/>
                    <a:pt x="8999" y="17452"/>
                    <a:pt x="7338" y="18339"/>
                  </a:cubicBezTo>
                  <a:cubicBezTo>
                    <a:pt x="5676" y="19225"/>
                    <a:pt x="4569" y="19870"/>
                    <a:pt x="4569" y="20354"/>
                  </a:cubicBezTo>
                  <a:cubicBezTo>
                    <a:pt x="4569" y="20837"/>
                    <a:pt x="5676" y="21160"/>
                    <a:pt x="678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603747" y="5590040"/>
              <a:ext cx="326654" cy="37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45" fill="norm" stroke="1" extrusionOk="0">
                  <a:moveTo>
                    <a:pt x="21232" y="1309"/>
                  </a:moveTo>
                  <a:cubicBezTo>
                    <a:pt x="19581" y="577"/>
                    <a:pt x="17930" y="-155"/>
                    <a:pt x="15798" y="28"/>
                  </a:cubicBezTo>
                  <a:cubicBezTo>
                    <a:pt x="13665" y="211"/>
                    <a:pt x="11051" y="1309"/>
                    <a:pt x="8368" y="3567"/>
                  </a:cubicBezTo>
                  <a:cubicBezTo>
                    <a:pt x="5686" y="5825"/>
                    <a:pt x="2934" y="9242"/>
                    <a:pt x="1421" y="11621"/>
                  </a:cubicBezTo>
                  <a:cubicBezTo>
                    <a:pt x="-93" y="14001"/>
                    <a:pt x="-368" y="15343"/>
                    <a:pt x="457" y="16686"/>
                  </a:cubicBezTo>
                  <a:cubicBezTo>
                    <a:pt x="1283" y="18028"/>
                    <a:pt x="3209" y="19370"/>
                    <a:pt x="6373" y="20164"/>
                  </a:cubicBezTo>
                  <a:cubicBezTo>
                    <a:pt x="9538" y="20957"/>
                    <a:pt x="13940" y="21201"/>
                    <a:pt x="18343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639460" y="5828658"/>
              <a:ext cx="18934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006" y="21600"/>
                  </a:moveTo>
                  <a:cubicBezTo>
                    <a:pt x="819" y="21600"/>
                    <a:pt x="-368" y="21600"/>
                    <a:pt x="107" y="19800"/>
                  </a:cubicBezTo>
                  <a:cubicBezTo>
                    <a:pt x="581" y="18000"/>
                    <a:pt x="2718" y="14400"/>
                    <a:pt x="6516" y="10800"/>
                  </a:cubicBezTo>
                  <a:cubicBezTo>
                    <a:pt x="10313" y="7200"/>
                    <a:pt x="15773" y="3600"/>
                    <a:pt x="212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002985" y="5630381"/>
              <a:ext cx="270315" cy="3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6" fill="norm" stroke="1" extrusionOk="0">
                  <a:moveTo>
                    <a:pt x="21384" y="464"/>
                  </a:moveTo>
                  <a:cubicBezTo>
                    <a:pt x="18203" y="85"/>
                    <a:pt x="15021" y="-294"/>
                    <a:pt x="12175" y="338"/>
                  </a:cubicBezTo>
                  <a:cubicBezTo>
                    <a:pt x="9328" y="969"/>
                    <a:pt x="6817" y="2611"/>
                    <a:pt x="4807" y="5453"/>
                  </a:cubicBezTo>
                  <a:cubicBezTo>
                    <a:pt x="2798" y="8295"/>
                    <a:pt x="1291" y="12338"/>
                    <a:pt x="537" y="14864"/>
                  </a:cubicBezTo>
                  <a:cubicBezTo>
                    <a:pt x="-216" y="17390"/>
                    <a:pt x="-216" y="18401"/>
                    <a:pt x="789" y="19095"/>
                  </a:cubicBezTo>
                  <a:cubicBezTo>
                    <a:pt x="1793" y="19790"/>
                    <a:pt x="3803" y="20169"/>
                    <a:pt x="6231" y="20485"/>
                  </a:cubicBezTo>
                  <a:cubicBezTo>
                    <a:pt x="8658" y="20801"/>
                    <a:pt x="11505" y="21053"/>
                    <a:pt x="14351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241550" y="5765158"/>
              <a:ext cx="304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993"/>
                    <a:pt x="5400" y="1986"/>
                    <a:pt x="9000" y="5586"/>
                  </a:cubicBezTo>
                  <a:cubicBezTo>
                    <a:pt x="12600" y="9186"/>
                    <a:pt x="17100" y="153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362200" y="5741459"/>
              <a:ext cx="21590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012"/>
                  </a:moveTo>
                  <a:cubicBezTo>
                    <a:pt x="20753" y="428"/>
                    <a:pt x="19906" y="-156"/>
                    <a:pt x="19059" y="39"/>
                  </a:cubicBezTo>
                  <a:cubicBezTo>
                    <a:pt x="18212" y="233"/>
                    <a:pt x="17365" y="1206"/>
                    <a:pt x="14824" y="3833"/>
                  </a:cubicBezTo>
                  <a:cubicBezTo>
                    <a:pt x="12282" y="6460"/>
                    <a:pt x="8047" y="10741"/>
                    <a:pt x="5294" y="13952"/>
                  </a:cubicBezTo>
                  <a:cubicBezTo>
                    <a:pt x="2541" y="17163"/>
                    <a:pt x="1271" y="19303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635250" y="5600852"/>
              <a:ext cx="227658" cy="44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1" fill="norm" stroke="1" extrusionOk="0">
                  <a:moveTo>
                    <a:pt x="0" y="3972"/>
                  </a:moveTo>
                  <a:cubicBezTo>
                    <a:pt x="3000" y="2841"/>
                    <a:pt x="6000" y="1710"/>
                    <a:pt x="8600" y="1041"/>
                  </a:cubicBezTo>
                  <a:cubicBezTo>
                    <a:pt x="11200" y="372"/>
                    <a:pt x="13400" y="167"/>
                    <a:pt x="15000" y="64"/>
                  </a:cubicBezTo>
                  <a:cubicBezTo>
                    <a:pt x="16600" y="-39"/>
                    <a:pt x="17600" y="-39"/>
                    <a:pt x="18400" y="218"/>
                  </a:cubicBezTo>
                  <a:cubicBezTo>
                    <a:pt x="19200" y="475"/>
                    <a:pt x="19800" y="990"/>
                    <a:pt x="20400" y="2532"/>
                  </a:cubicBezTo>
                  <a:cubicBezTo>
                    <a:pt x="21000" y="4075"/>
                    <a:pt x="21600" y="6647"/>
                    <a:pt x="21500" y="8910"/>
                  </a:cubicBezTo>
                  <a:cubicBezTo>
                    <a:pt x="21400" y="11172"/>
                    <a:pt x="20600" y="13127"/>
                    <a:pt x="20300" y="14412"/>
                  </a:cubicBezTo>
                  <a:cubicBezTo>
                    <a:pt x="20000" y="15698"/>
                    <a:pt x="20200" y="16315"/>
                    <a:pt x="20500" y="16881"/>
                  </a:cubicBezTo>
                  <a:cubicBezTo>
                    <a:pt x="20800" y="17447"/>
                    <a:pt x="21200" y="17961"/>
                    <a:pt x="20800" y="18372"/>
                  </a:cubicBezTo>
                  <a:cubicBezTo>
                    <a:pt x="20400" y="18784"/>
                    <a:pt x="19200" y="19092"/>
                    <a:pt x="16200" y="19607"/>
                  </a:cubicBezTo>
                  <a:cubicBezTo>
                    <a:pt x="13200" y="20121"/>
                    <a:pt x="8400" y="20841"/>
                    <a:pt x="360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327400" y="5822308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0800"/>
                    <a:pt x="5693" y="0"/>
                    <a:pt x="9293" y="0"/>
                  </a:cubicBezTo>
                  <a:cubicBezTo>
                    <a:pt x="12893" y="0"/>
                    <a:pt x="1724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422650" y="5930258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5400"/>
                    <a:pt x="4400" y="10800"/>
                    <a:pt x="8000" y="14400"/>
                  </a:cubicBezTo>
                  <a:cubicBezTo>
                    <a:pt x="11600" y="18000"/>
                    <a:pt x="166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911599" y="5701658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3200" y="12857"/>
                  </a:cubicBezTo>
                  <a:cubicBezTo>
                    <a:pt x="16800" y="16457"/>
                    <a:pt x="192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854449" y="5708008"/>
              <a:ext cx="3175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4" y="2489"/>
                    <a:pt x="16128" y="4978"/>
                    <a:pt x="13464" y="7511"/>
                  </a:cubicBezTo>
                  <a:cubicBezTo>
                    <a:pt x="10800" y="10044"/>
                    <a:pt x="8208" y="12622"/>
                    <a:pt x="5976" y="14978"/>
                  </a:cubicBezTo>
                  <a:cubicBezTo>
                    <a:pt x="3744" y="17333"/>
                    <a:pt x="1872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083049" y="5854746"/>
              <a:ext cx="252416" cy="39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81" fill="norm" stroke="1" extrusionOk="0">
                  <a:moveTo>
                    <a:pt x="9030" y="7848"/>
                  </a:moveTo>
                  <a:cubicBezTo>
                    <a:pt x="7790" y="10363"/>
                    <a:pt x="6551" y="12877"/>
                    <a:pt x="5489" y="14934"/>
                  </a:cubicBezTo>
                  <a:cubicBezTo>
                    <a:pt x="4426" y="16991"/>
                    <a:pt x="3541" y="18591"/>
                    <a:pt x="2833" y="19677"/>
                  </a:cubicBezTo>
                  <a:cubicBezTo>
                    <a:pt x="2125" y="20763"/>
                    <a:pt x="1593" y="21334"/>
                    <a:pt x="1151" y="21277"/>
                  </a:cubicBezTo>
                  <a:cubicBezTo>
                    <a:pt x="708" y="21220"/>
                    <a:pt x="354" y="20534"/>
                    <a:pt x="797" y="18648"/>
                  </a:cubicBezTo>
                  <a:cubicBezTo>
                    <a:pt x="1239" y="16763"/>
                    <a:pt x="2479" y="13677"/>
                    <a:pt x="3895" y="10591"/>
                  </a:cubicBezTo>
                  <a:cubicBezTo>
                    <a:pt x="5311" y="7505"/>
                    <a:pt x="6905" y="4420"/>
                    <a:pt x="8852" y="2477"/>
                  </a:cubicBezTo>
                  <a:cubicBezTo>
                    <a:pt x="10800" y="534"/>
                    <a:pt x="13102" y="-266"/>
                    <a:pt x="15226" y="77"/>
                  </a:cubicBezTo>
                  <a:cubicBezTo>
                    <a:pt x="17351" y="420"/>
                    <a:pt x="19298" y="1905"/>
                    <a:pt x="20361" y="3105"/>
                  </a:cubicBezTo>
                  <a:cubicBezTo>
                    <a:pt x="21423" y="4305"/>
                    <a:pt x="21600" y="5220"/>
                    <a:pt x="19298" y="6248"/>
                  </a:cubicBezTo>
                  <a:cubicBezTo>
                    <a:pt x="16997" y="7277"/>
                    <a:pt x="12216" y="8420"/>
                    <a:pt x="8587" y="9048"/>
                  </a:cubicBezTo>
                  <a:cubicBezTo>
                    <a:pt x="4957" y="9677"/>
                    <a:pt x="2479" y="9791"/>
                    <a:pt x="0" y="9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08113" y="99739"/>
              <a:ext cx="3914251" cy="1872353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75649" y="1847849"/>
              <a:ext cx="2005433" cy="183510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13849" y="2907658"/>
              <a:ext cx="1238251" cy="152401"/>
            </a:xfrm>
            <a:prstGeom prst="rect">
              <a:avLst/>
            </a:prstGeom>
            <a:effectLst/>
          </p:spPr>
        </p:pic>
        <p:sp>
          <p:nvSpPr>
            <p:cNvPr id="1682" name="Line"/>
            <p:cNvSpPr/>
            <p:nvPr/>
          </p:nvSpPr>
          <p:spPr>
            <a:xfrm>
              <a:off x="8432799" y="3504558"/>
              <a:ext cx="266701" cy="391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8"/>
                    <a:pt x="21600" y="1075"/>
                    <a:pt x="21600" y="1566"/>
                  </a:cubicBezTo>
                  <a:cubicBezTo>
                    <a:pt x="21600" y="2057"/>
                    <a:pt x="21600" y="2501"/>
                    <a:pt x="21600" y="2957"/>
                  </a:cubicBezTo>
                  <a:cubicBezTo>
                    <a:pt x="21600" y="3413"/>
                    <a:pt x="21600" y="3881"/>
                    <a:pt x="21600" y="4325"/>
                  </a:cubicBezTo>
                  <a:cubicBezTo>
                    <a:pt x="21600" y="4769"/>
                    <a:pt x="21600" y="5190"/>
                    <a:pt x="21600" y="5710"/>
                  </a:cubicBezTo>
                  <a:cubicBezTo>
                    <a:pt x="21600" y="6230"/>
                    <a:pt x="21600" y="6849"/>
                    <a:pt x="21429" y="7416"/>
                  </a:cubicBezTo>
                  <a:cubicBezTo>
                    <a:pt x="21257" y="7983"/>
                    <a:pt x="20914" y="8497"/>
                    <a:pt x="20571" y="8930"/>
                  </a:cubicBezTo>
                  <a:cubicBezTo>
                    <a:pt x="20229" y="9362"/>
                    <a:pt x="19886" y="9713"/>
                    <a:pt x="19543" y="10069"/>
                  </a:cubicBezTo>
                  <a:cubicBezTo>
                    <a:pt x="19200" y="10426"/>
                    <a:pt x="18857" y="10788"/>
                    <a:pt x="18429" y="11151"/>
                  </a:cubicBezTo>
                  <a:cubicBezTo>
                    <a:pt x="18000" y="11513"/>
                    <a:pt x="17486" y="11875"/>
                    <a:pt x="17057" y="12249"/>
                  </a:cubicBezTo>
                  <a:cubicBezTo>
                    <a:pt x="16629" y="12623"/>
                    <a:pt x="16286" y="13009"/>
                    <a:pt x="15857" y="13371"/>
                  </a:cubicBezTo>
                  <a:cubicBezTo>
                    <a:pt x="15429" y="13734"/>
                    <a:pt x="14914" y="14073"/>
                    <a:pt x="14400" y="14418"/>
                  </a:cubicBezTo>
                  <a:cubicBezTo>
                    <a:pt x="13886" y="14762"/>
                    <a:pt x="13371" y="15113"/>
                    <a:pt x="12771" y="15534"/>
                  </a:cubicBezTo>
                  <a:cubicBezTo>
                    <a:pt x="12171" y="15955"/>
                    <a:pt x="11486" y="16445"/>
                    <a:pt x="10714" y="16931"/>
                  </a:cubicBezTo>
                  <a:cubicBezTo>
                    <a:pt x="9943" y="17416"/>
                    <a:pt x="9086" y="17895"/>
                    <a:pt x="8314" y="18327"/>
                  </a:cubicBezTo>
                  <a:cubicBezTo>
                    <a:pt x="7543" y="18760"/>
                    <a:pt x="6857" y="19145"/>
                    <a:pt x="5743" y="19613"/>
                  </a:cubicBezTo>
                  <a:cubicBezTo>
                    <a:pt x="4629" y="20081"/>
                    <a:pt x="3086" y="20630"/>
                    <a:pt x="2057" y="20975"/>
                  </a:cubicBezTo>
                  <a:cubicBezTo>
                    <a:pt x="1029" y="21319"/>
                    <a:pt x="514" y="214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483599" y="3549008"/>
              <a:ext cx="3384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" y="17811"/>
                    <a:pt x="108" y="14021"/>
                    <a:pt x="263" y="10989"/>
                  </a:cubicBezTo>
                  <a:cubicBezTo>
                    <a:pt x="419" y="7958"/>
                    <a:pt x="675" y="5684"/>
                    <a:pt x="1040" y="4358"/>
                  </a:cubicBezTo>
                  <a:cubicBezTo>
                    <a:pt x="1405" y="3032"/>
                    <a:pt x="1878" y="2653"/>
                    <a:pt x="2330" y="2274"/>
                  </a:cubicBezTo>
                  <a:cubicBezTo>
                    <a:pt x="2783" y="1895"/>
                    <a:pt x="3215" y="1516"/>
                    <a:pt x="3722" y="1137"/>
                  </a:cubicBezTo>
                  <a:cubicBezTo>
                    <a:pt x="4228" y="758"/>
                    <a:pt x="4809" y="379"/>
                    <a:pt x="5316" y="189"/>
                  </a:cubicBezTo>
                  <a:cubicBezTo>
                    <a:pt x="5822" y="0"/>
                    <a:pt x="6254" y="0"/>
                    <a:pt x="6720" y="0"/>
                  </a:cubicBezTo>
                  <a:cubicBezTo>
                    <a:pt x="7186" y="0"/>
                    <a:pt x="7686" y="0"/>
                    <a:pt x="8193" y="189"/>
                  </a:cubicBezTo>
                  <a:cubicBezTo>
                    <a:pt x="8699" y="379"/>
                    <a:pt x="9213" y="758"/>
                    <a:pt x="9733" y="1137"/>
                  </a:cubicBezTo>
                  <a:cubicBezTo>
                    <a:pt x="10253" y="1516"/>
                    <a:pt x="10780" y="1895"/>
                    <a:pt x="11313" y="2274"/>
                  </a:cubicBezTo>
                  <a:cubicBezTo>
                    <a:pt x="11847" y="2653"/>
                    <a:pt x="12387" y="3032"/>
                    <a:pt x="12928" y="3600"/>
                  </a:cubicBezTo>
                  <a:cubicBezTo>
                    <a:pt x="13468" y="4168"/>
                    <a:pt x="14008" y="4926"/>
                    <a:pt x="14542" y="5495"/>
                  </a:cubicBezTo>
                  <a:cubicBezTo>
                    <a:pt x="15075" y="6063"/>
                    <a:pt x="15602" y="6442"/>
                    <a:pt x="16122" y="6632"/>
                  </a:cubicBezTo>
                  <a:cubicBezTo>
                    <a:pt x="16642" y="6821"/>
                    <a:pt x="17156" y="6821"/>
                    <a:pt x="17730" y="6821"/>
                  </a:cubicBezTo>
                  <a:cubicBezTo>
                    <a:pt x="18304" y="6821"/>
                    <a:pt x="18939" y="6821"/>
                    <a:pt x="19594" y="5684"/>
                  </a:cubicBezTo>
                  <a:cubicBezTo>
                    <a:pt x="20249" y="4547"/>
                    <a:pt x="20925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985249" y="3936358"/>
              <a:ext cx="215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019"/>
                    <a:pt x="6776" y="8037"/>
                    <a:pt x="10376" y="11637"/>
                  </a:cubicBezTo>
                  <a:cubicBezTo>
                    <a:pt x="13976" y="15237"/>
                    <a:pt x="17788" y="18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061449" y="3934812"/>
              <a:ext cx="228601" cy="3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84"/>
                  </a:moveTo>
                  <a:cubicBezTo>
                    <a:pt x="20600" y="-31"/>
                    <a:pt x="19600" y="-146"/>
                    <a:pt x="17800" y="601"/>
                  </a:cubicBezTo>
                  <a:cubicBezTo>
                    <a:pt x="16000" y="1348"/>
                    <a:pt x="13400" y="2956"/>
                    <a:pt x="10700" y="5484"/>
                  </a:cubicBezTo>
                  <a:cubicBezTo>
                    <a:pt x="8000" y="8011"/>
                    <a:pt x="5200" y="11458"/>
                    <a:pt x="3400" y="14273"/>
                  </a:cubicBezTo>
                  <a:cubicBezTo>
                    <a:pt x="1600" y="17088"/>
                    <a:pt x="800" y="19271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359899" y="3688708"/>
              <a:ext cx="120651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021"/>
                    <a:pt x="17811" y="2042"/>
                    <a:pt x="16295" y="3412"/>
                  </a:cubicBezTo>
                  <a:cubicBezTo>
                    <a:pt x="14779" y="4782"/>
                    <a:pt x="13642" y="6501"/>
                    <a:pt x="11747" y="8463"/>
                  </a:cubicBezTo>
                  <a:cubicBezTo>
                    <a:pt x="9853" y="10424"/>
                    <a:pt x="7200" y="12627"/>
                    <a:pt x="5116" y="14534"/>
                  </a:cubicBezTo>
                  <a:cubicBezTo>
                    <a:pt x="3032" y="16442"/>
                    <a:pt x="1516" y="18054"/>
                    <a:pt x="758" y="19048"/>
                  </a:cubicBezTo>
                  <a:cubicBezTo>
                    <a:pt x="0" y="20042"/>
                    <a:pt x="0" y="20418"/>
                    <a:pt x="0" y="20740"/>
                  </a:cubicBezTo>
                  <a:cubicBezTo>
                    <a:pt x="0" y="21063"/>
                    <a:pt x="0" y="21331"/>
                    <a:pt x="947" y="21466"/>
                  </a:cubicBezTo>
                  <a:cubicBezTo>
                    <a:pt x="1895" y="21600"/>
                    <a:pt x="3789" y="21600"/>
                    <a:pt x="56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626599" y="3930008"/>
              <a:ext cx="50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500"/>
                    <a:pt x="16200" y="9000"/>
                    <a:pt x="12600" y="12600"/>
                  </a:cubicBezTo>
                  <a:cubicBezTo>
                    <a:pt x="9000" y="16200"/>
                    <a:pt x="45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683749" y="3898258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8600"/>
                    <a:pt x="379" y="15600"/>
                    <a:pt x="1989" y="12900"/>
                  </a:cubicBezTo>
                  <a:cubicBezTo>
                    <a:pt x="3600" y="10200"/>
                    <a:pt x="6632" y="7800"/>
                    <a:pt x="10137" y="5700"/>
                  </a:cubicBezTo>
                  <a:cubicBezTo>
                    <a:pt x="13642" y="3600"/>
                    <a:pt x="1762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645649" y="4076058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859347" y="4209408"/>
              <a:ext cx="3395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6569" y="0"/>
                  </a:moveTo>
                  <a:cubicBezTo>
                    <a:pt x="10216" y="5009"/>
                    <a:pt x="3863" y="10017"/>
                    <a:pt x="1322" y="13304"/>
                  </a:cubicBezTo>
                  <a:cubicBezTo>
                    <a:pt x="-1219" y="16591"/>
                    <a:pt x="52" y="18157"/>
                    <a:pt x="3863" y="19252"/>
                  </a:cubicBezTo>
                  <a:cubicBezTo>
                    <a:pt x="7675" y="20348"/>
                    <a:pt x="14028" y="20974"/>
                    <a:pt x="203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128249" y="4131985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153649" y="418400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636249" y="4006208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70"/>
                    <a:pt x="7200" y="8139"/>
                    <a:pt x="3600" y="11739"/>
                  </a:cubicBezTo>
                  <a:cubicBezTo>
                    <a:pt x="0" y="15339"/>
                    <a:pt x="0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502899" y="4025258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" y="18000"/>
                    <a:pt x="472" y="14400"/>
                    <a:pt x="1534" y="10800"/>
                  </a:cubicBezTo>
                  <a:cubicBezTo>
                    <a:pt x="2597" y="7200"/>
                    <a:pt x="4485" y="3600"/>
                    <a:pt x="7967" y="1800"/>
                  </a:cubicBezTo>
                  <a:cubicBezTo>
                    <a:pt x="11449" y="0"/>
                    <a:pt x="165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042399" y="5191541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26" y="12960"/>
                    <a:pt x="9051" y="5400"/>
                    <a:pt x="12651" y="2160"/>
                  </a:cubicBezTo>
                  <a:cubicBezTo>
                    <a:pt x="16251" y="-1080"/>
                    <a:pt x="18926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081496" y="5269858"/>
              <a:ext cx="297455" cy="6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60" fill="norm" stroke="1" extrusionOk="0">
                  <a:moveTo>
                    <a:pt x="1766" y="16200"/>
                  </a:moveTo>
                  <a:cubicBezTo>
                    <a:pt x="847" y="18225"/>
                    <a:pt x="-72" y="20250"/>
                    <a:pt x="5" y="20925"/>
                  </a:cubicBezTo>
                  <a:cubicBezTo>
                    <a:pt x="81" y="21600"/>
                    <a:pt x="1154" y="20925"/>
                    <a:pt x="4524" y="17550"/>
                  </a:cubicBezTo>
                  <a:cubicBezTo>
                    <a:pt x="7894" y="14175"/>
                    <a:pt x="13562" y="8100"/>
                    <a:pt x="16779" y="4725"/>
                  </a:cubicBezTo>
                  <a:cubicBezTo>
                    <a:pt x="19996" y="1350"/>
                    <a:pt x="20762" y="675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547489" y="5066658"/>
              <a:ext cx="7276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0105" y="0"/>
                  </a:moveTo>
                  <a:cubicBezTo>
                    <a:pt x="7020" y="167"/>
                    <a:pt x="3934" y="335"/>
                    <a:pt x="2083" y="837"/>
                  </a:cubicBezTo>
                  <a:cubicBezTo>
                    <a:pt x="231" y="1340"/>
                    <a:pt x="-386" y="2177"/>
                    <a:pt x="231" y="4688"/>
                  </a:cubicBezTo>
                  <a:cubicBezTo>
                    <a:pt x="848" y="7200"/>
                    <a:pt x="2700" y="11386"/>
                    <a:pt x="6403" y="14484"/>
                  </a:cubicBezTo>
                  <a:cubicBezTo>
                    <a:pt x="10105" y="17581"/>
                    <a:pt x="15660" y="19591"/>
                    <a:pt x="21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9759949" y="5136508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120"/>
                    <a:pt x="8400" y="8640"/>
                    <a:pt x="12000" y="5040"/>
                  </a:cubicBezTo>
                  <a:cubicBezTo>
                    <a:pt x="15600" y="1440"/>
                    <a:pt x="186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9918143" y="5044578"/>
              <a:ext cx="64057" cy="24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58" fill="norm" stroke="1" extrusionOk="0">
                  <a:moveTo>
                    <a:pt x="6454" y="791"/>
                  </a:moveTo>
                  <a:cubicBezTo>
                    <a:pt x="3667" y="256"/>
                    <a:pt x="880" y="-280"/>
                    <a:pt x="183" y="166"/>
                  </a:cubicBezTo>
                  <a:cubicBezTo>
                    <a:pt x="-514" y="613"/>
                    <a:pt x="880" y="2041"/>
                    <a:pt x="2621" y="5075"/>
                  </a:cubicBezTo>
                  <a:cubicBezTo>
                    <a:pt x="4363" y="8110"/>
                    <a:pt x="6454" y="12751"/>
                    <a:pt x="7847" y="15786"/>
                  </a:cubicBezTo>
                  <a:cubicBezTo>
                    <a:pt x="9241" y="18821"/>
                    <a:pt x="9938" y="20249"/>
                    <a:pt x="12028" y="20784"/>
                  </a:cubicBezTo>
                  <a:cubicBezTo>
                    <a:pt x="14118" y="21320"/>
                    <a:pt x="17602" y="20963"/>
                    <a:pt x="21086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124984" y="4921556"/>
              <a:ext cx="225516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5" fill="norm" stroke="1" extrusionOk="0">
                  <a:moveTo>
                    <a:pt x="1523" y="2199"/>
                  </a:moveTo>
                  <a:cubicBezTo>
                    <a:pt x="715" y="1171"/>
                    <a:pt x="-92" y="142"/>
                    <a:pt x="9" y="14"/>
                  </a:cubicBezTo>
                  <a:cubicBezTo>
                    <a:pt x="110" y="-115"/>
                    <a:pt x="1119" y="656"/>
                    <a:pt x="3441" y="3228"/>
                  </a:cubicBezTo>
                  <a:cubicBezTo>
                    <a:pt x="5762" y="5799"/>
                    <a:pt x="9396" y="10171"/>
                    <a:pt x="12626" y="13514"/>
                  </a:cubicBezTo>
                  <a:cubicBezTo>
                    <a:pt x="15856" y="16856"/>
                    <a:pt x="18682" y="19171"/>
                    <a:pt x="21508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314694" y="4939389"/>
              <a:ext cx="124707" cy="45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12" fill="norm" stroke="1" extrusionOk="0">
                  <a:moveTo>
                    <a:pt x="21210" y="1527"/>
                  </a:moveTo>
                  <a:cubicBezTo>
                    <a:pt x="17610" y="820"/>
                    <a:pt x="14010" y="114"/>
                    <a:pt x="10590" y="13"/>
                  </a:cubicBezTo>
                  <a:cubicBezTo>
                    <a:pt x="7170" y="-88"/>
                    <a:pt x="3930" y="417"/>
                    <a:pt x="2130" y="1174"/>
                  </a:cubicBezTo>
                  <a:cubicBezTo>
                    <a:pt x="330" y="1931"/>
                    <a:pt x="-30" y="2940"/>
                    <a:pt x="150" y="4353"/>
                  </a:cubicBezTo>
                  <a:cubicBezTo>
                    <a:pt x="330" y="5766"/>
                    <a:pt x="1050" y="7583"/>
                    <a:pt x="870" y="9703"/>
                  </a:cubicBezTo>
                  <a:cubicBezTo>
                    <a:pt x="690" y="11822"/>
                    <a:pt x="-390" y="14245"/>
                    <a:pt x="150" y="16263"/>
                  </a:cubicBezTo>
                  <a:cubicBezTo>
                    <a:pt x="690" y="18282"/>
                    <a:pt x="2850" y="19897"/>
                    <a:pt x="501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626257" y="3916759"/>
              <a:ext cx="276443" cy="385007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718549" y="4133208"/>
              <a:ext cx="203201" cy="6985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70224" y="3850543"/>
              <a:ext cx="292826" cy="473166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756899" y="3866508"/>
              <a:ext cx="353485" cy="520701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266390" y="4949623"/>
              <a:ext cx="226861" cy="345636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327671" y="5136508"/>
              <a:ext cx="165579" cy="101601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419676" y="4932813"/>
              <a:ext cx="295825" cy="432296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356849" y="4809778"/>
              <a:ext cx="387314" cy="61883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124949" y="5847145"/>
              <a:ext cx="292101" cy="45014"/>
            </a:xfrm>
            <a:prstGeom prst="rect">
              <a:avLst/>
            </a:prstGeom>
            <a:effectLst/>
          </p:spPr>
        </p:pic>
        <p:pic>
          <p:nvPicPr>
            <p:cNvPr id="172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182099" y="5987408"/>
              <a:ext cx="247651" cy="25401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623689" y="5801141"/>
              <a:ext cx="60062" cy="275168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776555" y="5896391"/>
              <a:ext cx="231045" cy="78318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890270" y="5822308"/>
              <a:ext cx="66531" cy="279401"/>
            </a:xfrm>
            <a:prstGeom prst="rect">
              <a:avLst/>
            </a:prstGeom>
            <a:effectLst/>
          </p:spPr>
        </p:pic>
        <p:pic>
          <p:nvPicPr>
            <p:cNvPr id="172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123752" y="5712059"/>
              <a:ext cx="277549" cy="345200"/>
            </a:xfrm>
            <a:prstGeom prst="rect">
              <a:avLst/>
            </a:prstGeom>
            <a:effectLst/>
          </p:spPr>
        </p:pic>
        <p:pic>
          <p:nvPicPr>
            <p:cNvPr id="1730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115549" y="5860408"/>
              <a:ext cx="222251" cy="38101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466125" y="5698874"/>
              <a:ext cx="284425" cy="345322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737849" y="5746108"/>
              <a:ext cx="196851" cy="171451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832596" y="5766100"/>
              <a:ext cx="229104" cy="329259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839449" y="5675132"/>
              <a:ext cx="416486" cy="43927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0" name="Drawing"/>
          <p:cNvGrpSpPr/>
          <p:nvPr/>
        </p:nvGrpSpPr>
        <p:grpSpPr>
          <a:xfrm>
            <a:off x="2774949" y="1321502"/>
            <a:ext cx="9742629" cy="4158548"/>
            <a:chOff x="0" y="0"/>
            <a:chExt cx="9742627" cy="4158546"/>
          </a:xfrm>
        </p:grpSpPr>
        <p:sp>
          <p:nvSpPr>
            <p:cNvPr id="1742" name="Line"/>
            <p:cNvSpPr/>
            <p:nvPr/>
          </p:nvSpPr>
          <p:spPr>
            <a:xfrm>
              <a:off x="407397" y="919484"/>
              <a:ext cx="360954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34" fill="norm" stroke="1" extrusionOk="0">
                  <a:moveTo>
                    <a:pt x="1835" y="21134"/>
                  </a:moveTo>
                  <a:cubicBezTo>
                    <a:pt x="951" y="20499"/>
                    <a:pt x="66" y="19863"/>
                    <a:pt x="3" y="19228"/>
                  </a:cubicBezTo>
                  <a:cubicBezTo>
                    <a:pt x="-60" y="18593"/>
                    <a:pt x="698" y="17958"/>
                    <a:pt x="2908" y="15734"/>
                  </a:cubicBezTo>
                  <a:cubicBezTo>
                    <a:pt x="5119" y="13510"/>
                    <a:pt x="8782" y="9699"/>
                    <a:pt x="11814" y="6522"/>
                  </a:cubicBezTo>
                  <a:cubicBezTo>
                    <a:pt x="14845" y="3346"/>
                    <a:pt x="17245" y="805"/>
                    <a:pt x="18761" y="169"/>
                  </a:cubicBezTo>
                  <a:cubicBezTo>
                    <a:pt x="20277" y="-466"/>
                    <a:pt x="20908" y="805"/>
                    <a:pt x="21540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333500" y="888297"/>
              <a:ext cx="311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4" y="21600"/>
                    <a:pt x="4408" y="21600"/>
                    <a:pt x="7641" y="19200"/>
                  </a:cubicBezTo>
                  <a:cubicBezTo>
                    <a:pt x="10873" y="16800"/>
                    <a:pt x="15135" y="12000"/>
                    <a:pt x="17633" y="8400"/>
                  </a:cubicBezTo>
                  <a:cubicBezTo>
                    <a:pt x="20131" y="4800"/>
                    <a:pt x="2086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298700" y="888297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8000"/>
                    <a:pt x="8031" y="14400"/>
                    <a:pt x="11631" y="10800"/>
                  </a:cubicBezTo>
                  <a:cubicBezTo>
                    <a:pt x="15231" y="7200"/>
                    <a:pt x="1841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086100" y="850197"/>
              <a:ext cx="381001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17280"/>
                  </a:moveTo>
                  <a:cubicBezTo>
                    <a:pt x="480" y="19440"/>
                    <a:pt x="960" y="21600"/>
                    <a:pt x="2460" y="20880"/>
                  </a:cubicBezTo>
                  <a:cubicBezTo>
                    <a:pt x="3960" y="20160"/>
                    <a:pt x="6480" y="16560"/>
                    <a:pt x="9840" y="12600"/>
                  </a:cubicBezTo>
                  <a:cubicBezTo>
                    <a:pt x="13200" y="8640"/>
                    <a:pt x="174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105679" y="359058"/>
              <a:ext cx="278871" cy="44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98" fill="norm" stroke="1" extrusionOk="0">
                  <a:moveTo>
                    <a:pt x="1923" y="2267"/>
                  </a:moveTo>
                  <a:cubicBezTo>
                    <a:pt x="1923" y="5249"/>
                    <a:pt x="1923" y="8232"/>
                    <a:pt x="1759" y="11009"/>
                  </a:cubicBezTo>
                  <a:cubicBezTo>
                    <a:pt x="1595" y="13787"/>
                    <a:pt x="1268" y="16358"/>
                    <a:pt x="941" y="17952"/>
                  </a:cubicBezTo>
                  <a:cubicBezTo>
                    <a:pt x="614" y="19547"/>
                    <a:pt x="286" y="20164"/>
                    <a:pt x="123" y="20061"/>
                  </a:cubicBezTo>
                  <a:cubicBezTo>
                    <a:pt x="-41" y="19958"/>
                    <a:pt x="-41" y="19135"/>
                    <a:pt x="123" y="17798"/>
                  </a:cubicBezTo>
                  <a:cubicBezTo>
                    <a:pt x="286" y="16461"/>
                    <a:pt x="614" y="14609"/>
                    <a:pt x="1104" y="13529"/>
                  </a:cubicBezTo>
                  <a:cubicBezTo>
                    <a:pt x="1595" y="12449"/>
                    <a:pt x="2250" y="12141"/>
                    <a:pt x="3068" y="11987"/>
                  </a:cubicBezTo>
                  <a:cubicBezTo>
                    <a:pt x="3886" y="11832"/>
                    <a:pt x="4868" y="11832"/>
                    <a:pt x="5768" y="11884"/>
                  </a:cubicBezTo>
                  <a:cubicBezTo>
                    <a:pt x="6668" y="11935"/>
                    <a:pt x="7486" y="12038"/>
                    <a:pt x="8714" y="11575"/>
                  </a:cubicBezTo>
                  <a:cubicBezTo>
                    <a:pt x="9941" y="11112"/>
                    <a:pt x="11577" y="10084"/>
                    <a:pt x="13132" y="8489"/>
                  </a:cubicBezTo>
                  <a:cubicBezTo>
                    <a:pt x="14686" y="6895"/>
                    <a:pt x="16159" y="4735"/>
                    <a:pt x="17223" y="3089"/>
                  </a:cubicBezTo>
                  <a:cubicBezTo>
                    <a:pt x="18286" y="1444"/>
                    <a:pt x="18941" y="312"/>
                    <a:pt x="19350" y="55"/>
                  </a:cubicBezTo>
                  <a:cubicBezTo>
                    <a:pt x="19759" y="-202"/>
                    <a:pt x="19923" y="415"/>
                    <a:pt x="20086" y="2524"/>
                  </a:cubicBezTo>
                  <a:cubicBezTo>
                    <a:pt x="20250" y="4632"/>
                    <a:pt x="20414" y="8232"/>
                    <a:pt x="20659" y="11627"/>
                  </a:cubicBezTo>
                  <a:cubicBezTo>
                    <a:pt x="20904" y="15021"/>
                    <a:pt x="21232" y="18209"/>
                    <a:pt x="21559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190999" y="-1"/>
              <a:ext cx="369841" cy="138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24" fill="norm" stroke="1" extrusionOk="0">
                  <a:moveTo>
                    <a:pt x="0" y="875"/>
                  </a:moveTo>
                  <a:cubicBezTo>
                    <a:pt x="1207" y="514"/>
                    <a:pt x="2413" y="153"/>
                    <a:pt x="3680" y="39"/>
                  </a:cubicBezTo>
                  <a:cubicBezTo>
                    <a:pt x="4947" y="-76"/>
                    <a:pt x="6275" y="55"/>
                    <a:pt x="7723" y="596"/>
                  </a:cubicBezTo>
                  <a:cubicBezTo>
                    <a:pt x="9171" y="1137"/>
                    <a:pt x="10740" y="2087"/>
                    <a:pt x="11343" y="3185"/>
                  </a:cubicBezTo>
                  <a:cubicBezTo>
                    <a:pt x="11946" y="4283"/>
                    <a:pt x="11584" y="5529"/>
                    <a:pt x="10981" y="6725"/>
                  </a:cubicBezTo>
                  <a:cubicBezTo>
                    <a:pt x="10378" y="7922"/>
                    <a:pt x="9533" y="9069"/>
                    <a:pt x="9593" y="10085"/>
                  </a:cubicBezTo>
                  <a:cubicBezTo>
                    <a:pt x="9654" y="11101"/>
                    <a:pt x="10619" y="11986"/>
                    <a:pt x="12489" y="12887"/>
                  </a:cubicBezTo>
                  <a:cubicBezTo>
                    <a:pt x="14360" y="13789"/>
                    <a:pt x="17135" y="14706"/>
                    <a:pt x="18945" y="15641"/>
                  </a:cubicBezTo>
                  <a:cubicBezTo>
                    <a:pt x="20755" y="16575"/>
                    <a:pt x="21600" y="17525"/>
                    <a:pt x="20755" y="18410"/>
                  </a:cubicBezTo>
                  <a:cubicBezTo>
                    <a:pt x="19911" y="19295"/>
                    <a:pt x="17377" y="20115"/>
                    <a:pt x="14963" y="20623"/>
                  </a:cubicBezTo>
                  <a:cubicBezTo>
                    <a:pt x="12550" y="21131"/>
                    <a:pt x="10257" y="21327"/>
                    <a:pt x="7964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295849" y="446853"/>
              <a:ext cx="412802" cy="45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4" fill="norm" stroke="1" extrusionOk="0">
                  <a:moveTo>
                    <a:pt x="333" y="1640"/>
                  </a:moveTo>
                  <a:cubicBezTo>
                    <a:pt x="112" y="947"/>
                    <a:pt x="-108" y="253"/>
                    <a:pt x="57" y="55"/>
                  </a:cubicBezTo>
                  <a:cubicBezTo>
                    <a:pt x="223" y="-143"/>
                    <a:pt x="774" y="154"/>
                    <a:pt x="2041" y="1591"/>
                  </a:cubicBezTo>
                  <a:cubicBezTo>
                    <a:pt x="3308" y="3028"/>
                    <a:pt x="5292" y="5604"/>
                    <a:pt x="7606" y="8477"/>
                  </a:cubicBezTo>
                  <a:cubicBezTo>
                    <a:pt x="9921" y="11351"/>
                    <a:pt x="12565" y="14521"/>
                    <a:pt x="14659" y="16751"/>
                  </a:cubicBezTo>
                  <a:cubicBezTo>
                    <a:pt x="16753" y="18980"/>
                    <a:pt x="18296" y="20268"/>
                    <a:pt x="19343" y="20863"/>
                  </a:cubicBezTo>
                  <a:cubicBezTo>
                    <a:pt x="20390" y="21457"/>
                    <a:pt x="20941" y="21358"/>
                    <a:pt x="21492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396289" y="471186"/>
              <a:ext cx="312361" cy="46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9" fill="norm" stroke="1" extrusionOk="0">
                  <a:moveTo>
                    <a:pt x="21393" y="1077"/>
                  </a:moveTo>
                  <a:cubicBezTo>
                    <a:pt x="20813" y="687"/>
                    <a:pt x="20233" y="298"/>
                    <a:pt x="19581" y="104"/>
                  </a:cubicBezTo>
                  <a:cubicBezTo>
                    <a:pt x="18929" y="-91"/>
                    <a:pt x="18204" y="-91"/>
                    <a:pt x="16754" y="833"/>
                  </a:cubicBezTo>
                  <a:cubicBezTo>
                    <a:pt x="15304" y="1758"/>
                    <a:pt x="13130" y="3606"/>
                    <a:pt x="10738" y="6087"/>
                  </a:cubicBezTo>
                  <a:cubicBezTo>
                    <a:pt x="8346" y="8568"/>
                    <a:pt x="5737" y="11682"/>
                    <a:pt x="3852" y="14066"/>
                  </a:cubicBezTo>
                  <a:cubicBezTo>
                    <a:pt x="1967" y="16450"/>
                    <a:pt x="808" y="18104"/>
                    <a:pt x="300" y="19223"/>
                  </a:cubicBezTo>
                  <a:cubicBezTo>
                    <a:pt x="-207" y="20341"/>
                    <a:pt x="-62" y="20925"/>
                    <a:pt x="663" y="21217"/>
                  </a:cubicBezTo>
                  <a:cubicBezTo>
                    <a:pt x="1388" y="21509"/>
                    <a:pt x="2692" y="21509"/>
                    <a:pt x="3997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47650" y="2488497"/>
              <a:ext cx="46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4" y="20000"/>
                    <a:pt x="5129" y="18400"/>
                    <a:pt x="7890" y="15600"/>
                  </a:cubicBezTo>
                  <a:cubicBezTo>
                    <a:pt x="10652" y="12800"/>
                    <a:pt x="13611" y="8800"/>
                    <a:pt x="15929" y="6000"/>
                  </a:cubicBezTo>
                  <a:cubicBezTo>
                    <a:pt x="18247" y="3200"/>
                    <a:pt x="1992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31800" y="1942397"/>
              <a:ext cx="50801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0"/>
                  </a:moveTo>
                  <a:cubicBezTo>
                    <a:pt x="6300" y="2830"/>
                    <a:pt x="12600" y="5659"/>
                    <a:pt x="16200" y="8772"/>
                  </a:cubicBezTo>
                  <a:cubicBezTo>
                    <a:pt x="19800" y="11885"/>
                    <a:pt x="20700" y="15280"/>
                    <a:pt x="21150" y="17308"/>
                  </a:cubicBezTo>
                  <a:cubicBezTo>
                    <a:pt x="21600" y="19336"/>
                    <a:pt x="21600" y="19997"/>
                    <a:pt x="21150" y="20562"/>
                  </a:cubicBezTo>
                  <a:cubicBezTo>
                    <a:pt x="20700" y="21128"/>
                    <a:pt x="19800" y="21600"/>
                    <a:pt x="19800" y="21553"/>
                  </a:cubicBezTo>
                  <a:cubicBezTo>
                    <a:pt x="19800" y="21506"/>
                    <a:pt x="20700" y="20940"/>
                    <a:pt x="21600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8216" y="1847147"/>
              <a:ext cx="59458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603" y="21600"/>
                  </a:moveTo>
                  <a:cubicBezTo>
                    <a:pt x="222" y="21600"/>
                    <a:pt x="-160" y="21600"/>
                    <a:pt x="69" y="21130"/>
                  </a:cubicBezTo>
                  <a:cubicBezTo>
                    <a:pt x="298" y="20661"/>
                    <a:pt x="1138" y="19722"/>
                    <a:pt x="2855" y="17687"/>
                  </a:cubicBezTo>
                  <a:cubicBezTo>
                    <a:pt x="4572" y="15652"/>
                    <a:pt x="7167" y="12522"/>
                    <a:pt x="9800" y="9548"/>
                  </a:cubicBezTo>
                  <a:cubicBezTo>
                    <a:pt x="12434" y="6574"/>
                    <a:pt x="15105" y="3757"/>
                    <a:pt x="17051" y="2191"/>
                  </a:cubicBezTo>
                  <a:cubicBezTo>
                    <a:pt x="18998" y="626"/>
                    <a:pt x="20219" y="313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6505" y="1795241"/>
              <a:ext cx="729946" cy="9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7" fill="norm" stroke="1" extrusionOk="0">
                  <a:moveTo>
                    <a:pt x="179" y="3042"/>
                  </a:moveTo>
                  <a:cubicBezTo>
                    <a:pt x="179" y="2276"/>
                    <a:pt x="179" y="1510"/>
                    <a:pt x="116" y="935"/>
                  </a:cubicBezTo>
                  <a:cubicBezTo>
                    <a:pt x="54" y="360"/>
                    <a:pt x="-71" y="-23"/>
                    <a:pt x="54" y="1"/>
                  </a:cubicBezTo>
                  <a:cubicBezTo>
                    <a:pt x="179" y="25"/>
                    <a:pt x="553" y="456"/>
                    <a:pt x="1458" y="1438"/>
                  </a:cubicBezTo>
                  <a:cubicBezTo>
                    <a:pt x="2364" y="2420"/>
                    <a:pt x="3800" y="3952"/>
                    <a:pt x="5360" y="5485"/>
                  </a:cubicBezTo>
                  <a:cubicBezTo>
                    <a:pt x="6921" y="7017"/>
                    <a:pt x="8606" y="8550"/>
                    <a:pt x="10354" y="10011"/>
                  </a:cubicBezTo>
                  <a:cubicBezTo>
                    <a:pt x="12102" y="11471"/>
                    <a:pt x="13913" y="12860"/>
                    <a:pt x="15442" y="14106"/>
                  </a:cubicBezTo>
                  <a:cubicBezTo>
                    <a:pt x="16972" y="15351"/>
                    <a:pt x="18220" y="16452"/>
                    <a:pt x="19188" y="17674"/>
                  </a:cubicBezTo>
                  <a:cubicBezTo>
                    <a:pt x="20156" y="18895"/>
                    <a:pt x="20842" y="20236"/>
                    <a:pt x="21529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0" y="1573212"/>
              <a:ext cx="920750" cy="157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359"/>
                  </a:moveTo>
                  <a:cubicBezTo>
                    <a:pt x="21451" y="244"/>
                    <a:pt x="21302" y="128"/>
                    <a:pt x="21103" y="55"/>
                  </a:cubicBezTo>
                  <a:cubicBezTo>
                    <a:pt x="20905" y="-17"/>
                    <a:pt x="20657" y="-46"/>
                    <a:pt x="20309" y="142"/>
                  </a:cubicBezTo>
                  <a:cubicBezTo>
                    <a:pt x="19961" y="330"/>
                    <a:pt x="19514" y="736"/>
                    <a:pt x="18919" y="1344"/>
                  </a:cubicBezTo>
                  <a:cubicBezTo>
                    <a:pt x="18323" y="1952"/>
                    <a:pt x="17578" y="2763"/>
                    <a:pt x="16833" y="3617"/>
                  </a:cubicBezTo>
                  <a:cubicBezTo>
                    <a:pt x="16088" y="4471"/>
                    <a:pt x="15343" y="5368"/>
                    <a:pt x="14673" y="6208"/>
                  </a:cubicBezTo>
                  <a:cubicBezTo>
                    <a:pt x="14003" y="7048"/>
                    <a:pt x="13407" y="7830"/>
                    <a:pt x="12761" y="8640"/>
                  </a:cubicBezTo>
                  <a:cubicBezTo>
                    <a:pt x="12116" y="9451"/>
                    <a:pt x="11421" y="10291"/>
                    <a:pt x="10726" y="11087"/>
                  </a:cubicBezTo>
                  <a:cubicBezTo>
                    <a:pt x="10030" y="11883"/>
                    <a:pt x="9335" y="12636"/>
                    <a:pt x="8441" y="13519"/>
                  </a:cubicBezTo>
                  <a:cubicBezTo>
                    <a:pt x="7548" y="14402"/>
                    <a:pt x="6455" y="15416"/>
                    <a:pt x="5363" y="16386"/>
                  </a:cubicBezTo>
                  <a:cubicBezTo>
                    <a:pt x="4270" y="17356"/>
                    <a:pt x="3178" y="18282"/>
                    <a:pt x="2284" y="19136"/>
                  </a:cubicBezTo>
                  <a:cubicBezTo>
                    <a:pt x="1390" y="19990"/>
                    <a:pt x="695" y="20772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478421" y="2571047"/>
              <a:ext cx="585330" cy="6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869" fill="norm" stroke="1" extrusionOk="0">
                  <a:moveTo>
                    <a:pt x="2147" y="6075"/>
                  </a:moveTo>
                  <a:cubicBezTo>
                    <a:pt x="1758" y="7425"/>
                    <a:pt x="1368" y="8775"/>
                    <a:pt x="939" y="11137"/>
                  </a:cubicBezTo>
                  <a:cubicBezTo>
                    <a:pt x="510" y="13500"/>
                    <a:pt x="42" y="16875"/>
                    <a:pt x="3" y="18900"/>
                  </a:cubicBezTo>
                  <a:cubicBezTo>
                    <a:pt x="-36" y="20925"/>
                    <a:pt x="354" y="21600"/>
                    <a:pt x="1952" y="19912"/>
                  </a:cubicBezTo>
                  <a:cubicBezTo>
                    <a:pt x="3551" y="18225"/>
                    <a:pt x="6358" y="14175"/>
                    <a:pt x="8970" y="10800"/>
                  </a:cubicBezTo>
                  <a:cubicBezTo>
                    <a:pt x="11583" y="7425"/>
                    <a:pt x="14000" y="4725"/>
                    <a:pt x="16067" y="3037"/>
                  </a:cubicBezTo>
                  <a:cubicBezTo>
                    <a:pt x="18133" y="1350"/>
                    <a:pt x="19848" y="675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438400" y="2511780"/>
              <a:ext cx="4953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280"/>
                    <a:pt x="5538" y="12960"/>
                    <a:pt x="8492" y="8640"/>
                  </a:cubicBezTo>
                  <a:cubicBezTo>
                    <a:pt x="11446" y="4320"/>
                    <a:pt x="14585" y="0"/>
                    <a:pt x="16800" y="0"/>
                  </a:cubicBezTo>
                  <a:cubicBezTo>
                    <a:pt x="19015" y="0"/>
                    <a:pt x="20308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422650" y="2539297"/>
              <a:ext cx="450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5" y="18000"/>
                    <a:pt x="6490" y="14400"/>
                    <a:pt x="10090" y="10800"/>
                  </a:cubicBezTo>
                  <a:cubicBezTo>
                    <a:pt x="13690" y="7200"/>
                    <a:pt x="176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140199" y="2492401"/>
              <a:ext cx="419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145" y="4868"/>
                    <a:pt x="8291" y="-1303"/>
                    <a:pt x="11891" y="240"/>
                  </a:cubicBezTo>
                  <a:cubicBezTo>
                    <a:pt x="15491" y="1783"/>
                    <a:pt x="18545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682750" y="2939347"/>
              <a:ext cx="2814177" cy="38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76" fill="norm" stroke="1" extrusionOk="0">
                  <a:moveTo>
                    <a:pt x="0" y="0"/>
                  </a:moveTo>
                  <a:cubicBezTo>
                    <a:pt x="32" y="2267"/>
                    <a:pt x="65" y="4535"/>
                    <a:pt x="235" y="7280"/>
                  </a:cubicBezTo>
                  <a:cubicBezTo>
                    <a:pt x="406" y="10024"/>
                    <a:pt x="714" y="13246"/>
                    <a:pt x="1104" y="15633"/>
                  </a:cubicBezTo>
                  <a:cubicBezTo>
                    <a:pt x="1493" y="18020"/>
                    <a:pt x="1964" y="19571"/>
                    <a:pt x="2532" y="20466"/>
                  </a:cubicBezTo>
                  <a:cubicBezTo>
                    <a:pt x="3100" y="21361"/>
                    <a:pt x="3765" y="21600"/>
                    <a:pt x="4382" y="21421"/>
                  </a:cubicBezTo>
                  <a:cubicBezTo>
                    <a:pt x="4998" y="21242"/>
                    <a:pt x="5566" y="20645"/>
                    <a:pt x="6134" y="19870"/>
                  </a:cubicBezTo>
                  <a:cubicBezTo>
                    <a:pt x="6702" y="19094"/>
                    <a:pt x="7270" y="18139"/>
                    <a:pt x="7846" y="17364"/>
                  </a:cubicBezTo>
                  <a:cubicBezTo>
                    <a:pt x="8423" y="16588"/>
                    <a:pt x="9007" y="15991"/>
                    <a:pt x="9542" y="16110"/>
                  </a:cubicBezTo>
                  <a:cubicBezTo>
                    <a:pt x="10078" y="16230"/>
                    <a:pt x="10565" y="17065"/>
                    <a:pt x="11035" y="17662"/>
                  </a:cubicBezTo>
                  <a:cubicBezTo>
                    <a:pt x="11506" y="18259"/>
                    <a:pt x="11960" y="18617"/>
                    <a:pt x="12455" y="18378"/>
                  </a:cubicBezTo>
                  <a:cubicBezTo>
                    <a:pt x="12950" y="18139"/>
                    <a:pt x="13486" y="17304"/>
                    <a:pt x="14013" y="17185"/>
                  </a:cubicBezTo>
                  <a:cubicBezTo>
                    <a:pt x="14541" y="17065"/>
                    <a:pt x="15060" y="17662"/>
                    <a:pt x="15579" y="18318"/>
                  </a:cubicBezTo>
                  <a:cubicBezTo>
                    <a:pt x="16099" y="18975"/>
                    <a:pt x="16618" y="19691"/>
                    <a:pt x="17153" y="20108"/>
                  </a:cubicBezTo>
                  <a:cubicBezTo>
                    <a:pt x="17689" y="20526"/>
                    <a:pt x="18241" y="20645"/>
                    <a:pt x="18792" y="20228"/>
                  </a:cubicBezTo>
                  <a:cubicBezTo>
                    <a:pt x="19344" y="19810"/>
                    <a:pt x="19896" y="18855"/>
                    <a:pt x="20310" y="18080"/>
                  </a:cubicBezTo>
                  <a:cubicBezTo>
                    <a:pt x="20724" y="17304"/>
                    <a:pt x="21000" y="16707"/>
                    <a:pt x="21202" y="15693"/>
                  </a:cubicBezTo>
                  <a:cubicBezTo>
                    <a:pt x="21405" y="14678"/>
                    <a:pt x="21535" y="13246"/>
                    <a:pt x="21568" y="12351"/>
                  </a:cubicBezTo>
                  <a:cubicBezTo>
                    <a:pt x="21600" y="11456"/>
                    <a:pt x="21535" y="11098"/>
                    <a:pt x="21470" y="10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84513" y="3390682"/>
              <a:ext cx="37738" cy="40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7" fill="norm" stroke="1" extrusionOk="0">
                  <a:moveTo>
                    <a:pt x="6994" y="2674"/>
                  </a:moveTo>
                  <a:cubicBezTo>
                    <a:pt x="4594" y="2112"/>
                    <a:pt x="2194" y="1549"/>
                    <a:pt x="994" y="987"/>
                  </a:cubicBezTo>
                  <a:cubicBezTo>
                    <a:pt x="-206" y="424"/>
                    <a:pt x="-206" y="-138"/>
                    <a:pt x="394" y="31"/>
                  </a:cubicBezTo>
                  <a:cubicBezTo>
                    <a:pt x="994" y="199"/>
                    <a:pt x="2194" y="1099"/>
                    <a:pt x="3394" y="3574"/>
                  </a:cubicBezTo>
                  <a:cubicBezTo>
                    <a:pt x="4594" y="6049"/>
                    <a:pt x="5794" y="10099"/>
                    <a:pt x="5794" y="13025"/>
                  </a:cubicBezTo>
                  <a:cubicBezTo>
                    <a:pt x="5794" y="15949"/>
                    <a:pt x="4594" y="17750"/>
                    <a:pt x="3994" y="18987"/>
                  </a:cubicBezTo>
                  <a:cubicBezTo>
                    <a:pt x="3394" y="20224"/>
                    <a:pt x="3394" y="20899"/>
                    <a:pt x="6394" y="21181"/>
                  </a:cubicBezTo>
                  <a:cubicBezTo>
                    <a:pt x="9394" y="21462"/>
                    <a:pt x="15394" y="21349"/>
                    <a:pt x="21394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34950" y="3275897"/>
              <a:ext cx="361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5600"/>
                    <a:pt x="6568" y="9600"/>
                    <a:pt x="10168" y="6000"/>
                  </a:cubicBezTo>
                  <a:cubicBezTo>
                    <a:pt x="13768" y="2400"/>
                    <a:pt x="1768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15900" y="3523547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5943"/>
                    <a:pt x="8320" y="10286"/>
                    <a:pt x="11920" y="6686"/>
                  </a:cubicBezTo>
                  <a:cubicBezTo>
                    <a:pt x="15520" y="3086"/>
                    <a:pt x="1856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07483" y="3733097"/>
              <a:ext cx="402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400"/>
                    <a:pt x="5400" y="8800"/>
                    <a:pt x="2160" y="12400"/>
                  </a:cubicBezTo>
                  <a:cubicBezTo>
                    <a:pt x="-1080" y="16000"/>
                    <a:pt x="0" y="18800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409950" y="3618797"/>
              <a:ext cx="323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6" y="0"/>
                    <a:pt x="1412" y="0"/>
                    <a:pt x="2824" y="1530"/>
                  </a:cubicBezTo>
                  <a:cubicBezTo>
                    <a:pt x="4235" y="3060"/>
                    <a:pt x="6353" y="6120"/>
                    <a:pt x="8612" y="9180"/>
                  </a:cubicBezTo>
                  <a:cubicBezTo>
                    <a:pt x="10871" y="12240"/>
                    <a:pt x="13271" y="15300"/>
                    <a:pt x="15459" y="17370"/>
                  </a:cubicBezTo>
                  <a:cubicBezTo>
                    <a:pt x="17647" y="19440"/>
                    <a:pt x="19624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676650" y="3659216"/>
              <a:ext cx="254001" cy="49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541"/>
                  </a:moveTo>
                  <a:cubicBezTo>
                    <a:pt x="21060" y="994"/>
                    <a:pt x="20520" y="447"/>
                    <a:pt x="19620" y="173"/>
                  </a:cubicBezTo>
                  <a:cubicBezTo>
                    <a:pt x="18720" y="-100"/>
                    <a:pt x="17460" y="-100"/>
                    <a:pt x="15300" y="538"/>
                  </a:cubicBezTo>
                  <a:cubicBezTo>
                    <a:pt x="13140" y="1176"/>
                    <a:pt x="10080" y="2452"/>
                    <a:pt x="7380" y="3682"/>
                  </a:cubicBezTo>
                  <a:cubicBezTo>
                    <a:pt x="4680" y="4913"/>
                    <a:pt x="2340" y="6097"/>
                    <a:pt x="1170" y="7373"/>
                  </a:cubicBezTo>
                  <a:cubicBezTo>
                    <a:pt x="0" y="8649"/>
                    <a:pt x="0" y="10016"/>
                    <a:pt x="0" y="12067"/>
                  </a:cubicBezTo>
                  <a:cubicBezTo>
                    <a:pt x="0" y="14118"/>
                    <a:pt x="0" y="16852"/>
                    <a:pt x="180" y="18538"/>
                  </a:cubicBezTo>
                  <a:cubicBezTo>
                    <a:pt x="360" y="20224"/>
                    <a:pt x="720" y="20862"/>
                    <a:pt x="108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359888" y="2385220"/>
              <a:ext cx="443956" cy="67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7" fill="norm" stroke="1" extrusionOk="0">
                  <a:moveTo>
                    <a:pt x="21326" y="3072"/>
                  </a:moveTo>
                  <a:cubicBezTo>
                    <a:pt x="21429" y="2669"/>
                    <a:pt x="21531" y="2267"/>
                    <a:pt x="21429" y="1931"/>
                  </a:cubicBezTo>
                  <a:cubicBezTo>
                    <a:pt x="21326" y="1596"/>
                    <a:pt x="21019" y="1328"/>
                    <a:pt x="19944" y="959"/>
                  </a:cubicBezTo>
                  <a:cubicBezTo>
                    <a:pt x="18869" y="590"/>
                    <a:pt x="17027" y="120"/>
                    <a:pt x="14877" y="20"/>
                  </a:cubicBezTo>
                  <a:cubicBezTo>
                    <a:pt x="12727" y="-81"/>
                    <a:pt x="10270" y="187"/>
                    <a:pt x="8325" y="1261"/>
                  </a:cubicBezTo>
                  <a:cubicBezTo>
                    <a:pt x="6380" y="2334"/>
                    <a:pt x="4947" y="4212"/>
                    <a:pt x="3770" y="6225"/>
                  </a:cubicBezTo>
                  <a:cubicBezTo>
                    <a:pt x="2593" y="8237"/>
                    <a:pt x="1671" y="10384"/>
                    <a:pt x="1057" y="12664"/>
                  </a:cubicBezTo>
                  <a:cubicBezTo>
                    <a:pt x="443" y="14945"/>
                    <a:pt x="136" y="17360"/>
                    <a:pt x="33" y="18769"/>
                  </a:cubicBezTo>
                  <a:cubicBezTo>
                    <a:pt x="-69" y="20177"/>
                    <a:pt x="33" y="20580"/>
                    <a:pt x="750" y="20915"/>
                  </a:cubicBezTo>
                  <a:cubicBezTo>
                    <a:pt x="1467" y="21251"/>
                    <a:pt x="2797" y="21519"/>
                    <a:pt x="4691" y="21318"/>
                  </a:cubicBezTo>
                  <a:cubicBezTo>
                    <a:pt x="6585" y="21117"/>
                    <a:pt x="9042" y="20446"/>
                    <a:pt x="10782" y="20010"/>
                  </a:cubicBezTo>
                  <a:cubicBezTo>
                    <a:pt x="12522" y="19574"/>
                    <a:pt x="13546" y="19372"/>
                    <a:pt x="14570" y="19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413449" y="2780597"/>
              <a:ext cx="2159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34" y="21600"/>
                  </a:moveTo>
                  <a:cubicBezTo>
                    <a:pt x="214" y="15709"/>
                    <a:pt x="-205" y="9818"/>
                    <a:pt x="110" y="6873"/>
                  </a:cubicBezTo>
                  <a:cubicBezTo>
                    <a:pt x="424" y="3927"/>
                    <a:pt x="1473" y="3927"/>
                    <a:pt x="5143" y="3273"/>
                  </a:cubicBezTo>
                  <a:cubicBezTo>
                    <a:pt x="8812" y="2618"/>
                    <a:pt x="15104" y="1309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999678" y="2445136"/>
              <a:ext cx="363022" cy="64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33" fill="norm" stroke="1" extrusionOk="0">
                  <a:moveTo>
                    <a:pt x="19994" y="2734"/>
                  </a:moveTo>
                  <a:cubicBezTo>
                    <a:pt x="20243" y="2237"/>
                    <a:pt x="20491" y="1739"/>
                    <a:pt x="20801" y="1277"/>
                  </a:cubicBezTo>
                  <a:cubicBezTo>
                    <a:pt x="21112" y="816"/>
                    <a:pt x="21484" y="389"/>
                    <a:pt x="21174" y="176"/>
                  </a:cubicBezTo>
                  <a:cubicBezTo>
                    <a:pt x="20863" y="-37"/>
                    <a:pt x="19870" y="-37"/>
                    <a:pt x="18318" y="70"/>
                  </a:cubicBezTo>
                  <a:cubicBezTo>
                    <a:pt x="16767" y="176"/>
                    <a:pt x="14656" y="389"/>
                    <a:pt x="12298" y="922"/>
                  </a:cubicBezTo>
                  <a:cubicBezTo>
                    <a:pt x="9939" y="1455"/>
                    <a:pt x="7332" y="2308"/>
                    <a:pt x="5656" y="3587"/>
                  </a:cubicBezTo>
                  <a:cubicBezTo>
                    <a:pt x="3981" y="4866"/>
                    <a:pt x="3236" y="6571"/>
                    <a:pt x="2429" y="8667"/>
                  </a:cubicBezTo>
                  <a:cubicBezTo>
                    <a:pt x="1622" y="10763"/>
                    <a:pt x="753" y="13250"/>
                    <a:pt x="318" y="15097"/>
                  </a:cubicBezTo>
                  <a:cubicBezTo>
                    <a:pt x="-116" y="16945"/>
                    <a:pt x="-116" y="18152"/>
                    <a:pt x="381" y="19076"/>
                  </a:cubicBezTo>
                  <a:cubicBezTo>
                    <a:pt x="877" y="20000"/>
                    <a:pt x="1870" y="20639"/>
                    <a:pt x="4787" y="21030"/>
                  </a:cubicBezTo>
                  <a:cubicBezTo>
                    <a:pt x="7705" y="21421"/>
                    <a:pt x="12546" y="21563"/>
                    <a:pt x="15401" y="21527"/>
                  </a:cubicBezTo>
                  <a:cubicBezTo>
                    <a:pt x="18256" y="21492"/>
                    <a:pt x="19125" y="21279"/>
                    <a:pt x="19994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433263" y="2620717"/>
              <a:ext cx="275638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0" fill="norm" stroke="1" extrusionOk="0">
                  <a:moveTo>
                    <a:pt x="1686" y="3265"/>
                  </a:moveTo>
                  <a:cubicBezTo>
                    <a:pt x="1191" y="2623"/>
                    <a:pt x="696" y="1982"/>
                    <a:pt x="367" y="1340"/>
                  </a:cubicBezTo>
                  <a:cubicBezTo>
                    <a:pt x="37" y="699"/>
                    <a:pt x="-128" y="57"/>
                    <a:pt x="119" y="3"/>
                  </a:cubicBezTo>
                  <a:cubicBezTo>
                    <a:pt x="367" y="-50"/>
                    <a:pt x="1026" y="485"/>
                    <a:pt x="2180" y="1928"/>
                  </a:cubicBezTo>
                  <a:cubicBezTo>
                    <a:pt x="3335" y="3372"/>
                    <a:pt x="4983" y="5724"/>
                    <a:pt x="7127" y="8451"/>
                  </a:cubicBezTo>
                  <a:cubicBezTo>
                    <a:pt x="9270" y="11178"/>
                    <a:pt x="11909" y="14279"/>
                    <a:pt x="14382" y="16524"/>
                  </a:cubicBezTo>
                  <a:cubicBezTo>
                    <a:pt x="16855" y="18770"/>
                    <a:pt x="19164" y="20160"/>
                    <a:pt x="21472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437828" y="2715476"/>
              <a:ext cx="328223" cy="38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3" fill="norm" stroke="1" extrusionOk="0">
                  <a:moveTo>
                    <a:pt x="21334" y="1515"/>
                  </a:moveTo>
                  <a:cubicBezTo>
                    <a:pt x="20921" y="1040"/>
                    <a:pt x="20509" y="565"/>
                    <a:pt x="19958" y="268"/>
                  </a:cubicBezTo>
                  <a:cubicBezTo>
                    <a:pt x="19408" y="-28"/>
                    <a:pt x="18720" y="-147"/>
                    <a:pt x="17895" y="268"/>
                  </a:cubicBezTo>
                  <a:cubicBezTo>
                    <a:pt x="17069" y="684"/>
                    <a:pt x="16106" y="1633"/>
                    <a:pt x="13905" y="3710"/>
                  </a:cubicBezTo>
                  <a:cubicBezTo>
                    <a:pt x="11703" y="5787"/>
                    <a:pt x="8264" y="8991"/>
                    <a:pt x="5650" y="11602"/>
                  </a:cubicBezTo>
                  <a:cubicBezTo>
                    <a:pt x="3036" y="14213"/>
                    <a:pt x="1247" y="16231"/>
                    <a:pt x="491" y="17774"/>
                  </a:cubicBezTo>
                  <a:cubicBezTo>
                    <a:pt x="-266" y="19317"/>
                    <a:pt x="9" y="20385"/>
                    <a:pt x="284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740649" y="2584172"/>
              <a:ext cx="335268" cy="69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8" fill="norm" stroke="1" extrusionOk="0">
                  <a:moveTo>
                    <a:pt x="0" y="3926"/>
                  </a:moveTo>
                  <a:cubicBezTo>
                    <a:pt x="0" y="2876"/>
                    <a:pt x="0" y="1825"/>
                    <a:pt x="272" y="1202"/>
                  </a:cubicBezTo>
                  <a:cubicBezTo>
                    <a:pt x="543" y="578"/>
                    <a:pt x="1087" y="381"/>
                    <a:pt x="3057" y="250"/>
                  </a:cubicBezTo>
                  <a:cubicBezTo>
                    <a:pt x="5026" y="118"/>
                    <a:pt x="8423" y="53"/>
                    <a:pt x="11479" y="20"/>
                  </a:cubicBezTo>
                  <a:cubicBezTo>
                    <a:pt x="14536" y="-13"/>
                    <a:pt x="17253" y="-13"/>
                    <a:pt x="18883" y="85"/>
                  </a:cubicBezTo>
                  <a:cubicBezTo>
                    <a:pt x="20513" y="184"/>
                    <a:pt x="21057" y="381"/>
                    <a:pt x="21328" y="873"/>
                  </a:cubicBezTo>
                  <a:cubicBezTo>
                    <a:pt x="21600" y="1366"/>
                    <a:pt x="21600" y="2154"/>
                    <a:pt x="21192" y="3499"/>
                  </a:cubicBezTo>
                  <a:cubicBezTo>
                    <a:pt x="20785" y="4845"/>
                    <a:pt x="19970" y="6749"/>
                    <a:pt x="19291" y="8785"/>
                  </a:cubicBezTo>
                  <a:cubicBezTo>
                    <a:pt x="18611" y="10820"/>
                    <a:pt x="18068" y="12986"/>
                    <a:pt x="17389" y="14989"/>
                  </a:cubicBezTo>
                  <a:cubicBezTo>
                    <a:pt x="16709" y="16991"/>
                    <a:pt x="15894" y="18830"/>
                    <a:pt x="15283" y="19880"/>
                  </a:cubicBezTo>
                  <a:cubicBezTo>
                    <a:pt x="14672" y="20930"/>
                    <a:pt x="14264" y="21193"/>
                    <a:pt x="13653" y="21357"/>
                  </a:cubicBezTo>
                  <a:cubicBezTo>
                    <a:pt x="13042" y="21521"/>
                    <a:pt x="12226" y="21587"/>
                    <a:pt x="10936" y="21095"/>
                  </a:cubicBezTo>
                  <a:cubicBezTo>
                    <a:pt x="9645" y="20602"/>
                    <a:pt x="7879" y="19552"/>
                    <a:pt x="6113" y="18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243005" y="2934132"/>
              <a:ext cx="164395" cy="4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092" fill="norm" stroke="1" extrusionOk="0">
                  <a:moveTo>
                    <a:pt x="729" y="17147"/>
                  </a:moveTo>
                  <a:cubicBezTo>
                    <a:pt x="182" y="12237"/>
                    <a:pt x="-365" y="7328"/>
                    <a:pt x="319" y="3892"/>
                  </a:cubicBezTo>
                  <a:cubicBezTo>
                    <a:pt x="1002" y="456"/>
                    <a:pt x="2916" y="-1508"/>
                    <a:pt x="6607" y="1437"/>
                  </a:cubicBezTo>
                  <a:cubicBezTo>
                    <a:pt x="10298" y="4383"/>
                    <a:pt x="15767" y="12237"/>
                    <a:pt x="21235" y="20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248649" y="3059997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673"/>
                    <a:pt x="4114" y="13745"/>
                    <a:pt x="7714" y="10145"/>
                  </a:cubicBezTo>
                  <a:cubicBezTo>
                    <a:pt x="11314" y="6545"/>
                    <a:pt x="16457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598626" y="2792167"/>
              <a:ext cx="316774" cy="43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7" fill="norm" stroke="1" extrusionOk="0">
                  <a:moveTo>
                    <a:pt x="21551" y="4774"/>
                  </a:moveTo>
                  <a:cubicBezTo>
                    <a:pt x="21407" y="3621"/>
                    <a:pt x="21263" y="2468"/>
                    <a:pt x="20111" y="1576"/>
                  </a:cubicBezTo>
                  <a:cubicBezTo>
                    <a:pt x="18959" y="685"/>
                    <a:pt x="16799" y="56"/>
                    <a:pt x="14423" y="3"/>
                  </a:cubicBezTo>
                  <a:cubicBezTo>
                    <a:pt x="12047" y="-49"/>
                    <a:pt x="9455" y="475"/>
                    <a:pt x="7295" y="2153"/>
                  </a:cubicBezTo>
                  <a:cubicBezTo>
                    <a:pt x="5135" y="3831"/>
                    <a:pt x="3407" y="6662"/>
                    <a:pt x="2255" y="9335"/>
                  </a:cubicBezTo>
                  <a:cubicBezTo>
                    <a:pt x="1103" y="12009"/>
                    <a:pt x="527" y="14526"/>
                    <a:pt x="239" y="16151"/>
                  </a:cubicBezTo>
                  <a:cubicBezTo>
                    <a:pt x="-49" y="17776"/>
                    <a:pt x="-49" y="18510"/>
                    <a:pt x="95" y="19139"/>
                  </a:cubicBezTo>
                  <a:cubicBezTo>
                    <a:pt x="239" y="19768"/>
                    <a:pt x="527" y="20293"/>
                    <a:pt x="1535" y="20712"/>
                  </a:cubicBezTo>
                  <a:cubicBezTo>
                    <a:pt x="2543" y="21132"/>
                    <a:pt x="4271" y="21446"/>
                    <a:pt x="6503" y="21499"/>
                  </a:cubicBezTo>
                  <a:cubicBezTo>
                    <a:pt x="8735" y="21551"/>
                    <a:pt x="11471" y="21341"/>
                    <a:pt x="14207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578849" y="3072697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" y="11880"/>
                  </a:cubicBezTo>
                  <a:cubicBezTo>
                    <a:pt x="720" y="9360"/>
                    <a:pt x="1440" y="7920"/>
                    <a:pt x="4104" y="6120"/>
                  </a:cubicBezTo>
                  <a:cubicBezTo>
                    <a:pt x="6768" y="4320"/>
                    <a:pt x="11376" y="2160"/>
                    <a:pt x="14616" y="1080"/>
                  </a:cubicBezTo>
                  <a:cubicBezTo>
                    <a:pt x="17856" y="0"/>
                    <a:pt x="197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888648" y="2827390"/>
              <a:ext cx="331047" cy="46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2" fill="norm" stroke="1" extrusionOk="0">
                  <a:moveTo>
                    <a:pt x="21004" y="5730"/>
                  </a:moveTo>
                  <a:cubicBezTo>
                    <a:pt x="21141" y="4465"/>
                    <a:pt x="21277" y="3200"/>
                    <a:pt x="21346" y="2324"/>
                  </a:cubicBezTo>
                  <a:cubicBezTo>
                    <a:pt x="21414" y="1449"/>
                    <a:pt x="21414" y="962"/>
                    <a:pt x="21072" y="573"/>
                  </a:cubicBezTo>
                  <a:cubicBezTo>
                    <a:pt x="20730" y="184"/>
                    <a:pt x="20047" y="-108"/>
                    <a:pt x="18817" y="38"/>
                  </a:cubicBezTo>
                  <a:cubicBezTo>
                    <a:pt x="17586" y="184"/>
                    <a:pt x="15809" y="768"/>
                    <a:pt x="14032" y="1984"/>
                  </a:cubicBezTo>
                  <a:cubicBezTo>
                    <a:pt x="12255" y="3200"/>
                    <a:pt x="10477" y="5049"/>
                    <a:pt x="8495" y="7578"/>
                  </a:cubicBezTo>
                  <a:cubicBezTo>
                    <a:pt x="6513" y="10108"/>
                    <a:pt x="4325" y="13319"/>
                    <a:pt x="2890" y="15508"/>
                  </a:cubicBezTo>
                  <a:cubicBezTo>
                    <a:pt x="1455" y="17697"/>
                    <a:pt x="771" y="18865"/>
                    <a:pt x="361" y="19692"/>
                  </a:cubicBezTo>
                  <a:cubicBezTo>
                    <a:pt x="-49" y="20519"/>
                    <a:pt x="-186" y="21006"/>
                    <a:pt x="361" y="21249"/>
                  </a:cubicBezTo>
                  <a:cubicBezTo>
                    <a:pt x="908" y="21492"/>
                    <a:pt x="2138" y="21492"/>
                    <a:pt x="4941" y="21492"/>
                  </a:cubicBezTo>
                  <a:cubicBezTo>
                    <a:pt x="7743" y="21492"/>
                    <a:pt x="12118" y="21492"/>
                    <a:pt x="14647" y="21492"/>
                  </a:cubicBezTo>
                  <a:cubicBezTo>
                    <a:pt x="17176" y="21492"/>
                    <a:pt x="17860" y="21492"/>
                    <a:pt x="18543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220199" y="2973456"/>
              <a:ext cx="190501" cy="24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225"/>
                  </a:moveTo>
                  <a:cubicBezTo>
                    <a:pt x="240" y="2748"/>
                    <a:pt x="480" y="1271"/>
                    <a:pt x="1560" y="532"/>
                  </a:cubicBezTo>
                  <a:cubicBezTo>
                    <a:pt x="2640" y="-206"/>
                    <a:pt x="4560" y="-206"/>
                    <a:pt x="6480" y="717"/>
                  </a:cubicBezTo>
                  <a:cubicBezTo>
                    <a:pt x="8400" y="1640"/>
                    <a:pt x="10320" y="3486"/>
                    <a:pt x="12480" y="6717"/>
                  </a:cubicBezTo>
                  <a:cubicBezTo>
                    <a:pt x="14640" y="9948"/>
                    <a:pt x="17040" y="14563"/>
                    <a:pt x="18600" y="17240"/>
                  </a:cubicBezTo>
                  <a:cubicBezTo>
                    <a:pt x="20160" y="19917"/>
                    <a:pt x="20880" y="20656"/>
                    <a:pt x="2160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366249" y="3081163"/>
              <a:ext cx="171451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84"/>
                  </a:moveTo>
                  <a:cubicBezTo>
                    <a:pt x="20800" y="592"/>
                    <a:pt x="20000" y="0"/>
                    <a:pt x="19200" y="0"/>
                  </a:cubicBezTo>
                  <a:cubicBezTo>
                    <a:pt x="18400" y="0"/>
                    <a:pt x="17600" y="592"/>
                    <a:pt x="15067" y="2589"/>
                  </a:cubicBezTo>
                  <a:cubicBezTo>
                    <a:pt x="12533" y="4586"/>
                    <a:pt x="8267" y="7989"/>
                    <a:pt x="5467" y="11392"/>
                  </a:cubicBezTo>
                  <a:cubicBezTo>
                    <a:pt x="2667" y="14795"/>
                    <a:pt x="1333" y="181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385299" y="3000730"/>
              <a:ext cx="357329" cy="55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3" fill="norm" stroke="1" extrusionOk="0">
                  <a:moveTo>
                    <a:pt x="11054" y="2069"/>
                  </a:moveTo>
                  <a:cubicBezTo>
                    <a:pt x="11054" y="1490"/>
                    <a:pt x="11054" y="910"/>
                    <a:pt x="11372" y="538"/>
                  </a:cubicBezTo>
                  <a:cubicBezTo>
                    <a:pt x="11689" y="166"/>
                    <a:pt x="12325" y="0"/>
                    <a:pt x="13722" y="0"/>
                  </a:cubicBezTo>
                  <a:cubicBezTo>
                    <a:pt x="15120" y="0"/>
                    <a:pt x="17280" y="166"/>
                    <a:pt x="18805" y="538"/>
                  </a:cubicBezTo>
                  <a:cubicBezTo>
                    <a:pt x="20329" y="910"/>
                    <a:pt x="21219" y="1490"/>
                    <a:pt x="21409" y="2566"/>
                  </a:cubicBezTo>
                  <a:cubicBezTo>
                    <a:pt x="21600" y="3641"/>
                    <a:pt x="21092" y="5214"/>
                    <a:pt x="20329" y="7117"/>
                  </a:cubicBezTo>
                  <a:cubicBezTo>
                    <a:pt x="19567" y="9021"/>
                    <a:pt x="18551" y="11255"/>
                    <a:pt x="17725" y="13490"/>
                  </a:cubicBezTo>
                  <a:cubicBezTo>
                    <a:pt x="16899" y="15724"/>
                    <a:pt x="16264" y="17959"/>
                    <a:pt x="15311" y="19324"/>
                  </a:cubicBezTo>
                  <a:cubicBezTo>
                    <a:pt x="14358" y="20690"/>
                    <a:pt x="13087" y="21186"/>
                    <a:pt x="10482" y="21393"/>
                  </a:cubicBezTo>
                  <a:cubicBezTo>
                    <a:pt x="7878" y="21600"/>
                    <a:pt x="3939" y="21517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Drawing"/>
          <p:cNvGrpSpPr/>
          <p:nvPr/>
        </p:nvGrpSpPr>
        <p:grpSpPr>
          <a:xfrm>
            <a:off x="946099" y="1593850"/>
            <a:ext cx="11658651" cy="7632167"/>
            <a:chOff x="0" y="0"/>
            <a:chExt cx="11658650" cy="7632166"/>
          </a:xfrm>
        </p:grpSpPr>
        <p:sp>
          <p:nvSpPr>
            <p:cNvPr id="1782" name="Line"/>
            <p:cNvSpPr/>
            <p:nvPr/>
          </p:nvSpPr>
          <p:spPr>
            <a:xfrm>
              <a:off x="730300" y="165100"/>
              <a:ext cx="3238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82" y="1986"/>
                    <a:pt x="5365" y="3972"/>
                    <a:pt x="8047" y="6579"/>
                  </a:cubicBezTo>
                  <a:cubicBezTo>
                    <a:pt x="10729" y="9186"/>
                    <a:pt x="13412" y="12414"/>
                    <a:pt x="15671" y="15021"/>
                  </a:cubicBezTo>
                  <a:cubicBezTo>
                    <a:pt x="17929" y="17628"/>
                    <a:pt x="19765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00150" y="133350"/>
              <a:ext cx="3175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752"/>
                    <a:pt x="18720" y="1504"/>
                    <a:pt x="16776" y="3546"/>
                  </a:cubicBezTo>
                  <a:cubicBezTo>
                    <a:pt x="14832" y="5588"/>
                    <a:pt x="12384" y="8919"/>
                    <a:pt x="9792" y="11982"/>
                  </a:cubicBezTo>
                  <a:cubicBezTo>
                    <a:pt x="7200" y="15045"/>
                    <a:pt x="4464" y="17839"/>
                    <a:pt x="2808" y="19397"/>
                  </a:cubicBezTo>
                  <a:cubicBezTo>
                    <a:pt x="1152" y="20955"/>
                    <a:pt x="576" y="21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632000" y="38100"/>
              <a:ext cx="3810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44"/>
                    <a:pt x="14400" y="5689"/>
                    <a:pt x="12000" y="8844"/>
                  </a:cubicBezTo>
                  <a:cubicBezTo>
                    <a:pt x="9600" y="12000"/>
                    <a:pt x="8400" y="15467"/>
                    <a:pt x="6600" y="17644"/>
                  </a:cubicBezTo>
                  <a:cubicBezTo>
                    <a:pt x="4800" y="19822"/>
                    <a:pt x="2400" y="207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460089" y="508000"/>
              <a:ext cx="464012" cy="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612" fill="norm" stroke="1" extrusionOk="0">
                  <a:moveTo>
                    <a:pt x="2074" y="8452"/>
                  </a:moveTo>
                  <a:cubicBezTo>
                    <a:pt x="1194" y="8452"/>
                    <a:pt x="315" y="8452"/>
                    <a:pt x="70" y="10330"/>
                  </a:cubicBezTo>
                  <a:cubicBezTo>
                    <a:pt x="-174" y="12209"/>
                    <a:pt x="217" y="15965"/>
                    <a:pt x="1292" y="18313"/>
                  </a:cubicBezTo>
                  <a:cubicBezTo>
                    <a:pt x="2367" y="20661"/>
                    <a:pt x="4126" y="21600"/>
                    <a:pt x="6277" y="19252"/>
                  </a:cubicBezTo>
                  <a:cubicBezTo>
                    <a:pt x="8427" y="16904"/>
                    <a:pt x="10968" y="11270"/>
                    <a:pt x="13314" y="7043"/>
                  </a:cubicBezTo>
                  <a:cubicBezTo>
                    <a:pt x="15659" y="2817"/>
                    <a:pt x="17810" y="0"/>
                    <a:pt x="19080" y="0"/>
                  </a:cubicBezTo>
                  <a:cubicBezTo>
                    <a:pt x="20351" y="0"/>
                    <a:pt x="20742" y="2817"/>
                    <a:pt x="20986" y="4226"/>
                  </a:cubicBezTo>
                  <a:cubicBezTo>
                    <a:pt x="21231" y="5635"/>
                    <a:pt x="21328" y="5635"/>
                    <a:pt x="21426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051100" y="0"/>
              <a:ext cx="190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9840" y="9360"/>
                  </a:cubicBezTo>
                  <a:cubicBezTo>
                    <a:pt x="12480" y="12240"/>
                    <a:pt x="14160" y="14760"/>
                    <a:pt x="15960" y="1674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258117" y="31750"/>
              <a:ext cx="148584" cy="47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4" fill="norm" stroke="1" extrusionOk="0">
                  <a:moveTo>
                    <a:pt x="21356" y="568"/>
                  </a:moveTo>
                  <a:cubicBezTo>
                    <a:pt x="20139" y="284"/>
                    <a:pt x="18922" y="0"/>
                    <a:pt x="17705" y="0"/>
                  </a:cubicBezTo>
                  <a:cubicBezTo>
                    <a:pt x="16488" y="0"/>
                    <a:pt x="15271" y="284"/>
                    <a:pt x="12686" y="1279"/>
                  </a:cubicBezTo>
                  <a:cubicBezTo>
                    <a:pt x="10100" y="2274"/>
                    <a:pt x="6145" y="3979"/>
                    <a:pt x="3863" y="5684"/>
                  </a:cubicBezTo>
                  <a:cubicBezTo>
                    <a:pt x="1581" y="7389"/>
                    <a:pt x="973" y="9095"/>
                    <a:pt x="669" y="11274"/>
                  </a:cubicBezTo>
                  <a:cubicBezTo>
                    <a:pt x="364" y="13453"/>
                    <a:pt x="364" y="16105"/>
                    <a:pt x="212" y="17953"/>
                  </a:cubicBezTo>
                  <a:cubicBezTo>
                    <a:pt x="60" y="19800"/>
                    <a:pt x="-244" y="20842"/>
                    <a:pt x="364" y="21221"/>
                  </a:cubicBezTo>
                  <a:cubicBezTo>
                    <a:pt x="973" y="21600"/>
                    <a:pt x="2494" y="21316"/>
                    <a:pt x="4015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44800" y="5016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66750" y="1187450"/>
              <a:ext cx="2794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2" y="3000"/>
                    <a:pt x="5564" y="6000"/>
                    <a:pt x="8345" y="8880"/>
                  </a:cubicBezTo>
                  <a:cubicBezTo>
                    <a:pt x="11127" y="11760"/>
                    <a:pt x="13909" y="14520"/>
                    <a:pt x="16118" y="16620"/>
                  </a:cubicBezTo>
                  <a:cubicBezTo>
                    <a:pt x="18327" y="18720"/>
                    <a:pt x="19964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85800" y="1117600"/>
              <a:ext cx="3365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1" y="0"/>
                    <a:pt x="20242" y="0"/>
                    <a:pt x="19426" y="535"/>
                  </a:cubicBezTo>
                  <a:cubicBezTo>
                    <a:pt x="18611" y="1070"/>
                    <a:pt x="17660" y="2141"/>
                    <a:pt x="16030" y="4427"/>
                  </a:cubicBezTo>
                  <a:cubicBezTo>
                    <a:pt x="14400" y="6714"/>
                    <a:pt x="12091" y="10216"/>
                    <a:pt x="9306" y="13281"/>
                  </a:cubicBezTo>
                  <a:cubicBezTo>
                    <a:pt x="6521" y="16346"/>
                    <a:pt x="3260" y="189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19905" y="1377950"/>
              <a:ext cx="323146" cy="16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79" fill="norm" stroke="1" extrusionOk="0">
                  <a:moveTo>
                    <a:pt x="374" y="15390"/>
                  </a:moveTo>
                  <a:cubicBezTo>
                    <a:pt x="94" y="13500"/>
                    <a:pt x="-187" y="11610"/>
                    <a:pt x="164" y="9585"/>
                  </a:cubicBezTo>
                  <a:cubicBezTo>
                    <a:pt x="514" y="7560"/>
                    <a:pt x="1496" y="5400"/>
                    <a:pt x="2338" y="4050"/>
                  </a:cubicBezTo>
                  <a:cubicBezTo>
                    <a:pt x="3179" y="2700"/>
                    <a:pt x="3881" y="2160"/>
                    <a:pt x="4582" y="1890"/>
                  </a:cubicBezTo>
                  <a:cubicBezTo>
                    <a:pt x="5283" y="1620"/>
                    <a:pt x="5984" y="1620"/>
                    <a:pt x="6545" y="2430"/>
                  </a:cubicBezTo>
                  <a:cubicBezTo>
                    <a:pt x="7107" y="3240"/>
                    <a:pt x="7527" y="4860"/>
                    <a:pt x="8018" y="7425"/>
                  </a:cubicBezTo>
                  <a:cubicBezTo>
                    <a:pt x="8509" y="9990"/>
                    <a:pt x="9070" y="13500"/>
                    <a:pt x="9561" y="15930"/>
                  </a:cubicBezTo>
                  <a:cubicBezTo>
                    <a:pt x="10052" y="18360"/>
                    <a:pt x="10473" y="19710"/>
                    <a:pt x="11034" y="20520"/>
                  </a:cubicBezTo>
                  <a:cubicBezTo>
                    <a:pt x="11595" y="21330"/>
                    <a:pt x="12296" y="21600"/>
                    <a:pt x="13278" y="20115"/>
                  </a:cubicBezTo>
                  <a:cubicBezTo>
                    <a:pt x="14260" y="18630"/>
                    <a:pt x="15522" y="15390"/>
                    <a:pt x="16574" y="12015"/>
                  </a:cubicBezTo>
                  <a:cubicBezTo>
                    <a:pt x="17626" y="8640"/>
                    <a:pt x="18468" y="5130"/>
                    <a:pt x="19239" y="3105"/>
                  </a:cubicBezTo>
                  <a:cubicBezTo>
                    <a:pt x="20010" y="1080"/>
                    <a:pt x="20712" y="540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315873" y="1143000"/>
              <a:ext cx="252628" cy="42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4" fill="norm" stroke="1" extrusionOk="0">
                  <a:moveTo>
                    <a:pt x="2043" y="0"/>
                  </a:moveTo>
                  <a:cubicBezTo>
                    <a:pt x="1323" y="2352"/>
                    <a:pt x="603" y="4705"/>
                    <a:pt x="243" y="7752"/>
                  </a:cubicBezTo>
                  <a:cubicBezTo>
                    <a:pt x="-117" y="10800"/>
                    <a:pt x="-117" y="14543"/>
                    <a:pt x="513" y="16895"/>
                  </a:cubicBezTo>
                  <a:cubicBezTo>
                    <a:pt x="1143" y="19248"/>
                    <a:pt x="2403" y="20210"/>
                    <a:pt x="4023" y="20798"/>
                  </a:cubicBezTo>
                  <a:cubicBezTo>
                    <a:pt x="5643" y="21386"/>
                    <a:pt x="7623" y="21600"/>
                    <a:pt x="10143" y="20745"/>
                  </a:cubicBezTo>
                  <a:cubicBezTo>
                    <a:pt x="12663" y="19889"/>
                    <a:pt x="15723" y="17964"/>
                    <a:pt x="17703" y="15184"/>
                  </a:cubicBezTo>
                  <a:cubicBezTo>
                    <a:pt x="19683" y="12404"/>
                    <a:pt x="20583" y="8768"/>
                    <a:pt x="21033" y="6309"/>
                  </a:cubicBezTo>
                  <a:cubicBezTo>
                    <a:pt x="21483" y="3850"/>
                    <a:pt x="21483" y="2566"/>
                    <a:pt x="21483" y="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657905" y="1310055"/>
              <a:ext cx="145546" cy="20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00" fill="norm" stroke="1" extrusionOk="0">
                  <a:moveTo>
                    <a:pt x="2742" y="1744"/>
                  </a:moveTo>
                  <a:cubicBezTo>
                    <a:pt x="2116" y="7360"/>
                    <a:pt x="1490" y="12976"/>
                    <a:pt x="1021" y="16432"/>
                  </a:cubicBezTo>
                  <a:cubicBezTo>
                    <a:pt x="551" y="19888"/>
                    <a:pt x="238" y="21184"/>
                    <a:pt x="82" y="21292"/>
                  </a:cubicBezTo>
                  <a:cubicBezTo>
                    <a:pt x="-75" y="21400"/>
                    <a:pt x="-75" y="20320"/>
                    <a:pt x="708" y="16972"/>
                  </a:cubicBezTo>
                  <a:cubicBezTo>
                    <a:pt x="1490" y="13624"/>
                    <a:pt x="3055" y="8008"/>
                    <a:pt x="4308" y="4768"/>
                  </a:cubicBezTo>
                  <a:cubicBezTo>
                    <a:pt x="5560" y="1528"/>
                    <a:pt x="6499" y="664"/>
                    <a:pt x="8534" y="232"/>
                  </a:cubicBezTo>
                  <a:cubicBezTo>
                    <a:pt x="10568" y="-200"/>
                    <a:pt x="13699" y="-200"/>
                    <a:pt x="15734" y="1744"/>
                  </a:cubicBezTo>
                  <a:cubicBezTo>
                    <a:pt x="17768" y="3688"/>
                    <a:pt x="18708" y="7576"/>
                    <a:pt x="19490" y="10600"/>
                  </a:cubicBezTo>
                  <a:cubicBezTo>
                    <a:pt x="20273" y="13624"/>
                    <a:pt x="20899" y="15784"/>
                    <a:pt x="21525" y="17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930450" y="13398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966106" y="1219200"/>
              <a:ext cx="2784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247"/>
                    <a:pt x="-1304" y="8894"/>
                    <a:pt x="1782" y="5294"/>
                  </a:cubicBezTo>
                  <a:cubicBezTo>
                    <a:pt x="4867" y="1694"/>
                    <a:pt x="12582" y="847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095550" y="1027721"/>
              <a:ext cx="146051" cy="58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668"/>
                  </a:moveTo>
                  <a:cubicBezTo>
                    <a:pt x="20974" y="1124"/>
                    <a:pt x="20348" y="580"/>
                    <a:pt x="19096" y="269"/>
                  </a:cubicBezTo>
                  <a:cubicBezTo>
                    <a:pt x="17843" y="-41"/>
                    <a:pt x="15965" y="-119"/>
                    <a:pt x="13930" y="231"/>
                  </a:cubicBezTo>
                  <a:cubicBezTo>
                    <a:pt x="11896" y="580"/>
                    <a:pt x="9704" y="1357"/>
                    <a:pt x="7983" y="2872"/>
                  </a:cubicBezTo>
                  <a:cubicBezTo>
                    <a:pt x="6261" y="4387"/>
                    <a:pt x="5009" y="6641"/>
                    <a:pt x="4226" y="9244"/>
                  </a:cubicBezTo>
                  <a:cubicBezTo>
                    <a:pt x="3443" y="11846"/>
                    <a:pt x="3130" y="14799"/>
                    <a:pt x="2504" y="16897"/>
                  </a:cubicBezTo>
                  <a:cubicBezTo>
                    <a:pt x="1878" y="18995"/>
                    <a:pt x="939" y="20238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044750" y="135890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138" y="13015"/>
                  </a:cubicBezTo>
                  <a:cubicBezTo>
                    <a:pt x="4275" y="9969"/>
                    <a:pt x="8550" y="6646"/>
                    <a:pt x="12150" y="4431"/>
                  </a:cubicBezTo>
                  <a:cubicBezTo>
                    <a:pt x="15750" y="2215"/>
                    <a:pt x="18675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478474" y="1115767"/>
              <a:ext cx="194927" cy="42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9" fill="norm" stroke="1" extrusionOk="0">
                  <a:moveTo>
                    <a:pt x="21389" y="1355"/>
                  </a:moveTo>
                  <a:cubicBezTo>
                    <a:pt x="20228" y="828"/>
                    <a:pt x="19066" y="301"/>
                    <a:pt x="17905" y="91"/>
                  </a:cubicBezTo>
                  <a:cubicBezTo>
                    <a:pt x="16744" y="-120"/>
                    <a:pt x="15583" y="-15"/>
                    <a:pt x="13608" y="934"/>
                  </a:cubicBezTo>
                  <a:cubicBezTo>
                    <a:pt x="11634" y="1882"/>
                    <a:pt x="8847" y="3673"/>
                    <a:pt x="6408" y="5939"/>
                  </a:cubicBezTo>
                  <a:cubicBezTo>
                    <a:pt x="3970" y="8204"/>
                    <a:pt x="1879" y="10943"/>
                    <a:pt x="834" y="13209"/>
                  </a:cubicBezTo>
                  <a:cubicBezTo>
                    <a:pt x="-211" y="15474"/>
                    <a:pt x="-211" y="17265"/>
                    <a:pt x="486" y="18635"/>
                  </a:cubicBezTo>
                  <a:cubicBezTo>
                    <a:pt x="1183" y="20005"/>
                    <a:pt x="2576" y="20953"/>
                    <a:pt x="5131" y="21217"/>
                  </a:cubicBezTo>
                  <a:cubicBezTo>
                    <a:pt x="7686" y="21480"/>
                    <a:pt x="11402" y="21059"/>
                    <a:pt x="15118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687784" y="1225550"/>
              <a:ext cx="144367" cy="24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29" fill="norm" stroke="1" extrusionOk="0">
                  <a:moveTo>
                    <a:pt x="16417" y="6703"/>
                  </a:moveTo>
                  <a:cubicBezTo>
                    <a:pt x="16726" y="5772"/>
                    <a:pt x="17035" y="4841"/>
                    <a:pt x="17035" y="3817"/>
                  </a:cubicBezTo>
                  <a:cubicBezTo>
                    <a:pt x="17035" y="2793"/>
                    <a:pt x="16726" y="1676"/>
                    <a:pt x="15646" y="1117"/>
                  </a:cubicBezTo>
                  <a:cubicBezTo>
                    <a:pt x="14566" y="559"/>
                    <a:pt x="12715" y="559"/>
                    <a:pt x="10092" y="2141"/>
                  </a:cubicBezTo>
                  <a:cubicBezTo>
                    <a:pt x="7469" y="3724"/>
                    <a:pt x="4075" y="6890"/>
                    <a:pt x="2069" y="9962"/>
                  </a:cubicBezTo>
                  <a:cubicBezTo>
                    <a:pt x="63" y="13034"/>
                    <a:pt x="-554" y="16014"/>
                    <a:pt x="526" y="18155"/>
                  </a:cubicBezTo>
                  <a:cubicBezTo>
                    <a:pt x="1606" y="20297"/>
                    <a:pt x="4383" y="21600"/>
                    <a:pt x="7777" y="21134"/>
                  </a:cubicBezTo>
                  <a:cubicBezTo>
                    <a:pt x="11172" y="20669"/>
                    <a:pt x="15183" y="18434"/>
                    <a:pt x="17652" y="15269"/>
                  </a:cubicBezTo>
                  <a:cubicBezTo>
                    <a:pt x="20120" y="12103"/>
                    <a:pt x="21046" y="8007"/>
                    <a:pt x="21046" y="5493"/>
                  </a:cubicBezTo>
                  <a:cubicBezTo>
                    <a:pt x="21046" y="2979"/>
                    <a:pt x="20120" y="2048"/>
                    <a:pt x="19040" y="1303"/>
                  </a:cubicBezTo>
                  <a:cubicBezTo>
                    <a:pt x="17960" y="559"/>
                    <a:pt x="16726" y="0"/>
                    <a:pt x="15492" y="0"/>
                  </a:cubicBezTo>
                  <a:cubicBezTo>
                    <a:pt x="14257" y="0"/>
                    <a:pt x="13023" y="559"/>
                    <a:pt x="12869" y="1490"/>
                  </a:cubicBezTo>
                  <a:cubicBezTo>
                    <a:pt x="12715" y="2421"/>
                    <a:pt x="13640" y="3724"/>
                    <a:pt x="14566" y="5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902000" y="1384300"/>
              <a:ext cx="4113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3300"/>
                    <a:pt x="21600" y="6600"/>
                    <a:pt x="19029" y="10200"/>
                  </a:cubicBezTo>
                  <a:cubicBezTo>
                    <a:pt x="16457" y="13800"/>
                    <a:pt x="8229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116046" y="1219200"/>
              <a:ext cx="122505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13" fill="norm" stroke="1" extrusionOk="0">
                  <a:moveTo>
                    <a:pt x="12402" y="0"/>
                  </a:moveTo>
                  <a:cubicBezTo>
                    <a:pt x="10571" y="0"/>
                    <a:pt x="8741" y="0"/>
                    <a:pt x="7459" y="813"/>
                  </a:cubicBezTo>
                  <a:cubicBezTo>
                    <a:pt x="6178" y="1626"/>
                    <a:pt x="5446" y="3252"/>
                    <a:pt x="4164" y="6039"/>
                  </a:cubicBezTo>
                  <a:cubicBezTo>
                    <a:pt x="2883" y="8826"/>
                    <a:pt x="1052" y="12774"/>
                    <a:pt x="320" y="15329"/>
                  </a:cubicBezTo>
                  <a:cubicBezTo>
                    <a:pt x="-412" y="17884"/>
                    <a:pt x="-46" y="19045"/>
                    <a:pt x="3066" y="19974"/>
                  </a:cubicBezTo>
                  <a:cubicBezTo>
                    <a:pt x="6178" y="20903"/>
                    <a:pt x="12035" y="21600"/>
                    <a:pt x="15513" y="21368"/>
                  </a:cubicBezTo>
                  <a:cubicBezTo>
                    <a:pt x="18991" y="21135"/>
                    <a:pt x="20090" y="19974"/>
                    <a:pt x="21188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230977" y="1333500"/>
              <a:ext cx="1392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133"/>
                    <a:pt x="-1303" y="12267"/>
                    <a:pt x="240" y="15867"/>
                  </a:cubicBezTo>
                  <a:cubicBezTo>
                    <a:pt x="1783" y="19467"/>
                    <a:pt x="11040" y="20533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327450" y="1149350"/>
              <a:ext cx="103002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7776" y="0"/>
                  </a:moveTo>
                  <a:cubicBezTo>
                    <a:pt x="12096" y="2712"/>
                    <a:pt x="16416" y="5423"/>
                    <a:pt x="18792" y="8275"/>
                  </a:cubicBezTo>
                  <a:cubicBezTo>
                    <a:pt x="21168" y="11127"/>
                    <a:pt x="21600" y="14119"/>
                    <a:pt x="20304" y="16270"/>
                  </a:cubicBezTo>
                  <a:cubicBezTo>
                    <a:pt x="19008" y="18421"/>
                    <a:pt x="15984" y="19730"/>
                    <a:pt x="12312" y="20478"/>
                  </a:cubicBezTo>
                  <a:cubicBezTo>
                    <a:pt x="8640" y="21226"/>
                    <a:pt x="4320" y="214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46100" y="20320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852"/>
                    <a:pt x="2880" y="9704"/>
                    <a:pt x="6480" y="13304"/>
                  </a:cubicBezTo>
                  <a:cubicBezTo>
                    <a:pt x="10080" y="16904"/>
                    <a:pt x="15840" y="192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0" y="1974850"/>
              <a:ext cx="273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503" y="21600"/>
                  </a:moveTo>
                  <a:cubicBezTo>
                    <a:pt x="170" y="20314"/>
                    <a:pt x="-162" y="19029"/>
                    <a:pt x="87" y="17871"/>
                  </a:cubicBezTo>
                  <a:cubicBezTo>
                    <a:pt x="336" y="16714"/>
                    <a:pt x="1167" y="15686"/>
                    <a:pt x="3909" y="12986"/>
                  </a:cubicBezTo>
                  <a:cubicBezTo>
                    <a:pt x="6650" y="10286"/>
                    <a:pt x="11303" y="5914"/>
                    <a:pt x="14543" y="3471"/>
                  </a:cubicBezTo>
                  <a:cubicBezTo>
                    <a:pt x="17783" y="1029"/>
                    <a:pt x="19610" y="514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98500" y="21844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21456" y="2099219"/>
              <a:ext cx="27845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8" fill="norm" stroke="1" extrusionOk="0">
                  <a:moveTo>
                    <a:pt x="1782" y="20018"/>
                  </a:moveTo>
                  <a:cubicBezTo>
                    <a:pt x="239" y="11918"/>
                    <a:pt x="-1304" y="3818"/>
                    <a:pt x="1782" y="1118"/>
                  </a:cubicBezTo>
                  <a:cubicBezTo>
                    <a:pt x="4867" y="-1582"/>
                    <a:pt x="12582" y="1118"/>
                    <a:pt x="20296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93750" y="2092237"/>
              <a:ext cx="190501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617"/>
                  </a:moveTo>
                  <a:cubicBezTo>
                    <a:pt x="960" y="8079"/>
                    <a:pt x="1920" y="13541"/>
                    <a:pt x="2400" y="16893"/>
                  </a:cubicBezTo>
                  <a:cubicBezTo>
                    <a:pt x="2880" y="20245"/>
                    <a:pt x="2880" y="21486"/>
                    <a:pt x="2760" y="21486"/>
                  </a:cubicBezTo>
                  <a:cubicBezTo>
                    <a:pt x="2640" y="21486"/>
                    <a:pt x="2400" y="20245"/>
                    <a:pt x="2400" y="18134"/>
                  </a:cubicBezTo>
                  <a:cubicBezTo>
                    <a:pt x="2400" y="16024"/>
                    <a:pt x="2640" y="13045"/>
                    <a:pt x="3000" y="10934"/>
                  </a:cubicBezTo>
                  <a:cubicBezTo>
                    <a:pt x="3360" y="8824"/>
                    <a:pt x="3840" y="7583"/>
                    <a:pt x="4680" y="7086"/>
                  </a:cubicBezTo>
                  <a:cubicBezTo>
                    <a:pt x="5520" y="6589"/>
                    <a:pt x="6720" y="6838"/>
                    <a:pt x="7560" y="8452"/>
                  </a:cubicBezTo>
                  <a:cubicBezTo>
                    <a:pt x="8400" y="10065"/>
                    <a:pt x="8880" y="13045"/>
                    <a:pt x="9240" y="13914"/>
                  </a:cubicBezTo>
                  <a:cubicBezTo>
                    <a:pt x="9600" y="14783"/>
                    <a:pt x="9840" y="13541"/>
                    <a:pt x="10680" y="11183"/>
                  </a:cubicBezTo>
                  <a:cubicBezTo>
                    <a:pt x="11520" y="8824"/>
                    <a:pt x="12960" y="5348"/>
                    <a:pt x="14400" y="3114"/>
                  </a:cubicBezTo>
                  <a:cubicBezTo>
                    <a:pt x="15840" y="879"/>
                    <a:pt x="17280" y="-114"/>
                    <a:pt x="18240" y="10"/>
                  </a:cubicBezTo>
                  <a:cubicBezTo>
                    <a:pt x="19200" y="134"/>
                    <a:pt x="19680" y="1376"/>
                    <a:pt x="20040" y="4231"/>
                  </a:cubicBezTo>
                  <a:cubicBezTo>
                    <a:pt x="20400" y="7086"/>
                    <a:pt x="20640" y="11555"/>
                    <a:pt x="20880" y="14162"/>
                  </a:cubicBezTo>
                  <a:cubicBezTo>
                    <a:pt x="21120" y="16769"/>
                    <a:pt x="21360" y="17514"/>
                    <a:pt x="21600" y="1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73150" y="2065674"/>
              <a:ext cx="203201" cy="15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1119"/>
                  </a:moveTo>
                  <a:cubicBezTo>
                    <a:pt x="2700" y="10535"/>
                    <a:pt x="5400" y="9951"/>
                    <a:pt x="7200" y="8930"/>
                  </a:cubicBezTo>
                  <a:cubicBezTo>
                    <a:pt x="9000" y="7908"/>
                    <a:pt x="9900" y="6449"/>
                    <a:pt x="10463" y="4843"/>
                  </a:cubicBezTo>
                  <a:cubicBezTo>
                    <a:pt x="11025" y="3238"/>
                    <a:pt x="11250" y="1486"/>
                    <a:pt x="10800" y="611"/>
                  </a:cubicBezTo>
                  <a:cubicBezTo>
                    <a:pt x="10350" y="-265"/>
                    <a:pt x="9225" y="-265"/>
                    <a:pt x="7538" y="1049"/>
                  </a:cubicBezTo>
                  <a:cubicBezTo>
                    <a:pt x="5850" y="2362"/>
                    <a:pt x="3600" y="4989"/>
                    <a:pt x="2138" y="8200"/>
                  </a:cubicBezTo>
                  <a:cubicBezTo>
                    <a:pt x="675" y="11411"/>
                    <a:pt x="0" y="15205"/>
                    <a:pt x="1463" y="17686"/>
                  </a:cubicBezTo>
                  <a:cubicBezTo>
                    <a:pt x="2925" y="20167"/>
                    <a:pt x="6525" y="21335"/>
                    <a:pt x="10238" y="21189"/>
                  </a:cubicBezTo>
                  <a:cubicBezTo>
                    <a:pt x="13950" y="21043"/>
                    <a:pt x="17775" y="19584"/>
                    <a:pt x="21600" y="18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349334" y="1836800"/>
              <a:ext cx="92167" cy="43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17" fill="norm" stroke="1" extrusionOk="0">
                  <a:moveTo>
                    <a:pt x="21376" y="4046"/>
                  </a:moveTo>
                  <a:cubicBezTo>
                    <a:pt x="20885" y="3517"/>
                    <a:pt x="20394" y="2988"/>
                    <a:pt x="19658" y="2299"/>
                  </a:cubicBezTo>
                  <a:cubicBezTo>
                    <a:pt x="18921" y="1611"/>
                    <a:pt x="17940" y="764"/>
                    <a:pt x="16221" y="341"/>
                  </a:cubicBezTo>
                  <a:cubicBezTo>
                    <a:pt x="14503" y="-83"/>
                    <a:pt x="12049" y="-83"/>
                    <a:pt x="10085" y="182"/>
                  </a:cubicBezTo>
                  <a:cubicBezTo>
                    <a:pt x="8121" y="446"/>
                    <a:pt x="6649" y="976"/>
                    <a:pt x="4685" y="3041"/>
                  </a:cubicBezTo>
                  <a:cubicBezTo>
                    <a:pt x="2721" y="5105"/>
                    <a:pt x="267" y="8705"/>
                    <a:pt x="21" y="11935"/>
                  </a:cubicBezTo>
                  <a:cubicBezTo>
                    <a:pt x="-224" y="15164"/>
                    <a:pt x="1740" y="18023"/>
                    <a:pt x="2967" y="19558"/>
                  </a:cubicBezTo>
                  <a:cubicBezTo>
                    <a:pt x="4194" y="21093"/>
                    <a:pt x="4685" y="21305"/>
                    <a:pt x="5176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276400" y="21145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5600"/>
                    <a:pt x="847" y="9600"/>
                    <a:pt x="4447" y="6000"/>
                  </a:cubicBezTo>
                  <a:cubicBezTo>
                    <a:pt x="8047" y="2400"/>
                    <a:pt x="1482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462666" y="2082800"/>
              <a:ext cx="232835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5695" y="3161"/>
                  </a:moveTo>
                  <a:cubicBezTo>
                    <a:pt x="4713" y="2634"/>
                    <a:pt x="3731" y="2107"/>
                    <a:pt x="2847" y="2371"/>
                  </a:cubicBezTo>
                  <a:cubicBezTo>
                    <a:pt x="1964" y="2634"/>
                    <a:pt x="1178" y="3688"/>
                    <a:pt x="687" y="5663"/>
                  </a:cubicBezTo>
                  <a:cubicBezTo>
                    <a:pt x="196" y="7639"/>
                    <a:pt x="0" y="10537"/>
                    <a:pt x="0" y="12644"/>
                  </a:cubicBezTo>
                  <a:cubicBezTo>
                    <a:pt x="0" y="14751"/>
                    <a:pt x="196" y="16068"/>
                    <a:pt x="785" y="16990"/>
                  </a:cubicBezTo>
                  <a:cubicBezTo>
                    <a:pt x="1375" y="17912"/>
                    <a:pt x="2356" y="18439"/>
                    <a:pt x="3044" y="18044"/>
                  </a:cubicBezTo>
                  <a:cubicBezTo>
                    <a:pt x="3731" y="17649"/>
                    <a:pt x="4124" y="16332"/>
                    <a:pt x="4320" y="14883"/>
                  </a:cubicBezTo>
                  <a:cubicBezTo>
                    <a:pt x="4516" y="13434"/>
                    <a:pt x="4516" y="11854"/>
                    <a:pt x="4516" y="10010"/>
                  </a:cubicBezTo>
                  <a:cubicBezTo>
                    <a:pt x="4516" y="8166"/>
                    <a:pt x="4516" y="6059"/>
                    <a:pt x="5105" y="5005"/>
                  </a:cubicBezTo>
                  <a:cubicBezTo>
                    <a:pt x="5695" y="3951"/>
                    <a:pt x="6873" y="3951"/>
                    <a:pt x="8542" y="5532"/>
                  </a:cubicBezTo>
                  <a:cubicBezTo>
                    <a:pt x="10211" y="7112"/>
                    <a:pt x="12371" y="10273"/>
                    <a:pt x="13647" y="12644"/>
                  </a:cubicBezTo>
                  <a:cubicBezTo>
                    <a:pt x="14924" y="15015"/>
                    <a:pt x="15316" y="16595"/>
                    <a:pt x="15316" y="18176"/>
                  </a:cubicBezTo>
                  <a:cubicBezTo>
                    <a:pt x="15316" y="19756"/>
                    <a:pt x="14924" y="21337"/>
                    <a:pt x="14433" y="21468"/>
                  </a:cubicBezTo>
                  <a:cubicBezTo>
                    <a:pt x="13942" y="21600"/>
                    <a:pt x="13353" y="20283"/>
                    <a:pt x="12960" y="17912"/>
                  </a:cubicBezTo>
                  <a:cubicBezTo>
                    <a:pt x="12567" y="15541"/>
                    <a:pt x="12371" y="12117"/>
                    <a:pt x="13844" y="8956"/>
                  </a:cubicBezTo>
                  <a:cubicBezTo>
                    <a:pt x="15316" y="5795"/>
                    <a:pt x="18458" y="28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969729" y="2088023"/>
              <a:ext cx="240122" cy="1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514" fill="norm" stroke="1" extrusionOk="0">
                  <a:moveTo>
                    <a:pt x="12968" y="1906"/>
                  </a:moveTo>
                  <a:cubicBezTo>
                    <a:pt x="12399" y="739"/>
                    <a:pt x="11831" y="-429"/>
                    <a:pt x="10126" y="155"/>
                  </a:cubicBezTo>
                  <a:cubicBezTo>
                    <a:pt x="8420" y="739"/>
                    <a:pt x="5578" y="3074"/>
                    <a:pt x="3683" y="5847"/>
                  </a:cubicBezTo>
                  <a:cubicBezTo>
                    <a:pt x="1789" y="8620"/>
                    <a:pt x="841" y="11830"/>
                    <a:pt x="368" y="14166"/>
                  </a:cubicBezTo>
                  <a:cubicBezTo>
                    <a:pt x="-106" y="16501"/>
                    <a:pt x="-106" y="17960"/>
                    <a:pt x="273" y="19128"/>
                  </a:cubicBezTo>
                  <a:cubicBezTo>
                    <a:pt x="652" y="20295"/>
                    <a:pt x="1410" y="21171"/>
                    <a:pt x="3115" y="19857"/>
                  </a:cubicBezTo>
                  <a:cubicBezTo>
                    <a:pt x="4820" y="18544"/>
                    <a:pt x="7473" y="15041"/>
                    <a:pt x="9083" y="12268"/>
                  </a:cubicBezTo>
                  <a:cubicBezTo>
                    <a:pt x="10694" y="9495"/>
                    <a:pt x="11262" y="7452"/>
                    <a:pt x="11641" y="7160"/>
                  </a:cubicBezTo>
                  <a:cubicBezTo>
                    <a:pt x="12020" y="6868"/>
                    <a:pt x="12210" y="8328"/>
                    <a:pt x="12968" y="10371"/>
                  </a:cubicBezTo>
                  <a:cubicBezTo>
                    <a:pt x="13726" y="12414"/>
                    <a:pt x="15052" y="15041"/>
                    <a:pt x="16568" y="16501"/>
                  </a:cubicBezTo>
                  <a:cubicBezTo>
                    <a:pt x="18083" y="17960"/>
                    <a:pt x="19789" y="18252"/>
                    <a:pt x="21494" y="18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707266" y="1880689"/>
              <a:ext cx="136526" cy="26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550" fill="norm" stroke="1" extrusionOk="0">
                  <a:moveTo>
                    <a:pt x="2658" y="7830"/>
                  </a:moveTo>
                  <a:cubicBezTo>
                    <a:pt x="1994" y="12776"/>
                    <a:pt x="1329" y="17723"/>
                    <a:pt x="831" y="19619"/>
                  </a:cubicBezTo>
                  <a:cubicBezTo>
                    <a:pt x="332" y="21515"/>
                    <a:pt x="0" y="20361"/>
                    <a:pt x="0" y="17558"/>
                  </a:cubicBezTo>
                  <a:cubicBezTo>
                    <a:pt x="0" y="14755"/>
                    <a:pt x="332" y="10303"/>
                    <a:pt x="1329" y="7335"/>
                  </a:cubicBezTo>
                  <a:cubicBezTo>
                    <a:pt x="2326" y="4367"/>
                    <a:pt x="3988" y="2883"/>
                    <a:pt x="5483" y="1894"/>
                  </a:cubicBezTo>
                  <a:cubicBezTo>
                    <a:pt x="6978" y="904"/>
                    <a:pt x="8308" y="410"/>
                    <a:pt x="10302" y="162"/>
                  </a:cubicBezTo>
                  <a:cubicBezTo>
                    <a:pt x="12295" y="-85"/>
                    <a:pt x="14954" y="-85"/>
                    <a:pt x="16948" y="410"/>
                  </a:cubicBezTo>
                  <a:cubicBezTo>
                    <a:pt x="18942" y="904"/>
                    <a:pt x="20271" y="1894"/>
                    <a:pt x="20935" y="3048"/>
                  </a:cubicBezTo>
                  <a:cubicBezTo>
                    <a:pt x="21600" y="4202"/>
                    <a:pt x="21600" y="5521"/>
                    <a:pt x="20935" y="6428"/>
                  </a:cubicBezTo>
                  <a:cubicBezTo>
                    <a:pt x="20271" y="7335"/>
                    <a:pt x="18942" y="7830"/>
                    <a:pt x="17280" y="8407"/>
                  </a:cubicBezTo>
                  <a:cubicBezTo>
                    <a:pt x="15618" y="8984"/>
                    <a:pt x="13625" y="9643"/>
                    <a:pt x="10634" y="10055"/>
                  </a:cubicBezTo>
                  <a:cubicBezTo>
                    <a:pt x="7643" y="10468"/>
                    <a:pt x="3655" y="10633"/>
                    <a:pt x="2492" y="10468"/>
                  </a:cubicBezTo>
                  <a:cubicBezTo>
                    <a:pt x="1329" y="10303"/>
                    <a:pt x="2991" y="9808"/>
                    <a:pt x="4652" y="9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854105" y="1917700"/>
              <a:ext cx="7964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7746" y="0"/>
                  </a:moveTo>
                  <a:cubicBezTo>
                    <a:pt x="7177" y="5268"/>
                    <a:pt x="6609" y="10537"/>
                    <a:pt x="6041" y="13610"/>
                  </a:cubicBezTo>
                  <a:cubicBezTo>
                    <a:pt x="5472" y="16683"/>
                    <a:pt x="4904" y="17561"/>
                    <a:pt x="4335" y="18527"/>
                  </a:cubicBezTo>
                  <a:cubicBezTo>
                    <a:pt x="3767" y="19493"/>
                    <a:pt x="3199" y="20546"/>
                    <a:pt x="2346" y="20634"/>
                  </a:cubicBezTo>
                  <a:cubicBezTo>
                    <a:pt x="1493" y="20722"/>
                    <a:pt x="356" y="19844"/>
                    <a:pt x="72" y="18966"/>
                  </a:cubicBezTo>
                  <a:cubicBezTo>
                    <a:pt x="-212" y="18088"/>
                    <a:pt x="356" y="17210"/>
                    <a:pt x="1493" y="16244"/>
                  </a:cubicBezTo>
                  <a:cubicBezTo>
                    <a:pt x="2630" y="15278"/>
                    <a:pt x="4335" y="14224"/>
                    <a:pt x="6609" y="13698"/>
                  </a:cubicBezTo>
                  <a:cubicBezTo>
                    <a:pt x="8883" y="13171"/>
                    <a:pt x="11725" y="13171"/>
                    <a:pt x="14283" y="13785"/>
                  </a:cubicBezTo>
                  <a:cubicBezTo>
                    <a:pt x="16841" y="14400"/>
                    <a:pt x="19114" y="15629"/>
                    <a:pt x="20251" y="17034"/>
                  </a:cubicBezTo>
                  <a:cubicBezTo>
                    <a:pt x="21388" y="18439"/>
                    <a:pt x="21388" y="20020"/>
                    <a:pt x="213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965500" y="1898197"/>
              <a:ext cx="149279" cy="28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09" fill="norm" stroke="1" extrusionOk="0">
                  <a:moveTo>
                    <a:pt x="10039" y="5199"/>
                  </a:moveTo>
                  <a:cubicBezTo>
                    <a:pt x="10344" y="10364"/>
                    <a:pt x="10648" y="15529"/>
                    <a:pt x="10344" y="15686"/>
                  </a:cubicBezTo>
                  <a:cubicBezTo>
                    <a:pt x="10039" y="15842"/>
                    <a:pt x="9127" y="10990"/>
                    <a:pt x="8670" y="7781"/>
                  </a:cubicBezTo>
                  <a:cubicBezTo>
                    <a:pt x="8214" y="4573"/>
                    <a:pt x="8214" y="3007"/>
                    <a:pt x="8823" y="1912"/>
                  </a:cubicBezTo>
                  <a:cubicBezTo>
                    <a:pt x="9431" y="816"/>
                    <a:pt x="10648" y="190"/>
                    <a:pt x="12017" y="34"/>
                  </a:cubicBezTo>
                  <a:cubicBezTo>
                    <a:pt x="13386" y="-123"/>
                    <a:pt x="14907" y="190"/>
                    <a:pt x="16885" y="2694"/>
                  </a:cubicBezTo>
                  <a:cubicBezTo>
                    <a:pt x="18862" y="5199"/>
                    <a:pt x="21296" y="9894"/>
                    <a:pt x="21448" y="13494"/>
                  </a:cubicBezTo>
                  <a:cubicBezTo>
                    <a:pt x="21600" y="17094"/>
                    <a:pt x="19470" y="19599"/>
                    <a:pt x="16124" y="20538"/>
                  </a:cubicBezTo>
                  <a:cubicBezTo>
                    <a:pt x="12777" y="21477"/>
                    <a:pt x="8214" y="20851"/>
                    <a:pt x="5324" y="20068"/>
                  </a:cubicBezTo>
                  <a:cubicBezTo>
                    <a:pt x="2434" y="19286"/>
                    <a:pt x="1217" y="18347"/>
                    <a:pt x="0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429050" y="1945173"/>
              <a:ext cx="101601" cy="24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21600" y="2611"/>
                  </a:moveTo>
                  <a:cubicBezTo>
                    <a:pt x="21150" y="1680"/>
                    <a:pt x="20700" y="749"/>
                    <a:pt x="18675" y="284"/>
                  </a:cubicBezTo>
                  <a:cubicBezTo>
                    <a:pt x="16650" y="-182"/>
                    <a:pt x="13050" y="-182"/>
                    <a:pt x="9900" y="1121"/>
                  </a:cubicBezTo>
                  <a:cubicBezTo>
                    <a:pt x="6750" y="2425"/>
                    <a:pt x="4050" y="5032"/>
                    <a:pt x="4725" y="7546"/>
                  </a:cubicBezTo>
                  <a:cubicBezTo>
                    <a:pt x="5400" y="10059"/>
                    <a:pt x="9450" y="12480"/>
                    <a:pt x="12150" y="14249"/>
                  </a:cubicBezTo>
                  <a:cubicBezTo>
                    <a:pt x="14850" y="16018"/>
                    <a:pt x="16200" y="17135"/>
                    <a:pt x="16650" y="18159"/>
                  </a:cubicBezTo>
                  <a:cubicBezTo>
                    <a:pt x="17100" y="19184"/>
                    <a:pt x="16650" y="20115"/>
                    <a:pt x="14175" y="20673"/>
                  </a:cubicBezTo>
                  <a:cubicBezTo>
                    <a:pt x="11700" y="21232"/>
                    <a:pt x="7200" y="21418"/>
                    <a:pt x="4275" y="20487"/>
                  </a:cubicBezTo>
                  <a:cubicBezTo>
                    <a:pt x="1350" y="19556"/>
                    <a:pt x="0" y="17508"/>
                    <a:pt x="0" y="15646"/>
                  </a:cubicBezTo>
                  <a:cubicBezTo>
                    <a:pt x="0" y="13784"/>
                    <a:pt x="1350" y="12108"/>
                    <a:pt x="2700" y="1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620996" y="1834186"/>
              <a:ext cx="68405" cy="33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94" fill="norm" stroke="1" extrusionOk="0">
                  <a:moveTo>
                    <a:pt x="11335" y="845"/>
                  </a:moveTo>
                  <a:cubicBezTo>
                    <a:pt x="12644" y="191"/>
                    <a:pt x="13953" y="-464"/>
                    <a:pt x="13953" y="452"/>
                  </a:cubicBezTo>
                  <a:cubicBezTo>
                    <a:pt x="13953" y="1369"/>
                    <a:pt x="12644" y="3856"/>
                    <a:pt x="10026" y="7194"/>
                  </a:cubicBezTo>
                  <a:cubicBezTo>
                    <a:pt x="7408" y="10532"/>
                    <a:pt x="3480" y="14721"/>
                    <a:pt x="1517" y="17209"/>
                  </a:cubicBezTo>
                  <a:cubicBezTo>
                    <a:pt x="-447" y="19696"/>
                    <a:pt x="-447" y="20481"/>
                    <a:pt x="1189" y="20809"/>
                  </a:cubicBezTo>
                  <a:cubicBezTo>
                    <a:pt x="2826" y="21136"/>
                    <a:pt x="6098" y="21005"/>
                    <a:pt x="9698" y="20612"/>
                  </a:cubicBezTo>
                  <a:cubicBezTo>
                    <a:pt x="13298" y="20220"/>
                    <a:pt x="17226" y="19565"/>
                    <a:pt x="19189" y="18845"/>
                  </a:cubicBezTo>
                  <a:cubicBezTo>
                    <a:pt x="21153" y="18125"/>
                    <a:pt x="21153" y="17340"/>
                    <a:pt x="21153" y="16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597235" y="1759948"/>
              <a:ext cx="619216" cy="39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5" fill="norm" stroke="1" extrusionOk="0">
                  <a:moveTo>
                    <a:pt x="556" y="15971"/>
                  </a:moveTo>
                  <a:cubicBezTo>
                    <a:pt x="261" y="15622"/>
                    <a:pt x="-34" y="15274"/>
                    <a:pt x="3" y="14926"/>
                  </a:cubicBezTo>
                  <a:cubicBezTo>
                    <a:pt x="40" y="14577"/>
                    <a:pt x="408" y="14229"/>
                    <a:pt x="1035" y="13880"/>
                  </a:cubicBezTo>
                  <a:cubicBezTo>
                    <a:pt x="1662" y="13532"/>
                    <a:pt x="2546" y="13184"/>
                    <a:pt x="3173" y="13010"/>
                  </a:cubicBezTo>
                  <a:cubicBezTo>
                    <a:pt x="3799" y="12835"/>
                    <a:pt x="4168" y="12835"/>
                    <a:pt x="4279" y="13126"/>
                  </a:cubicBezTo>
                  <a:cubicBezTo>
                    <a:pt x="4389" y="13416"/>
                    <a:pt x="4242" y="13997"/>
                    <a:pt x="4168" y="14868"/>
                  </a:cubicBezTo>
                  <a:cubicBezTo>
                    <a:pt x="4094" y="15739"/>
                    <a:pt x="4094" y="16900"/>
                    <a:pt x="4094" y="17829"/>
                  </a:cubicBezTo>
                  <a:cubicBezTo>
                    <a:pt x="4094" y="18758"/>
                    <a:pt x="4094" y="19455"/>
                    <a:pt x="4205" y="20035"/>
                  </a:cubicBezTo>
                  <a:cubicBezTo>
                    <a:pt x="4315" y="20616"/>
                    <a:pt x="4537" y="21080"/>
                    <a:pt x="4758" y="21022"/>
                  </a:cubicBezTo>
                  <a:cubicBezTo>
                    <a:pt x="4979" y="20964"/>
                    <a:pt x="5200" y="20384"/>
                    <a:pt x="5384" y="19745"/>
                  </a:cubicBezTo>
                  <a:cubicBezTo>
                    <a:pt x="5569" y="19106"/>
                    <a:pt x="5716" y="18410"/>
                    <a:pt x="5900" y="17771"/>
                  </a:cubicBezTo>
                  <a:cubicBezTo>
                    <a:pt x="6085" y="17132"/>
                    <a:pt x="6306" y="16551"/>
                    <a:pt x="6453" y="16551"/>
                  </a:cubicBezTo>
                  <a:cubicBezTo>
                    <a:pt x="6601" y="16551"/>
                    <a:pt x="6675" y="17132"/>
                    <a:pt x="6822" y="17713"/>
                  </a:cubicBezTo>
                  <a:cubicBezTo>
                    <a:pt x="6969" y="18293"/>
                    <a:pt x="7191" y="18874"/>
                    <a:pt x="7670" y="19280"/>
                  </a:cubicBezTo>
                  <a:cubicBezTo>
                    <a:pt x="8149" y="19687"/>
                    <a:pt x="8886" y="19919"/>
                    <a:pt x="9697" y="19455"/>
                  </a:cubicBezTo>
                  <a:cubicBezTo>
                    <a:pt x="10508" y="18990"/>
                    <a:pt x="11393" y="17829"/>
                    <a:pt x="11872" y="16900"/>
                  </a:cubicBezTo>
                  <a:cubicBezTo>
                    <a:pt x="12351" y="15971"/>
                    <a:pt x="12425" y="15274"/>
                    <a:pt x="12277" y="14810"/>
                  </a:cubicBezTo>
                  <a:cubicBezTo>
                    <a:pt x="12130" y="14345"/>
                    <a:pt x="11761" y="14113"/>
                    <a:pt x="11466" y="14229"/>
                  </a:cubicBezTo>
                  <a:cubicBezTo>
                    <a:pt x="11171" y="14345"/>
                    <a:pt x="10950" y="14810"/>
                    <a:pt x="10655" y="15739"/>
                  </a:cubicBezTo>
                  <a:cubicBezTo>
                    <a:pt x="10361" y="16668"/>
                    <a:pt x="9992" y="18061"/>
                    <a:pt x="9808" y="19106"/>
                  </a:cubicBezTo>
                  <a:cubicBezTo>
                    <a:pt x="9623" y="20151"/>
                    <a:pt x="9623" y="20848"/>
                    <a:pt x="9808" y="21197"/>
                  </a:cubicBezTo>
                  <a:cubicBezTo>
                    <a:pt x="9992" y="21545"/>
                    <a:pt x="10361" y="21545"/>
                    <a:pt x="10766" y="21080"/>
                  </a:cubicBezTo>
                  <a:cubicBezTo>
                    <a:pt x="11171" y="20616"/>
                    <a:pt x="11614" y="19687"/>
                    <a:pt x="12167" y="17713"/>
                  </a:cubicBezTo>
                  <a:cubicBezTo>
                    <a:pt x="12720" y="15739"/>
                    <a:pt x="13383" y="12719"/>
                    <a:pt x="13825" y="9874"/>
                  </a:cubicBezTo>
                  <a:cubicBezTo>
                    <a:pt x="14268" y="7029"/>
                    <a:pt x="14489" y="4358"/>
                    <a:pt x="14526" y="2616"/>
                  </a:cubicBezTo>
                  <a:cubicBezTo>
                    <a:pt x="14563" y="874"/>
                    <a:pt x="14415" y="61"/>
                    <a:pt x="14231" y="3"/>
                  </a:cubicBezTo>
                  <a:cubicBezTo>
                    <a:pt x="14047" y="-55"/>
                    <a:pt x="13825" y="642"/>
                    <a:pt x="13531" y="2848"/>
                  </a:cubicBezTo>
                  <a:cubicBezTo>
                    <a:pt x="13236" y="5055"/>
                    <a:pt x="12867" y="8771"/>
                    <a:pt x="12756" y="11268"/>
                  </a:cubicBezTo>
                  <a:cubicBezTo>
                    <a:pt x="12646" y="13764"/>
                    <a:pt x="12793" y="15042"/>
                    <a:pt x="12904" y="15971"/>
                  </a:cubicBezTo>
                  <a:cubicBezTo>
                    <a:pt x="13014" y="16900"/>
                    <a:pt x="13088" y="17480"/>
                    <a:pt x="13272" y="17945"/>
                  </a:cubicBezTo>
                  <a:cubicBezTo>
                    <a:pt x="13457" y="18410"/>
                    <a:pt x="13752" y="18758"/>
                    <a:pt x="14047" y="18758"/>
                  </a:cubicBezTo>
                  <a:cubicBezTo>
                    <a:pt x="14341" y="18758"/>
                    <a:pt x="14636" y="18410"/>
                    <a:pt x="15042" y="17364"/>
                  </a:cubicBezTo>
                  <a:cubicBezTo>
                    <a:pt x="15447" y="16319"/>
                    <a:pt x="15963" y="14577"/>
                    <a:pt x="16184" y="13358"/>
                  </a:cubicBezTo>
                  <a:cubicBezTo>
                    <a:pt x="16406" y="12139"/>
                    <a:pt x="16332" y="11442"/>
                    <a:pt x="16148" y="11268"/>
                  </a:cubicBezTo>
                  <a:cubicBezTo>
                    <a:pt x="15963" y="11093"/>
                    <a:pt x="15668" y="11442"/>
                    <a:pt x="15374" y="12661"/>
                  </a:cubicBezTo>
                  <a:cubicBezTo>
                    <a:pt x="15079" y="13880"/>
                    <a:pt x="14784" y="15971"/>
                    <a:pt x="14636" y="17364"/>
                  </a:cubicBezTo>
                  <a:cubicBezTo>
                    <a:pt x="14489" y="18758"/>
                    <a:pt x="14489" y="19455"/>
                    <a:pt x="14636" y="19977"/>
                  </a:cubicBezTo>
                  <a:cubicBezTo>
                    <a:pt x="14784" y="20500"/>
                    <a:pt x="15079" y="20848"/>
                    <a:pt x="15410" y="20848"/>
                  </a:cubicBezTo>
                  <a:cubicBezTo>
                    <a:pt x="15742" y="20848"/>
                    <a:pt x="16111" y="20500"/>
                    <a:pt x="16479" y="19745"/>
                  </a:cubicBezTo>
                  <a:cubicBezTo>
                    <a:pt x="16848" y="18990"/>
                    <a:pt x="17217" y="17829"/>
                    <a:pt x="17438" y="16958"/>
                  </a:cubicBezTo>
                  <a:cubicBezTo>
                    <a:pt x="17659" y="16087"/>
                    <a:pt x="17733" y="15506"/>
                    <a:pt x="17733" y="15506"/>
                  </a:cubicBezTo>
                  <a:cubicBezTo>
                    <a:pt x="17733" y="15506"/>
                    <a:pt x="17659" y="16087"/>
                    <a:pt x="17548" y="16668"/>
                  </a:cubicBezTo>
                  <a:cubicBezTo>
                    <a:pt x="17438" y="17248"/>
                    <a:pt x="17290" y="17829"/>
                    <a:pt x="17327" y="17771"/>
                  </a:cubicBezTo>
                  <a:cubicBezTo>
                    <a:pt x="17364" y="17713"/>
                    <a:pt x="17585" y="17016"/>
                    <a:pt x="17917" y="15971"/>
                  </a:cubicBezTo>
                  <a:cubicBezTo>
                    <a:pt x="18249" y="14926"/>
                    <a:pt x="18691" y="13532"/>
                    <a:pt x="19096" y="12719"/>
                  </a:cubicBezTo>
                  <a:cubicBezTo>
                    <a:pt x="19502" y="11906"/>
                    <a:pt x="19870" y="11674"/>
                    <a:pt x="20202" y="11732"/>
                  </a:cubicBezTo>
                  <a:cubicBezTo>
                    <a:pt x="20534" y="11790"/>
                    <a:pt x="20829" y="12139"/>
                    <a:pt x="21050" y="12951"/>
                  </a:cubicBezTo>
                  <a:cubicBezTo>
                    <a:pt x="21271" y="13764"/>
                    <a:pt x="21419" y="15042"/>
                    <a:pt x="21492" y="15971"/>
                  </a:cubicBezTo>
                  <a:cubicBezTo>
                    <a:pt x="21566" y="16900"/>
                    <a:pt x="21566" y="17480"/>
                    <a:pt x="21529" y="18061"/>
                  </a:cubicBezTo>
                  <a:cubicBezTo>
                    <a:pt x="21492" y="18642"/>
                    <a:pt x="21419" y="19222"/>
                    <a:pt x="21419" y="19106"/>
                  </a:cubicBezTo>
                  <a:cubicBezTo>
                    <a:pt x="21419" y="18990"/>
                    <a:pt x="21492" y="18177"/>
                    <a:pt x="21566" y="17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287094" y="1757986"/>
              <a:ext cx="56407" cy="40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19" fill="norm" stroke="1" extrusionOk="0">
                  <a:moveTo>
                    <a:pt x="18225" y="711"/>
                  </a:moveTo>
                  <a:cubicBezTo>
                    <a:pt x="19768" y="160"/>
                    <a:pt x="21311" y="-391"/>
                    <a:pt x="20154" y="380"/>
                  </a:cubicBezTo>
                  <a:cubicBezTo>
                    <a:pt x="18997" y="1152"/>
                    <a:pt x="15140" y="3246"/>
                    <a:pt x="12054" y="5836"/>
                  </a:cubicBezTo>
                  <a:cubicBezTo>
                    <a:pt x="8968" y="8425"/>
                    <a:pt x="6654" y="11511"/>
                    <a:pt x="4725" y="13936"/>
                  </a:cubicBezTo>
                  <a:cubicBezTo>
                    <a:pt x="2797" y="16360"/>
                    <a:pt x="1254" y="18123"/>
                    <a:pt x="482" y="19280"/>
                  </a:cubicBezTo>
                  <a:cubicBezTo>
                    <a:pt x="-289" y="20438"/>
                    <a:pt x="-289" y="20989"/>
                    <a:pt x="1640" y="21099"/>
                  </a:cubicBezTo>
                  <a:cubicBezTo>
                    <a:pt x="3568" y="21209"/>
                    <a:pt x="7425" y="20878"/>
                    <a:pt x="10897" y="19942"/>
                  </a:cubicBezTo>
                  <a:cubicBezTo>
                    <a:pt x="14368" y="19005"/>
                    <a:pt x="17454" y="17462"/>
                    <a:pt x="20540" y="15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224012" y="1936750"/>
              <a:ext cx="14483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6304" y="21600"/>
                  </a:moveTo>
                  <a:cubicBezTo>
                    <a:pt x="3526" y="20000"/>
                    <a:pt x="749" y="18400"/>
                    <a:pt x="132" y="16800"/>
                  </a:cubicBezTo>
                  <a:cubicBezTo>
                    <a:pt x="-485" y="15200"/>
                    <a:pt x="1058" y="13600"/>
                    <a:pt x="4915" y="10800"/>
                  </a:cubicBezTo>
                  <a:cubicBezTo>
                    <a:pt x="8772" y="8000"/>
                    <a:pt x="14944" y="4000"/>
                    <a:pt x="2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29155" y="2656981"/>
              <a:ext cx="141683" cy="34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41" fill="norm" stroke="1" extrusionOk="0">
                  <a:moveTo>
                    <a:pt x="3736" y="1388"/>
                  </a:moveTo>
                  <a:cubicBezTo>
                    <a:pt x="4053" y="612"/>
                    <a:pt x="4371" y="-164"/>
                    <a:pt x="4530" y="30"/>
                  </a:cubicBezTo>
                  <a:cubicBezTo>
                    <a:pt x="4689" y="224"/>
                    <a:pt x="4689" y="1388"/>
                    <a:pt x="3895" y="4298"/>
                  </a:cubicBezTo>
                  <a:cubicBezTo>
                    <a:pt x="3100" y="7208"/>
                    <a:pt x="1512" y="11865"/>
                    <a:pt x="718" y="14581"/>
                  </a:cubicBezTo>
                  <a:cubicBezTo>
                    <a:pt x="-76" y="17297"/>
                    <a:pt x="-76" y="18073"/>
                    <a:pt x="83" y="18979"/>
                  </a:cubicBezTo>
                  <a:cubicBezTo>
                    <a:pt x="242" y="19884"/>
                    <a:pt x="559" y="20919"/>
                    <a:pt x="1512" y="21177"/>
                  </a:cubicBezTo>
                  <a:cubicBezTo>
                    <a:pt x="2465" y="21436"/>
                    <a:pt x="4053" y="20919"/>
                    <a:pt x="6436" y="19431"/>
                  </a:cubicBezTo>
                  <a:cubicBezTo>
                    <a:pt x="8818" y="17944"/>
                    <a:pt x="11995" y="15486"/>
                    <a:pt x="13900" y="13934"/>
                  </a:cubicBezTo>
                  <a:cubicBezTo>
                    <a:pt x="15806" y="12382"/>
                    <a:pt x="16442" y="11735"/>
                    <a:pt x="16124" y="11671"/>
                  </a:cubicBezTo>
                  <a:cubicBezTo>
                    <a:pt x="15806" y="11606"/>
                    <a:pt x="14536" y="12123"/>
                    <a:pt x="13583" y="13029"/>
                  </a:cubicBezTo>
                  <a:cubicBezTo>
                    <a:pt x="12630" y="13934"/>
                    <a:pt x="11995" y="15228"/>
                    <a:pt x="11995" y="16198"/>
                  </a:cubicBezTo>
                  <a:cubicBezTo>
                    <a:pt x="11995" y="17168"/>
                    <a:pt x="12630" y="17814"/>
                    <a:pt x="13742" y="18138"/>
                  </a:cubicBezTo>
                  <a:cubicBezTo>
                    <a:pt x="14853" y="18461"/>
                    <a:pt x="16442" y="18461"/>
                    <a:pt x="17871" y="17944"/>
                  </a:cubicBezTo>
                  <a:cubicBezTo>
                    <a:pt x="19300" y="17426"/>
                    <a:pt x="20571" y="16392"/>
                    <a:pt x="21048" y="15551"/>
                  </a:cubicBezTo>
                  <a:cubicBezTo>
                    <a:pt x="21524" y="14710"/>
                    <a:pt x="21206" y="14064"/>
                    <a:pt x="20095" y="13611"/>
                  </a:cubicBezTo>
                  <a:cubicBezTo>
                    <a:pt x="18983" y="13158"/>
                    <a:pt x="17077" y="12899"/>
                    <a:pt x="15171" y="12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65150" y="2768600"/>
              <a:ext cx="260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6364"/>
                    <a:pt x="6322" y="11127"/>
                    <a:pt x="9922" y="7527"/>
                  </a:cubicBezTo>
                  <a:cubicBezTo>
                    <a:pt x="13522" y="3927"/>
                    <a:pt x="1756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52226" y="2836904"/>
              <a:ext cx="125219" cy="33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77" fill="norm" stroke="1" extrusionOk="0">
                  <a:moveTo>
                    <a:pt x="19223" y="99"/>
                  </a:moveTo>
                  <a:cubicBezTo>
                    <a:pt x="15983" y="-36"/>
                    <a:pt x="12743" y="-171"/>
                    <a:pt x="9503" y="706"/>
                  </a:cubicBezTo>
                  <a:cubicBezTo>
                    <a:pt x="6263" y="1584"/>
                    <a:pt x="3023" y="3474"/>
                    <a:pt x="1403" y="4756"/>
                  </a:cubicBezTo>
                  <a:cubicBezTo>
                    <a:pt x="-217" y="6039"/>
                    <a:pt x="-217" y="6714"/>
                    <a:pt x="323" y="7321"/>
                  </a:cubicBezTo>
                  <a:cubicBezTo>
                    <a:pt x="863" y="7929"/>
                    <a:pt x="1943" y="8469"/>
                    <a:pt x="4463" y="8064"/>
                  </a:cubicBezTo>
                  <a:cubicBezTo>
                    <a:pt x="6983" y="7659"/>
                    <a:pt x="10943" y="6309"/>
                    <a:pt x="13103" y="5094"/>
                  </a:cubicBezTo>
                  <a:cubicBezTo>
                    <a:pt x="15263" y="3879"/>
                    <a:pt x="15623" y="2799"/>
                    <a:pt x="15803" y="2597"/>
                  </a:cubicBezTo>
                  <a:cubicBezTo>
                    <a:pt x="15983" y="2394"/>
                    <a:pt x="15983" y="3069"/>
                    <a:pt x="16883" y="5161"/>
                  </a:cubicBezTo>
                  <a:cubicBezTo>
                    <a:pt x="17783" y="7254"/>
                    <a:pt x="19583" y="10764"/>
                    <a:pt x="20483" y="13261"/>
                  </a:cubicBezTo>
                  <a:cubicBezTo>
                    <a:pt x="21383" y="15759"/>
                    <a:pt x="21383" y="17244"/>
                    <a:pt x="21203" y="18392"/>
                  </a:cubicBezTo>
                  <a:cubicBezTo>
                    <a:pt x="21023" y="19539"/>
                    <a:pt x="20663" y="20349"/>
                    <a:pt x="19583" y="20822"/>
                  </a:cubicBezTo>
                  <a:cubicBezTo>
                    <a:pt x="18503" y="21294"/>
                    <a:pt x="16703" y="21429"/>
                    <a:pt x="14903" y="21361"/>
                  </a:cubicBezTo>
                  <a:cubicBezTo>
                    <a:pt x="13103" y="21294"/>
                    <a:pt x="11303" y="21024"/>
                    <a:pt x="10583" y="19472"/>
                  </a:cubicBezTo>
                  <a:cubicBezTo>
                    <a:pt x="9863" y="17919"/>
                    <a:pt x="10223" y="15084"/>
                    <a:pt x="10583" y="12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97000" y="2825750"/>
              <a:ext cx="1270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049"/>
                  </a:moveTo>
                  <a:cubicBezTo>
                    <a:pt x="1440" y="4208"/>
                    <a:pt x="2880" y="3366"/>
                    <a:pt x="4680" y="3787"/>
                  </a:cubicBezTo>
                  <a:cubicBezTo>
                    <a:pt x="6480" y="4208"/>
                    <a:pt x="8640" y="5891"/>
                    <a:pt x="10260" y="8556"/>
                  </a:cubicBezTo>
                  <a:cubicBezTo>
                    <a:pt x="11880" y="11221"/>
                    <a:pt x="12960" y="14868"/>
                    <a:pt x="13320" y="17392"/>
                  </a:cubicBezTo>
                  <a:cubicBezTo>
                    <a:pt x="13680" y="19917"/>
                    <a:pt x="13320" y="21319"/>
                    <a:pt x="12600" y="21460"/>
                  </a:cubicBezTo>
                  <a:cubicBezTo>
                    <a:pt x="11880" y="21600"/>
                    <a:pt x="10800" y="20478"/>
                    <a:pt x="10080" y="17392"/>
                  </a:cubicBezTo>
                  <a:cubicBezTo>
                    <a:pt x="9360" y="14306"/>
                    <a:pt x="9000" y="9257"/>
                    <a:pt x="9000" y="6031"/>
                  </a:cubicBezTo>
                  <a:cubicBezTo>
                    <a:pt x="9000" y="2805"/>
                    <a:pt x="9360" y="1403"/>
                    <a:pt x="11520" y="701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38023" y="2816966"/>
              <a:ext cx="132028" cy="13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24" fill="norm" stroke="1" extrusionOk="0">
                  <a:moveTo>
                    <a:pt x="12129" y="9075"/>
                  </a:moveTo>
                  <a:cubicBezTo>
                    <a:pt x="12129" y="7463"/>
                    <a:pt x="12129" y="5851"/>
                    <a:pt x="11615" y="4078"/>
                  </a:cubicBezTo>
                  <a:cubicBezTo>
                    <a:pt x="11100" y="2305"/>
                    <a:pt x="10072" y="371"/>
                    <a:pt x="8872" y="48"/>
                  </a:cubicBezTo>
                  <a:cubicBezTo>
                    <a:pt x="7672" y="-274"/>
                    <a:pt x="6300" y="1016"/>
                    <a:pt x="4757" y="4078"/>
                  </a:cubicBezTo>
                  <a:cubicBezTo>
                    <a:pt x="3215" y="7141"/>
                    <a:pt x="1500" y="11977"/>
                    <a:pt x="643" y="15201"/>
                  </a:cubicBezTo>
                  <a:cubicBezTo>
                    <a:pt x="-214" y="18425"/>
                    <a:pt x="-214" y="20036"/>
                    <a:pt x="643" y="20681"/>
                  </a:cubicBezTo>
                  <a:cubicBezTo>
                    <a:pt x="1500" y="21326"/>
                    <a:pt x="3215" y="21004"/>
                    <a:pt x="4586" y="20198"/>
                  </a:cubicBezTo>
                  <a:cubicBezTo>
                    <a:pt x="5957" y="19392"/>
                    <a:pt x="6986" y="18102"/>
                    <a:pt x="8357" y="16329"/>
                  </a:cubicBezTo>
                  <a:cubicBezTo>
                    <a:pt x="9729" y="14556"/>
                    <a:pt x="11443" y="12299"/>
                    <a:pt x="12815" y="12460"/>
                  </a:cubicBezTo>
                  <a:cubicBezTo>
                    <a:pt x="14186" y="12622"/>
                    <a:pt x="15215" y="15201"/>
                    <a:pt x="16586" y="16813"/>
                  </a:cubicBezTo>
                  <a:cubicBezTo>
                    <a:pt x="17957" y="18425"/>
                    <a:pt x="19672" y="19069"/>
                    <a:pt x="21386" y="19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296629" y="2593885"/>
              <a:ext cx="144872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3" fill="norm" stroke="1" extrusionOk="0">
                  <a:moveTo>
                    <a:pt x="12974" y="15175"/>
                  </a:moveTo>
                  <a:cubicBezTo>
                    <a:pt x="12661" y="14551"/>
                    <a:pt x="12348" y="13927"/>
                    <a:pt x="11565" y="13427"/>
                  </a:cubicBezTo>
                  <a:cubicBezTo>
                    <a:pt x="10783" y="12928"/>
                    <a:pt x="9530" y="12553"/>
                    <a:pt x="8278" y="12553"/>
                  </a:cubicBezTo>
                  <a:cubicBezTo>
                    <a:pt x="7026" y="12553"/>
                    <a:pt x="5774" y="12928"/>
                    <a:pt x="4365" y="14052"/>
                  </a:cubicBezTo>
                  <a:cubicBezTo>
                    <a:pt x="2956" y="15175"/>
                    <a:pt x="1391" y="17048"/>
                    <a:pt x="609" y="18297"/>
                  </a:cubicBezTo>
                  <a:cubicBezTo>
                    <a:pt x="-174" y="19545"/>
                    <a:pt x="-174" y="20170"/>
                    <a:pt x="452" y="20669"/>
                  </a:cubicBezTo>
                  <a:cubicBezTo>
                    <a:pt x="1078" y="21168"/>
                    <a:pt x="2330" y="21543"/>
                    <a:pt x="3739" y="21543"/>
                  </a:cubicBezTo>
                  <a:cubicBezTo>
                    <a:pt x="5148" y="21543"/>
                    <a:pt x="6713" y="21168"/>
                    <a:pt x="8904" y="19670"/>
                  </a:cubicBezTo>
                  <a:cubicBezTo>
                    <a:pt x="11096" y="18172"/>
                    <a:pt x="13913" y="15550"/>
                    <a:pt x="15635" y="12553"/>
                  </a:cubicBezTo>
                  <a:cubicBezTo>
                    <a:pt x="17356" y="9557"/>
                    <a:pt x="17983" y="6186"/>
                    <a:pt x="18296" y="4188"/>
                  </a:cubicBezTo>
                  <a:cubicBezTo>
                    <a:pt x="18609" y="2190"/>
                    <a:pt x="18609" y="1566"/>
                    <a:pt x="18139" y="1004"/>
                  </a:cubicBezTo>
                  <a:cubicBezTo>
                    <a:pt x="17669" y="442"/>
                    <a:pt x="16730" y="-57"/>
                    <a:pt x="15948" y="5"/>
                  </a:cubicBezTo>
                  <a:cubicBezTo>
                    <a:pt x="15165" y="68"/>
                    <a:pt x="14539" y="692"/>
                    <a:pt x="14069" y="2752"/>
                  </a:cubicBezTo>
                  <a:cubicBezTo>
                    <a:pt x="13600" y="4812"/>
                    <a:pt x="13287" y="8308"/>
                    <a:pt x="13756" y="10805"/>
                  </a:cubicBezTo>
                  <a:cubicBezTo>
                    <a:pt x="14226" y="13303"/>
                    <a:pt x="15478" y="14801"/>
                    <a:pt x="16887" y="15675"/>
                  </a:cubicBezTo>
                  <a:cubicBezTo>
                    <a:pt x="18296" y="16549"/>
                    <a:pt x="19861" y="16798"/>
                    <a:pt x="21426" y="17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460550" y="2810933"/>
              <a:ext cx="127001" cy="1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4" fill="norm" stroke="1" extrusionOk="0">
                  <a:moveTo>
                    <a:pt x="1080" y="4320"/>
                  </a:moveTo>
                  <a:cubicBezTo>
                    <a:pt x="1080" y="2160"/>
                    <a:pt x="1080" y="0"/>
                    <a:pt x="900" y="0"/>
                  </a:cubicBezTo>
                  <a:cubicBezTo>
                    <a:pt x="720" y="0"/>
                    <a:pt x="360" y="2160"/>
                    <a:pt x="180" y="4752"/>
                  </a:cubicBezTo>
                  <a:cubicBezTo>
                    <a:pt x="0" y="7344"/>
                    <a:pt x="0" y="10368"/>
                    <a:pt x="0" y="12960"/>
                  </a:cubicBezTo>
                  <a:cubicBezTo>
                    <a:pt x="0" y="15552"/>
                    <a:pt x="0" y="17712"/>
                    <a:pt x="900" y="19224"/>
                  </a:cubicBezTo>
                  <a:cubicBezTo>
                    <a:pt x="1800" y="20736"/>
                    <a:pt x="3600" y="21600"/>
                    <a:pt x="6120" y="19008"/>
                  </a:cubicBezTo>
                  <a:cubicBezTo>
                    <a:pt x="8640" y="16416"/>
                    <a:pt x="11880" y="10368"/>
                    <a:pt x="13680" y="6264"/>
                  </a:cubicBezTo>
                  <a:cubicBezTo>
                    <a:pt x="15480" y="2160"/>
                    <a:pt x="15840" y="0"/>
                    <a:pt x="16020" y="0"/>
                  </a:cubicBezTo>
                  <a:cubicBezTo>
                    <a:pt x="16200" y="0"/>
                    <a:pt x="16200" y="2160"/>
                    <a:pt x="16200" y="4752"/>
                  </a:cubicBezTo>
                  <a:cubicBezTo>
                    <a:pt x="16200" y="7344"/>
                    <a:pt x="16200" y="10368"/>
                    <a:pt x="17100" y="12528"/>
                  </a:cubicBezTo>
                  <a:cubicBezTo>
                    <a:pt x="18000" y="14688"/>
                    <a:pt x="19800" y="15984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634927" y="2785070"/>
              <a:ext cx="117724" cy="11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505" fill="norm" stroke="1" extrusionOk="0">
                  <a:moveTo>
                    <a:pt x="16823" y="7413"/>
                  </a:moveTo>
                  <a:cubicBezTo>
                    <a:pt x="16052" y="5484"/>
                    <a:pt x="15281" y="3556"/>
                    <a:pt x="14123" y="2013"/>
                  </a:cubicBezTo>
                  <a:cubicBezTo>
                    <a:pt x="12966" y="470"/>
                    <a:pt x="11423" y="-687"/>
                    <a:pt x="9109" y="470"/>
                  </a:cubicBezTo>
                  <a:cubicBezTo>
                    <a:pt x="6795" y="1627"/>
                    <a:pt x="3709" y="5099"/>
                    <a:pt x="1973" y="7799"/>
                  </a:cubicBezTo>
                  <a:cubicBezTo>
                    <a:pt x="238" y="10499"/>
                    <a:pt x="-148" y="12427"/>
                    <a:pt x="45" y="14356"/>
                  </a:cubicBezTo>
                  <a:cubicBezTo>
                    <a:pt x="238" y="16284"/>
                    <a:pt x="1009" y="18213"/>
                    <a:pt x="2359" y="18792"/>
                  </a:cubicBezTo>
                  <a:cubicBezTo>
                    <a:pt x="3709" y="19370"/>
                    <a:pt x="5638" y="18599"/>
                    <a:pt x="7759" y="17249"/>
                  </a:cubicBezTo>
                  <a:cubicBezTo>
                    <a:pt x="9881" y="15899"/>
                    <a:pt x="12195" y="13970"/>
                    <a:pt x="13352" y="14549"/>
                  </a:cubicBezTo>
                  <a:cubicBezTo>
                    <a:pt x="14509" y="15127"/>
                    <a:pt x="14509" y="18213"/>
                    <a:pt x="15666" y="19563"/>
                  </a:cubicBezTo>
                  <a:cubicBezTo>
                    <a:pt x="16823" y="20913"/>
                    <a:pt x="19138" y="20527"/>
                    <a:pt x="21452" y="20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810594" y="2559050"/>
              <a:ext cx="69057" cy="33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4" fill="norm" stroke="1" extrusionOk="0">
                  <a:moveTo>
                    <a:pt x="15463" y="0"/>
                  </a:moveTo>
                  <a:cubicBezTo>
                    <a:pt x="11536" y="4830"/>
                    <a:pt x="7609" y="9660"/>
                    <a:pt x="4990" y="12812"/>
                  </a:cubicBezTo>
                  <a:cubicBezTo>
                    <a:pt x="2372" y="15965"/>
                    <a:pt x="1063" y="17441"/>
                    <a:pt x="409" y="18648"/>
                  </a:cubicBezTo>
                  <a:cubicBezTo>
                    <a:pt x="-246" y="19856"/>
                    <a:pt x="-246" y="20795"/>
                    <a:pt x="1390" y="21198"/>
                  </a:cubicBezTo>
                  <a:cubicBezTo>
                    <a:pt x="3027" y="21600"/>
                    <a:pt x="6299" y="21466"/>
                    <a:pt x="9899" y="20795"/>
                  </a:cubicBezTo>
                  <a:cubicBezTo>
                    <a:pt x="13499" y="20124"/>
                    <a:pt x="17427" y="18917"/>
                    <a:pt x="21354" y="17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822234" y="2743200"/>
              <a:ext cx="11456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5941" y="21600"/>
                  </a:moveTo>
                  <a:cubicBezTo>
                    <a:pt x="3192" y="21600"/>
                    <a:pt x="442" y="21600"/>
                    <a:pt x="50" y="20160"/>
                  </a:cubicBezTo>
                  <a:cubicBezTo>
                    <a:pt x="-343" y="18720"/>
                    <a:pt x="1621" y="15840"/>
                    <a:pt x="5548" y="12240"/>
                  </a:cubicBezTo>
                  <a:cubicBezTo>
                    <a:pt x="9475" y="8640"/>
                    <a:pt x="15366" y="4320"/>
                    <a:pt x="212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922587" y="2739215"/>
              <a:ext cx="185664" cy="12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98" fill="norm" stroke="1" extrusionOk="0">
                  <a:moveTo>
                    <a:pt x="2358" y="3918"/>
                  </a:moveTo>
                  <a:cubicBezTo>
                    <a:pt x="3571" y="4278"/>
                    <a:pt x="4785" y="4638"/>
                    <a:pt x="6119" y="3738"/>
                  </a:cubicBezTo>
                  <a:cubicBezTo>
                    <a:pt x="7454" y="2838"/>
                    <a:pt x="8910" y="678"/>
                    <a:pt x="8910" y="138"/>
                  </a:cubicBezTo>
                  <a:cubicBezTo>
                    <a:pt x="8910" y="-402"/>
                    <a:pt x="7454" y="678"/>
                    <a:pt x="5755" y="2838"/>
                  </a:cubicBezTo>
                  <a:cubicBezTo>
                    <a:pt x="4057" y="4998"/>
                    <a:pt x="2115" y="8238"/>
                    <a:pt x="1023" y="10758"/>
                  </a:cubicBezTo>
                  <a:cubicBezTo>
                    <a:pt x="-69" y="13278"/>
                    <a:pt x="-312" y="15078"/>
                    <a:pt x="416" y="17058"/>
                  </a:cubicBezTo>
                  <a:cubicBezTo>
                    <a:pt x="1144" y="19038"/>
                    <a:pt x="2843" y="21198"/>
                    <a:pt x="6484" y="21198"/>
                  </a:cubicBezTo>
                  <a:cubicBezTo>
                    <a:pt x="10124" y="21198"/>
                    <a:pt x="15706" y="19038"/>
                    <a:pt x="21288" y="16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410615" y="2717181"/>
              <a:ext cx="123086" cy="41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75" fill="norm" stroke="1" extrusionOk="0">
                  <a:moveTo>
                    <a:pt x="21289" y="1956"/>
                  </a:moveTo>
                  <a:cubicBezTo>
                    <a:pt x="20557" y="1421"/>
                    <a:pt x="19825" y="886"/>
                    <a:pt x="17811" y="459"/>
                  </a:cubicBezTo>
                  <a:cubicBezTo>
                    <a:pt x="15797" y="31"/>
                    <a:pt x="12503" y="-290"/>
                    <a:pt x="9391" y="405"/>
                  </a:cubicBezTo>
                  <a:cubicBezTo>
                    <a:pt x="6279" y="1100"/>
                    <a:pt x="3350" y="2811"/>
                    <a:pt x="1703" y="3934"/>
                  </a:cubicBezTo>
                  <a:cubicBezTo>
                    <a:pt x="55" y="5057"/>
                    <a:pt x="-311" y="5591"/>
                    <a:pt x="238" y="6019"/>
                  </a:cubicBezTo>
                  <a:cubicBezTo>
                    <a:pt x="787" y="6447"/>
                    <a:pt x="2252" y="6767"/>
                    <a:pt x="4814" y="6500"/>
                  </a:cubicBezTo>
                  <a:cubicBezTo>
                    <a:pt x="7377" y="6233"/>
                    <a:pt x="11038" y="5377"/>
                    <a:pt x="13784" y="4789"/>
                  </a:cubicBezTo>
                  <a:cubicBezTo>
                    <a:pt x="16530" y="4201"/>
                    <a:pt x="18360" y="3880"/>
                    <a:pt x="19275" y="4094"/>
                  </a:cubicBezTo>
                  <a:cubicBezTo>
                    <a:pt x="20191" y="4308"/>
                    <a:pt x="20191" y="5057"/>
                    <a:pt x="20374" y="7195"/>
                  </a:cubicBezTo>
                  <a:cubicBezTo>
                    <a:pt x="20557" y="9334"/>
                    <a:pt x="20923" y="12862"/>
                    <a:pt x="20923" y="15161"/>
                  </a:cubicBezTo>
                  <a:cubicBezTo>
                    <a:pt x="20923" y="17460"/>
                    <a:pt x="20557" y="18530"/>
                    <a:pt x="19642" y="19385"/>
                  </a:cubicBezTo>
                  <a:cubicBezTo>
                    <a:pt x="18726" y="20241"/>
                    <a:pt x="17262" y="20882"/>
                    <a:pt x="15614" y="21096"/>
                  </a:cubicBezTo>
                  <a:cubicBezTo>
                    <a:pt x="13967" y="21310"/>
                    <a:pt x="12136" y="21096"/>
                    <a:pt x="10306" y="20348"/>
                  </a:cubicBezTo>
                  <a:cubicBezTo>
                    <a:pt x="8475" y="19599"/>
                    <a:pt x="6645" y="18316"/>
                    <a:pt x="6462" y="16819"/>
                  </a:cubicBezTo>
                  <a:cubicBezTo>
                    <a:pt x="6279" y="15322"/>
                    <a:pt x="7743" y="13611"/>
                    <a:pt x="9208" y="11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597200" y="278130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920"/>
                    <a:pt x="14400" y="3840"/>
                    <a:pt x="18000" y="7440"/>
                  </a:cubicBezTo>
                  <a:cubicBezTo>
                    <a:pt x="21600" y="11040"/>
                    <a:pt x="21600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607637" y="2664554"/>
              <a:ext cx="34014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030" fill="norm" stroke="1" extrusionOk="0">
                  <a:moveTo>
                    <a:pt x="5170" y="21030"/>
                  </a:moveTo>
                  <a:cubicBezTo>
                    <a:pt x="3899" y="16980"/>
                    <a:pt x="2629" y="12930"/>
                    <a:pt x="1358" y="8880"/>
                  </a:cubicBezTo>
                  <a:cubicBezTo>
                    <a:pt x="88" y="4830"/>
                    <a:pt x="-1183" y="780"/>
                    <a:pt x="1993" y="105"/>
                  </a:cubicBezTo>
                  <a:cubicBezTo>
                    <a:pt x="5170" y="-570"/>
                    <a:pt x="12793" y="2130"/>
                    <a:pt x="20417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686100" y="2695487"/>
              <a:ext cx="322907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92" fill="norm" stroke="1" extrusionOk="0">
                  <a:moveTo>
                    <a:pt x="0" y="1770"/>
                  </a:moveTo>
                  <a:cubicBezTo>
                    <a:pt x="0" y="4353"/>
                    <a:pt x="0" y="6935"/>
                    <a:pt x="71" y="9166"/>
                  </a:cubicBezTo>
                  <a:cubicBezTo>
                    <a:pt x="141" y="11396"/>
                    <a:pt x="282" y="13275"/>
                    <a:pt x="706" y="13862"/>
                  </a:cubicBezTo>
                  <a:cubicBezTo>
                    <a:pt x="1129" y="14449"/>
                    <a:pt x="1835" y="13744"/>
                    <a:pt x="2471" y="11983"/>
                  </a:cubicBezTo>
                  <a:cubicBezTo>
                    <a:pt x="3106" y="10222"/>
                    <a:pt x="3671" y="7405"/>
                    <a:pt x="4165" y="5527"/>
                  </a:cubicBezTo>
                  <a:cubicBezTo>
                    <a:pt x="4659" y="3649"/>
                    <a:pt x="5082" y="2709"/>
                    <a:pt x="5294" y="2827"/>
                  </a:cubicBezTo>
                  <a:cubicBezTo>
                    <a:pt x="5506" y="2944"/>
                    <a:pt x="5506" y="4118"/>
                    <a:pt x="5718" y="5175"/>
                  </a:cubicBezTo>
                  <a:cubicBezTo>
                    <a:pt x="5929" y="6231"/>
                    <a:pt x="6353" y="7170"/>
                    <a:pt x="6918" y="7640"/>
                  </a:cubicBezTo>
                  <a:cubicBezTo>
                    <a:pt x="7482" y="8109"/>
                    <a:pt x="8188" y="8109"/>
                    <a:pt x="8824" y="7640"/>
                  </a:cubicBezTo>
                  <a:cubicBezTo>
                    <a:pt x="9459" y="7170"/>
                    <a:pt x="10024" y="6231"/>
                    <a:pt x="10518" y="5292"/>
                  </a:cubicBezTo>
                  <a:cubicBezTo>
                    <a:pt x="11012" y="4353"/>
                    <a:pt x="11435" y="3414"/>
                    <a:pt x="11506" y="2357"/>
                  </a:cubicBezTo>
                  <a:cubicBezTo>
                    <a:pt x="11576" y="1301"/>
                    <a:pt x="11294" y="127"/>
                    <a:pt x="10871" y="9"/>
                  </a:cubicBezTo>
                  <a:cubicBezTo>
                    <a:pt x="10447" y="-108"/>
                    <a:pt x="9882" y="831"/>
                    <a:pt x="9388" y="3062"/>
                  </a:cubicBezTo>
                  <a:cubicBezTo>
                    <a:pt x="8894" y="5292"/>
                    <a:pt x="8471" y="8814"/>
                    <a:pt x="8329" y="11279"/>
                  </a:cubicBezTo>
                  <a:cubicBezTo>
                    <a:pt x="8188" y="13744"/>
                    <a:pt x="8329" y="15153"/>
                    <a:pt x="8753" y="16092"/>
                  </a:cubicBezTo>
                  <a:cubicBezTo>
                    <a:pt x="9176" y="17031"/>
                    <a:pt x="9882" y="17501"/>
                    <a:pt x="10871" y="16209"/>
                  </a:cubicBezTo>
                  <a:cubicBezTo>
                    <a:pt x="11859" y="14918"/>
                    <a:pt x="13129" y="11866"/>
                    <a:pt x="13906" y="9753"/>
                  </a:cubicBezTo>
                  <a:cubicBezTo>
                    <a:pt x="14682" y="7640"/>
                    <a:pt x="14965" y="6466"/>
                    <a:pt x="15106" y="6466"/>
                  </a:cubicBezTo>
                  <a:cubicBezTo>
                    <a:pt x="15247" y="6466"/>
                    <a:pt x="15247" y="7640"/>
                    <a:pt x="15106" y="9283"/>
                  </a:cubicBezTo>
                  <a:cubicBezTo>
                    <a:pt x="14965" y="10927"/>
                    <a:pt x="14682" y="13040"/>
                    <a:pt x="14541" y="13509"/>
                  </a:cubicBezTo>
                  <a:cubicBezTo>
                    <a:pt x="14400" y="13979"/>
                    <a:pt x="14400" y="12805"/>
                    <a:pt x="14612" y="11044"/>
                  </a:cubicBezTo>
                  <a:cubicBezTo>
                    <a:pt x="14824" y="9283"/>
                    <a:pt x="15247" y="6935"/>
                    <a:pt x="15741" y="5409"/>
                  </a:cubicBezTo>
                  <a:cubicBezTo>
                    <a:pt x="16235" y="3883"/>
                    <a:pt x="16800" y="3179"/>
                    <a:pt x="17647" y="2827"/>
                  </a:cubicBezTo>
                  <a:cubicBezTo>
                    <a:pt x="18494" y="2475"/>
                    <a:pt x="19624" y="2475"/>
                    <a:pt x="20400" y="4470"/>
                  </a:cubicBezTo>
                  <a:cubicBezTo>
                    <a:pt x="21176" y="6466"/>
                    <a:pt x="21600" y="10457"/>
                    <a:pt x="21529" y="13627"/>
                  </a:cubicBezTo>
                  <a:cubicBezTo>
                    <a:pt x="21459" y="16796"/>
                    <a:pt x="20894" y="19144"/>
                    <a:pt x="2032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417363" y="2590800"/>
              <a:ext cx="214888" cy="3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2" fill="norm" stroke="1" extrusionOk="0">
                  <a:moveTo>
                    <a:pt x="7449" y="0"/>
                  </a:moveTo>
                  <a:cubicBezTo>
                    <a:pt x="6191" y="4380"/>
                    <a:pt x="4933" y="8761"/>
                    <a:pt x="4094" y="11857"/>
                  </a:cubicBezTo>
                  <a:cubicBezTo>
                    <a:pt x="3255" y="14954"/>
                    <a:pt x="2836" y="16766"/>
                    <a:pt x="2521" y="18126"/>
                  </a:cubicBezTo>
                  <a:cubicBezTo>
                    <a:pt x="2207" y="19485"/>
                    <a:pt x="1997" y="20392"/>
                    <a:pt x="2416" y="20920"/>
                  </a:cubicBezTo>
                  <a:cubicBezTo>
                    <a:pt x="2836" y="21449"/>
                    <a:pt x="3884" y="21600"/>
                    <a:pt x="4723" y="21298"/>
                  </a:cubicBezTo>
                  <a:cubicBezTo>
                    <a:pt x="5562" y="20996"/>
                    <a:pt x="6191" y="20241"/>
                    <a:pt x="6401" y="18881"/>
                  </a:cubicBezTo>
                  <a:cubicBezTo>
                    <a:pt x="6610" y="17522"/>
                    <a:pt x="6401" y="15558"/>
                    <a:pt x="5876" y="14350"/>
                  </a:cubicBezTo>
                  <a:cubicBezTo>
                    <a:pt x="5352" y="13141"/>
                    <a:pt x="4513" y="12688"/>
                    <a:pt x="3360" y="12386"/>
                  </a:cubicBezTo>
                  <a:cubicBezTo>
                    <a:pt x="2207" y="12084"/>
                    <a:pt x="739" y="11933"/>
                    <a:pt x="214" y="11480"/>
                  </a:cubicBezTo>
                  <a:cubicBezTo>
                    <a:pt x="-310" y="11027"/>
                    <a:pt x="109" y="10271"/>
                    <a:pt x="1682" y="8987"/>
                  </a:cubicBezTo>
                  <a:cubicBezTo>
                    <a:pt x="3255" y="7703"/>
                    <a:pt x="5981" y="5891"/>
                    <a:pt x="7659" y="4531"/>
                  </a:cubicBezTo>
                  <a:cubicBezTo>
                    <a:pt x="9337" y="3172"/>
                    <a:pt x="9966" y="2266"/>
                    <a:pt x="10700" y="1510"/>
                  </a:cubicBezTo>
                  <a:cubicBezTo>
                    <a:pt x="11434" y="755"/>
                    <a:pt x="12273" y="151"/>
                    <a:pt x="12692" y="227"/>
                  </a:cubicBezTo>
                  <a:cubicBezTo>
                    <a:pt x="13111" y="302"/>
                    <a:pt x="13111" y="1057"/>
                    <a:pt x="13111" y="3852"/>
                  </a:cubicBezTo>
                  <a:cubicBezTo>
                    <a:pt x="13111" y="6646"/>
                    <a:pt x="13111" y="11480"/>
                    <a:pt x="12797" y="14350"/>
                  </a:cubicBezTo>
                  <a:cubicBezTo>
                    <a:pt x="12482" y="17220"/>
                    <a:pt x="11853" y="18126"/>
                    <a:pt x="11434" y="18201"/>
                  </a:cubicBezTo>
                  <a:cubicBezTo>
                    <a:pt x="11014" y="18277"/>
                    <a:pt x="10805" y="17522"/>
                    <a:pt x="10700" y="16766"/>
                  </a:cubicBezTo>
                  <a:cubicBezTo>
                    <a:pt x="10595" y="16011"/>
                    <a:pt x="10595" y="15256"/>
                    <a:pt x="10700" y="14501"/>
                  </a:cubicBezTo>
                  <a:cubicBezTo>
                    <a:pt x="10805" y="13745"/>
                    <a:pt x="11014" y="12990"/>
                    <a:pt x="11643" y="12462"/>
                  </a:cubicBezTo>
                  <a:cubicBezTo>
                    <a:pt x="12273" y="11933"/>
                    <a:pt x="13321" y="11631"/>
                    <a:pt x="14160" y="11857"/>
                  </a:cubicBezTo>
                  <a:cubicBezTo>
                    <a:pt x="14999" y="12084"/>
                    <a:pt x="15628" y="12839"/>
                    <a:pt x="16047" y="13594"/>
                  </a:cubicBezTo>
                  <a:cubicBezTo>
                    <a:pt x="16467" y="14350"/>
                    <a:pt x="16676" y="15105"/>
                    <a:pt x="16781" y="15860"/>
                  </a:cubicBezTo>
                  <a:cubicBezTo>
                    <a:pt x="16886" y="16615"/>
                    <a:pt x="16886" y="17371"/>
                    <a:pt x="17410" y="17597"/>
                  </a:cubicBezTo>
                  <a:cubicBezTo>
                    <a:pt x="17935" y="17824"/>
                    <a:pt x="18983" y="17522"/>
                    <a:pt x="19717" y="17220"/>
                  </a:cubicBezTo>
                  <a:cubicBezTo>
                    <a:pt x="20451" y="16917"/>
                    <a:pt x="20871" y="16615"/>
                    <a:pt x="21290" y="16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652479" y="2741083"/>
              <a:ext cx="211266" cy="29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3" fill="norm" stroke="1" extrusionOk="0">
                  <a:moveTo>
                    <a:pt x="523" y="3830"/>
                  </a:moveTo>
                  <a:cubicBezTo>
                    <a:pt x="1164" y="3217"/>
                    <a:pt x="1806" y="2604"/>
                    <a:pt x="1699" y="2604"/>
                  </a:cubicBezTo>
                  <a:cubicBezTo>
                    <a:pt x="1592" y="2604"/>
                    <a:pt x="736" y="3217"/>
                    <a:pt x="309" y="4136"/>
                  </a:cubicBezTo>
                  <a:cubicBezTo>
                    <a:pt x="-119" y="5055"/>
                    <a:pt x="-119" y="6281"/>
                    <a:pt x="416" y="7123"/>
                  </a:cubicBezTo>
                  <a:cubicBezTo>
                    <a:pt x="950" y="7966"/>
                    <a:pt x="2020" y="8426"/>
                    <a:pt x="3837" y="7430"/>
                  </a:cubicBezTo>
                  <a:cubicBezTo>
                    <a:pt x="5655" y="6434"/>
                    <a:pt x="8222" y="3983"/>
                    <a:pt x="9612" y="2374"/>
                  </a:cubicBezTo>
                  <a:cubicBezTo>
                    <a:pt x="11002" y="766"/>
                    <a:pt x="11216" y="0"/>
                    <a:pt x="11002" y="0"/>
                  </a:cubicBezTo>
                  <a:cubicBezTo>
                    <a:pt x="10788" y="0"/>
                    <a:pt x="10146" y="766"/>
                    <a:pt x="9719" y="1609"/>
                  </a:cubicBezTo>
                  <a:cubicBezTo>
                    <a:pt x="9291" y="2451"/>
                    <a:pt x="9077" y="3370"/>
                    <a:pt x="9077" y="4213"/>
                  </a:cubicBezTo>
                  <a:cubicBezTo>
                    <a:pt x="9077" y="5055"/>
                    <a:pt x="9291" y="5821"/>
                    <a:pt x="9932" y="6051"/>
                  </a:cubicBezTo>
                  <a:cubicBezTo>
                    <a:pt x="10574" y="6281"/>
                    <a:pt x="11643" y="5974"/>
                    <a:pt x="12499" y="5515"/>
                  </a:cubicBezTo>
                  <a:cubicBezTo>
                    <a:pt x="13354" y="5055"/>
                    <a:pt x="13996" y="4443"/>
                    <a:pt x="14637" y="3753"/>
                  </a:cubicBezTo>
                  <a:cubicBezTo>
                    <a:pt x="15279" y="3064"/>
                    <a:pt x="15921" y="2298"/>
                    <a:pt x="16348" y="2298"/>
                  </a:cubicBezTo>
                  <a:cubicBezTo>
                    <a:pt x="16776" y="2298"/>
                    <a:pt x="16990" y="3064"/>
                    <a:pt x="17738" y="5515"/>
                  </a:cubicBezTo>
                  <a:cubicBezTo>
                    <a:pt x="18487" y="7966"/>
                    <a:pt x="19770" y="12102"/>
                    <a:pt x="20519" y="14706"/>
                  </a:cubicBezTo>
                  <a:cubicBezTo>
                    <a:pt x="21267" y="17311"/>
                    <a:pt x="21481" y="18383"/>
                    <a:pt x="21267" y="19302"/>
                  </a:cubicBezTo>
                  <a:cubicBezTo>
                    <a:pt x="21053" y="20221"/>
                    <a:pt x="20412" y="20987"/>
                    <a:pt x="19556" y="21294"/>
                  </a:cubicBezTo>
                  <a:cubicBezTo>
                    <a:pt x="18701" y="21600"/>
                    <a:pt x="17631" y="21447"/>
                    <a:pt x="15814" y="20374"/>
                  </a:cubicBezTo>
                  <a:cubicBezTo>
                    <a:pt x="13996" y="19302"/>
                    <a:pt x="11430" y="17311"/>
                    <a:pt x="8863" y="15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165717" y="2689588"/>
              <a:ext cx="184084" cy="15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587" fill="norm" stroke="1" extrusionOk="0">
                  <a:moveTo>
                    <a:pt x="13247" y="10609"/>
                  </a:moveTo>
                  <a:cubicBezTo>
                    <a:pt x="13247" y="8904"/>
                    <a:pt x="13247" y="7199"/>
                    <a:pt x="13247" y="5494"/>
                  </a:cubicBezTo>
                  <a:cubicBezTo>
                    <a:pt x="13247" y="3788"/>
                    <a:pt x="13247" y="2083"/>
                    <a:pt x="12633" y="946"/>
                  </a:cubicBezTo>
                  <a:cubicBezTo>
                    <a:pt x="12020" y="-191"/>
                    <a:pt x="10792" y="-759"/>
                    <a:pt x="8706" y="1941"/>
                  </a:cubicBezTo>
                  <a:cubicBezTo>
                    <a:pt x="6620" y="4641"/>
                    <a:pt x="3674" y="10609"/>
                    <a:pt x="1956" y="14304"/>
                  </a:cubicBezTo>
                  <a:cubicBezTo>
                    <a:pt x="238" y="17999"/>
                    <a:pt x="-253" y="19420"/>
                    <a:pt x="115" y="20130"/>
                  </a:cubicBezTo>
                  <a:cubicBezTo>
                    <a:pt x="483" y="20841"/>
                    <a:pt x="1711" y="20841"/>
                    <a:pt x="3552" y="19278"/>
                  </a:cubicBezTo>
                  <a:cubicBezTo>
                    <a:pt x="5392" y="17715"/>
                    <a:pt x="7847" y="14588"/>
                    <a:pt x="9688" y="12457"/>
                  </a:cubicBezTo>
                  <a:cubicBezTo>
                    <a:pt x="11529" y="10325"/>
                    <a:pt x="12756" y="9188"/>
                    <a:pt x="13615" y="9473"/>
                  </a:cubicBezTo>
                  <a:cubicBezTo>
                    <a:pt x="14474" y="9757"/>
                    <a:pt x="14965" y="11462"/>
                    <a:pt x="15333" y="13167"/>
                  </a:cubicBezTo>
                  <a:cubicBezTo>
                    <a:pt x="15702" y="14873"/>
                    <a:pt x="15947" y="16578"/>
                    <a:pt x="16561" y="17857"/>
                  </a:cubicBezTo>
                  <a:cubicBezTo>
                    <a:pt x="17174" y="19136"/>
                    <a:pt x="18156" y="19988"/>
                    <a:pt x="19015" y="19562"/>
                  </a:cubicBezTo>
                  <a:cubicBezTo>
                    <a:pt x="19874" y="19136"/>
                    <a:pt x="20611" y="17430"/>
                    <a:pt x="21347" y="15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394250" y="2438400"/>
              <a:ext cx="190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09"/>
                    <a:pt x="4800" y="7817"/>
                    <a:pt x="7200" y="11160"/>
                  </a:cubicBezTo>
                  <a:cubicBezTo>
                    <a:pt x="9600" y="14503"/>
                    <a:pt x="12000" y="17280"/>
                    <a:pt x="14400" y="18926"/>
                  </a:cubicBezTo>
                  <a:cubicBezTo>
                    <a:pt x="16800" y="20571"/>
                    <a:pt x="192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419650" y="2667000"/>
              <a:ext cx="146051" cy="1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290"/>
                  </a:moveTo>
                  <a:cubicBezTo>
                    <a:pt x="1878" y="7020"/>
                    <a:pt x="3757" y="6750"/>
                    <a:pt x="6104" y="8505"/>
                  </a:cubicBezTo>
                  <a:cubicBezTo>
                    <a:pt x="8452" y="10260"/>
                    <a:pt x="11270" y="14040"/>
                    <a:pt x="12522" y="16740"/>
                  </a:cubicBezTo>
                  <a:cubicBezTo>
                    <a:pt x="13774" y="19440"/>
                    <a:pt x="13461" y="21060"/>
                    <a:pt x="12835" y="21330"/>
                  </a:cubicBezTo>
                  <a:cubicBezTo>
                    <a:pt x="12209" y="21600"/>
                    <a:pt x="11270" y="20520"/>
                    <a:pt x="10800" y="17955"/>
                  </a:cubicBezTo>
                  <a:cubicBezTo>
                    <a:pt x="10330" y="15390"/>
                    <a:pt x="10330" y="11340"/>
                    <a:pt x="11426" y="8100"/>
                  </a:cubicBezTo>
                  <a:cubicBezTo>
                    <a:pt x="12522" y="4860"/>
                    <a:pt x="14713" y="2430"/>
                    <a:pt x="16591" y="1215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578400" y="2440516"/>
              <a:ext cx="621507" cy="5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12" fill="norm" stroke="1" extrusionOk="0">
                  <a:moveTo>
                    <a:pt x="0" y="9890"/>
                  </a:moveTo>
                  <a:cubicBezTo>
                    <a:pt x="0" y="10286"/>
                    <a:pt x="0" y="10681"/>
                    <a:pt x="184" y="10840"/>
                  </a:cubicBezTo>
                  <a:cubicBezTo>
                    <a:pt x="367" y="10998"/>
                    <a:pt x="735" y="10919"/>
                    <a:pt x="1065" y="10721"/>
                  </a:cubicBezTo>
                  <a:cubicBezTo>
                    <a:pt x="1396" y="10523"/>
                    <a:pt x="1690" y="10207"/>
                    <a:pt x="1910" y="9851"/>
                  </a:cubicBezTo>
                  <a:cubicBezTo>
                    <a:pt x="2131" y="9495"/>
                    <a:pt x="2278" y="9099"/>
                    <a:pt x="2167" y="9020"/>
                  </a:cubicBezTo>
                  <a:cubicBezTo>
                    <a:pt x="2057" y="8941"/>
                    <a:pt x="1690" y="9178"/>
                    <a:pt x="1359" y="9692"/>
                  </a:cubicBezTo>
                  <a:cubicBezTo>
                    <a:pt x="1029" y="10207"/>
                    <a:pt x="735" y="10998"/>
                    <a:pt x="588" y="11591"/>
                  </a:cubicBezTo>
                  <a:cubicBezTo>
                    <a:pt x="441" y="12185"/>
                    <a:pt x="441" y="12580"/>
                    <a:pt x="955" y="12897"/>
                  </a:cubicBezTo>
                  <a:cubicBezTo>
                    <a:pt x="1469" y="13213"/>
                    <a:pt x="2498" y="13451"/>
                    <a:pt x="3710" y="13213"/>
                  </a:cubicBezTo>
                  <a:cubicBezTo>
                    <a:pt x="4922" y="12976"/>
                    <a:pt x="6318" y="12264"/>
                    <a:pt x="7127" y="11749"/>
                  </a:cubicBezTo>
                  <a:cubicBezTo>
                    <a:pt x="7935" y="11235"/>
                    <a:pt x="8155" y="10919"/>
                    <a:pt x="8265" y="10563"/>
                  </a:cubicBezTo>
                  <a:cubicBezTo>
                    <a:pt x="8376" y="10207"/>
                    <a:pt x="8376" y="9811"/>
                    <a:pt x="8192" y="9574"/>
                  </a:cubicBezTo>
                  <a:cubicBezTo>
                    <a:pt x="8008" y="9336"/>
                    <a:pt x="7641" y="9257"/>
                    <a:pt x="7237" y="9455"/>
                  </a:cubicBezTo>
                  <a:cubicBezTo>
                    <a:pt x="6833" y="9653"/>
                    <a:pt x="6392" y="10127"/>
                    <a:pt x="6171" y="10602"/>
                  </a:cubicBezTo>
                  <a:cubicBezTo>
                    <a:pt x="5951" y="11077"/>
                    <a:pt x="5951" y="11552"/>
                    <a:pt x="6135" y="11749"/>
                  </a:cubicBezTo>
                  <a:cubicBezTo>
                    <a:pt x="6318" y="11947"/>
                    <a:pt x="6686" y="11868"/>
                    <a:pt x="7016" y="11710"/>
                  </a:cubicBezTo>
                  <a:cubicBezTo>
                    <a:pt x="7347" y="11552"/>
                    <a:pt x="7641" y="11314"/>
                    <a:pt x="8192" y="11275"/>
                  </a:cubicBezTo>
                  <a:cubicBezTo>
                    <a:pt x="8743" y="11235"/>
                    <a:pt x="9551" y="11393"/>
                    <a:pt x="10506" y="11393"/>
                  </a:cubicBezTo>
                  <a:cubicBezTo>
                    <a:pt x="11461" y="11393"/>
                    <a:pt x="12563" y="11235"/>
                    <a:pt x="13261" y="10998"/>
                  </a:cubicBezTo>
                  <a:cubicBezTo>
                    <a:pt x="13959" y="10760"/>
                    <a:pt x="14253" y="10444"/>
                    <a:pt x="14437" y="10088"/>
                  </a:cubicBezTo>
                  <a:cubicBezTo>
                    <a:pt x="14620" y="9732"/>
                    <a:pt x="14694" y="9336"/>
                    <a:pt x="14510" y="9099"/>
                  </a:cubicBezTo>
                  <a:cubicBezTo>
                    <a:pt x="14327" y="8862"/>
                    <a:pt x="13886" y="8782"/>
                    <a:pt x="13518" y="8941"/>
                  </a:cubicBezTo>
                  <a:cubicBezTo>
                    <a:pt x="13151" y="9099"/>
                    <a:pt x="12857" y="9495"/>
                    <a:pt x="12637" y="10088"/>
                  </a:cubicBezTo>
                  <a:cubicBezTo>
                    <a:pt x="12416" y="10681"/>
                    <a:pt x="12269" y="11473"/>
                    <a:pt x="12196" y="12066"/>
                  </a:cubicBezTo>
                  <a:cubicBezTo>
                    <a:pt x="12122" y="12659"/>
                    <a:pt x="12122" y="13055"/>
                    <a:pt x="12306" y="13253"/>
                  </a:cubicBezTo>
                  <a:cubicBezTo>
                    <a:pt x="12490" y="13451"/>
                    <a:pt x="12857" y="13451"/>
                    <a:pt x="13482" y="12857"/>
                  </a:cubicBezTo>
                  <a:cubicBezTo>
                    <a:pt x="14106" y="12264"/>
                    <a:pt x="14988" y="11077"/>
                    <a:pt x="15796" y="9257"/>
                  </a:cubicBezTo>
                  <a:cubicBezTo>
                    <a:pt x="16604" y="7437"/>
                    <a:pt x="17339" y="4985"/>
                    <a:pt x="17743" y="3442"/>
                  </a:cubicBezTo>
                  <a:cubicBezTo>
                    <a:pt x="18147" y="1899"/>
                    <a:pt x="18220" y="1266"/>
                    <a:pt x="18147" y="791"/>
                  </a:cubicBezTo>
                  <a:cubicBezTo>
                    <a:pt x="18073" y="316"/>
                    <a:pt x="17853" y="0"/>
                    <a:pt x="17633" y="0"/>
                  </a:cubicBezTo>
                  <a:cubicBezTo>
                    <a:pt x="17412" y="0"/>
                    <a:pt x="17192" y="316"/>
                    <a:pt x="16898" y="1543"/>
                  </a:cubicBezTo>
                  <a:cubicBezTo>
                    <a:pt x="16604" y="2769"/>
                    <a:pt x="16237" y="4905"/>
                    <a:pt x="16053" y="6567"/>
                  </a:cubicBezTo>
                  <a:cubicBezTo>
                    <a:pt x="15869" y="8229"/>
                    <a:pt x="15869" y="9415"/>
                    <a:pt x="16016" y="10127"/>
                  </a:cubicBezTo>
                  <a:cubicBezTo>
                    <a:pt x="16163" y="10840"/>
                    <a:pt x="16457" y="11077"/>
                    <a:pt x="16751" y="11077"/>
                  </a:cubicBezTo>
                  <a:cubicBezTo>
                    <a:pt x="17045" y="11077"/>
                    <a:pt x="17339" y="10840"/>
                    <a:pt x="17669" y="10365"/>
                  </a:cubicBezTo>
                  <a:cubicBezTo>
                    <a:pt x="18000" y="9890"/>
                    <a:pt x="18367" y="9178"/>
                    <a:pt x="18588" y="8624"/>
                  </a:cubicBezTo>
                  <a:cubicBezTo>
                    <a:pt x="18808" y="8070"/>
                    <a:pt x="18882" y="7675"/>
                    <a:pt x="18808" y="7635"/>
                  </a:cubicBezTo>
                  <a:cubicBezTo>
                    <a:pt x="18735" y="7596"/>
                    <a:pt x="18514" y="7912"/>
                    <a:pt x="18367" y="8308"/>
                  </a:cubicBezTo>
                  <a:cubicBezTo>
                    <a:pt x="18220" y="8703"/>
                    <a:pt x="18147" y="9178"/>
                    <a:pt x="18110" y="9613"/>
                  </a:cubicBezTo>
                  <a:cubicBezTo>
                    <a:pt x="18073" y="10048"/>
                    <a:pt x="18073" y="10444"/>
                    <a:pt x="18257" y="10721"/>
                  </a:cubicBezTo>
                  <a:cubicBezTo>
                    <a:pt x="18441" y="10998"/>
                    <a:pt x="18808" y="11156"/>
                    <a:pt x="19176" y="11077"/>
                  </a:cubicBezTo>
                  <a:cubicBezTo>
                    <a:pt x="19543" y="10998"/>
                    <a:pt x="19910" y="10681"/>
                    <a:pt x="20204" y="10286"/>
                  </a:cubicBezTo>
                  <a:cubicBezTo>
                    <a:pt x="20498" y="9890"/>
                    <a:pt x="20718" y="9415"/>
                    <a:pt x="20829" y="9415"/>
                  </a:cubicBezTo>
                  <a:cubicBezTo>
                    <a:pt x="20939" y="9415"/>
                    <a:pt x="20939" y="9890"/>
                    <a:pt x="21049" y="11077"/>
                  </a:cubicBezTo>
                  <a:cubicBezTo>
                    <a:pt x="21159" y="12264"/>
                    <a:pt x="21380" y="14163"/>
                    <a:pt x="21490" y="15785"/>
                  </a:cubicBezTo>
                  <a:cubicBezTo>
                    <a:pt x="21600" y="17407"/>
                    <a:pt x="21600" y="18752"/>
                    <a:pt x="21490" y="19622"/>
                  </a:cubicBezTo>
                  <a:cubicBezTo>
                    <a:pt x="21380" y="20492"/>
                    <a:pt x="21159" y="20888"/>
                    <a:pt x="20829" y="21165"/>
                  </a:cubicBezTo>
                  <a:cubicBezTo>
                    <a:pt x="20498" y="21442"/>
                    <a:pt x="20057" y="21600"/>
                    <a:pt x="19322" y="21007"/>
                  </a:cubicBezTo>
                  <a:cubicBezTo>
                    <a:pt x="18588" y="20413"/>
                    <a:pt x="17559" y="19068"/>
                    <a:pt x="16531" y="17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47700" y="3340100"/>
              <a:ext cx="152401" cy="36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1800" y="3826"/>
                    <a:pt x="3600" y="7653"/>
                    <a:pt x="4950" y="11047"/>
                  </a:cubicBezTo>
                  <a:cubicBezTo>
                    <a:pt x="6300" y="14441"/>
                    <a:pt x="7200" y="17403"/>
                    <a:pt x="7800" y="19193"/>
                  </a:cubicBezTo>
                  <a:cubicBezTo>
                    <a:pt x="8400" y="20983"/>
                    <a:pt x="8700" y="21600"/>
                    <a:pt x="8850" y="21477"/>
                  </a:cubicBezTo>
                  <a:cubicBezTo>
                    <a:pt x="9000" y="21353"/>
                    <a:pt x="9000" y="20489"/>
                    <a:pt x="9000" y="19070"/>
                  </a:cubicBezTo>
                  <a:cubicBezTo>
                    <a:pt x="9000" y="17650"/>
                    <a:pt x="9000" y="15675"/>
                    <a:pt x="9150" y="14379"/>
                  </a:cubicBezTo>
                  <a:cubicBezTo>
                    <a:pt x="9300" y="13083"/>
                    <a:pt x="9600" y="12466"/>
                    <a:pt x="10500" y="12158"/>
                  </a:cubicBezTo>
                  <a:cubicBezTo>
                    <a:pt x="11400" y="11849"/>
                    <a:pt x="12900" y="11849"/>
                    <a:pt x="14550" y="12837"/>
                  </a:cubicBezTo>
                  <a:cubicBezTo>
                    <a:pt x="16200" y="13824"/>
                    <a:pt x="18000" y="15799"/>
                    <a:pt x="19200" y="17403"/>
                  </a:cubicBezTo>
                  <a:cubicBezTo>
                    <a:pt x="20400" y="19008"/>
                    <a:pt x="21000" y="20242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32858" y="3564731"/>
              <a:ext cx="221243" cy="12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37" fill="norm" stroke="1" extrusionOk="0">
                  <a:moveTo>
                    <a:pt x="4222" y="10571"/>
                  </a:moveTo>
                  <a:cubicBezTo>
                    <a:pt x="4428" y="8741"/>
                    <a:pt x="4633" y="6910"/>
                    <a:pt x="4736" y="4896"/>
                  </a:cubicBezTo>
                  <a:cubicBezTo>
                    <a:pt x="4839" y="2883"/>
                    <a:pt x="4839" y="686"/>
                    <a:pt x="4325" y="137"/>
                  </a:cubicBezTo>
                  <a:cubicBezTo>
                    <a:pt x="3811" y="-412"/>
                    <a:pt x="2782" y="686"/>
                    <a:pt x="1959" y="3432"/>
                  </a:cubicBezTo>
                  <a:cubicBezTo>
                    <a:pt x="1136" y="6178"/>
                    <a:pt x="519" y="10571"/>
                    <a:pt x="211" y="13683"/>
                  </a:cubicBezTo>
                  <a:cubicBezTo>
                    <a:pt x="-98" y="16795"/>
                    <a:pt x="-98" y="18625"/>
                    <a:pt x="416" y="19724"/>
                  </a:cubicBezTo>
                  <a:cubicBezTo>
                    <a:pt x="931" y="20822"/>
                    <a:pt x="1959" y="21188"/>
                    <a:pt x="2782" y="20456"/>
                  </a:cubicBezTo>
                  <a:cubicBezTo>
                    <a:pt x="3605" y="19724"/>
                    <a:pt x="4222" y="17893"/>
                    <a:pt x="5045" y="16612"/>
                  </a:cubicBezTo>
                  <a:cubicBezTo>
                    <a:pt x="5868" y="15330"/>
                    <a:pt x="6896" y="14598"/>
                    <a:pt x="7822" y="14781"/>
                  </a:cubicBezTo>
                  <a:cubicBezTo>
                    <a:pt x="8748" y="14964"/>
                    <a:pt x="9571" y="16063"/>
                    <a:pt x="9982" y="15696"/>
                  </a:cubicBezTo>
                  <a:cubicBezTo>
                    <a:pt x="10393" y="15330"/>
                    <a:pt x="10393" y="13500"/>
                    <a:pt x="10496" y="10754"/>
                  </a:cubicBezTo>
                  <a:cubicBezTo>
                    <a:pt x="10599" y="8008"/>
                    <a:pt x="10805" y="4347"/>
                    <a:pt x="11011" y="3615"/>
                  </a:cubicBezTo>
                  <a:cubicBezTo>
                    <a:pt x="11216" y="2883"/>
                    <a:pt x="11422" y="5080"/>
                    <a:pt x="11936" y="8008"/>
                  </a:cubicBezTo>
                  <a:cubicBezTo>
                    <a:pt x="12451" y="10937"/>
                    <a:pt x="13273" y="14598"/>
                    <a:pt x="14096" y="16978"/>
                  </a:cubicBezTo>
                  <a:cubicBezTo>
                    <a:pt x="14919" y="19357"/>
                    <a:pt x="15742" y="20456"/>
                    <a:pt x="16359" y="19907"/>
                  </a:cubicBezTo>
                  <a:cubicBezTo>
                    <a:pt x="16976" y="19357"/>
                    <a:pt x="17388" y="17161"/>
                    <a:pt x="18211" y="13866"/>
                  </a:cubicBezTo>
                  <a:cubicBezTo>
                    <a:pt x="19033" y="10571"/>
                    <a:pt x="20268" y="6178"/>
                    <a:pt x="21502" y="1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60450" y="3551369"/>
              <a:ext cx="171451" cy="1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1783"/>
                  </a:moveTo>
                  <a:cubicBezTo>
                    <a:pt x="1333" y="12092"/>
                    <a:pt x="2667" y="12400"/>
                    <a:pt x="3733" y="11938"/>
                  </a:cubicBezTo>
                  <a:cubicBezTo>
                    <a:pt x="4800" y="11475"/>
                    <a:pt x="5600" y="10240"/>
                    <a:pt x="6400" y="8698"/>
                  </a:cubicBezTo>
                  <a:cubicBezTo>
                    <a:pt x="7200" y="7155"/>
                    <a:pt x="8000" y="5303"/>
                    <a:pt x="8400" y="3606"/>
                  </a:cubicBezTo>
                  <a:cubicBezTo>
                    <a:pt x="8800" y="1909"/>
                    <a:pt x="8800" y="366"/>
                    <a:pt x="8133" y="58"/>
                  </a:cubicBezTo>
                  <a:cubicBezTo>
                    <a:pt x="7467" y="-251"/>
                    <a:pt x="6133" y="675"/>
                    <a:pt x="5067" y="2835"/>
                  </a:cubicBezTo>
                  <a:cubicBezTo>
                    <a:pt x="4000" y="4995"/>
                    <a:pt x="3200" y="8389"/>
                    <a:pt x="2800" y="11166"/>
                  </a:cubicBezTo>
                  <a:cubicBezTo>
                    <a:pt x="2400" y="13943"/>
                    <a:pt x="2400" y="16103"/>
                    <a:pt x="3733" y="17955"/>
                  </a:cubicBezTo>
                  <a:cubicBezTo>
                    <a:pt x="5067" y="19806"/>
                    <a:pt x="7733" y="21349"/>
                    <a:pt x="10933" y="20886"/>
                  </a:cubicBezTo>
                  <a:cubicBezTo>
                    <a:pt x="14133" y="20423"/>
                    <a:pt x="17867" y="17955"/>
                    <a:pt x="21600" y="15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549450" y="3297766"/>
              <a:ext cx="279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87"/>
                  </a:moveTo>
                  <a:cubicBezTo>
                    <a:pt x="164" y="13222"/>
                    <a:pt x="327" y="16756"/>
                    <a:pt x="409" y="18851"/>
                  </a:cubicBezTo>
                  <a:cubicBezTo>
                    <a:pt x="491" y="20945"/>
                    <a:pt x="491" y="21600"/>
                    <a:pt x="409" y="21600"/>
                  </a:cubicBezTo>
                  <a:cubicBezTo>
                    <a:pt x="327" y="21600"/>
                    <a:pt x="164" y="20945"/>
                    <a:pt x="245" y="18916"/>
                  </a:cubicBezTo>
                  <a:cubicBezTo>
                    <a:pt x="327" y="16887"/>
                    <a:pt x="655" y="13484"/>
                    <a:pt x="982" y="10407"/>
                  </a:cubicBezTo>
                  <a:cubicBezTo>
                    <a:pt x="1309" y="7331"/>
                    <a:pt x="1636" y="4582"/>
                    <a:pt x="1882" y="2880"/>
                  </a:cubicBezTo>
                  <a:cubicBezTo>
                    <a:pt x="2127" y="1178"/>
                    <a:pt x="2291" y="524"/>
                    <a:pt x="2618" y="524"/>
                  </a:cubicBezTo>
                  <a:cubicBezTo>
                    <a:pt x="2945" y="524"/>
                    <a:pt x="3436" y="1178"/>
                    <a:pt x="4091" y="2356"/>
                  </a:cubicBezTo>
                  <a:cubicBezTo>
                    <a:pt x="4745" y="3535"/>
                    <a:pt x="5564" y="5236"/>
                    <a:pt x="6218" y="6349"/>
                  </a:cubicBezTo>
                  <a:cubicBezTo>
                    <a:pt x="6873" y="7462"/>
                    <a:pt x="7364" y="7985"/>
                    <a:pt x="8018" y="8313"/>
                  </a:cubicBezTo>
                  <a:cubicBezTo>
                    <a:pt x="8673" y="8640"/>
                    <a:pt x="9491" y="8771"/>
                    <a:pt x="10473" y="8247"/>
                  </a:cubicBezTo>
                  <a:cubicBezTo>
                    <a:pt x="11455" y="7724"/>
                    <a:pt x="12600" y="6545"/>
                    <a:pt x="13582" y="5236"/>
                  </a:cubicBezTo>
                  <a:cubicBezTo>
                    <a:pt x="14564" y="3927"/>
                    <a:pt x="15382" y="2487"/>
                    <a:pt x="16036" y="1505"/>
                  </a:cubicBezTo>
                  <a:cubicBezTo>
                    <a:pt x="16691" y="524"/>
                    <a:pt x="17182" y="0"/>
                    <a:pt x="17673" y="0"/>
                  </a:cubicBezTo>
                  <a:cubicBezTo>
                    <a:pt x="18164" y="0"/>
                    <a:pt x="18655" y="524"/>
                    <a:pt x="19145" y="2029"/>
                  </a:cubicBezTo>
                  <a:cubicBezTo>
                    <a:pt x="19636" y="3535"/>
                    <a:pt x="20127" y="6022"/>
                    <a:pt x="20536" y="8640"/>
                  </a:cubicBezTo>
                  <a:cubicBezTo>
                    <a:pt x="20945" y="11258"/>
                    <a:pt x="21273" y="14007"/>
                    <a:pt x="21600" y="16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926116" y="3291006"/>
              <a:ext cx="144035" cy="29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2" fill="norm" stroke="1" extrusionOk="0">
                  <a:moveTo>
                    <a:pt x="21302" y="3050"/>
                  </a:moveTo>
                  <a:cubicBezTo>
                    <a:pt x="21302" y="2295"/>
                    <a:pt x="21302" y="1540"/>
                    <a:pt x="20676" y="935"/>
                  </a:cubicBezTo>
                  <a:cubicBezTo>
                    <a:pt x="20050" y="331"/>
                    <a:pt x="18798" y="-122"/>
                    <a:pt x="16137" y="29"/>
                  </a:cubicBezTo>
                  <a:cubicBezTo>
                    <a:pt x="13476" y="180"/>
                    <a:pt x="9406" y="935"/>
                    <a:pt x="6432" y="2219"/>
                  </a:cubicBezTo>
                  <a:cubicBezTo>
                    <a:pt x="3459" y="3503"/>
                    <a:pt x="1580" y="5316"/>
                    <a:pt x="641" y="6600"/>
                  </a:cubicBezTo>
                  <a:cubicBezTo>
                    <a:pt x="-298" y="7884"/>
                    <a:pt x="-298" y="8639"/>
                    <a:pt x="1267" y="9696"/>
                  </a:cubicBezTo>
                  <a:cubicBezTo>
                    <a:pt x="2832" y="10754"/>
                    <a:pt x="5963" y="12113"/>
                    <a:pt x="8780" y="13397"/>
                  </a:cubicBezTo>
                  <a:cubicBezTo>
                    <a:pt x="11598" y="14681"/>
                    <a:pt x="14102" y="15889"/>
                    <a:pt x="15667" y="16871"/>
                  </a:cubicBezTo>
                  <a:cubicBezTo>
                    <a:pt x="17232" y="17853"/>
                    <a:pt x="17859" y="18608"/>
                    <a:pt x="17702" y="19288"/>
                  </a:cubicBezTo>
                  <a:cubicBezTo>
                    <a:pt x="17545" y="19968"/>
                    <a:pt x="16606" y="20572"/>
                    <a:pt x="15354" y="20949"/>
                  </a:cubicBezTo>
                  <a:cubicBezTo>
                    <a:pt x="14102" y="21327"/>
                    <a:pt x="12537" y="21478"/>
                    <a:pt x="10189" y="20949"/>
                  </a:cubicBezTo>
                  <a:cubicBezTo>
                    <a:pt x="7841" y="20421"/>
                    <a:pt x="4711" y="19212"/>
                    <a:pt x="1580" y="18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618501" y="3213099"/>
              <a:ext cx="213650" cy="41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2" fill="norm" stroke="1" extrusionOk="0">
                  <a:moveTo>
                    <a:pt x="13116" y="15382"/>
                  </a:moveTo>
                  <a:cubicBezTo>
                    <a:pt x="12693" y="14836"/>
                    <a:pt x="12269" y="14291"/>
                    <a:pt x="11740" y="13800"/>
                  </a:cubicBezTo>
                  <a:cubicBezTo>
                    <a:pt x="11210" y="13309"/>
                    <a:pt x="10575" y="12873"/>
                    <a:pt x="9199" y="13036"/>
                  </a:cubicBezTo>
                  <a:cubicBezTo>
                    <a:pt x="7822" y="13200"/>
                    <a:pt x="5704" y="13964"/>
                    <a:pt x="4010" y="15164"/>
                  </a:cubicBezTo>
                  <a:cubicBezTo>
                    <a:pt x="2316" y="16364"/>
                    <a:pt x="1046" y="18000"/>
                    <a:pt x="410" y="19255"/>
                  </a:cubicBezTo>
                  <a:cubicBezTo>
                    <a:pt x="-225" y="20509"/>
                    <a:pt x="-225" y="21382"/>
                    <a:pt x="1151" y="21491"/>
                  </a:cubicBezTo>
                  <a:cubicBezTo>
                    <a:pt x="2528" y="21600"/>
                    <a:pt x="5281" y="20945"/>
                    <a:pt x="8034" y="18818"/>
                  </a:cubicBezTo>
                  <a:cubicBezTo>
                    <a:pt x="10787" y="16691"/>
                    <a:pt x="13540" y="13091"/>
                    <a:pt x="15128" y="9927"/>
                  </a:cubicBezTo>
                  <a:cubicBezTo>
                    <a:pt x="16716" y="6764"/>
                    <a:pt x="17140" y="4036"/>
                    <a:pt x="17246" y="2345"/>
                  </a:cubicBezTo>
                  <a:cubicBezTo>
                    <a:pt x="17351" y="655"/>
                    <a:pt x="17140" y="0"/>
                    <a:pt x="16822" y="0"/>
                  </a:cubicBezTo>
                  <a:cubicBezTo>
                    <a:pt x="16504" y="0"/>
                    <a:pt x="16081" y="655"/>
                    <a:pt x="15657" y="2618"/>
                  </a:cubicBezTo>
                  <a:cubicBezTo>
                    <a:pt x="15234" y="4582"/>
                    <a:pt x="14810" y="7855"/>
                    <a:pt x="14916" y="10473"/>
                  </a:cubicBezTo>
                  <a:cubicBezTo>
                    <a:pt x="15022" y="13091"/>
                    <a:pt x="15657" y="15055"/>
                    <a:pt x="16399" y="16473"/>
                  </a:cubicBezTo>
                  <a:cubicBezTo>
                    <a:pt x="17140" y="17891"/>
                    <a:pt x="17987" y="18764"/>
                    <a:pt x="18834" y="19145"/>
                  </a:cubicBezTo>
                  <a:cubicBezTo>
                    <a:pt x="19681" y="19527"/>
                    <a:pt x="20528" y="19418"/>
                    <a:pt x="21375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863900" y="3455746"/>
              <a:ext cx="297657" cy="3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00" fill="norm" stroke="1" extrusionOk="0">
                  <a:moveTo>
                    <a:pt x="0" y="4014"/>
                  </a:moveTo>
                  <a:cubicBezTo>
                    <a:pt x="766" y="4014"/>
                    <a:pt x="1532" y="4014"/>
                    <a:pt x="2221" y="3809"/>
                  </a:cubicBezTo>
                  <a:cubicBezTo>
                    <a:pt x="2911" y="3604"/>
                    <a:pt x="3523" y="3194"/>
                    <a:pt x="4136" y="2442"/>
                  </a:cubicBezTo>
                  <a:cubicBezTo>
                    <a:pt x="4749" y="1690"/>
                    <a:pt x="5362" y="596"/>
                    <a:pt x="5285" y="186"/>
                  </a:cubicBezTo>
                  <a:cubicBezTo>
                    <a:pt x="5209" y="-224"/>
                    <a:pt x="4443" y="49"/>
                    <a:pt x="3753" y="938"/>
                  </a:cubicBezTo>
                  <a:cubicBezTo>
                    <a:pt x="3064" y="1827"/>
                    <a:pt x="2451" y="3330"/>
                    <a:pt x="2145" y="4561"/>
                  </a:cubicBezTo>
                  <a:cubicBezTo>
                    <a:pt x="1838" y="5791"/>
                    <a:pt x="1838" y="6748"/>
                    <a:pt x="2374" y="7432"/>
                  </a:cubicBezTo>
                  <a:cubicBezTo>
                    <a:pt x="2911" y="8115"/>
                    <a:pt x="3983" y="8525"/>
                    <a:pt x="5974" y="8115"/>
                  </a:cubicBezTo>
                  <a:cubicBezTo>
                    <a:pt x="7966" y="7705"/>
                    <a:pt x="10877" y="6475"/>
                    <a:pt x="13098" y="5449"/>
                  </a:cubicBezTo>
                  <a:cubicBezTo>
                    <a:pt x="15319" y="4424"/>
                    <a:pt x="16851" y="3604"/>
                    <a:pt x="17847" y="2920"/>
                  </a:cubicBezTo>
                  <a:cubicBezTo>
                    <a:pt x="18843" y="2237"/>
                    <a:pt x="19302" y="1690"/>
                    <a:pt x="19226" y="1211"/>
                  </a:cubicBezTo>
                  <a:cubicBezTo>
                    <a:pt x="19149" y="733"/>
                    <a:pt x="18536" y="323"/>
                    <a:pt x="17847" y="254"/>
                  </a:cubicBezTo>
                  <a:cubicBezTo>
                    <a:pt x="17157" y="186"/>
                    <a:pt x="16391" y="460"/>
                    <a:pt x="15702" y="870"/>
                  </a:cubicBezTo>
                  <a:cubicBezTo>
                    <a:pt x="15013" y="1280"/>
                    <a:pt x="14400" y="1827"/>
                    <a:pt x="13940" y="2510"/>
                  </a:cubicBezTo>
                  <a:cubicBezTo>
                    <a:pt x="13481" y="3194"/>
                    <a:pt x="13174" y="4014"/>
                    <a:pt x="13557" y="4219"/>
                  </a:cubicBezTo>
                  <a:cubicBezTo>
                    <a:pt x="13940" y="4424"/>
                    <a:pt x="15013" y="4014"/>
                    <a:pt x="15932" y="3741"/>
                  </a:cubicBezTo>
                  <a:cubicBezTo>
                    <a:pt x="16851" y="3467"/>
                    <a:pt x="17617" y="3330"/>
                    <a:pt x="18306" y="3535"/>
                  </a:cubicBezTo>
                  <a:cubicBezTo>
                    <a:pt x="18996" y="3741"/>
                    <a:pt x="19609" y="4287"/>
                    <a:pt x="20145" y="6270"/>
                  </a:cubicBezTo>
                  <a:cubicBezTo>
                    <a:pt x="20681" y="8252"/>
                    <a:pt x="21140" y="11670"/>
                    <a:pt x="21370" y="14062"/>
                  </a:cubicBezTo>
                  <a:cubicBezTo>
                    <a:pt x="21600" y="16454"/>
                    <a:pt x="21600" y="17822"/>
                    <a:pt x="21370" y="18915"/>
                  </a:cubicBezTo>
                  <a:cubicBezTo>
                    <a:pt x="21140" y="20009"/>
                    <a:pt x="20681" y="20829"/>
                    <a:pt x="19991" y="21103"/>
                  </a:cubicBezTo>
                  <a:cubicBezTo>
                    <a:pt x="19302" y="21376"/>
                    <a:pt x="18383" y="21103"/>
                    <a:pt x="17540" y="19872"/>
                  </a:cubicBezTo>
                  <a:cubicBezTo>
                    <a:pt x="16698" y="18642"/>
                    <a:pt x="15932" y="16454"/>
                    <a:pt x="15702" y="14609"/>
                  </a:cubicBezTo>
                  <a:cubicBezTo>
                    <a:pt x="15472" y="12763"/>
                    <a:pt x="15779" y="11260"/>
                    <a:pt x="16085" y="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194100" y="3409950"/>
              <a:ext cx="1333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83"/>
                  </a:moveTo>
                  <a:cubicBezTo>
                    <a:pt x="1029" y="8429"/>
                    <a:pt x="2057" y="7376"/>
                    <a:pt x="3429" y="7244"/>
                  </a:cubicBezTo>
                  <a:cubicBezTo>
                    <a:pt x="4800" y="7112"/>
                    <a:pt x="6514" y="7902"/>
                    <a:pt x="7543" y="10010"/>
                  </a:cubicBezTo>
                  <a:cubicBezTo>
                    <a:pt x="8571" y="12117"/>
                    <a:pt x="8914" y="15541"/>
                    <a:pt x="8914" y="17912"/>
                  </a:cubicBezTo>
                  <a:cubicBezTo>
                    <a:pt x="8914" y="20283"/>
                    <a:pt x="8571" y="21600"/>
                    <a:pt x="8057" y="21600"/>
                  </a:cubicBezTo>
                  <a:cubicBezTo>
                    <a:pt x="7543" y="21600"/>
                    <a:pt x="6857" y="20283"/>
                    <a:pt x="7371" y="17122"/>
                  </a:cubicBezTo>
                  <a:cubicBezTo>
                    <a:pt x="7886" y="13961"/>
                    <a:pt x="9600" y="8956"/>
                    <a:pt x="12171" y="5795"/>
                  </a:cubicBezTo>
                  <a:cubicBezTo>
                    <a:pt x="14743" y="2634"/>
                    <a:pt x="18171" y="13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331356" y="3429067"/>
              <a:ext cx="319945" cy="13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08" fill="norm" stroke="1" extrusionOk="0">
                  <a:moveTo>
                    <a:pt x="164" y="2935"/>
                  </a:moveTo>
                  <a:cubicBezTo>
                    <a:pt x="22" y="4571"/>
                    <a:pt x="-120" y="6207"/>
                    <a:pt x="164" y="7026"/>
                  </a:cubicBezTo>
                  <a:cubicBezTo>
                    <a:pt x="448" y="7844"/>
                    <a:pt x="1159" y="7844"/>
                    <a:pt x="1798" y="7353"/>
                  </a:cubicBezTo>
                  <a:cubicBezTo>
                    <a:pt x="2438" y="6862"/>
                    <a:pt x="3006" y="5880"/>
                    <a:pt x="3504" y="4407"/>
                  </a:cubicBezTo>
                  <a:cubicBezTo>
                    <a:pt x="4001" y="2935"/>
                    <a:pt x="4427" y="971"/>
                    <a:pt x="4356" y="480"/>
                  </a:cubicBezTo>
                  <a:cubicBezTo>
                    <a:pt x="4285" y="-11"/>
                    <a:pt x="3717" y="971"/>
                    <a:pt x="3148" y="3098"/>
                  </a:cubicBezTo>
                  <a:cubicBezTo>
                    <a:pt x="2580" y="5226"/>
                    <a:pt x="2012" y="8498"/>
                    <a:pt x="1727" y="10953"/>
                  </a:cubicBezTo>
                  <a:cubicBezTo>
                    <a:pt x="1443" y="13407"/>
                    <a:pt x="1443" y="15044"/>
                    <a:pt x="2083" y="17007"/>
                  </a:cubicBezTo>
                  <a:cubicBezTo>
                    <a:pt x="2722" y="18971"/>
                    <a:pt x="4001" y="21262"/>
                    <a:pt x="5777" y="20117"/>
                  </a:cubicBezTo>
                  <a:cubicBezTo>
                    <a:pt x="7554" y="18971"/>
                    <a:pt x="9827" y="14389"/>
                    <a:pt x="11177" y="11117"/>
                  </a:cubicBezTo>
                  <a:cubicBezTo>
                    <a:pt x="12527" y="7844"/>
                    <a:pt x="12954" y="5880"/>
                    <a:pt x="13167" y="4080"/>
                  </a:cubicBezTo>
                  <a:cubicBezTo>
                    <a:pt x="13380" y="2280"/>
                    <a:pt x="13380" y="644"/>
                    <a:pt x="12954" y="153"/>
                  </a:cubicBezTo>
                  <a:cubicBezTo>
                    <a:pt x="12527" y="-338"/>
                    <a:pt x="11675" y="317"/>
                    <a:pt x="10964" y="2607"/>
                  </a:cubicBezTo>
                  <a:cubicBezTo>
                    <a:pt x="10254" y="4898"/>
                    <a:pt x="9685" y="8826"/>
                    <a:pt x="9330" y="11771"/>
                  </a:cubicBezTo>
                  <a:cubicBezTo>
                    <a:pt x="8975" y="14717"/>
                    <a:pt x="8833" y="16680"/>
                    <a:pt x="9046" y="18153"/>
                  </a:cubicBezTo>
                  <a:cubicBezTo>
                    <a:pt x="9259" y="19626"/>
                    <a:pt x="9827" y="20607"/>
                    <a:pt x="11959" y="20607"/>
                  </a:cubicBezTo>
                  <a:cubicBezTo>
                    <a:pt x="14091" y="20607"/>
                    <a:pt x="17785" y="19626"/>
                    <a:pt x="21480" y="18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023150" y="1016000"/>
              <a:ext cx="2222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90"/>
                    <a:pt x="5760" y="4181"/>
                    <a:pt x="8537" y="7200"/>
                  </a:cubicBezTo>
                  <a:cubicBezTo>
                    <a:pt x="11314" y="10219"/>
                    <a:pt x="13989" y="14168"/>
                    <a:pt x="16149" y="16723"/>
                  </a:cubicBezTo>
                  <a:cubicBezTo>
                    <a:pt x="18309" y="19277"/>
                    <a:pt x="19954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267535" y="964069"/>
              <a:ext cx="67983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44" fill="norm" stroke="1" extrusionOk="0">
                  <a:moveTo>
                    <a:pt x="16718" y="1495"/>
                  </a:moveTo>
                  <a:cubicBezTo>
                    <a:pt x="18682" y="779"/>
                    <a:pt x="20645" y="63"/>
                    <a:pt x="20973" y="4"/>
                  </a:cubicBezTo>
                  <a:cubicBezTo>
                    <a:pt x="21300" y="-56"/>
                    <a:pt x="19991" y="541"/>
                    <a:pt x="17045" y="2092"/>
                  </a:cubicBezTo>
                  <a:cubicBezTo>
                    <a:pt x="14100" y="3643"/>
                    <a:pt x="9518" y="6150"/>
                    <a:pt x="5918" y="8715"/>
                  </a:cubicBezTo>
                  <a:cubicBezTo>
                    <a:pt x="2318" y="11281"/>
                    <a:pt x="-300" y="13906"/>
                    <a:pt x="27" y="15935"/>
                  </a:cubicBezTo>
                  <a:cubicBezTo>
                    <a:pt x="355" y="17964"/>
                    <a:pt x="3627" y="19396"/>
                    <a:pt x="6900" y="20231"/>
                  </a:cubicBezTo>
                  <a:cubicBezTo>
                    <a:pt x="10173" y="21067"/>
                    <a:pt x="13445" y="21305"/>
                    <a:pt x="16718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602179" y="1136650"/>
              <a:ext cx="290922" cy="1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31" fill="norm" stroke="1" extrusionOk="0">
                  <a:moveTo>
                    <a:pt x="2261" y="16997"/>
                  </a:moveTo>
                  <a:cubicBezTo>
                    <a:pt x="1478" y="16643"/>
                    <a:pt x="696" y="16289"/>
                    <a:pt x="304" y="15049"/>
                  </a:cubicBezTo>
                  <a:cubicBezTo>
                    <a:pt x="-87" y="13810"/>
                    <a:pt x="-87" y="11685"/>
                    <a:pt x="226" y="10092"/>
                  </a:cubicBezTo>
                  <a:cubicBezTo>
                    <a:pt x="539" y="8498"/>
                    <a:pt x="1165" y="7436"/>
                    <a:pt x="2417" y="7613"/>
                  </a:cubicBezTo>
                  <a:cubicBezTo>
                    <a:pt x="3670" y="7790"/>
                    <a:pt x="5548" y="9207"/>
                    <a:pt x="6956" y="11508"/>
                  </a:cubicBezTo>
                  <a:cubicBezTo>
                    <a:pt x="8365" y="13810"/>
                    <a:pt x="9304" y="16997"/>
                    <a:pt x="10556" y="18944"/>
                  </a:cubicBezTo>
                  <a:cubicBezTo>
                    <a:pt x="11809" y="20892"/>
                    <a:pt x="13374" y="21600"/>
                    <a:pt x="14704" y="20538"/>
                  </a:cubicBezTo>
                  <a:cubicBezTo>
                    <a:pt x="16035" y="19475"/>
                    <a:pt x="17130" y="16643"/>
                    <a:pt x="17991" y="13102"/>
                  </a:cubicBezTo>
                  <a:cubicBezTo>
                    <a:pt x="18852" y="9561"/>
                    <a:pt x="19478" y="5311"/>
                    <a:pt x="20026" y="3010"/>
                  </a:cubicBezTo>
                  <a:cubicBezTo>
                    <a:pt x="20574" y="708"/>
                    <a:pt x="21043" y="354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035699" y="954871"/>
              <a:ext cx="189401" cy="33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24" fill="norm" stroke="1" extrusionOk="0">
                  <a:moveTo>
                    <a:pt x="3947" y="2251"/>
                  </a:moveTo>
                  <a:cubicBezTo>
                    <a:pt x="3235" y="1318"/>
                    <a:pt x="2523" y="384"/>
                    <a:pt x="1930" y="251"/>
                  </a:cubicBezTo>
                  <a:cubicBezTo>
                    <a:pt x="1336" y="118"/>
                    <a:pt x="861" y="784"/>
                    <a:pt x="505" y="2918"/>
                  </a:cubicBezTo>
                  <a:cubicBezTo>
                    <a:pt x="149" y="5051"/>
                    <a:pt x="-88" y="8651"/>
                    <a:pt x="31" y="11651"/>
                  </a:cubicBezTo>
                  <a:cubicBezTo>
                    <a:pt x="149" y="14651"/>
                    <a:pt x="624" y="17051"/>
                    <a:pt x="1336" y="18584"/>
                  </a:cubicBezTo>
                  <a:cubicBezTo>
                    <a:pt x="2048" y="20118"/>
                    <a:pt x="2998" y="20784"/>
                    <a:pt x="4066" y="21118"/>
                  </a:cubicBezTo>
                  <a:cubicBezTo>
                    <a:pt x="5134" y="21451"/>
                    <a:pt x="6321" y="21451"/>
                    <a:pt x="8457" y="20584"/>
                  </a:cubicBezTo>
                  <a:cubicBezTo>
                    <a:pt x="10593" y="19718"/>
                    <a:pt x="13679" y="17984"/>
                    <a:pt x="16053" y="15184"/>
                  </a:cubicBezTo>
                  <a:cubicBezTo>
                    <a:pt x="18426" y="12384"/>
                    <a:pt x="20088" y="8518"/>
                    <a:pt x="20800" y="5918"/>
                  </a:cubicBezTo>
                  <a:cubicBezTo>
                    <a:pt x="21512" y="3318"/>
                    <a:pt x="21275" y="1984"/>
                    <a:pt x="20681" y="1118"/>
                  </a:cubicBezTo>
                  <a:cubicBezTo>
                    <a:pt x="20088" y="251"/>
                    <a:pt x="19138" y="-149"/>
                    <a:pt x="18545" y="51"/>
                  </a:cubicBezTo>
                  <a:cubicBezTo>
                    <a:pt x="17952" y="251"/>
                    <a:pt x="17714" y="1051"/>
                    <a:pt x="17833" y="2118"/>
                  </a:cubicBezTo>
                  <a:cubicBezTo>
                    <a:pt x="17952" y="3184"/>
                    <a:pt x="18426" y="4518"/>
                    <a:pt x="18901" y="5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245236" y="1076402"/>
              <a:ext cx="86015" cy="1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90" fill="norm" stroke="1" extrusionOk="0">
                  <a:moveTo>
                    <a:pt x="862" y="7590"/>
                  </a:moveTo>
                  <a:cubicBezTo>
                    <a:pt x="862" y="8923"/>
                    <a:pt x="862" y="10257"/>
                    <a:pt x="862" y="11590"/>
                  </a:cubicBezTo>
                  <a:cubicBezTo>
                    <a:pt x="862" y="12923"/>
                    <a:pt x="862" y="14257"/>
                    <a:pt x="598" y="14123"/>
                  </a:cubicBezTo>
                  <a:cubicBezTo>
                    <a:pt x="335" y="13990"/>
                    <a:pt x="-192" y="12390"/>
                    <a:pt x="71" y="10657"/>
                  </a:cubicBezTo>
                  <a:cubicBezTo>
                    <a:pt x="335" y="8923"/>
                    <a:pt x="1388" y="7057"/>
                    <a:pt x="2442" y="5190"/>
                  </a:cubicBezTo>
                  <a:cubicBezTo>
                    <a:pt x="3496" y="3323"/>
                    <a:pt x="4549" y="1457"/>
                    <a:pt x="6393" y="523"/>
                  </a:cubicBezTo>
                  <a:cubicBezTo>
                    <a:pt x="8237" y="-410"/>
                    <a:pt x="10871" y="-410"/>
                    <a:pt x="13506" y="3190"/>
                  </a:cubicBezTo>
                  <a:cubicBezTo>
                    <a:pt x="16140" y="6790"/>
                    <a:pt x="18774" y="13990"/>
                    <a:pt x="21408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451900" y="10922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477300" y="9842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582572" y="850281"/>
              <a:ext cx="129679" cy="38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6" fill="norm" stroke="1" extrusionOk="0">
                  <a:moveTo>
                    <a:pt x="21344" y="2125"/>
                  </a:moveTo>
                  <a:cubicBezTo>
                    <a:pt x="20996" y="1544"/>
                    <a:pt x="20647" y="963"/>
                    <a:pt x="18731" y="499"/>
                  </a:cubicBezTo>
                  <a:cubicBezTo>
                    <a:pt x="16815" y="34"/>
                    <a:pt x="13331" y="-314"/>
                    <a:pt x="10544" y="441"/>
                  </a:cubicBezTo>
                  <a:cubicBezTo>
                    <a:pt x="7757" y="1196"/>
                    <a:pt x="5667" y="3054"/>
                    <a:pt x="3925" y="5899"/>
                  </a:cubicBezTo>
                  <a:cubicBezTo>
                    <a:pt x="2183" y="8744"/>
                    <a:pt x="789" y="12576"/>
                    <a:pt x="267" y="15305"/>
                  </a:cubicBezTo>
                  <a:cubicBezTo>
                    <a:pt x="-256" y="18034"/>
                    <a:pt x="92" y="19660"/>
                    <a:pt x="441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559850" y="102870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327"/>
                    <a:pt x="554" y="15055"/>
                    <a:pt x="4154" y="11455"/>
                  </a:cubicBezTo>
                  <a:cubicBezTo>
                    <a:pt x="7754" y="7855"/>
                    <a:pt x="14677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868562" y="899470"/>
              <a:ext cx="161189" cy="34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23" fill="norm" stroke="1" extrusionOk="0">
                  <a:moveTo>
                    <a:pt x="21362" y="1308"/>
                  </a:moveTo>
                  <a:cubicBezTo>
                    <a:pt x="20240" y="788"/>
                    <a:pt x="19118" y="267"/>
                    <a:pt x="17856" y="72"/>
                  </a:cubicBezTo>
                  <a:cubicBezTo>
                    <a:pt x="16593" y="-123"/>
                    <a:pt x="15191" y="7"/>
                    <a:pt x="12806" y="1373"/>
                  </a:cubicBezTo>
                  <a:cubicBezTo>
                    <a:pt x="10422" y="2740"/>
                    <a:pt x="7056" y="5342"/>
                    <a:pt x="4531" y="8335"/>
                  </a:cubicBezTo>
                  <a:cubicBezTo>
                    <a:pt x="2006" y="11328"/>
                    <a:pt x="323" y="14711"/>
                    <a:pt x="43" y="17053"/>
                  </a:cubicBezTo>
                  <a:cubicBezTo>
                    <a:pt x="-238" y="19395"/>
                    <a:pt x="884" y="20696"/>
                    <a:pt x="2988" y="21087"/>
                  </a:cubicBezTo>
                  <a:cubicBezTo>
                    <a:pt x="5092" y="21477"/>
                    <a:pt x="8178" y="20957"/>
                    <a:pt x="11263" y="20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052706" y="948765"/>
              <a:ext cx="113929" cy="26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0921" fill="norm" stroke="1" extrusionOk="0">
                  <a:moveTo>
                    <a:pt x="14080" y="2323"/>
                  </a:moveTo>
                  <a:cubicBezTo>
                    <a:pt x="12564" y="1817"/>
                    <a:pt x="11048" y="1311"/>
                    <a:pt x="9533" y="1395"/>
                  </a:cubicBezTo>
                  <a:cubicBezTo>
                    <a:pt x="8017" y="1479"/>
                    <a:pt x="6501" y="2154"/>
                    <a:pt x="4606" y="4601"/>
                  </a:cubicBezTo>
                  <a:cubicBezTo>
                    <a:pt x="2712" y="7048"/>
                    <a:pt x="438" y="11267"/>
                    <a:pt x="59" y="14304"/>
                  </a:cubicBezTo>
                  <a:cubicBezTo>
                    <a:pt x="-320" y="17342"/>
                    <a:pt x="1196" y="19198"/>
                    <a:pt x="3091" y="20211"/>
                  </a:cubicBezTo>
                  <a:cubicBezTo>
                    <a:pt x="4985" y="21223"/>
                    <a:pt x="7259" y="21392"/>
                    <a:pt x="10669" y="19114"/>
                  </a:cubicBezTo>
                  <a:cubicBezTo>
                    <a:pt x="14080" y="16836"/>
                    <a:pt x="18627" y="12111"/>
                    <a:pt x="19954" y="8483"/>
                  </a:cubicBezTo>
                  <a:cubicBezTo>
                    <a:pt x="21280" y="4854"/>
                    <a:pt x="19385" y="2323"/>
                    <a:pt x="17491" y="1058"/>
                  </a:cubicBezTo>
                  <a:cubicBezTo>
                    <a:pt x="15596" y="-208"/>
                    <a:pt x="13701" y="-208"/>
                    <a:pt x="12185" y="383"/>
                  </a:cubicBezTo>
                  <a:cubicBezTo>
                    <a:pt x="10669" y="973"/>
                    <a:pt x="9533" y="2154"/>
                    <a:pt x="8396" y="3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150400" y="12065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514"/>
                    <a:pt x="12000" y="13029"/>
                    <a:pt x="8400" y="16629"/>
                  </a:cubicBezTo>
                  <a:cubicBezTo>
                    <a:pt x="4800" y="20229"/>
                    <a:pt x="2400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493300" y="892056"/>
              <a:ext cx="165101" cy="36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21600" y="2021"/>
                  </a:moveTo>
                  <a:cubicBezTo>
                    <a:pt x="21046" y="1166"/>
                    <a:pt x="20492" y="312"/>
                    <a:pt x="19662" y="68"/>
                  </a:cubicBezTo>
                  <a:cubicBezTo>
                    <a:pt x="18831" y="-176"/>
                    <a:pt x="17723" y="190"/>
                    <a:pt x="15646" y="1960"/>
                  </a:cubicBezTo>
                  <a:cubicBezTo>
                    <a:pt x="13569" y="3729"/>
                    <a:pt x="10523" y="6902"/>
                    <a:pt x="7892" y="10075"/>
                  </a:cubicBezTo>
                  <a:cubicBezTo>
                    <a:pt x="5262" y="13248"/>
                    <a:pt x="3046" y="16421"/>
                    <a:pt x="2077" y="18312"/>
                  </a:cubicBezTo>
                  <a:cubicBezTo>
                    <a:pt x="1108" y="20204"/>
                    <a:pt x="1385" y="20814"/>
                    <a:pt x="2354" y="21119"/>
                  </a:cubicBezTo>
                  <a:cubicBezTo>
                    <a:pt x="3323" y="21424"/>
                    <a:pt x="4985" y="21424"/>
                    <a:pt x="7062" y="20570"/>
                  </a:cubicBezTo>
                  <a:cubicBezTo>
                    <a:pt x="9138" y="19716"/>
                    <a:pt x="11631" y="18007"/>
                    <a:pt x="12046" y="16238"/>
                  </a:cubicBezTo>
                  <a:cubicBezTo>
                    <a:pt x="12462" y="14468"/>
                    <a:pt x="10800" y="12638"/>
                    <a:pt x="8446" y="11966"/>
                  </a:cubicBezTo>
                  <a:cubicBezTo>
                    <a:pt x="6092" y="11295"/>
                    <a:pt x="3046" y="11783"/>
                    <a:pt x="0" y="12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607600" y="931005"/>
              <a:ext cx="209551" cy="4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7018" y="123"/>
                  </a:moveTo>
                  <a:cubicBezTo>
                    <a:pt x="18109" y="16"/>
                    <a:pt x="19200" y="-90"/>
                    <a:pt x="20073" y="123"/>
                  </a:cubicBezTo>
                  <a:cubicBezTo>
                    <a:pt x="20945" y="336"/>
                    <a:pt x="21600" y="868"/>
                    <a:pt x="21600" y="2623"/>
                  </a:cubicBezTo>
                  <a:cubicBezTo>
                    <a:pt x="21600" y="4379"/>
                    <a:pt x="20945" y="7358"/>
                    <a:pt x="18982" y="10284"/>
                  </a:cubicBezTo>
                  <a:cubicBezTo>
                    <a:pt x="17018" y="13210"/>
                    <a:pt x="13745" y="16083"/>
                    <a:pt x="10364" y="17945"/>
                  </a:cubicBezTo>
                  <a:cubicBezTo>
                    <a:pt x="6982" y="19808"/>
                    <a:pt x="3491" y="20659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143800" y="1714500"/>
              <a:ext cx="63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71"/>
                    <a:pt x="14400" y="9943"/>
                    <a:pt x="18000" y="13543"/>
                  </a:cubicBezTo>
                  <a:cubicBezTo>
                    <a:pt x="21600" y="17143"/>
                    <a:pt x="21600" y="19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034398" y="1648610"/>
              <a:ext cx="261803" cy="1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9" fill="norm" stroke="1" extrusionOk="0">
                  <a:moveTo>
                    <a:pt x="119" y="21389"/>
                  </a:moveTo>
                  <a:cubicBezTo>
                    <a:pt x="-54" y="20176"/>
                    <a:pt x="-227" y="18962"/>
                    <a:pt x="1069" y="16656"/>
                  </a:cubicBezTo>
                  <a:cubicBezTo>
                    <a:pt x="2365" y="14351"/>
                    <a:pt x="5130" y="10953"/>
                    <a:pt x="7981" y="8041"/>
                  </a:cubicBezTo>
                  <a:cubicBezTo>
                    <a:pt x="10832" y="5128"/>
                    <a:pt x="13770" y="2701"/>
                    <a:pt x="15757" y="1367"/>
                  </a:cubicBezTo>
                  <a:cubicBezTo>
                    <a:pt x="17744" y="32"/>
                    <a:pt x="18781" y="-211"/>
                    <a:pt x="19559" y="153"/>
                  </a:cubicBezTo>
                  <a:cubicBezTo>
                    <a:pt x="20336" y="517"/>
                    <a:pt x="20855" y="1488"/>
                    <a:pt x="21373" y="2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245400" y="18605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264450" y="1746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321865" y="1784350"/>
              <a:ext cx="298186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80" fill="norm" stroke="1" extrusionOk="0">
                  <a:moveTo>
                    <a:pt x="441" y="0"/>
                  </a:moveTo>
                  <a:cubicBezTo>
                    <a:pt x="441" y="5968"/>
                    <a:pt x="441" y="11937"/>
                    <a:pt x="364" y="15632"/>
                  </a:cubicBezTo>
                  <a:cubicBezTo>
                    <a:pt x="287" y="19326"/>
                    <a:pt x="134" y="20747"/>
                    <a:pt x="58" y="20605"/>
                  </a:cubicBezTo>
                  <a:cubicBezTo>
                    <a:pt x="-19" y="20463"/>
                    <a:pt x="-19" y="18758"/>
                    <a:pt x="58" y="16342"/>
                  </a:cubicBezTo>
                  <a:cubicBezTo>
                    <a:pt x="134" y="13926"/>
                    <a:pt x="287" y="10800"/>
                    <a:pt x="517" y="8526"/>
                  </a:cubicBezTo>
                  <a:cubicBezTo>
                    <a:pt x="747" y="6253"/>
                    <a:pt x="1053" y="4832"/>
                    <a:pt x="1436" y="4832"/>
                  </a:cubicBezTo>
                  <a:cubicBezTo>
                    <a:pt x="1819" y="4832"/>
                    <a:pt x="2279" y="6253"/>
                    <a:pt x="2585" y="7958"/>
                  </a:cubicBezTo>
                  <a:cubicBezTo>
                    <a:pt x="2892" y="9663"/>
                    <a:pt x="3045" y="11653"/>
                    <a:pt x="3121" y="13358"/>
                  </a:cubicBezTo>
                  <a:cubicBezTo>
                    <a:pt x="3198" y="15063"/>
                    <a:pt x="3198" y="16484"/>
                    <a:pt x="3428" y="16200"/>
                  </a:cubicBezTo>
                  <a:cubicBezTo>
                    <a:pt x="3658" y="15916"/>
                    <a:pt x="4117" y="13926"/>
                    <a:pt x="4500" y="12079"/>
                  </a:cubicBezTo>
                  <a:cubicBezTo>
                    <a:pt x="4883" y="10232"/>
                    <a:pt x="5190" y="8526"/>
                    <a:pt x="5649" y="7247"/>
                  </a:cubicBezTo>
                  <a:cubicBezTo>
                    <a:pt x="6109" y="5968"/>
                    <a:pt x="6721" y="5116"/>
                    <a:pt x="7334" y="5116"/>
                  </a:cubicBezTo>
                  <a:cubicBezTo>
                    <a:pt x="7947" y="5116"/>
                    <a:pt x="8560" y="5968"/>
                    <a:pt x="9019" y="7105"/>
                  </a:cubicBezTo>
                  <a:cubicBezTo>
                    <a:pt x="9479" y="8242"/>
                    <a:pt x="9785" y="9663"/>
                    <a:pt x="10015" y="11653"/>
                  </a:cubicBezTo>
                  <a:cubicBezTo>
                    <a:pt x="10245" y="13642"/>
                    <a:pt x="10398" y="16200"/>
                    <a:pt x="10781" y="17053"/>
                  </a:cubicBezTo>
                  <a:cubicBezTo>
                    <a:pt x="11164" y="17905"/>
                    <a:pt x="11777" y="17053"/>
                    <a:pt x="12466" y="15347"/>
                  </a:cubicBezTo>
                  <a:cubicBezTo>
                    <a:pt x="13155" y="13642"/>
                    <a:pt x="13921" y="11084"/>
                    <a:pt x="14534" y="9095"/>
                  </a:cubicBezTo>
                  <a:cubicBezTo>
                    <a:pt x="15147" y="7105"/>
                    <a:pt x="15607" y="5684"/>
                    <a:pt x="15453" y="5116"/>
                  </a:cubicBezTo>
                  <a:cubicBezTo>
                    <a:pt x="15300" y="4547"/>
                    <a:pt x="14534" y="4832"/>
                    <a:pt x="13998" y="5826"/>
                  </a:cubicBezTo>
                  <a:cubicBezTo>
                    <a:pt x="13462" y="6821"/>
                    <a:pt x="13155" y="8526"/>
                    <a:pt x="13002" y="10374"/>
                  </a:cubicBezTo>
                  <a:cubicBezTo>
                    <a:pt x="12849" y="12221"/>
                    <a:pt x="12849" y="14211"/>
                    <a:pt x="12849" y="15916"/>
                  </a:cubicBezTo>
                  <a:cubicBezTo>
                    <a:pt x="12849" y="17621"/>
                    <a:pt x="12849" y="19042"/>
                    <a:pt x="13309" y="20037"/>
                  </a:cubicBezTo>
                  <a:cubicBezTo>
                    <a:pt x="13768" y="21032"/>
                    <a:pt x="14687" y="21600"/>
                    <a:pt x="16143" y="21458"/>
                  </a:cubicBezTo>
                  <a:cubicBezTo>
                    <a:pt x="17598" y="21316"/>
                    <a:pt x="19590" y="20463"/>
                    <a:pt x="21581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865735" y="1570004"/>
              <a:ext cx="135315" cy="37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12" fill="norm" stroke="1" extrusionOk="0">
                  <a:moveTo>
                    <a:pt x="20922" y="2432"/>
                  </a:moveTo>
                  <a:cubicBezTo>
                    <a:pt x="19613" y="1592"/>
                    <a:pt x="18304" y="752"/>
                    <a:pt x="16667" y="332"/>
                  </a:cubicBezTo>
                  <a:cubicBezTo>
                    <a:pt x="15031" y="-88"/>
                    <a:pt x="13067" y="-88"/>
                    <a:pt x="11758" y="212"/>
                  </a:cubicBezTo>
                  <a:cubicBezTo>
                    <a:pt x="10449" y="512"/>
                    <a:pt x="9795" y="1112"/>
                    <a:pt x="7667" y="3092"/>
                  </a:cubicBezTo>
                  <a:cubicBezTo>
                    <a:pt x="5540" y="5072"/>
                    <a:pt x="1940" y="8432"/>
                    <a:pt x="631" y="11732"/>
                  </a:cubicBezTo>
                  <a:cubicBezTo>
                    <a:pt x="-678" y="15032"/>
                    <a:pt x="304" y="18272"/>
                    <a:pt x="1286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819762" y="1752600"/>
              <a:ext cx="390839" cy="1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86" fill="norm" stroke="1" extrusionOk="0">
                  <a:moveTo>
                    <a:pt x="540" y="14400"/>
                  </a:moveTo>
                  <a:cubicBezTo>
                    <a:pt x="191" y="13440"/>
                    <a:pt x="-157" y="12480"/>
                    <a:pt x="75" y="11640"/>
                  </a:cubicBezTo>
                  <a:cubicBezTo>
                    <a:pt x="308" y="10800"/>
                    <a:pt x="1120" y="10080"/>
                    <a:pt x="2804" y="9120"/>
                  </a:cubicBezTo>
                  <a:cubicBezTo>
                    <a:pt x="4488" y="8160"/>
                    <a:pt x="7043" y="6960"/>
                    <a:pt x="8611" y="6360"/>
                  </a:cubicBezTo>
                  <a:cubicBezTo>
                    <a:pt x="10178" y="5760"/>
                    <a:pt x="10759" y="5760"/>
                    <a:pt x="10759" y="5640"/>
                  </a:cubicBezTo>
                  <a:cubicBezTo>
                    <a:pt x="10759" y="5520"/>
                    <a:pt x="10178" y="5280"/>
                    <a:pt x="9656" y="5520"/>
                  </a:cubicBezTo>
                  <a:cubicBezTo>
                    <a:pt x="9133" y="5760"/>
                    <a:pt x="8669" y="6480"/>
                    <a:pt x="8204" y="7560"/>
                  </a:cubicBezTo>
                  <a:cubicBezTo>
                    <a:pt x="7740" y="8640"/>
                    <a:pt x="7275" y="10080"/>
                    <a:pt x="6985" y="11760"/>
                  </a:cubicBezTo>
                  <a:cubicBezTo>
                    <a:pt x="6695" y="13440"/>
                    <a:pt x="6578" y="15360"/>
                    <a:pt x="6811" y="16440"/>
                  </a:cubicBezTo>
                  <a:cubicBezTo>
                    <a:pt x="7043" y="17520"/>
                    <a:pt x="7624" y="17760"/>
                    <a:pt x="8437" y="17040"/>
                  </a:cubicBezTo>
                  <a:cubicBezTo>
                    <a:pt x="9249" y="16320"/>
                    <a:pt x="10295" y="14640"/>
                    <a:pt x="10875" y="13200"/>
                  </a:cubicBezTo>
                  <a:cubicBezTo>
                    <a:pt x="11456" y="11760"/>
                    <a:pt x="11572" y="10560"/>
                    <a:pt x="11630" y="9360"/>
                  </a:cubicBezTo>
                  <a:cubicBezTo>
                    <a:pt x="11688" y="8160"/>
                    <a:pt x="11688" y="6960"/>
                    <a:pt x="11978" y="6600"/>
                  </a:cubicBezTo>
                  <a:cubicBezTo>
                    <a:pt x="12269" y="6240"/>
                    <a:pt x="12849" y="6720"/>
                    <a:pt x="13430" y="8880"/>
                  </a:cubicBezTo>
                  <a:cubicBezTo>
                    <a:pt x="14011" y="11040"/>
                    <a:pt x="14591" y="14880"/>
                    <a:pt x="14824" y="17520"/>
                  </a:cubicBezTo>
                  <a:cubicBezTo>
                    <a:pt x="15056" y="20160"/>
                    <a:pt x="14940" y="21600"/>
                    <a:pt x="14824" y="21360"/>
                  </a:cubicBezTo>
                  <a:cubicBezTo>
                    <a:pt x="14708" y="21120"/>
                    <a:pt x="14591" y="19200"/>
                    <a:pt x="14882" y="16440"/>
                  </a:cubicBezTo>
                  <a:cubicBezTo>
                    <a:pt x="15172" y="13680"/>
                    <a:pt x="15869" y="10080"/>
                    <a:pt x="17030" y="7200"/>
                  </a:cubicBezTo>
                  <a:cubicBezTo>
                    <a:pt x="18191" y="4320"/>
                    <a:pt x="19817" y="216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481569" y="1801906"/>
              <a:ext cx="224332" cy="12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49" fill="norm" stroke="1" extrusionOk="0">
                  <a:moveTo>
                    <a:pt x="12311" y="9652"/>
                  </a:moveTo>
                  <a:cubicBezTo>
                    <a:pt x="12311" y="7910"/>
                    <a:pt x="12311" y="6168"/>
                    <a:pt x="11907" y="4078"/>
                  </a:cubicBezTo>
                  <a:cubicBezTo>
                    <a:pt x="11503" y="1988"/>
                    <a:pt x="10696" y="-451"/>
                    <a:pt x="8980" y="72"/>
                  </a:cubicBezTo>
                  <a:cubicBezTo>
                    <a:pt x="7264" y="594"/>
                    <a:pt x="4640" y="4078"/>
                    <a:pt x="3025" y="7039"/>
                  </a:cubicBezTo>
                  <a:cubicBezTo>
                    <a:pt x="1410" y="10001"/>
                    <a:pt x="804" y="12439"/>
                    <a:pt x="401" y="14530"/>
                  </a:cubicBezTo>
                  <a:cubicBezTo>
                    <a:pt x="-3" y="16620"/>
                    <a:pt x="-205" y="18362"/>
                    <a:pt x="300" y="19407"/>
                  </a:cubicBezTo>
                  <a:cubicBezTo>
                    <a:pt x="804" y="20452"/>
                    <a:pt x="2016" y="20801"/>
                    <a:pt x="3933" y="19407"/>
                  </a:cubicBezTo>
                  <a:cubicBezTo>
                    <a:pt x="5851" y="18014"/>
                    <a:pt x="8475" y="14878"/>
                    <a:pt x="10393" y="12614"/>
                  </a:cubicBezTo>
                  <a:cubicBezTo>
                    <a:pt x="12311" y="10349"/>
                    <a:pt x="13522" y="8955"/>
                    <a:pt x="14330" y="9130"/>
                  </a:cubicBezTo>
                  <a:cubicBezTo>
                    <a:pt x="15137" y="9304"/>
                    <a:pt x="15541" y="11046"/>
                    <a:pt x="16651" y="13310"/>
                  </a:cubicBezTo>
                  <a:cubicBezTo>
                    <a:pt x="17761" y="15575"/>
                    <a:pt x="19578" y="18362"/>
                    <a:pt x="21395" y="21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065064" y="1620969"/>
              <a:ext cx="104408" cy="26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82" fill="norm" stroke="1" extrusionOk="0">
                  <a:moveTo>
                    <a:pt x="14534" y="8536"/>
                  </a:moveTo>
                  <a:cubicBezTo>
                    <a:pt x="13686" y="11257"/>
                    <a:pt x="12839" y="13979"/>
                    <a:pt x="12416" y="15764"/>
                  </a:cubicBezTo>
                  <a:cubicBezTo>
                    <a:pt x="11992" y="17550"/>
                    <a:pt x="11992" y="18401"/>
                    <a:pt x="11569" y="19336"/>
                  </a:cubicBezTo>
                  <a:cubicBezTo>
                    <a:pt x="11145" y="20271"/>
                    <a:pt x="10298" y="21292"/>
                    <a:pt x="9663" y="21377"/>
                  </a:cubicBezTo>
                  <a:cubicBezTo>
                    <a:pt x="9028" y="21462"/>
                    <a:pt x="8604" y="20612"/>
                    <a:pt x="8816" y="17210"/>
                  </a:cubicBezTo>
                  <a:cubicBezTo>
                    <a:pt x="9028" y="13808"/>
                    <a:pt x="9875" y="7856"/>
                    <a:pt x="10934" y="4454"/>
                  </a:cubicBezTo>
                  <a:cubicBezTo>
                    <a:pt x="11992" y="1053"/>
                    <a:pt x="13263" y="202"/>
                    <a:pt x="14745" y="32"/>
                  </a:cubicBezTo>
                  <a:cubicBezTo>
                    <a:pt x="16228" y="-138"/>
                    <a:pt x="17922" y="372"/>
                    <a:pt x="19192" y="1563"/>
                  </a:cubicBezTo>
                  <a:cubicBezTo>
                    <a:pt x="20463" y="2753"/>
                    <a:pt x="21310" y="4624"/>
                    <a:pt x="20675" y="6410"/>
                  </a:cubicBezTo>
                  <a:cubicBezTo>
                    <a:pt x="20039" y="8196"/>
                    <a:pt x="17922" y="9897"/>
                    <a:pt x="14745" y="11002"/>
                  </a:cubicBezTo>
                  <a:cubicBezTo>
                    <a:pt x="11569" y="12108"/>
                    <a:pt x="7334" y="12618"/>
                    <a:pt x="4581" y="12533"/>
                  </a:cubicBezTo>
                  <a:cubicBezTo>
                    <a:pt x="1828" y="12448"/>
                    <a:pt x="557" y="11768"/>
                    <a:pt x="134" y="11002"/>
                  </a:cubicBezTo>
                  <a:cubicBezTo>
                    <a:pt x="-290" y="10237"/>
                    <a:pt x="134" y="9386"/>
                    <a:pt x="3734" y="8366"/>
                  </a:cubicBezTo>
                  <a:cubicBezTo>
                    <a:pt x="7334" y="7345"/>
                    <a:pt x="14110" y="6155"/>
                    <a:pt x="20886" y="4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243533" y="1631950"/>
              <a:ext cx="7831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0"/>
                  </a:moveTo>
                  <a:cubicBezTo>
                    <a:pt x="4086" y="5093"/>
                    <a:pt x="4086" y="10185"/>
                    <a:pt x="4086" y="13259"/>
                  </a:cubicBezTo>
                  <a:cubicBezTo>
                    <a:pt x="4086" y="16332"/>
                    <a:pt x="4086" y="17385"/>
                    <a:pt x="3795" y="18351"/>
                  </a:cubicBezTo>
                  <a:cubicBezTo>
                    <a:pt x="3503" y="19317"/>
                    <a:pt x="2919" y="20195"/>
                    <a:pt x="2043" y="20195"/>
                  </a:cubicBezTo>
                  <a:cubicBezTo>
                    <a:pt x="1168" y="20195"/>
                    <a:pt x="0" y="19317"/>
                    <a:pt x="0" y="18439"/>
                  </a:cubicBezTo>
                  <a:cubicBezTo>
                    <a:pt x="0" y="17561"/>
                    <a:pt x="1168" y="16683"/>
                    <a:pt x="3211" y="16156"/>
                  </a:cubicBezTo>
                  <a:cubicBezTo>
                    <a:pt x="5254" y="15629"/>
                    <a:pt x="8173" y="15454"/>
                    <a:pt x="10216" y="15893"/>
                  </a:cubicBezTo>
                  <a:cubicBezTo>
                    <a:pt x="12259" y="16332"/>
                    <a:pt x="13427" y="17385"/>
                    <a:pt x="15178" y="18439"/>
                  </a:cubicBezTo>
                  <a:cubicBezTo>
                    <a:pt x="16930" y="19493"/>
                    <a:pt x="19265" y="205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404400" y="169545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334550" y="1624564"/>
              <a:ext cx="174357" cy="30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76" fill="norm" stroke="1" extrusionOk="0">
                  <a:moveTo>
                    <a:pt x="9257" y="2735"/>
                  </a:moveTo>
                  <a:cubicBezTo>
                    <a:pt x="9514" y="1551"/>
                    <a:pt x="9771" y="368"/>
                    <a:pt x="10800" y="72"/>
                  </a:cubicBezTo>
                  <a:cubicBezTo>
                    <a:pt x="11829" y="-224"/>
                    <a:pt x="13629" y="368"/>
                    <a:pt x="15814" y="2217"/>
                  </a:cubicBezTo>
                  <a:cubicBezTo>
                    <a:pt x="18000" y="4066"/>
                    <a:pt x="20571" y="7173"/>
                    <a:pt x="21086" y="10132"/>
                  </a:cubicBezTo>
                  <a:cubicBezTo>
                    <a:pt x="21600" y="13091"/>
                    <a:pt x="20057" y="15902"/>
                    <a:pt x="16200" y="17751"/>
                  </a:cubicBezTo>
                  <a:cubicBezTo>
                    <a:pt x="12343" y="19601"/>
                    <a:pt x="6171" y="20488"/>
                    <a:pt x="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836200" y="1732327"/>
              <a:ext cx="95251" cy="1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1600" y="813"/>
                  </a:moveTo>
                  <a:cubicBezTo>
                    <a:pt x="19200" y="359"/>
                    <a:pt x="16800" y="-96"/>
                    <a:pt x="14400" y="18"/>
                  </a:cubicBezTo>
                  <a:cubicBezTo>
                    <a:pt x="12000" y="131"/>
                    <a:pt x="9600" y="813"/>
                    <a:pt x="9120" y="2519"/>
                  </a:cubicBezTo>
                  <a:cubicBezTo>
                    <a:pt x="8640" y="4224"/>
                    <a:pt x="10080" y="6952"/>
                    <a:pt x="12000" y="9340"/>
                  </a:cubicBezTo>
                  <a:cubicBezTo>
                    <a:pt x="13920" y="11727"/>
                    <a:pt x="16320" y="13773"/>
                    <a:pt x="17760" y="15592"/>
                  </a:cubicBezTo>
                  <a:cubicBezTo>
                    <a:pt x="19200" y="17411"/>
                    <a:pt x="19680" y="19003"/>
                    <a:pt x="18720" y="20026"/>
                  </a:cubicBezTo>
                  <a:cubicBezTo>
                    <a:pt x="17760" y="21049"/>
                    <a:pt x="15360" y="21504"/>
                    <a:pt x="12240" y="20936"/>
                  </a:cubicBezTo>
                  <a:cubicBezTo>
                    <a:pt x="9120" y="20367"/>
                    <a:pt x="5280" y="18776"/>
                    <a:pt x="3120" y="17411"/>
                  </a:cubicBezTo>
                  <a:cubicBezTo>
                    <a:pt x="960" y="16047"/>
                    <a:pt x="480" y="14910"/>
                    <a:pt x="0" y="13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005387" y="1617133"/>
              <a:ext cx="84814" cy="29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86" fill="norm" stroke="1" extrusionOk="0">
                  <a:moveTo>
                    <a:pt x="21110" y="150"/>
                  </a:moveTo>
                  <a:cubicBezTo>
                    <a:pt x="18476" y="0"/>
                    <a:pt x="15842" y="-150"/>
                    <a:pt x="13998" y="300"/>
                  </a:cubicBezTo>
                  <a:cubicBezTo>
                    <a:pt x="12154" y="750"/>
                    <a:pt x="11100" y="1800"/>
                    <a:pt x="9256" y="4425"/>
                  </a:cubicBezTo>
                  <a:cubicBezTo>
                    <a:pt x="7412" y="7050"/>
                    <a:pt x="4778" y="11250"/>
                    <a:pt x="3198" y="13725"/>
                  </a:cubicBezTo>
                  <a:cubicBezTo>
                    <a:pt x="1617" y="16200"/>
                    <a:pt x="1090" y="16950"/>
                    <a:pt x="564" y="18000"/>
                  </a:cubicBezTo>
                  <a:cubicBezTo>
                    <a:pt x="37" y="19050"/>
                    <a:pt x="-490" y="20400"/>
                    <a:pt x="827" y="20925"/>
                  </a:cubicBezTo>
                  <a:cubicBezTo>
                    <a:pt x="2144" y="21450"/>
                    <a:pt x="5305" y="21150"/>
                    <a:pt x="8730" y="20325"/>
                  </a:cubicBezTo>
                  <a:cubicBezTo>
                    <a:pt x="12154" y="19500"/>
                    <a:pt x="15842" y="18150"/>
                    <a:pt x="17159" y="17025"/>
                  </a:cubicBezTo>
                  <a:cubicBezTo>
                    <a:pt x="18476" y="15900"/>
                    <a:pt x="17422" y="15000"/>
                    <a:pt x="16369" y="14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976897" y="1573114"/>
              <a:ext cx="619187" cy="30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18" fill="norm" stroke="1" extrusionOk="0">
                  <a:moveTo>
                    <a:pt x="1071" y="15980"/>
                  </a:moveTo>
                  <a:cubicBezTo>
                    <a:pt x="555" y="15678"/>
                    <a:pt x="39" y="15376"/>
                    <a:pt x="2" y="15225"/>
                  </a:cubicBezTo>
                  <a:cubicBezTo>
                    <a:pt x="-35" y="15074"/>
                    <a:pt x="407" y="15074"/>
                    <a:pt x="1329" y="14923"/>
                  </a:cubicBezTo>
                  <a:cubicBezTo>
                    <a:pt x="2250" y="14772"/>
                    <a:pt x="3651" y="14470"/>
                    <a:pt x="4536" y="14243"/>
                  </a:cubicBezTo>
                  <a:cubicBezTo>
                    <a:pt x="5420" y="14017"/>
                    <a:pt x="5789" y="13866"/>
                    <a:pt x="5789" y="13866"/>
                  </a:cubicBezTo>
                  <a:cubicBezTo>
                    <a:pt x="5789" y="13866"/>
                    <a:pt x="5420" y="14017"/>
                    <a:pt x="5236" y="14545"/>
                  </a:cubicBezTo>
                  <a:cubicBezTo>
                    <a:pt x="5052" y="15074"/>
                    <a:pt x="5052" y="15980"/>
                    <a:pt x="5052" y="16887"/>
                  </a:cubicBezTo>
                  <a:cubicBezTo>
                    <a:pt x="5052" y="17793"/>
                    <a:pt x="5052" y="18699"/>
                    <a:pt x="5236" y="19605"/>
                  </a:cubicBezTo>
                  <a:cubicBezTo>
                    <a:pt x="5420" y="20512"/>
                    <a:pt x="5789" y="21418"/>
                    <a:pt x="6268" y="21418"/>
                  </a:cubicBezTo>
                  <a:cubicBezTo>
                    <a:pt x="6747" y="21418"/>
                    <a:pt x="7337" y="20512"/>
                    <a:pt x="7742" y="19605"/>
                  </a:cubicBezTo>
                  <a:cubicBezTo>
                    <a:pt x="8148" y="18699"/>
                    <a:pt x="8369" y="17793"/>
                    <a:pt x="8553" y="17717"/>
                  </a:cubicBezTo>
                  <a:cubicBezTo>
                    <a:pt x="8738" y="17642"/>
                    <a:pt x="8885" y="18397"/>
                    <a:pt x="9143" y="18926"/>
                  </a:cubicBezTo>
                  <a:cubicBezTo>
                    <a:pt x="9401" y="19454"/>
                    <a:pt x="9770" y="19756"/>
                    <a:pt x="10286" y="19605"/>
                  </a:cubicBezTo>
                  <a:cubicBezTo>
                    <a:pt x="10802" y="19454"/>
                    <a:pt x="11465" y="18850"/>
                    <a:pt x="11908" y="18095"/>
                  </a:cubicBezTo>
                  <a:cubicBezTo>
                    <a:pt x="12350" y="17340"/>
                    <a:pt x="12571" y="16433"/>
                    <a:pt x="12682" y="15452"/>
                  </a:cubicBezTo>
                  <a:cubicBezTo>
                    <a:pt x="12792" y="14470"/>
                    <a:pt x="12792" y="13412"/>
                    <a:pt x="12608" y="13110"/>
                  </a:cubicBezTo>
                  <a:cubicBezTo>
                    <a:pt x="12424" y="12808"/>
                    <a:pt x="12055" y="13261"/>
                    <a:pt x="11687" y="14168"/>
                  </a:cubicBezTo>
                  <a:cubicBezTo>
                    <a:pt x="11318" y="15074"/>
                    <a:pt x="10949" y="16433"/>
                    <a:pt x="10728" y="17566"/>
                  </a:cubicBezTo>
                  <a:cubicBezTo>
                    <a:pt x="10507" y="18699"/>
                    <a:pt x="10433" y="19605"/>
                    <a:pt x="10581" y="20210"/>
                  </a:cubicBezTo>
                  <a:cubicBezTo>
                    <a:pt x="10728" y="20814"/>
                    <a:pt x="11097" y="21116"/>
                    <a:pt x="11428" y="20965"/>
                  </a:cubicBezTo>
                  <a:cubicBezTo>
                    <a:pt x="11760" y="20814"/>
                    <a:pt x="12055" y="20210"/>
                    <a:pt x="12497" y="17717"/>
                  </a:cubicBezTo>
                  <a:cubicBezTo>
                    <a:pt x="12940" y="15225"/>
                    <a:pt x="13530" y="10845"/>
                    <a:pt x="13898" y="7975"/>
                  </a:cubicBezTo>
                  <a:cubicBezTo>
                    <a:pt x="14267" y="5105"/>
                    <a:pt x="14414" y="3745"/>
                    <a:pt x="14451" y="2537"/>
                  </a:cubicBezTo>
                  <a:cubicBezTo>
                    <a:pt x="14488" y="1328"/>
                    <a:pt x="14414" y="271"/>
                    <a:pt x="14267" y="45"/>
                  </a:cubicBezTo>
                  <a:cubicBezTo>
                    <a:pt x="14119" y="-182"/>
                    <a:pt x="13898" y="422"/>
                    <a:pt x="13640" y="2537"/>
                  </a:cubicBezTo>
                  <a:cubicBezTo>
                    <a:pt x="13382" y="4652"/>
                    <a:pt x="13087" y="8277"/>
                    <a:pt x="12940" y="10996"/>
                  </a:cubicBezTo>
                  <a:cubicBezTo>
                    <a:pt x="12792" y="13715"/>
                    <a:pt x="12792" y="15527"/>
                    <a:pt x="12866" y="16887"/>
                  </a:cubicBezTo>
                  <a:cubicBezTo>
                    <a:pt x="12940" y="18246"/>
                    <a:pt x="13087" y="19152"/>
                    <a:pt x="13419" y="19681"/>
                  </a:cubicBezTo>
                  <a:cubicBezTo>
                    <a:pt x="13751" y="20210"/>
                    <a:pt x="14267" y="20361"/>
                    <a:pt x="14820" y="19983"/>
                  </a:cubicBezTo>
                  <a:cubicBezTo>
                    <a:pt x="15373" y="19605"/>
                    <a:pt x="15962" y="18699"/>
                    <a:pt x="16368" y="17868"/>
                  </a:cubicBezTo>
                  <a:cubicBezTo>
                    <a:pt x="16773" y="17038"/>
                    <a:pt x="16994" y="16282"/>
                    <a:pt x="17142" y="15225"/>
                  </a:cubicBezTo>
                  <a:cubicBezTo>
                    <a:pt x="17289" y="14168"/>
                    <a:pt x="17363" y="12808"/>
                    <a:pt x="17252" y="12355"/>
                  </a:cubicBezTo>
                  <a:cubicBezTo>
                    <a:pt x="17142" y="11902"/>
                    <a:pt x="16847" y="12355"/>
                    <a:pt x="16552" y="13563"/>
                  </a:cubicBezTo>
                  <a:cubicBezTo>
                    <a:pt x="16257" y="14772"/>
                    <a:pt x="15962" y="16735"/>
                    <a:pt x="15852" y="18095"/>
                  </a:cubicBezTo>
                  <a:cubicBezTo>
                    <a:pt x="15741" y="19454"/>
                    <a:pt x="15815" y="20210"/>
                    <a:pt x="16036" y="20587"/>
                  </a:cubicBezTo>
                  <a:cubicBezTo>
                    <a:pt x="16257" y="20965"/>
                    <a:pt x="16626" y="20965"/>
                    <a:pt x="17068" y="20134"/>
                  </a:cubicBezTo>
                  <a:cubicBezTo>
                    <a:pt x="17510" y="19303"/>
                    <a:pt x="18026" y="17642"/>
                    <a:pt x="18358" y="16433"/>
                  </a:cubicBezTo>
                  <a:cubicBezTo>
                    <a:pt x="18690" y="15225"/>
                    <a:pt x="18837" y="14470"/>
                    <a:pt x="18874" y="14470"/>
                  </a:cubicBezTo>
                  <a:cubicBezTo>
                    <a:pt x="18911" y="14470"/>
                    <a:pt x="18837" y="15225"/>
                    <a:pt x="18764" y="16358"/>
                  </a:cubicBezTo>
                  <a:cubicBezTo>
                    <a:pt x="18690" y="17491"/>
                    <a:pt x="18616" y="19001"/>
                    <a:pt x="18616" y="19228"/>
                  </a:cubicBezTo>
                  <a:cubicBezTo>
                    <a:pt x="18616" y="19454"/>
                    <a:pt x="18690" y="18397"/>
                    <a:pt x="18948" y="17189"/>
                  </a:cubicBezTo>
                  <a:cubicBezTo>
                    <a:pt x="19206" y="15980"/>
                    <a:pt x="19648" y="14621"/>
                    <a:pt x="20091" y="13790"/>
                  </a:cubicBezTo>
                  <a:cubicBezTo>
                    <a:pt x="20533" y="12959"/>
                    <a:pt x="20975" y="12657"/>
                    <a:pt x="21233" y="12884"/>
                  </a:cubicBezTo>
                  <a:cubicBezTo>
                    <a:pt x="21491" y="13110"/>
                    <a:pt x="21565" y="13866"/>
                    <a:pt x="21565" y="15376"/>
                  </a:cubicBezTo>
                  <a:cubicBezTo>
                    <a:pt x="21565" y="16887"/>
                    <a:pt x="21491" y="19152"/>
                    <a:pt x="21418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680492" y="1517650"/>
              <a:ext cx="209808" cy="3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8" fill="norm" stroke="1" extrusionOk="0">
                  <a:moveTo>
                    <a:pt x="7802" y="0"/>
                  </a:moveTo>
                  <a:cubicBezTo>
                    <a:pt x="6722" y="1906"/>
                    <a:pt x="5642" y="3812"/>
                    <a:pt x="4886" y="6226"/>
                  </a:cubicBezTo>
                  <a:cubicBezTo>
                    <a:pt x="4130" y="8640"/>
                    <a:pt x="3698" y="11562"/>
                    <a:pt x="3266" y="13913"/>
                  </a:cubicBezTo>
                  <a:cubicBezTo>
                    <a:pt x="2834" y="16264"/>
                    <a:pt x="2402" y="18042"/>
                    <a:pt x="2186" y="19249"/>
                  </a:cubicBezTo>
                  <a:cubicBezTo>
                    <a:pt x="1970" y="20456"/>
                    <a:pt x="1970" y="21092"/>
                    <a:pt x="2510" y="21346"/>
                  </a:cubicBezTo>
                  <a:cubicBezTo>
                    <a:pt x="3050" y="21600"/>
                    <a:pt x="4130" y="21473"/>
                    <a:pt x="4886" y="21092"/>
                  </a:cubicBezTo>
                  <a:cubicBezTo>
                    <a:pt x="5642" y="20711"/>
                    <a:pt x="6074" y="20075"/>
                    <a:pt x="6074" y="19059"/>
                  </a:cubicBezTo>
                  <a:cubicBezTo>
                    <a:pt x="6074" y="18042"/>
                    <a:pt x="5642" y="16645"/>
                    <a:pt x="5102" y="15692"/>
                  </a:cubicBezTo>
                  <a:cubicBezTo>
                    <a:pt x="4562" y="14739"/>
                    <a:pt x="3914" y="14231"/>
                    <a:pt x="2834" y="13722"/>
                  </a:cubicBezTo>
                  <a:cubicBezTo>
                    <a:pt x="1754" y="13214"/>
                    <a:pt x="242" y="12706"/>
                    <a:pt x="26" y="12261"/>
                  </a:cubicBezTo>
                  <a:cubicBezTo>
                    <a:pt x="-190" y="11816"/>
                    <a:pt x="890" y="11435"/>
                    <a:pt x="4670" y="10609"/>
                  </a:cubicBezTo>
                  <a:cubicBezTo>
                    <a:pt x="8450" y="9784"/>
                    <a:pt x="14930" y="8513"/>
                    <a:pt x="21410" y="7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122699" y="1562100"/>
              <a:ext cx="200989" cy="3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38" fill="norm" stroke="1" extrusionOk="0">
                  <a:moveTo>
                    <a:pt x="8953" y="0"/>
                  </a:moveTo>
                  <a:cubicBezTo>
                    <a:pt x="6949" y="3211"/>
                    <a:pt x="4945" y="6422"/>
                    <a:pt x="3497" y="9486"/>
                  </a:cubicBezTo>
                  <a:cubicBezTo>
                    <a:pt x="2050" y="12551"/>
                    <a:pt x="1159" y="15470"/>
                    <a:pt x="602" y="17295"/>
                  </a:cubicBezTo>
                  <a:cubicBezTo>
                    <a:pt x="46" y="19119"/>
                    <a:pt x="-177" y="19849"/>
                    <a:pt x="157" y="20432"/>
                  </a:cubicBezTo>
                  <a:cubicBezTo>
                    <a:pt x="491" y="21016"/>
                    <a:pt x="1382" y="21454"/>
                    <a:pt x="2384" y="21527"/>
                  </a:cubicBezTo>
                  <a:cubicBezTo>
                    <a:pt x="3386" y="21600"/>
                    <a:pt x="4499" y="21308"/>
                    <a:pt x="5279" y="20432"/>
                  </a:cubicBezTo>
                  <a:cubicBezTo>
                    <a:pt x="6058" y="19557"/>
                    <a:pt x="6503" y="18097"/>
                    <a:pt x="6281" y="16930"/>
                  </a:cubicBezTo>
                  <a:cubicBezTo>
                    <a:pt x="6058" y="15762"/>
                    <a:pt x="5167" y="14886"/>
                    <a:pt x="4277" y="14230"/>
                  </a:cubicBezTo>
                  <a:cubicBezTo>
                    <a:pt x="3386" y="13573"/>
                    <a:pt x="2495" y="13135"/>
                    <a:pt x="2495" y="12697"/>
                  </a:cubicBezTo>
                  <a:cubicBezTo>
                    <a:pt x="2495" y="12259"/>
                    <a:pt x="3386" y="11822"/>
                    <a:pt x="5056" y="11530"/>
                  </a:cubicBezTo>
                  <a:cubicBezTo>
                    <a:pt x="6726" y="11238"/>
                    <a:pt x="9176" y="11092"/>
                    <a:pt x="11514" y="11019"/>
                  </a:cubicBezTo>
                  <a:cubicBezTo>
                    <a:pt x="13852" y="10946"/>
                    <a:pt x="16079" y="10946"/>
                    <a:pt x="16635" y="11019"/>
                  </a:cubicBezTo>
                  <a:cubicBezTo>
                    <a:pt x="17192" y="11092"/>
                    <a:pt x="16079" y="11238"/>
                    <a:pt x="14631" y="11749"/>
                  </a:cubicBezTo>
                  <a:cubicBezTo>
                    <a:pt x="13184" y="12259"/>
                    <a:pt x="11402" y="13135"/>
                    <a:pt x="10289" y="13938"/>
                  </a:cubicBezTo>
                  <a:cubicBezTo>
                    <a:pt x="9176" y="14741"/>
                    <a:pt x="8730" y="15470"/>
                    <a:pt x="8619" y="16200"/>
                  </a:cubicBezTo>
                  <a:cubicBezTo>
                    <a:pt x="8508" y="16930"/>
                    <a:pt x="8730" y="17659"/>
                    <a:pt x="9398" y="18170"/>
                  </a:cubicBezTo>
                  <a:cubicBezTo>
                    <a:pt x="10066" y="18681"/>
                    <a:pt x="11180" y="18973"/>
                    <a:pt x="12850" y="19046"/>
                  </a:cubicBezTo>
                  <a:cubicBezTo>
                    <a:pt x="14520" y="19119"/>
                    <a:pt x="16747" y="18973"/>
                    <a:pt x="18194" y="18608"/>
                  </a:cubicBezTo>
                  <a:cubicBezTo>
                    <a:pt x="19642" y="18243"/>
                    <a:pt x="20310" y="17659"/>
                    <a:pt x="20755" y="17003"/>
                  </a:cubicBezTo>
                  <a:cubicBezTo>
                    <a:pt x="21200" y="16346"/>
                    <a:pt x="21423" y="15616"/>
                    <a:pt x="20532" y="14814"/>
                  </a:cubicBezTo>
                  <a:cubicBezTo>
                    <a:pt x="19642" y="14011"/>
                    <a:pt x="17637" y="13135"/>
                    <a:pt x="15633" y="12770"/>
                  </a:cubicBezTo>
                  <a:cubicBezTo>
                    <a:pt x="13629" y="12405"/>
                    <a:pt x="11625" y="12551"/>
                    <a:pt x="9621" y="12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993117" y="2410797"/>
              <a:ext cx="140100" cy="4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43" fill="norm" stroke="1" extrusionOk="0">
                  <a:moveTo>
                    <a:pt x="18114" y="1786"/>
                  </a:moveTo>
                  <a:cubicBezTo>
                    <a:pt x="17469" y="1229"/>
                    <a:pt x="16825" y="672"/>
                    <a:pt x="15696" y="338"/>
                  </a:cubicBezTo>
                  <a:cubicBezTo>
                    <a:pt x="14568" y="4"/>
                    <a:pt x="12956" y="-107"/>
                    <a:pt x="10538" y="116"/>
                  </a:cubicBezTo>
                  <a:cubicBezTo>
                    <a:pt x="8120" y="338"/>
                    <a:pt x="4896" y="895"/>
                    <a:pt x="2801" y="1841"/>
                  </a:cubicBezTo>
                  <a:cubicBezTo>
                    <a:pt x="705" y="2788"/>
                    <a:pt x="-262" y="4124"/>
                    <a:pt x="60" y="4959"/>
                  </a:cubicBezTo>
                  <a:cubicBezTo>
                    <a:pt x="383" y="5794"/>
                    <a:pt x="1995" y="6128"/>
                    <a:pt x="4896" y="5794"/>
                  </a:cubicBezTo>
                  <a:cubicBezTo>
                    <a:pt x="7798" y="5460"/>
                    <a:pt x="11989" y="4458"/>
                    <a:pt x="14729" y="3679"/>
                  </a:cubicBezTo>
                  <a:cubicBezTo>
                    <a:pt x="17469" y="2899"/>
                    <a:pt x="18759" y="2342"/>
                    <a:pt x="19404" y="2342"/>
                  </a:cubicBezTo>
                  <a:cubicBezTo>
                    <a:pt x="20048" y="2342"/>
                    <a:pt x="20048" y="2899"/>
                    <a:pt x="20371" y="5015"/>
                  </a:cubicBezTo>
                  <a:cubicBezTo>
                    <a:pt x="20693" y="7130"/>
                    <a:pt x="21338" y="10804"/>
                    <a:pt x="21338" y="13644"/>
                  </a:cubicBezTo>
                  <a:cubicBezTo>
                    <a:pt x="21338" y="16483"/>
                    <a:pt x="20693" y="18487"/>
                    <a:pt x="19887" y="19712"/>
                  </a:cubicBezTo>
                  <a:cubicBezTo>
                    <a:pt x="19081" y="20936"/>
                    <a:pt x="18114" y="21382"/>
                    <a:pt x="16825" y="21437"/>
                  </a:cubicBezTo>
                  <a:cubicBezTo>
                    <a:pt x="15535" y="21493"/>
                    <a:pt x="13923" y="21159"/>
                    <a:pt x="12956" y="19823"/>
                  </a:cubicBezTo>
                  <a:cubicBezTo>
                    <a:pt x="11989" y="18487"/>
                    <a:pt x="11666" y="16149"/>
                    <a:pt x="11344" y="13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175550" y="2438400"/>
              <a:ext cx="127001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2880" y="1938"/>
                    <a:pt x="5760" y="3877"/>
                    <a:pt x="7740" y="6646"/>
                  </a:cubicBezTo>
                  <a:cubicBezTo>
                    <a:pt x="9720" y="9415"/>
                    <a:pt x="10800" y="13015"/>
                    <a:pt x="11160" y="15646"/>
                  </a:cubicBezTo>
                  <a:cubicBezTo>
                    <a:pt x="11520" y="18277"/>
                    <a:pt x="11160" y="19938"/>
                    <a:pt x="10080" y="20769"/>
                  </a:cubicBezTo>
                  <a:cubicBezTo>
                    <a:pt x="9000" y="21600"/>
                    <a:pt x="7200" y="21600"/>
                    <a:pt x="6300" y="20908"/>
                  </a:cubicBezTo>
                  <a:cubicBezTo>
                    <a:pt x="5400" y="20215"/>
                    <a:pt x="5400" y="18831"/>
                    <a:pt x="5940" y="15785"/>
                  </a:cubicBezTo>
                  <a:cubicBezTo>
                    <a:pt x="6480" y="12738"/>
                    <a:pt x="7560" y="8031"/>
                    <a:pt x="10260" y="5262"/>
                  </a:cubicBezTo>
                  <a:cubicBezTo>
                    <a:pt x="12960" y="2492"/>
                    <a:pt x="17280" y="1662"/>
                    <a:pt x="21600" y="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06349" y="2427816"/>
              <a:ext cx="148601" cy="13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5" fill="norm" stroke="1" extrusionOk="0">
                  <a:moveTo>
                    <a:pt x="11319" y="2787"/>
                  </a:moveTo>
                  <a:cubicBezTo>
                    <a:pt x="10406" y="1394"/>
                    <a:pt x="9493" y="0"/>
                    <a:pt x="8276" y="0"/>
                  </a:cubicBezTo>
                  <a:cubicBezTo>
                    <a:pt x="7059" y="0"/>
                    <a:pt x="5538" y="1394"/>
                    <a:pt x="4169" y="3832"/>
                  </a:cubicBezTo>
                  <a:cubicBezTo>
                    <a:pt x="2800" y="6271"/>
                    <a:pt x="1583" y="9755"/>
                    <a:pt x="823" y="12542"/>
                  </a:cubicBezTo>
                  <a:cubicBezTo>
                    <a:pt x="62" y="15329"/>
                    <a:pt x="-242" y="17419"/>
                    <a:pt x="214" y="18987"/>
                  </a:cubicBezTo>
                  <a:cubicBezTo>
                    <a:pt x="671" y="20555"/>
                    <a:pt x="1888" y="21600"/>
                    <a:pt x="3104" y="21426"/>
                  </a:cubicBezTo>
                  <a:cubicBezTo>
                    <a:pt x="4321" y="21252"/>
                    <a:pt x="5538" y="19858"/>
                    <a:pt x="6755" y="18290"/>
                  </a:cubicBezTo>
                  <a:cubicBezTo>
                    <a:pt x="7972" y="16723"/>
                    <a:pt x="9189" y="14981"/>
                    <a:pt x="10710" y="12890"/>
                  </a:cubicBezTo>
                  <a:cubicBezTo>
                    <a:pt x="12231" y="10800"/>
                    <a:pt x="14057" y="8361"/>
                    <a:pt x="15121" y="8710"/>
                  </a:cubicBezTo>
                  <a:cubicBezTo>
                    <a:pt x="16186" y="9058"/>
                    <a:pt x="16490" y="12194"/>
                    <a:pt x="17403" y="14284"/>
                  </a:cubicBezTo>
                  <a:cubicBezTo>
                    <a:pt x="18316" y="16374"/>
                    <a:pt x="19837" y="17419"/>
                    <a:pt x="21358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497197" y="2154390"/>
              <a:ext cx="156720" cy="40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2" fill="norm" stroke="1" extrusionOk="0">
                  <a:moveTo>
                    <a:pt x="20172" y="15771"/>
                  </a:moveTo>
                  <a:cubicBezTo>
                    <a:pt x="17292" y="14983"/>
                    <a:pt x="14412" y="14195"/>
                    <a:pt x="11676" y="13970"/>
                  </a:cubicBezTo>
                  <a:cubicBezTo>
                    <a:pt x="8940" y="13746"/>
                    <a:pt x="6348" y="14083"/>
                    <a:pt x="4332" y="15152"/>
                  </a:cubicBezTo>
                  <a:cubicBezTo>
                    <a:pt x="2316" y="16220"/>
                    <a:pt x="876" y="18020"/>
                    <a:pt x="300" y="19202"/>
                  </a:cubicBezTo>
                  <a:cubicBezTo>
                    <a:pt x="-276" y="20383"/>
                    <a:pt x="12" y="20945"/>
                    <a:pt x="876" y="21227"/>
                  </a:cubicBezTo>
                  <a:cubicBezTo>
                    <a:pt x="1740" y="21508"/>
                    <a:pt x="3180" y="21508"/>
                    <a:pt x="5628" y="20608"/>
                  </a:cubicBezTo>
                  <a:cubicBezTo>
                    <a:pt x="8076" y="19708"/>
                    <a:pt x="11532" y="17908"/>
                    <a:pt x="14124" y="15658"/>
                  </a:cubicBezTo>
                  <a:cubicBezTo>
                    <a:pt x="16716" y="13408"/>
                    <a:pt x="18444" y="10708"/>
                    <a:pt x="19596" y="8233"/>
                  </a:cubicBezTo>
                  <a:cubicBezTo>
                    <a:pt x="20748" y="5758"/>
                    <a:pt x="21324" y="3508"/>
                    <a:pt x="21324" y="2102"/>
                  </a:cubicBezTo>
                  <a:cubicBezTo>
                    <a:pt x="21324" y="695"/>
                    <a:pt x="20748" y="133"/>
                    <a:pt x="19884" y="20"/>
                  </a:cubicBezTo>
                  <a:cubicBezTo>
                    <a:pt x="19020" y="-92"/>
                    <a:pt x="17868" y="245"/>
                    <a:pt x="17004" y="1652"/>
                  </a:cubicBezTo>
                  <a:cubicBezTo>
                    <a:pt x="16140" y="3058"/>
                    <a:pt x="15564" y="5533"/>
                    <a:pt x="15276" y="8064"/>
                  </a:cubicBezTo>
                  <a:cubicBezTo>
                    <a:pt x="14988" y="10596"/>
                    <a:pt x="14988" y="13183"/>
                    <a:pt x="15708" y="14814"/>
                  </a:cubicBezTo>
                  <a:cubicBezTo>
                    <a:pt x="16428" y="16446"/>
                    <a:pt x="17868" y="17121"/>
                    <a:pt x="19308" y="17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672125" y="2432050"/>
              <a:ext cx="11937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83" y="0"/>
                  </a:moveTo>
                  <a:cubicBezTo>
                    <a:pt x="2046" y="2769"/>
                    <a:pt x="909" y="5538"/>
                    <a:pt x="340" y="9138"/>
                  </a:cubicBezTo>
                  <a:cubicBezTo>
                    <a:pt x="-228" y="12738"/>
                    <a:pt x="-228" y="17169"/>
                    <a:pt x="1477" y="19108"/>
                  </a:cubicBezTo>
                  <a:cubicBezTo>
                    <a:pt x="3183" y="21046"/>
                    <a:pt x="6593" y="20492"/>
                    <a:pt x="8867" y="18831"/>
                  </a:cubicBezTo>
                  <a:cubicBezTo>
                    <a:pt x="11140" y="17169"/>
                    <a:pt x="12277" y="14400"/>
                    <a:pt x="13225" y="11631"/>
                  </a:cubicBezTo>
                  <a:cubicBezTo>
                    <a:pt x="14172" y="8862"/>
                    <a:pt x="14930" y="6092"/>
                    <a:pt x="15309" y="6646"/>
                  </a:cubicBezTo>
                  <a:cubicBezTo>
                    <a:pt x="15688" y="7200"/>
                    <a:pt x="15688" y="11077"/>
                    <a:pt x="16635" y="14123"/>
                  </a:cubicBezTo>
                  <a:cubicBezTo>
                    <a:pt x="17583" y="17169"/>
                    <a:pt x="19477" y="19385"/>
                    <a:pt x="213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874015" y="2174737"/>
              <a:ext cx="431836" cy="34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17" fill="norm" stroke="1" extrusionOk="0">
                  <a:moveTo>
                    <a:pt x="4427" y="17591"/>
                  </a:moveTo>
                  <a:cubicBezTo>
                    <a:pt x="4321" y="16933"/>
                    <a:pt x="4216" y="16274"/>
                    <a:pt x="3900" y="15879"/>
                  </a:cubicBezTo>
                  <a:cubicBezTo>
                    <a:pt x="3584" y="15484"/>
                    <a:pt x="3057" y="15352"/>
                    <a:pt x="2583" y="15484"/>
                  </a:cubicBezTo>
                  <a:cubicBezTo>
                    <a:pt x="2109" y="15616"/>
                    <a:pt x="1687" y="16011"/>
                    <a:pt x="1318" y="16472"/>
                  </a:cubicBezTo>
                  <a:cubicBezTo>
                    <a:pt x="950" y="16933"/>
                    <a:pt x="634" y="17460"/>
                    <a:pt x="370" y="18052"/>
                  </a:cubicBezTo>
                  <a:cubicBezTo>
                    <a:pt x="107" y="18645"/>
                    <a:pt x="-104" y="19304"/>
                    <a:pt x="54" y="19501"/>
                  </a:cubicBezTo>
                  <a:cubicBezTo>
                    <a:pt x="212" y="19699"/>
                    <a:pt x="739" y="19435"/>
                    <a:pt x="1213" y="19106"/>
                  </a:cubicBezTo>
                  <a:cubicBezTo>
                    <a:pt x="1687" y="18777"/>
                    <a:pt x="2109" y="18382"/>
                    <a:pt x="2636" y="18645"/>
                  </a:cubicBezTo>
                  <a:cubicBezTo>
                    <a:pt x="3162" y="18909"/>
                    <a:pt x="3795" y="19831"/>
                    <a:pt x="4374" y="20291"/>
                  </a:cubicBezTo>
                  <a:cubicBezTo>
                    <a:pt x="4954" y="20752"/>
                    <a:pt x="5480" y="20752"/>
                    <a:pt x="6587" y="19370"/>
                  </a:cubicBezTo>
                  <a:cubicBezTo>
                    <a:pt x="7693" y="17987"/>
                    <a:pt x="9379" y="15221"/>
                    <a:pt x="10801" y="12126"/>
                  </a:cubicBezTo>
                  <a:cubicBezTo>
                    <a:pt x="12224" y="9031"/>
                    <a:pt x="13383" y="5606"/>
                    <a:pt x="14015" y="3433"/>
                  </a:cubicBezTo>
                  <a:cubicBezTo>
                    <a:pt x="14647" y="1260"/>
                    <a:pt x="14753" y="338"/>
                    <a:pt x="14595" y="74"/>
                  </a:cubicBezTo>
                  <a:cubicBezTo>
                    <a:pt x="14436" y="-189"/>
                    <a:pt x="14015" y="206"/>
                    <a:pt x="13436" y="1918"/>
                  </a:cubicBezTo>
                  <a:cubicBezTo>
                    <a:pt x="12856" y="3631"/>
                    <a:pt x="12118" y="6660"/>
                    <a:pt x="11644" y="9491"/>
                  </a:cubicBezTo>
                  <a:cubicBezTo>
                    <a:pt x="11170" y="12323"/>
                    <a:pt x="10959" y="14957"/>
                    <a:pt x="11012" y="16538"/>
                  </a:cubicBezTo>
                  <a:cubicBezTo>
                    <a:pt x="11065" y="18118"/>
                    <a:pt x="11381" y="18645"/>
                    <a:pt x="11802" y="18843"/>
                  </a:cubicBezTo>
                  <a:cubicBezTo>
                    <a:pt x="12224" y="19040"/>
                    <a:pt x="12751" y="18909"/>
                    <a:pt x="13594" y="17987"/>
                  </a:cubicBezTo>
                  <a:cubicBezTo>
                    <a:pt x="14436" y="17065"/>
                    <a:pt x="15596" y="15352"/>
                    <a:pt x="16228" y="14167"/>
                  </a:cubicBezTo>
                  <a:cubicBezTo>
                    <a:pt x="16860" y="12982"/>
                    <a:pt x="16965" y="12323"/>
                    <a:pt x="16755" y="12191"/>
                  </a:cubicBezTo>
                  <a:cubicBezTo>
                    <a:pt x="16544" y="12060"/>
                    <a:pt x="16017" y="12455"/>
                    <a:pt x="15543" y="13574"/>
                  </a:cubicBezTo>
                  <a:cubicBezTo>
                    <a:pt x="15069" y="14694"/>
                    <a:pt x="14647" y="16538"/>
                    <a:pt x="14436" y="17789"/>
                  </a:cubicBezTo>
                  <a:cubicBezTo>
                    <a:pt x="14226" y="19040"/>
                    <a:pt x="14226" y="19699"/>
                    <a:pt x="14753" y="20291"/>
                  </a:cubicBezTo>
                  <a:cubicBezTo>
                    <a:pt x="15279" y="20884"/>
                    <a:pt x="16333" y="21411"/>
                    <a:pt x="17545" y="21148"/>
                  </a:cubicBezTo>
                  <a:cubicBezTo>
                    <a:pt x="18756" y="20884"/>
                    <a:pt x="20126" y="19831"/>
                    <a:pt x="21496" y="18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077250" y="224790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627213" y="2408604"/>
              <a:ext cx="91388" cy="3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0" fill="norm" stroke="1" extrusionOk="0">
                  <a:moveTo>
                    <a:pt x="21195" y="4132"/>
                  </a:moveTo>
                  <a:cubicBezTo>
                    <a:pt x="20704" y="3422"/>
                    <a:pt x="20213" y="2711"/>
                    <a:pt x="19722" y="2001"/>
                  </a:cubicBezTo>
                  <a:cubicBezTo>
                    <a:pt x="19231" y="1290"/>
                    <a:pt x="18740" y="580"/>
                    <a:pt x="17022" y="224"/>
                  </a:cubicBezTo>
                  <a:cubicBezTo>
                    <a:pt x="15304" y="-131"/>
                    <a:pt x="12359" y="-131"/>
                    <a:pt x="9413" y="722"/>
                  </a:cubicBezTo>
                  <a:cubicBezTo>
                    <a:pt x="6468" y="1574"/>
                    <a:pt x="3522" y="3280"/>
                    <a:pt x="1804" y="4487"/>
                  </a:cubicBezTo>
                  <a:cubicBezTo>
                    <a:pt x="86" y="5695"/>
                    <a:pt x="-405" y="6406"/>
                    <a:pt x="331" y="6974"/>
                  </a:cubicBezTo>
                  <a:cubicBezTo>
                    <a:pt x="1068" y="7543"/>
                    <a:pt x="3031" y="7969"/>
                    <a:pt x="4750" y="7898"/>
                  </a:cubicBezTo>
                  <a:cubicBezTo>
                    <a:pt x="6468" y="7827"/>
                    <a:pt x="7940" y="7258"/>
                    <a:pt x="9904" y="6477"/>
                  </a:cubicBezTo>
                  <a:cubicBezTo>
                    <a:pt x="11868" y="5695"/>
                    <a:pt x="14322" y="4701"/>
                    <a:pt x="16040" y="3848"/>
                  </a:cubicBezTo>
                  <a:cubicBezTo>
                    <a:pt x="17759" y="2995"/>
                    <a:pt x="18740" y="2285"/>
                    <a:pt x="19231" y="2285"/>
                  </a:cubicBezTo>
                  <a:cubicBezTo>
                    <a:pt x="19722" y="2285"/>
                    <a:pt x="19722" y="2995"/>
                    <a:pt x="19968" y="5482"/>
                  </a:cubicBezTo>
                  <a:cubicBezTo>
                    <a:pt x="20213" y="7969"/>
                    <a:pt x="20704" y="12232"/>
                    <a:pt x="20950" y="14790"/>
                  </a:cubicBezTo>
                  <a:cubicBezTo>
                    <a:pt x="21195" y="17348"/>
                    <a:pt x="21195" y="18201"/>
                    <a:pt x="20950" y="18982"/>
                  </a:cubicBezTo>
                  <a:cubicBezTo>
                    <a:pt x="20704" y="19764"/>
                    <a:pt x="20213" y="20474"/>
                    <a:pt x="18740" y="20901"/>
                  </a:cubicBezTo>
                  <a:cubicBezTo>
                    <a:pt x="17268" y="21327"/>
                    <a:pt x="14813" y="21469"/>
                    <a:pt x="12604" y="21327"/>
                  </a:cubicBezTo>
                  <a:cubicBezTo>
                    <a:pt x="10395" y="21185"/>
                    <a:pt x="8431" y="20758"/>
                    <a:pt x="6713" y="19480"/>
                  </a:cubicBezTo>
                  <a:cubicBezTo>
                    <a:pt x="4995" y="18201"/>
                    <a:pt x="3522" y="16069"/>
                    <a:pt x="4259" y="14648"/>
                  </a:cubicBezTo>
                  <a:cubicBezTo>
                    <a:pt x="4995" y="13227"/>
                    <a:pt x="7940" y="12516"/>
                    <a:pt x="10886" y="11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775750" y="24130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782100" y="2325344"/>
              <a:ext cx="317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0" y="12452"/>
                    <a:pt x="0" y="4676"/>
                    <a:pt x="3600" y="1652"/>
                  </a:cubicBezTo>
                  <a:cubicBezTo>
                    <a:pt x="7200" y="-1372"/>
                    <a:pt x="14400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832900" y="2381250"/>
              <a:ext cx="114301" cy="10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0"/>
                  </a:moveTo>
                  <a:cubicBezTo>
                    <a:pt x="0" y="4569"/>
                    <a:pt x="0" y="9138"/>
                    <a:pt x="800" y="13085"/>
                  </a:cubicBezTo>
                  <a:cubicBezTo>
                    <a:pt x="1600" y="17031"/>
                    <a:pt x="3200" y="20354"/>
                    <a:pt x="4800" y="20977"/>
                  </a:cubicBezTo>
                  <a:cubicBezTo>
                    <a:pt x="6400" y="21600"/>
                    <a:pt x="8000" y="19523"/>
                    <a:pt x="10000" y="15992"/>
                  </a:cubicBezTo>
                  <a:cubicBezTo>
                    <a:pt x="12000" y="12462"/>
                    <a:pt x="14400" y="7477"/>
                    <a:pt x="16400" y="4569"/>
                  </a:cubicBezTo>
                  <a:cubicBezTo>
                    <a:pt x="18400" y="1662"/>
                    <a:pt x="20000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947200" y="2338246"/>
              <a:ext cx="236173" cy="14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86" fill="norm" stroke="1" extrusionOk="0">
                  <a:moveTo>
                    <a:pt x="0" y="9177"/>
                  </a:moveTo>
                  <a:cubicBezTo>
                    <a:pt x="964" y="9803"/>
                    <a:pt x="1929" y="10429"/>
                    <a:pt x="3182" y="9803"/>
                  </a:cubicBezTo>
                  <a:cubicBezTo>
                    <a:pt x="4436" y="9177"/>
                    <a:pt x="5979" y="7299"/>
                    <a:pt x="6846" y="5421"/>
                  </a:cubicBezTo>
                  <a:cubicBezTo>
                    <a:pt x="7714" y="3543"/>
                    <a:pt x="7907" y="1664"/>
                    <a:pt x="7521" y="1038"/>
                  </a:cubicBezTo>
                  <a:cubicBezTo>
                    <a:pt x="7136" y="412"/>
                    <a:pt x="6171" y="1038"/>
                    <a:pt x="5207" y="2916"/>
                  </a:cubicBezTo>
                  <a:cubicBezTo>
                    <a:pt x="4243" y="4795"/>
                    <a:pt x="3279" y="7925"/>
                    <a:pt x="2796" y="10273"/>
                  </a:cubicBezTo>
                  <a:cubicBezTo>
                    <a:pt x="2314" y="12621"/>
                    <a:pt x="2314" y="14186"/>
                    <a:pt x="2314" y="15751"/>
                  </a:cubicBezTo>
                  <a:cubicBezTo>
                    <a:pt x="2314" y="17316"/>
                    <a:pt x="2314" y="18882"/>
                    <a:pt x="3279" y="19664"/>
                  </a:cubicBezTo>
                  <a:cubicBezTo>
                    <a:pt x="4243" y="20447"/>
                    <a:pt x="6171" y="20447"/>
                    <a:pt x="7811" y="19038"/>
                  </a:cubicBezTo>
                  <a:cubicBezTo>
                    <a:pt x="9450" y="17629"/>
                    <a:pt x="10800" y="14812"/>
                    <a:pt x="11571" y="12621"/>
                  </a:cubicBezTo>
                  <a:cubicBezTo>
                    <a:pt x="12343" y="10429"/>
                    <a:pt x="12536" y="8864"/>
                    <a:pt x="12632" y="8864"/>
                  </a:cubicBezTo>
                  <a:cubicBezTo>
                    <a:pt x="12729" y="8864"/>
                    <a:pt x="12729" y="10429"/>
                    <a:pt x="12632" y="11995"/>
                  </a:cubicBezTo>
                  <a:cubicBezTo>
                    <a:pt x="12536" y="13560"/>
                    <a:pt x="12343" y="15125"/>
                    <a:pt x="12343" y="15125"/>
                  </a:cubicBezTo>
                  <a:cubicBezTo>
                    <a:pt x="12343" y="15125"/>
                    <a:pt x="12536" y="13560"/>
                    <a:pt x="13018" y="11525"/>
                  </a:cubicBezTo>
                  <a:cubicBezTo>
                    <a:pt x="13500" y="9490"/>
                    <a:pt x="14271" y="6986"/>
                    <a:pt x="15043" y="4951"/>
                  </a:cubicBezTo>
                  <a:cubicBezTo>
                    <a:pt x="15814" y="2916"/>
                    <a:pt x="16586" y="1351"/>
                    <a:pt x="17454" y="569"/>
                  </a:cubicBezTo>
                  <a:cubicBezTo>
                    <a:pt x="18321" y="-214"/>
                    <a:pt x="19286" y="-214"/>
                    <a:pt x="20057" y="725"/>
                  </a:cubicBezTo>
                  <a:cubicBezTo>
                    <a:pt x="20829" y="1664"/>
                    <a:pt x="21407" y="3543"/>
                    <a:pt x="21504" y="7143"/>
                  </a:cubicBezTo>
                  <a:cubicBezTo>
                    <a:pt x="21600" y="10743"/>
                    <a:pt x="21214" y="16064"/>
                    <a:pt x="20829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526256" y="2206535"/>
              <a:ext cx="493625" cy="4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9" fill="norm" stroke="1" extrusionOk="0">
                  <a:moveTo>
                    <a:pt x="3808" y="3083"/>
                  </a:moveTo>
                  <a:cubicBezTo>
                    <a:pt x="3808" y="2543"/>
                    <a:pt x="3808" y="2003"/>
                    <a:pt x="3808" y="1463"/>
                  </a:cubicBezTo>
                  <a:cubicBezTo>
                    <a:pt x="3808" y="923"/>
                    <a:pt x="3808" y="383"/>
                    <a:pt x="3808" y="545"/>
                  </a:cubicBezTo>
                  <a:cubicBezTo>
                    <a:pt x="3808" y="707"/>
                    <a:pt x="3808" y="1571"/>
                    <a:pt x="3533" y="3623"/>
                  </a:cubicBezTo>
                  <a:cubicBezTo>
                    <a:pt x="3257" y="5675"/>
                    <a:pt x="2705" y="8915"/>
                    <a:pt x="2430" y="10967"/>
                  </a:cubicBezTo>
                  <a:cubicBezTo>
                    <a:pt x="2154" y="13019"/>
                    <a:pt x="2154" y="13883"/>
                    <a:pt x="2384" y="14423"/>
                  </a:cubicBezTo>
                  <a:cubicBezTo>
                    <a:pt x="2613" y="14963"/>
                    <a:pt x="3073" y="15179"/>
                    <a:pt x="3441" y="15017"/>
                  </a:cubicBezTo>
                  <a:cubicBezTo>
                    <a:pt x="3808" y="14855"/>
                    <a:pt x="4084" y="14315"/>
                    <a:pt x="4222" y="13775"/>
                  </a:cubicBezTo>
                  <a:cubicBezTo>
                    <a:pt x="4360" y="13235"/>
                    <a:pt x="4360" y="12695"/>
                    <a:pt x="4130" y="12155"/>
                  </a:cubicBezTo>
                  <a:cubicBezTo>
                    <a:pt x="3900" y="11615"/>
                    <a:pt x="3441" y="11075"/>
                    <a:pt x="3027" y="10643"/>
                  </a:cubicBezTo>
                  <a:cubicBezTo>
                    <a:pt x="2613" y="10211"/>
                    <a:pt x="2246" y="9887"/>
                    <a:pt x="1648" y="9671"/>
                  </a:cubicBezTo>
                  <a:cubicBezTo>
                    <a:pt x="1051" y="9455"/>
                    <a:pt x="224" y="9347"/>
                    <a:pt x="40" y="9185"/>
                  </a:cubicBezTo>
                  <a:cubicBezTo>
                    <a:pt x="-144" y="9023"/>
                    <a:pt x="316" y="8807"/>
                    <a:pt x="1373" y="7781"/>
                  </a:cubicBezTo>
                  <a:cubicBezTo>
                    <a:pt x="2430" y="6755"/>
                    <a:pt x="4084" y="4919"/>
                    <a:pt x="5095" y="3623"/>
                  </a:cubicBezTo>
                  <a:cubicBezTo>
                    <a:pt x="6106" y="2327"/>
                    <a:pt x="6474" y="1571"/>
                    <a:pt x="6796" y="977"/>
                  </a:cubicBezTo>
                  <a:cubicBezTo>
                    <a:pt x="7117" y="383"/>
                    <a:pt x="7393" y="-49"/>
                    <a:pt x="7531" y="5"/>
                  </a:cubicBezTo>
                  <a:cubicBezTo>
                    <a:pt x="7669" y="59"/>
                    <a:pt x="7669" y="599"/>
                    <a:pt x="7439" y="2381"/>
                  </a:cubicBezTo>
                  <a:cubicBezTo>
                    <a:pt x="7209" y="4163"/>
                    <a:pt x="6750" y="7187"/>
                    <a:pt x="6520" y="8969"/>
                  </a:cubicBezTo>
                  <a:cubicBezTo>
                    <a:pt x="6290" y="10751"/>
                    <a:pt x="6290" y="11291"/>
                    <a:pt x="6106" y="11885"/>
                  </a:cubicBezTo>
                  <a:cubicBezTo>
                    <a:pt x="5922" y="12479"/>
                    <a:pt x="5555" y="13127"/>
                    <a:pt x="5371" y="13127"/>
                  </a:cubicBezTo>
                  <a:cubicBezTo>
                    <a:pt x="5187" y="13127"/>
                    <a:pt x="5187" y="12479"/>
                    <a:pt x="5463" y="11615"/>
                  </a:cubicBezTo>
                  <a:cubicBezTo>
                    <a:pt x="5739" y="10751"/>
                    <a:pt x="6290" y="9671"/>
                    <a:pt x="6796" y="9023"/>
                  </a:cubicBezTo>
                  <a:cubicBezTo>
                    <a:pt x="7301" y="8375"/>
                    <a:pt x="7761" y="8159"/>
                    <a:pt x="8036" y="8321"/>
                  </a:cubicBezTo>
                  <a:cubicBezTo>
                    <a:pt x="8312" y="8483"/>
                    <a:pt x="8404" y="9023"/>
                    <a:pt x="8450" y="9833"/>
                  </a:cubicBezTo>
                  <a:cubicBezTo>
                    <a:pt x="8496" y="10643"/>
                    <a:pt x="8496" y="11723"/>
                    <a:pt x="8680" y="12479"/>
                  </a:cubicBezTo>
                  <a:cubicBezTo>
                    <a:pt x="8864" y="13235"/>
                    <a:pt x="9231" y="13667"/>
                    <a:pt x="9645" y="13775"/>
                  </a:cubicBezTo>
                  <a:cubicBezTo>
                    <a:pt x="10059" y="13883"/>
                    <a:pt x="10518" y="13667"/>
                    <a:pt x="11207" y="12965"/>
                  </a:cubicBezTo>
                  <a:cubicBezTo>
                    <a:pt x="11897" y="12263"/>
                    <a:pt x="12816" y="11075"/>
                    <a:pt x="13322" y="10211"/>
                  </a:cubicBezTo>
                  <a:cubicBezTo>
                    <a:pt x="13827" y="9347"/>
                    <a:pt x="13919" y="8807"/>
                    <a:pt x="13735" y="8645"/>
                  </a:cubicBezTo>
                  <a:cubicBezTo>
                    <a:pt x="13551" y="8483"/>
                    <a:pt x="13092" y="8699"/>
                    <a:pt x="12724" y="9131"/>
                  </a:cubicBezTo>
                  <a:cubicBezTo>
                    <a:pt x="12356" y="9563"/>
                    <a:pt x="12081" y="10211"/>
                    <a:pt x="11897" y="10967"/>
                  </a:cubicBezTo>
                  <a:cubicBezTo>
                    <a:pt x="11713" y="11723"/>
                    <a:pt x="11621" y="12587"/>
                    <a:pt x="11805" y="13073"/>
                  </a:cubicBezTo>
                  <a:cubicBezTo>
                    <a:pt x="11989" y="13559"/>
                    <a:pt x="12448" y="13667"/>
                    <a:pt x="13230" y="12965"/>
                  </a:cubicBezTo>
                  <a:cubicBezTo>
                    <a:pt x="14011" y="12263"/>
                    <a:pt x="15114" y="10751"/>
                    <a:pt x="15803" y="9725"/>
                  </a:cubicBezTo>
                  <a:cubicBezTo>
                    <a:pt x="16493" y="8699"/>
                    <a:pt x="16768" y="8159"/>
                    <a:pt x="16814" y="8159"/>
                  </a:cubicBezTo>
                  <a:cubicBezTo>
                    <a:pt x="16860" y="8159"/>
                    <a:pt x="16676" y="8699"/>
                    <a:pt x="16539" y="9239"/>
                  </a:cubicBezTo>
                  <a:cubicBezTo>
                    <a:pt x="16401" y="9779"/>
                    <a:pt x="16309" y="10319"/>
                    <a:pt x="16493" y="10643"/>
                  </a:cubicBezTo>
                  <a:cubicBezTo>
                    <a:pt x="16676" y="10967"/>
                    <a:pt x="17136" y="11075"/>
                    <a:pt x="17550" y="10859"/>
                  </a:cubicBezTo>
                  <a:cubicBezTo>
                    <a:pt x="17963" y="10643"/>
                    <a:pt x="18331" y="10103"/>
                    <a:pt x="18653" y="9563"/>
                  </a:cubicBezTo>
                  <a:cubicBezTo>
                    <a:pt x="18974" y="9023"/>
                    <a:pt x="19250" y="8483"/>
                    <a:pt x="19434" y="8483"/>
                  </a:cubicBezTo>
                  <a:cubicBezTo>
                    <a:pt x="19618" y="8483"/>
                    <a:pt x="19710" y="9023"/>
                    <a:pt x="19985" y="10589"/>
                  </a:cubicBezTo>
                  <a:cubicBezTo>
                    <a:pt x="20261" y="12155"/>
                    <a:pt x="20721" y="14747"/>
                    <a:pt x="20996" y="16367"/>
                  </a:cubicBezTo>
                  <a:cubicBezTo>
                    <a:pt x="21272" y="17987"/>
                    <a:pt x="21364" y="18635"/>
                    <a:pt x="21410" y="19229"/>
                  </a:cubicBezTo>
                  <a:cubicBezTo>
                    <a:pt x="21456" y="19823"/>
                    <a:pt x="21456" y="20363"/>
                    <a:pt x="21272" y="20795"/>
                  </a:cubicBezTo>
                  <a:cubicBezTo>
                    <a:pt x="21088" y="21227"/>
                    <a:pt x="20721" y="21551"/>
                    <a:pt x="19664" y="21173"/>
                  </a:cubicBezTo>
                  <a:cubicBezTo>
                    <a:pt x="18607" y="20795"/>
                    <a:pt x="16860" y="19715"/>
                    <a:pt x="15114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345787" y="2199216"/>
              <a:ext cx="248004" cy="3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1" fill="norm" stroke="1" extrusionOk="0">
                  <a:moveTo>
                    <a:pt x="8032" y="15511"/>
                  </a:moveTo>
                  <a:cubicBezTo>
                    <a:pt x="7851" y="14787"/>
                    <a:pt x="7669" y="14062"/>
                    <a:pt x="7215" y="13337"/>
                  </a:cubicBezTo>
                  <a:cubicBezTo>
                    <a:pt x="6761" y="12612"/>
                    <a:pt x="6035" y="11887"/>
                    <a:pt x="5309" y="11742"/>
                  </a:cubicBezTo>
                  <a:cubicBezTo>
                    <a:pt x="4583" y="11597"/>
                    <a:pt x="3857" y="12032"/>
                    <a:pt x="2950" y="13482"/>
                  </a:cubicBezTo>
                  <a:cubicBezTo>
                    <a:pt x="2042" y="14932"/>
                    <a:pt x="953" y="17396"/>
                    <a:pt x="409" y="18991"/>
                  </a:cubicBezTo>
                  <a:cubicBezTo>
                    <a:pt x="-136" y="20585"/>
                    <a:pt x="-136" y="21310"/>
                    <a:pt x="409" y="21455"/>
                  </a:cubicBezTo>
                  <a:cubicBezTo>
                    <a:pt x="953" y="21600"/>
                    <a:pt x="2042" y="21165"/>
                    <a:pt x="3767" y="19208"/>
                  </a:cubicBezTo>
                  <a:cubicBezTo>
                    <a:pt x="5491" y="17251"/>
                    <a:pt x="7851" y="13772"/>
                    <a:pt x="9575" y="10655"/>
                  </a:cubicBezTo>
                  <a:cubicBezTo>
                    <a:pt x="11299" y="7538"/>
                    <a:pt x="12388" y="4784"/>
                    <a:pt x="13024" y="2899"/>
                  </a:cubicBezTo>
                  <a:cubicBezTo>
                    <a:pt x="13659" y="1015"/>
                    <a:pt x="13840" y="0"/>
                    <a:pt x="13659" y="0"/>
                  </a:cubicBezTo>
                  <a:cubicBezTo>
                    <a:pt x="13477" y="0"/>
                    <a:pt x="12933" y="1015"/>
                    <a:pt x="12388" y="3479"/>
                  </a:cubicBezTo>
                  <a:cubicBezTo>
                    <a:pt x="11844" y="5944"/>
                    <a:pt x="11299" y="9858"/>
                    <a:pt x="11027" y="12177"/>
                  </a:cubicBezTo>
                  <a:cubicBezTo>
                    <a:pt x="10755" y="14497"/>
                    <a:pt x="10755" y="15221"/>
                    <a:pt x="11027" y="15874"/>
                  </a:cubicBezTo>
                  <a:cubicBezTo>
                    <a:pt x="11299" y="16526"/>
                    <a:pt x="11844" y="17106"/>
                    <a:pt x="12661" y="17251"/>
                  </a:cubicBezTo>
                  <a:cubicBezTo>
                    <a:pt x="13477" y="17396"/>
                    <a:pt x="14567" y="17106"/>
                    <a:pt x="15383" y="16526"/>
                  </a:cubicBezTo>
                  <a:cubicBezTo>
                    <a:pt x="16200" y="15946"/>
                    <a:pt x="16745" y="15077"/>
                    <a:pt x="17198" y="14279"/>
                  </a:cubicBezTo>
                  <a:cubicBezTo>
                    <a:pt x="17652" y="13482"/>
                    <a:pt x="18015" y="12757"/>
                    <a:pt x="17743" y="12612"/>
                  </a:cubicBezTo>
                  <a:cubicBezTo>
                    <a:pt x="17471" y="12467"/>
                    <a:pt x="16563" y="12902"/>
                    <a:pt x="15746" y="13844"/>
                  </a:cubicBezTo>
                  <a:cubicBezTo>
                    <a:pt x="14930" y="14787"/>
                    <a:pt x="14203" y="16236"/>
                    <a:pt x="13840" y="17396"/>
                  </a:cubicBezTo>
                  <a:cubicBezTo>
                    <a:pt x="13477" y="18556"/>
                    <a:pt x="13477" y="19426"/>
                    <a:pt x="13931" y="19933"/>
                  </a:cubicBezTo>
                  <a:cubicBezTo>
                    <a:pt x="14385" y="20440"/>
                    <a:pt x="15293" y="20585"/>
                    <a:pt x="16109" y="20368"/>
                  </a:cubicBezTo>
                  <a:cubicBezTo>
                    <a:pt x="16926" y="20150"/>
                    <a:pt x="17652" y="19570"/>
                    <a:pt x="18560" y="18628"/>
                  </a:cubicBezTo>
                  <a:cubicBezTo>
                    <a:pt x="19467" y="17686"/>
                    <a:pt x="20556" y="16381"/>
                    <a:pt x="21010" y="15294"/>
                  </a:cubicBezTo>
                  <a:cubicBezTo>
                    <a:pt x="21464" y="14207"/>
                    <a:pt x="21282" y="13337"/>
                    <a:pt x="20738" y="12974"/>
                  </a:cubicBezTo>
                  <a:cubicBezTo>
                    <a:pt x="20193" y="12612"/>
                    <a:pt x="19286" y="12757"/>
                    <a:pt x="18378" y="12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958687" y="2215877"/>
              <a:ext cx="331664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5" fill="norm" stroke="1" extrusionOk="0">
                  <a:moveTo>
                    <a:pt x="3375" y="5006"/>
                  </a:moveTo>
                  <a:cubicBezTo>
                    <a:pt x="2829" y="8661"/>
                    <a:pt x="2282" y="12317"/>
                    <a:pt x="1940" y="14726"/>
                  </a:cubicBezTo>
                  <a:cubicBezTo>
                    <a:pt x="1598" y="17135"/>
                    <a:pt x="1462" y="18298"/>
                    <a:pt x="1188" y="19378"/>
                  </a:cubicBezTo>
                  <a:cubicBezTo>
                    <a:pt x="915" y="20458"/>
                    <a:pt x="505" y="21455"/>
                    <a:pt x="231" y="21455"/>
                  </a:cubicBezTo>
                  <a:cubicBezTo>
                    <a:pt x="-42" y="21455"/>
                    <a:pt x="-179" y="20458"/>
                    <a:pt x="436" y="17218"/>
                  </a:cubicBezTo>
                  <a:cubicBezTo>
                    <a:pt x="1051" y="13978"/>
                    <a:pt x="2418" y="8495"/>
                    <a:pt x="3170" y="5338"/>
                  </a:cubicBezTo>
                  <a:cubicBezTo>
                    <a:pt x="3922" y="2181"/>
                    <a:pt x="4059" y="1350"/>
                    <a:pt x="4401" y="1433"/>
                  </a:cubicBezTo>
                  <a:cubicBezTo>
                    <a:pt x="4743" y="1517"/>
                    <a:pt x="5289" y="2513"/>
                    <a:pt x="5973" y="5006"/>
                  </a:cubicBezTo>
                  <a:cubicBezTo>
                    <a:pt x="6656" y="7498"/>
                    <a:pt x="7477" y="11486"/>
                    <a:pt x="8092" y="13978"/>
                  </a:cubicBezTo>
                  <a:cubicBezTo>
                    <a:pt x="8707" y="16470"/>
                    <a:pt x="9117" y="17467"/>
                    <a:pt x="9596" y="18298"/>
                  </a:cubicBezTo>
                  <a:cubicBezTo>
                    <a:pt x="10074" y="19129"/>
                    <a:pt x="10621" y="19793"/>
                    <a:pt x="11373" y="19710"/>
                  </a:cubicBezTo>
                  <a:cubicBezTo>
                    <a:pt x="12125" y="19627"/>
                    <a:pt x="13082" y="18797"/>
                    <a:pt x="14380" y="16055"/>
                  </a:cubicBezTo>
                  <a:cubicBezTo>
                    <a:pt x="15679" y="13313"/>
                    <a:pt x="17320" y="8661"/>
                    <a:pt x="18277" y="5920"/>
                  </a:cubicBezTo>
                  <a:cubicBezTo>
                    <a:pt x="19234" y="3178"/>
                    <a:pt x="19507" y="2347"/>
                    <a:pt x="19712" y="1517"/>
                  </a:cubicBezTo>
                  <a:cubicBezTo>
                    <a:pt x="19917" y="686"/>
                    <a:pt x="20054" y="-145"/>
                    <a:pt x="20122" y="21"/>
                  </a:cubicBezTo>
                  <a:cubicBezTo>
                    <a:pt x="20191" y="187"/>
                    <a:pt x="20191" y="1350"/>
                    <a:pt x="20396" y="2264"/>
                  </a:cubicBezTo>
                  <a:cubicBezTo>
                    <a:pt x="20601" y="3178"/>
                    <a:pt x="21011" y="3843"/>
                    <a:pt x="21421" y="4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286116" y="2286944"/>
              <a:ext cx="118051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84" fill="norm" stroke="1" extrusionOk="0">
                  <a:moveTo>
                    <a:pt x="8716" y="1304"/>
                  </a:moveTo>
                  <a:cubicBezTo>
                    <a:pt x="6821" y="1538"/>
                    <a:pt x="4926" y="1773"/>
                    <a:pt x="3221" y="3769"/>
                  </a:cubicBezTo>
                  <a:cubicBezTo>
                    <a:pt x="1516" y="5765"/>
                    <a:pt x="0" y="9521"/>
                    <a:pt x="0" y="12808"/>
                  </a:cubicBezTo>
                  <a:cubicBezTo>
                    <a:pt x="0" y="16095"/>
                    <a:pt x="1516" y="18912"/>
                    <a:pt x="4168" y="20204"/>
                  </a:cubicBezTo>
                  <a:cubicBezTo>
                    <a:pt x="6821" y="21495"/>
                    <a:pt x="10611" y="21260"/>
                    <a:pt x="14021" y="18912"/>
                  </a:cubicBezTo>
                  <a:cubicBezTo>
                    <a:pt x="17432" y="16565"/>
                    <a:pt x="20463" y="12104"/>
                    <a:pt x="21032" y="8817"/>
                  </a:cubicBezTo>
                  <a:cubicBezTo>
                    <a:pt x="21600" y="5530"/>
                    <a:pt x="19705" y="3417"/>
                    <a:pt x="18000" y="2008"/>
                  </a:cubicBezTo>
                  <a:cubicBezTo>
                    <a:pt x="16295" y="599"/>
                    <a:pt x="14779" y="-105"/>
                    <a:pt x="13453" y="12"/>
                  </a:cubicBezTo>
                  <a:cubicBezTo>
                    <a:pt x="12126" y="130"/>
                    <a:pt x="10989" y="1069"/>
                    <a:pt x="11368" y="2360"/>
                  </a:cubicBezTo>
                  <a:cubicBezTo>
                    <a:pt x="11747" y="3652"/>
                    <a:pt x="13642" y="5295"/>
                    <a:pt x="15537" y="6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1519313" y="2305050"/>
              <a:ext cx="25038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5452"/>
                    <a:pt x="10491" y="10905"/>
                    <a:pt x="6891" y="14155"/>
                  </a:cubicBezTo>
                  <a:cubicBezTo>
                    <a:pt x="3291" y="17406"/>
                    <a:pt x="1491" y="18454"/>
                    <a:pt x="591" y="19503"/>
                  </a:cubicBezTo>
                  <a:cubicBezTo>
                    <a:pt x="-309" y="20551"/>
                    <a:pt x="-309" y="21600"/>
                    <a:pt x="1491" y="21600"/>
                  </a:cubicBezTo>
                  <a:cubicBezTo>
                    <a:pt x="3291" y="21600"/>
                    <a:pt x="6891" y="20551"/>
                    <a:pt x="10491" y="1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445835" y="2260600"/>
              <a:ext cx="21281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613" y="21600"/>
                  </a:moveTo>
                  <a:cubicBezTo>
                    <a:pt x="757" y="18831"/>
                    <a:pt x="-98" y="16062"/>
                    <a:pt x="9" y="14123"/>
                  </a:cubicBezTo>
                  <a:cubicBezTo>
                    <a:pt x="116" y="12185"/>
                    <a:pt x="1185" y="11077"/>
                    <a:pt x="4393" y="9415"/>
                  </a:cubicBezTo>
                  <a:cubicBezTo>
                    <a:pt x="7601" y="7754"/>
                    <a:pt x="12948" y="5538"/>
                    <a:pt x="16155" y="3877"/>
                  </a:cubicBezTo>
                  <a:cubicBezTo>
                    <a:pt x="19363" y="2215"/>
                    <a:pt x="20433" y="1108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024887" y="3154212"/>
              <a:ext cx="214164" cy="13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73" fill="norm" stroke="1" extrusionOk="0">
                  <a:moveTo>
                    <a:pt x="11261" y="6931"/>
                  </a:moveTo>
                  <a:cubicBezTo>
                    <a:pt x="11473" y="5343"/>
                    <a:pt x="11685" y="3754"/>
                    <a:pt x="11367" y="2325"/>
                  </a:cubicBezTo>
                  <a:cubicBezTo>
                    <a:pt x="11050" y="896"/>
                    <a:pt x="10202" y="-375"/>
                    <a:pt x="8720" y="101"/>
                  </a:cubicBezTo>
                  <a:cubicBezTo>
                    <a:pt x="7238" y="578"/>
                    <a:pt x="5120" y="2801"/>
                    <a:pt x="3532" y="5343"/>
                  </a:cubicBezTo>
                  <a:cubicBezTo>
                    <a:pt x="1944" y="7884"/>
                    <a:pt x="885" y="10743"/>
                    <a:pt x="355" y="12966"/>
                  </a:cubicBezTo>
                  <a:cubicBezTo>
                    <a:pt x="-174" y="15190"/>
                    <a:pt x="-174" y="16778"/>
                    <a:pt x="779" y="17572"/>
                  </a:cubicBezTo>
                  <a:cubicBezTo>
                    <a:pt x="1732" y="18366"/>
                    <a:pt x="3638" y="18366"/>
                    <a:pt x="5438" y="16778"/>
                  </a:cubicBezTo>
                  <a:cubicBezTo>
                    <a:pt x="7238" y="15190"/>
                    <a:pt x="8932" y="12013"/>
                    <a:pt x="10097" y="9631"/>
                  </a:cubicBezTo>
                  <a:cubicBezTo>
                    <a:pt x="11261" y="7249"/>
                    <a:pt x="11897" y="5660"/>
                    <a:pt x="12320" y="5660"/>
                  </a:cubicBezTo>
                  <a:cubicBezTo>
                    <a:pt x="12744" y="5660"/>
                    <a:pt x="12955" y="7249"/>
                    <a:pt x="13167" y="9313"/>
                  </a:cubicBezTo>
                  <a:cubicBezTo>
                    <a:pt x="13379" y="11378"/>
                    <a:pt x="13591" y="13919"/>
                    <a:pt x="14014" y="16143"/>
                  </a:cubicBezTo>
                  <a:cubicBezTo>
                    <a:pt x="14438" y="18366"/>
                    <a:pt x="15073" y="20272"/>
                    <a:pt x="15920" y="20749"/>
                  </a:cubicBezTo>
                  <a:cubicBezTo>
                    <a:pt x="16767" y="21225"/>
                    <a:pt x="17826" y="20272"/>
                    <a:pt x="18779" y="18843"/>
                  </a:cubicBezTo>
                  <a:cubicBezTo>
                    <a:pt x="19732" y="17413"/>
                    <a:pt x="20579" y="15507"/>
                    <a:pt x="21426" y="13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283500" y="2921000"/>
              <a:ext cx="31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972"/>
                    <a:pt x="5760" y="7945"/>
                    <a:pt x="9360" y="11545"/>
                  </a:cubicBezTo>
                  <a:cubicBezTo>
                    <a:pt x="12960" y="15145"/>
                    <a:pt x="17280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331622" y="2878288"/>
              <a:ext cx="812056" cy="53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8" fill="norm" stroke="1" extrusionOk="0">
                  <a:moveTo>
                    <a:pt x="71" y="11665"/>
                  </a:moveTo>
                  <a:cubicBezTo>
                    <a:pt x="15" y="11240"/>
                    <a:pt x="-41" y="10815"/>
                    <a:pt x="43" y="10730"/>
                  </a:cubicBezTo>
                  <a:cubicBezTo>
                    <a:pt x="127" y="10645"/>
                    <a:pt x="352" y="10900"/>
                    <a:pt x="688" y="11623"/>
                  </a:cubicBezTo>
                  <a:cubicBezTo>
                    <a:pt x="1025" y="12346"/>
                    <a:pt x="1474" y="13536"/>
                    <a:pt x="1670" y="14387"/>
                  </a:cubicBezTo>
                  <a:cubicBezTo>
                    <a:pt x="1867" y="15237"/>
                    <a:pt x="1810" y="15747"/>
                    <a:pt x="1754" y="15790"/>
                  </a:cubicBezTo>
                  <a:cubicBezTo>
                    <a:pt x="1698" y="15832"/>
                    <a:pt x="1642" y="15407"/>
                    <a:pt x="1670" y="14429"/>
                  </a:cubicBezTo>
                  <a:cubicBezTo>
                    <a:pt x="1698" y="13451"/>
                    <a:pt x="1810" y="11921"/>
                    <a:pt x="2007" y="10985"/>
                  </a:cubicBezTo>
                  <a:cubicBezTo>
                    <a:pt x="2203" y="10050"/>
                    <a:pt x="2484" y="9710"/>
                    <a:pt x="2708" y="9752"/>
                  </a:cubicBezTo>
                  <a:cubicBezTo>
                    <a:pt x="2933" y="9795"/>
                    <a:pt x="3101" y="10220"/>
                    <a:pt x="3185" y="10645"/>
                  </a:cubicBezTo>
                  <a:cubicBezTo>
                    <a:pt x="3269" y="11070"/>
                    <a:pt x="3269" y="11495"/>
                    <a:pt x="3353" y="11878"/>
                  </a:cubicBezTo>
                  <a:cubicBezTo>
                    <a:pt x="3437" y="12261"/>
                    <a:pt x="3606" y="12601"/>
                    <a:pt x="3830" y="12728"/>
                  </a:cubicBezTo>
                  <a:cubicBezTo>
                    <a:pt x="4055" y="12856"/>
                    <a:pt x="4335" y="12771"/>
                    <a:pt x="4644" y="12346"/>
                  </a:cubicBezTo>
                  <a:cubicBezTo>
                    <a:pt x="4952" y="11921"/>
                    <a:pt x="5289" y="11155"/>
                    <a:pt x="5457" y="10517"/>
                  </a:cubicBezTo>
                  <a:cubicBezTo>
                    <a:pt x="5625" y="9880"/>
                    <a:pt x="5625" y="9369"/>
                    <a:pt x="5485" y="9199"/>
                  </a:cubicBezTo>
                  <a:cubicBezTo>
                    <a:pt x="5345" y="9029"/>
                    <a:pt x="5064" y="9199"/>
                    <a:pt x="4812" y="9667"/>
                  </a:cubicBezTo>
                  <a:cubicBezTo>
                    <a:pt x="4560" y="10135"/>
                    <a:pt x="4335" y="10900"/>
                    <a:pt x="4223" y="11495"/>
                  </a:cubicBezTo>
                  <a:cubicBezTo>
                    <a:pt x="4111" y="12091"/>
                    <a:pt x="4111" y="12516"/>
                    <a:pt x="4167" y="12984"/>
                  </a:cubicBezTo>
                  <a:cubicBezTo>
                    <a:pt x="4223" y="13451"/>
                    <a:pt x="4335" y="13961"/>
                    <a:pt x="4616" y="14302"/>
                  </a:cubicBezTo>
                  <a:cubicBezTo>
                    <a:pt x="4896" y="14642"/>
                    <a:pt x="5345" y="14812"/>
                    <a:pt x="6074" y="14472"/>
                  </a:cubicBezTo>
                  <a:cubicBezTo>
                    <a:pt x="6804" y="14132"/>
                    <a:pt x="7814" y="13281"/>
                    <a:pt x="8403" y="12686"/>
                  </a:cubicBezTo>
                  <a:cubicBezTo>
                    <a:pt x="8992" y="12091"/>
                    <a:pt x="9160" y="11750"/>
                    <a:pt x="9104" y="11538"/>
                  </a:cubicBezTo>
                  <a:cubicBezTo>
                    <a:pt x="9048" y="11325"/>
                    <a:pt x="8767" y="11240"/>
                    <a:pt x="8543" y="11368"/>
                  </a:cubicBezTo>
                  <a:cubicBezTo>
                    <a:pt x="8318" y="11495"/>
                    <a:pt x="8150" y="11836"/>
                    <a:pt x="8038" y="12218"/>
                  </a:cubicBezTo>
                  <a:cubicBezTo>
                    <a:pt x="7926" y="12601"/>
                    <a:pt x="7870" y="13026"/>
                    <a:pt x="7926" y="13409"/>
                  </a:cubicBezTo>
                  <a:cubicBezTo>
                    <a:pt x="7982" y="13791"/>
                    <a:pt x="8150" y="14132"/>
                    <a:pt x="8375" y="14174"/>
                  </a:cubicBezTo>
                  <a:cubicBezTo>
                    <a:pt x="8599" y="14217"/>
                    <a:pt x="8880" y="13961"/>
                    <a:pt x="9104" y="13494"/>
                  </a:cubicBezTo>
                  <a:cubicBezTo>
                    <a:pt x="9328" y="13026"/>
                    <a:pt x="9497" y="12346"/>
                    <a:pt x="9609" y="12218"/>
                  </a:cubicBezTo>
                  <a:cubicBezTo>
                    <a:pt x="9721" y="12091"/>
                    <a:pt x="9777" y="12516"/>
                    <a:pt x="9945" y="12813"/>
                  </a:cubicBezTo>
                  <a:cubicBezTo>
                    <a:pt x="10114" y="13111"/>
                    <a:pt x="10394" y="13281"/>
                    <a:pt x="11011" y="13196"/>
                  </a:cubicBezTo>
                  <a:cubicBezTo>
                    <a:pt x="11629" y="13111"/>
                    <a:pt x="12582" y="12771"/>
                    <a:pt x="13171" y="12388"/>
                  </a:cubicBezTo>
                  <a:cubicBezTo>
                    <a:pt x="13761" y="12006"/>
                    <a:pt x="13985" y="11580"/>
                    <a:pt x="14153" y="11155"/>
                  </a:cubicBezTo>
                  <a:cubicBezTo>
                    <a:pt x="14322" y="10730"/>
                    <a:pt x="14434" y="10305"/>
                    <a:pt x="14350" y="10135"/>
                  </a:cubicBezTo>
                  <a:cubicBezTo>
                    <a:pt x="14265" y="9965"/>
                    <a:pt x="13985" y="10050"/>
                    <a:pt x="13676" y="10475"/>
                  </a:cubicBezTo>
                  <a:cubicBezTo>
                    <a:pt x="13368" y="10900"/>
                    <a:pt x="13031" y="11665"/>
                    <a:pt x="12863" y="12346"/>
                  </a:cubicBezTo>
                  <a:cubicBezTo>
                    <a:pt x="12695" y="13026"/>
                    <a:pt x="12695" y="13621"/>
                    <a:pt x="12835" y="13961"/>
                  </a:cubicBezTo>
                  <a:cubicBezTo>
                    <a:pt x="12975" y="14302"/>
                    <a:pt x="13256" y="14387"/>
                    <a:pt x="13480" y="14259"/>
                  </a:cubicBezTo>
                  <a:cubicBezTo>
                    <a:pt x="13704" y="14132"/>
                    <a:pt x="13873" y="13791"/>
                    <a:pt x="14294" y="12473"/>
                  </a:cubicBezTo>
                  <a:cubicBezTo>
                    <a:pt x="14714" y="11155"/>
                    <a:pt x="15388" y="8859"/>
                    <a:pt x="15864" y="6776"/>
                  </a:cubicBezTo>
                  <a:cubicBezTo>
                    <a:pt x="16341" y="4692"/>
                    <a:pt x="16622" y="2821"/>
                    <a:pt x="16762" y="1673"/>
                  </a:cubicBezTo>
                  <a:cubicBezTo>
                    <a:pt x="16902" y="525"/>
                    <a:pt x="16902" y="100"/>
                    <a:pt x="16762" y="15"/>
                  </a:cubicBezTo>
                  <a:cubicBezTo>
                    <a:pt x="16622" y="-70"/>
                    <a:pt x="16341" y="185"/>
                    <a:pt x="16089" y="1206"/>
                  </a:cubicBezTo>
                  <a:cubicBezTo>
                    <a:pt x="15836" y="2226"/>
                    <a:pt x="15612" y="4012"/>
                    <a:pt x="15584" y="5585"/>
                  </a:cubicBezTo>
                  <a:cubicBezTo>
                    <a:pt x="15556" y="7158"/>
                    <a:pt x="15724" y="8519"/>
                    <a:pt x="15949" y="9327"/>
                  </a:cubicBezTo>
                  <a:cubicBezTo>
                    <a:pt x="16173" y="10135"/>
                    <a:pt x="16454" y="10390"/>
                    <a:pt x="16678" y="10347"/>
                  </a:cubicBezTo>
                  <a:cubicBezTo>
                    <a:pt x="16902" y="10305"/>
                    <a:pt x="17071" y="9965"/>
                    <a:pt x="17211" y="9582"/>
                  </a:cubicBezTo>
                  <a:cubicBezTo>
                    <a:pt x="17351" y="9199"/>
                    <a:pt x="17463" y="8774"/>
                    <a:pt x="17548" y="8349"/>
                  </a:cubicBezTo>
                  <a:cubicBezTo>
                    <a:pt x="17632" y="7924"/>
                    <a:pt x="17688" y="7499"/>
                    <a:pt x="17716" y="7499"/>
                  </a:cubicBezTo>
                  <a:cubicBezTo>
                    <a:pt x="17744" y="7499"/>
                    <a:pt x="17744" y="7924"/>
                    <a:pt x="17772" y="8349"/>
                  </a:cubicBezTo>
                  <a:cubicBezTo>
                    <a:pt x="17800" y="8774"/>
                    <a:pt x="17856" y="9199"/>
                    <a:pt x="17968" y="9582"/>
                  </a:cubicBezTo>
                  <a:cubicBezTo>
                    <a:pt x="18081" y="9965"/>
                    <a:pt x="18249" y="10305"/>
                    <a:pt x="18473" y="10475"/>
                  </a:cubicBezTo>
                  <a:cubicBezTo>
                    <a:pt x="18698" y="10645"/>
                    <a:pt x="18978" y="10645"/>
                    <a:pt x="19231" y="10475"/>
                  </a:cubicBezTo>
                  <a:cubicBezTo>
                    <a:pt x="19483" y="10305"/>
                    <a:pt x="19708" y="9965"/>
                    <a:pt x="19876" y="9582"/>
                  </a:cubicBezTo>
                  <a:cubicBezTo>
                    <a:pt x="20044" y="9199"/>
                    <a:pt x="20156" y="8774"/>
                    <a:pt x="20241" y="8306"/>
                  </a:cubicBezTo>
                  <a:cubicBezTo>
                    <a:pt x="20325" y="7839"/>
                    <a:pt x="20381" y="7328"/>
                    <a:pt x="20409" y="7328"/>
                  </a:cubicBezTo>
                  <a:cubicBezTo>
                    <a:pt x="20437" y="7328"/>
                    <a:pt x="20437" y="7839"/>
                    <a:pt x="20549" y="9072"/>
                  </a:cubicBezTo>
                  <a:cubicBezTo>
                    <a:pt x="20661" y="10305"/>
                    <a:pt x="20886" y="12261"/>
                    <a:pt x="21082" y="14089"/>
                  </a:cubicBezTo>
                  <a:cubicBezTo>
                    <a:pt x="21278" y="15917"/>
                    <a:pt x="21447" y="17618"/>
                    <a:pt x="21503" y="18724"/>
                  </a:cubicBezTo>
                  <a:cubicBezTo>
                    <a:pt x="21559" y="19829"/>
                    <a:pt x="21503" y="20339"/>
                    <a:pt x="21363" y="20765"/>
                  </a:cubicBezTo>
                  <a:cubicBezTo>
                    <a:pt x="21222" y="21190"/>
                    <a:pt x="20998" y="21530"/>
                    <a:pt x="20437" y="21445"/>
                  </a:cubicBezTo>
                  <a:cubicBezTo>
                    <a:pt x="19876" y="21360"/>
                    <a:pt x="18978" y="20850"/>
                    <a:pt x="18081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534450" y="2827866"/>
              <a:ext cx="184151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95"/>
                  </a:moveTo>
                  <a:cubicBezTo>
                    <a:pt x="2234" y="13087"/>
                    <a:pt x="4469" y="12579"/>
                    <a:pt x="6703" y="11118"/>
                  </a:cubicBezTo>
                  <a:cubicBezTo>
                    <a:pt x="8938" y="9656"/>
                    <a:pt x="11172" y="7242"/>
                    <a:pt x="12414" y="5527"/>
                  </a:cubicBezTo>
                  <a:cubicBezTo>
                    <a:pt x="13655" y="3812"/>
                    <a:pt x="13903" y="2795"/>
                    <a:pt x="14028" y="1842"/>
                  </a:cubicBezTo>
                  <a:cubicBezTo>
                    <a:pt x="14152" y="889"/>
                    <a:pt x="14152" y="0"/>
                    <a:pt x="13779" y="0"/>
                  </a:cubicBezTo>
                  <a:cubicBezTo>
                    <a:pt x="13407" y="0"/>
                    <a:pt x="12662" y="889"/>
                    <a:pt x="12041" y="3558"/>
                  </a:cubicBezTo>
                  <a:cubicBezTo>
                    <a:pt x="11421" y="6226"/>
                    <a:pt x="10924" y="10673"/>
                    <a:pt x="10676" y="13659"/>
                  </a:cubicBezTo>
                  <a:cubicBezTo>
                    <a:pt x="10428" y="16645"/>
                    <a:pt x="10428" y="18169"/>
                    <a:pt x="10179" y="19376"/>
                  </a:cubicBezTo>
                  <a:cubicBezTo>
                    <a:pt x="9931" y="20584"/>
                    <a:pt x="9434" y="21473"/>
                    <a:pt x="9186" y="21473"/>
                  </a:cubicBezTo>
                  <a:cubicBezTo>
                    <a:pt x="8938" y="21473"/>
                    <a:pt x="8938" y="20584"/>
                    <a:pt x="9062" y="19758"/>
                  </a:cubicBezTo>
                  <a:cubicBezTo>
                    <a:pt x="9186" y="18932"/>
                    <a:pt x="9434" y="18169"/>
                    <a:pt x="9931" y="17407"/>
                  </a:cubicBezTo>
                  <a:cubicBezTo>
                    <a:pt x="10428" y="16645"/>
                    <a:pt x="11172" y="15882"/>
                    <a:pt x="12166" y="15438"/>
                  </a:cubicBezTo>
                  <a:cubicBezTo>
                    <a:pt x="13159" y="14993"/>
                    <a:pt x="14400" y="14866"/>
                    <a:pt x="15766" y="15056"/>
                  </a:cubicBezTo>
                  <a:cubicBezTo>
                    <a:pt x="17131" y="15247"/>
                    <a:pt x="18621" y="15755"/>
                    <a:pt x="19614" y="16899"/>
                  </a:cubicBezTo>
                  <a:cubicBezTo>
                    <a:pt x="20607" y="18042"/>
                    <a:pt x="21103" y="198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751358" y="3042592"/>
              <a:ext cx="227593" cy="13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5" fill="norm" stroke="1" extrusionOk="0">
                  <a:moveTo>
                    <a:pt x="7105" y="7161"/>
                  </a:moveTo>
                  <a:cubicBezTo>
                    <a:pt x="7105" y="5419"/>
                    <a:pt x="7105" y="3677"/>
                    <a:pt x="6705" y="2284"/>
                  </a:cubicBezTo>
                  <a:cubicBezTo>
                    <a:pt x="6305" y="890"/>
                    <a:pt x="5505" y="-155"/>
                    <a:pt x="4605" y="19"/>
                  </a:cubicBezTo>
                  <a:cubicBezTo>
                    <a:pt x="3705" y="193"/>
                    <a:pt x="2705" y="1587"/>
                    <a:pt x="1905" y="4374"/>
                  </a:cubicBezTo>
                  <a:cubicBezTo>
                    <a:pt x="1105" y="7161"/>
                    <a:pt x="505" y="11342"/>
                    <a:pt x="205" y="14303"/>
                  </a:cubicBezTo>
                  <a:cubicBezTo>
                    <a:pt x="-95" y="17264"/>
                    <a:pt x="-95" y="19006"/>
                    <a:pt x="405" y="19529"/>
                  </a:cubicBezTo>
                  <a:cubicBezTo>
                    <a:pt x="905" y="20051"/>
                    <a:pt x="1905" y="19355"/>
                    <a:pt x="3105" y="17613"/>
                  </a:cubicBezTo>
                  <a:cubicBezTo>
                    <a:pt x="4305" y="15871"/>
                    <a:pt x="5705" y="13084"/>
                    <a:pt x="6905" y="11516"/>
                  </a:cubicBezTo>
                  <a:cubicBezTo>
                    <a:pt x="8105" y="9948"/>
                    <a:pt x="9105" y="9600"/>
                    <a:pt x="9905" y="10122"/>
                  </a:cubicBezTo>
                  <a:cubicBezTo>
                    <a:pt x="10705" y="10645"/>
                    <a:pt x="11305" y="12039"/>
                    <a:pt x="11705" y="13606"/>
                  </a:cubicBezTo>
                  <a:cubicBezTo>
                    <a:pt x="12105" y="15174"/>
                    <a:pt x="12305" y="16916"/>
                    <a:pt x="12705" y="18484"/>
                  </a:cubicBezTo>
                  <a:cubicBezTo>
                    <a:pt x="13105" y="20051"/>
                    <a:pt x="13705" y="21445"/>
                    <a:pt x="14405" y="21445"/>
                  </a:cubicBezTo>
                  <a:cubicBezTo>
                    <a:pt x="15105" y="21445"/>
                    <a:pt x="15905" y="20051"/>
                    <a:pt x="17105" y="17787"/>
                  </a:cubicBezTo>
                  <a:cubicBezTo>
                    <a:pt x="18305" y="15522"/>
                    <a:pt x="19905" y="12387"/>
                    <a:pt x="21505" y="9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017050" y="3081066"/>
              <a:ext cx="152401" cy="11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9017"/>
                  </a:moveTo>
                  <a:cubicBezTo>
                    <a:pt x="1500" y="8631"/>
                    <a:pt x="3000" y="8245"/>
                    <a:pt x="4500" y="6510"/>
                  </a:cubicBezTo>
                  <a:cubicBezTo>
                    <a:pt x="6000" y="4774"/>
                    <a:pt x="7500" y="1688"/>
                    <a:pt x="7500" y="531"/>
                  </a:cubicBezTo>
                  <a:cubicBezTo>
                    <a:pt x="7500" y="-626"/>
                    <a:pt x="6000" y="145"/>
                    <a:pt x="4500" y="2460"/>
                  </a:cubicBezTo>
                  <a:cubicBezTo>
                    <a:pt x="3000" y="4774"/>
                    <a:pt x="1500" y="8631"/>
                    <a:pt x="750" y="11717"/>
                  </a:cubicBezTo>
                  <a:cubicBezTo>
                    <a:pt x="0" y="14803"/>
                    <a:pt x="0" y="17117"/>
                    <a:pt x="1800" y="18660"/>
                  </a:cubicBezTo>
                  <a:cubicBezTo>
                    <a:pt x="3600" y="20203"/>
                    <a:pt x="7200" y="20974"/>
                    <a:pt x="10800" y="20588"/>
                  </a:cubicBezTo>
                  <a:cubicBezTo>
                    <a:pt x="14400" y="20203"/>
                    <a:pt x="18000" y="18660"/>
                    <a:pt x="21600" y="17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9555580" y="3067050"/>
              <a:ext cx="31237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7089" y="6574"/>
                  </a:moveTo>
                  <a:cubicBezTo>
                    <a:pt x="6797" y="5009"/>
                    <a:pt x="6506" y="3443"/>
                    <a:pt x="6068" y="2191"/>
                  </a:cubicBezTo>
                  <a:cubicBezTo>
                    <a:pt x="5630" y="939"/>
                    <a:pt x="5046" y="0"/>
                    <a:pt x="4462" y="0"/>
                  </a:cubicBezTo>
                  <a:cubicBezTo>
                    <a:pt x="3879" y="0"/>
                    <a:pt x="3295" y="939"/>
                    <a:pt x="2638" y="3130"/>
                  </a:cubicBezTo>
                  <a:cubicBezTo>
                    <a:pt x="1981" y="5322"/>
                    <a:pt x="1252" y="8765"/>
                    <a:pt x="741" y="11583"/>
                  </a:cubicBezTo>
                  <a:cubicBezTo>
                    <a:pt x="230" y="14400"/>
                    <a:pt x="-62" y="16591"/>
                    <a:pt x="11" y="18313"/>
                  </a:cubicBezTo>
                  <a:cubicBezTo>
                    <a:pt x="84" y="20035"/>
                    <a:pt x="522" y="21287"/>
                    <a:pt x="1616" y="20191"/>
                  </a:cubicBezTo>
                  <a:cubicBezTo>
                    <a:pt x="2711" y="19096"/>
                    <a:pt x="4462" y="15652"/>
                    <a:pt x="5557" y="12991"/>
                  </a:cubicBezTo>
                  <a:cubicBezTo>
                    <a:pt x="6652" y="10330"/>
                    <a:pt x="7089" y="8452"/>
                    <a:pt x="7308" y="8296"/>
                  </a:cubicBezTo>
                  <a:cubicBezTo>
                    <a:pt x="7527" y="8139"/>
                    <a:pt x="7527" y="9704"/>
                    <a:pt x="7527" y="11426"/>
                  </a:cubicBezTo>
                  <a:cubicBezTo>
                    <a:pt x="7527" y="13148"/>
                    <a:pt x="7527" y="15026"/>
                    <a:pt x="7819" y="16435"/>
                  </a:cubicBezTo>
                  <a:cubicBezTo>
                    <a:pt x="8111" y="17843"/>
                    <a:pt x="8695" y="18783"/>
                    <a:pt x="9279" y="18783"/>
                  </a:cubicBezTo>
                  <a:cubicBezTo>
                    <a:pt x="9862" y="18783"/>
                    <a:pt x="10446" y="17843"/>
                    <a:pt x="10957" y="16435"/>
                  </a:cubicBezTo>
                  <a:cubicBezTo>
                    <a:pt x="11468" y="15026"/>
                    <a:pt x="11906" y="13148"/>
                    <a:pt x="12270" y="11113"/>
                  </a:cubicBezTo>
                  <a:cubicBezTo>
                    <a:pt x="12635" y="9078"/>
                    <a:pt x="12927" y="6887"/>
                    <a:pt x="13073" y="6887"/>
                  </a:cubicBezTo>
                  <a:cubicBezTo>
                    <a:pt x="13219" y="6887"/>
                    <a:pt x="13219" y="9078"/>
                    <a:pt x="13219" y="10957"/>
                  </a:cubicBezTo>
                  <a:cubicBezTo>
                    <a:pt x="13219" y="12835"/>
                    <a:pt x="13219" y="14400"/>
                    <a:pt x="13219" y="15965"/>
                  </a:cubicBezTo>
                  <a:cubicBezTo>
                    <a:pt x="13219" y="17530"/>
                    <a:pt x="13219" y="19096"/>
                    <a:pt x="13292" y="18939"/>
                  </a:cubicBezTo>
                  <a:cubicBezTo>
                    <a:pt x="13365" y="18783"/>
                    <a:pt x="13511" y="16904"/>
                    <a:pt x="13876" y="14400"/>
                  </a:cubicBezTo>
                  <a:cubicBezTo>
                    <a:pt x="14241" y="11896"/>
                    <a:pt x="14824" y="8765"/>
                    <a:pt x="15554" y="6887"/>
                  </a:cubicBezTo>
                  <a:cubicBezTo>
                    <a:pt x="16284" y="5009"/>
                    <a:pt x="17160" y="4383"/>
                    <a:pt x="18181" y="7043"/>
                  </a:cubicBezTo>
                  <a:cubicBezTo>
                    <a:pt x="19203" y="9704"/>
                    <a:pt x="20370" y="15652"/>
                    <a:pt x="21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225666" y="2955872"/>
              <a:ext cx="194735" cy="28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583" y="9700"/>
                  </a:moveTo>
                  <a:cubicBezTo>
                    <a:pt x="1878" y="12223"/>
                    <a:pt x="1174" y="14745"/>
                    <a:pt x="822" y="16401"/>
                  </a:cubicBezTo>
                  <a:cubicBezTo>
                    <a:pt x="470" y="18056"/>
                    <a:pt x="470" y="18845"/>
                    <a:pt x="352" y="19712"/>
                  </a:cubicBezTo>
                  <a:cubicBezTo>
                    <a:pt x="235" y="20579"/>
                    <a:pt x="0" y="21525"/>
                    <a:pt x="0" y="21289"/>
                  </a:cubicBezTo>
                  <a:cubicBezTo>
                    <a:pt x="0" y="21052"/>
                    <a:pt x="235" y="19633"/>
                    <a:pt x="1057" y="16243"/>
                  </a:cubicBezTo>
                  <a:cubicBezTo>
                    <a:pt x="1878" y="12853"/>
                    <a:pt x="3287" y="7493"/>
                    <a:pt x="4226" y="4261"/>
                  </a:cubicBezTo>
                  <a:cubicBezTo>
                    <a:pt x="5165" y="1029"/>
                    <a:pt x="5635" y="-75"/>
                    <a:pt x="5870" y="4"/>
                  </a:cubicBezTo>
                  <a:cubicBezTo>
                    <a:pt x="6104" y="83"/>
                    <a:pt x="6104" y="1344"/>
                    <a:pt x="6222" y="2842"/>
                  </a:cubicBezTo>
                  <a:cubicBezTo>
                    <a:pt x="6339" y="4340"/>
                    <a:pt x="6574" y="6074"/>
                    <a:pt x="7161" y="7178"/>
                  </a:cubicBezTo>
                  <a:cubicBezTo>
                    <a:pt x="7748" y="8281"/>
                    <a:pt x="8687" y="8754"/>
                    <a:pt x="9861" y="8833"/>
                  </a:cubicBezTo>
                  <a:cubicBezTo>
                    <a:pt x="11035" y="8912"/>
                    <a:pt x="12443" y="8597"/>
                    <a:pt x="14087" y="7729"/>
                  </a:cubicBezTo>
                  <a:cubicBezTo>
                    <a:pt x="15730" y="6862"/>
                    <a:pt x="17609" y="5443"/>
                    <a:pt x="18665" y="5207"/>
                  </a:cubicBezTo>
                  <a:cubicBezTo>
                    <a:pt x="19722" y="4970"/>
                    <a:pt x="19957" y="5916"/>
                    <a:pt x="20074" y="8281"/>
                  </a:cubicBezTo>
                  <a:cubicBezTo>
                    <a:pt x="20191" y="10646"/>
                    <a:pt x="20191" y="14430"/>
                    <a:pt x="20426" y="16716"/>
                  </a:cubicBezTo>
                  <a:cubicBezTo>
                    <a:pt x="20661" y="19002"/>
                    <a:pt x="21130" y="19791"/>
                    <a:pt x="21600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542066" y="2962370"/>
              <a:ext cx="100585" cy="29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63" fill="norm" stroke="1" extrusionOk="0">
                  <a:moveTo>
                    <a:pt x="21384" y="2521"/>
                  </a:moveTo>
                  <a:cubicBezTo>
                    <a:pt x="20484" y="1755"/>
                    <a:pt x="19584" y="989"/>
                    <a:pt x="17334" y="453"/>
                  </a:cubicBezTo>
                  <a:cubicBezTo>
                    <a:pt x="15084" y="-84"/>
                    <a:pt x="11484" y="-390"/>
                    <a:pt x="7659" y="989"/>
                  </a:cubicBezTo>
                  <a:cubicBezTo>
                    <a:pt x="3834" y="2367"/>
                    <a:pt x="-216" y="5431"/>
                    <a:pt x="9" y="8265"/>
                  </a:cubicBezTo>
                  <a:cubicBezTo>
                    <a:pt x="234" y="11099"/>
                    <a:pt x="4734" y="13704"/>
                    <a:pt x="7209" y="15389"/>
                  </a:cubicBezTo>
                  <a:cubicBezTo>
                    <a:pt x="9684" y="17074"/>
                    <a:pt x="10134" y="17840"/>
                    <a:pt x="10134" y="18606"/>
                  </a:cubicBezTo>
                  <a:cubicBezTo>
                    <a:pt x="10134" y="19372"/>
                    <a:pt x="9684" y="20138"/>
                    <a:pt x="8109" y="20597"/>
                  </a:cubicBezTo>
                  <a:cubicBezTo>
                    <a:pt x="6534" y="21057"/>
                    <a:pt x="3834" y="21210"/>
                    <a:pt x="2259" y="20904"/>
                  </a:cubicBezTo>
                  <a:cubicBezTo>
                    <a:pt x="684" y="20597"/>
                    <a:pt x="234" y="19831"/>
                    <a:pt x="459" y="18912"/>
                  </a:cubicBezTo>
                  <a:cubicBezTo>
                    <a:pt x="684" y="17993"/>
                    <a:pt x="1584" y="16921"/>
                    <a:pt x="2484" y="15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780338" y="2862173"/>
              <a:ext cx="370313" cy="60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8" fill="norm" stroke="1" extrusionOk="0">
                  <a:moveTo>
                    <a:pt x="8216" y="9576"/>
                  </a:moveTo>
                  <a:cubicBezTo>
                    <a:pt x="8094" y="9199"/>
                    <a:pt x="7971" y="8821"/>
                    <a:pt x="7235" y="8557"/>
                  </a:cubicBezTo>
                  <a:cubicBezTo>
                    <a:pt x="6498" y="8292"/>
                    <a:pt x="5148" y="8141"/>
                    <a:pt x="3860" y="8708"/>
                  </a:cubicBezTo>
                  <a:cubicBezTo>
                    <a:pt x="2571" y="9274"/>
                    <a:pt x="1344" y="10558"/>
                    <a:pt x="669" y="11502"/>
                  </a:cubicBezTo>
                  <a:cubicBezTo>
                    <a:pt x="-6" y="12446"/>
                    <a:pt x="-129" y="13050"/>
                    <a:pt x="116" y="13390"/>
                  </a:cubicBezTo>
                  <a:cubicBezTo>
                    <a:pt x="362" y="13730"/>
                    <a:pt x="976" y="13806"/>
                    <a:pt x="2019" y="13352"/>
                  </a:cubicBezTo>
                  <a:cubicBezTo>
                    <a:pt x="3062" y="12899"/>
                    <a:pt x="4535" y="11917"/>
                    <a:pt x="6253" y="10369"/>
                  </a:cubicBezTo>
                  <a:cubicBezTo>
                    <a:pt x="7971" y="8821"/>
                    <a:pt x="9935" y="6706"/>
                    <a:pt x="11285" y="5082"/>
                  </a:cubicBezTo>
                  <a:cubicBezTo>
                    <a:pt x="12635" y="3459"/>
                    <a:pt x="13371" y="2326"/>
                    <a:pt x="13801" y="1495"/>
                  </a:cubicBezTo>
                  <a:cubicBezTo>
                    <a:pt x="14230" y="664"/>
                    <a:pt x="14353" y="136"/>
                    <a:pt x="14169" y="22"/>
                  </a:cubicBezTo>
                  <a:cubicBezTo>
                    <a:pt x="13985" y="-91"/>
                    <a:pt x="13494" y="211"/>
                    <a:pt x="12451" y="1419"/>
                  </a:cubicBezTo>
                  <a:cubicBezTo>
                    <a:pt x="11407" y="2628"/>
                    <a:pt x="9812" y="4743"/>
                    <a:pt x="8953" y="6329"/>
                  </a:cubicBezTo>
                  <a:cubicBezTo>
                    <a:pt x="8094" y="7915"/>
                    <a:pt x="7971" y="8972"/>
                    <a:pt x="7910" y="9727"/>
                  </a:cubicBezTo>
                  <a:cubicBezTo>
                    <a:pt x="7848" y="10482"/>
                    <a:pt x="7848" y="10936"/>
                    <a:pt x="8155" y="11200"/>
                  </a:cubicBezTo>
                  <a:cubicBezTo>
                    <a:pt x="8462" y="11464"/>
                    <a:pt x="9076" y="11540"/>
                    <a:pt x="9935" y="11351"/>
                  </a:cubicBezTo>
                  <a:cubicBezTo>
                    <a:pt x="10794" y="11162"/>
                    <a:pt x="11898" y="10709"/>
                    <a:pt x="12696" y="10294"/>
                  </a:cubicBezTo>
                  <a:cubicBezTo>
                    <a:pt x="13494" y="9878"/>
                    <a:pt x="13985" y="9501"/>
                    <a:pt x="14230" y="9085"/>
                  </a:cubicBezTo>
                  <a:cubicBezTo>
                    <a:pt x="14476" y="8670"/>
                    <a:pt x="14476" y="8217"/>
                    <a:pt x="14230" y="8103"/>
                  </a:cubicBezTo>
                  <a:cubicBezTo>
                    <a:pt x="13985" y="7990"/>
                    <a:pt x="13494" y="8217"/>
                    <a:pt x="13126" y="8519"/>
                  </a:cubicBezTo>
                  <a:cubicBezTo>
                    <a:pt x="12757" y="8821"/>
                    <a:pt x="12512" y="9199"/>
                    <a:pt x="12328" y="9576"/>
                  </a:cubicBezTo>
                  <a:cubicBezTo>
                    <a:pt x="12144" y="9954"/>
                    <a:pt x="12021" y="10331"/>
                    <a:pt x="12144" y="10671"/>
                  </a:cubicBezTo>
                  <a:cubicBezTo>
                    <a:pt x="12266" y="11011"/>
                    <a:pt x="12635" y="11313"/>
                    <a:pt x="13126" y="11426"/>
                  </a:cubicBezTo>
                  <a:cubicBezTo>
                    <a:pt x="13616" y="11540"/>
                    <a:pt x="14230" y="11464"/>
                    <a:pt x="15396" y="11049"/>
                  </a:cubicBezTo>
                  <a:cubicBezTo>
                    <a:pt x="16562" y="10633"/>
                    <a:pt x="18280" y="9878"/>
                    <a:pt x="19262" y="9312"/>
                  </a:cubicBezTo>
                  <a:cubicBezTo>
                    <a:pt x="20244" y="8745"/>
                    <a:pt x="20489" y="8368"/>
                    <a:pt x="20305" y="8254"/>
                  </a:cubicBezTo>
                  <a:cubicBezTo>
                    <a:pt x="20121" y="8141"/>
                    <a:pt x="19507" y="8292"/>
                    <a:pt x="18955" y="8481"/>
                  </a:cubicBezTo>
                  <a:cubicBezTo>
                    <a:pt x="18403" y="8670"/>
                    <a:pt x="17912" y="8896"/>
                    <a:pt x="18157" y="9085"/>
                  </a:cubicBezTo>
                  <a:cubicBezTo>
                    <a:pt x="18403" y="9274"/>
                    <a:pt x="19385" y="9425"/>
                    <a:pt x="19876" y="9765"/>
                  </a:cubicBezTo>
                  <a:cubicBezTo>
                    <a:pt x="20366" y="10105"/>
                    <a:pt x="20366" y="10633"/>
                    <a:pt x="20428" y="12257"/>
                  </a:cubicBezTo>
                  <a:cubicBezTo>
                    <a:pt x="20489" y="13881"/>
                    <a:pt x="20612" y="16600"/>
                    <a:pt x="20673" y="18148"/>
                  </a:cubicBezTo>
                  <a:cubicBezTo>
                    <a:pt x="20735" y="19696"/>
                    <a:pt x="20735" y="20074"/>
                    <a:pt x="20612" y="20452"/>
                  </a:cubicBezTo>
                  <a:cubicBezTo>
                    <a:pt x="20489" y="20829"/>
                    <a:pt x="20244" y="21207"/>
                    <a:pt x="19814" y="21358"/>
                  </a:cubicBezTo>
                  <a:cubicBezTo>
                    <a:pt x="19385" y="21509"/>
                    <a:pt x="18771" y="21433"/>
                    <a:pt x="17973" y="20980"/>
                  </a:cubicBezTo>
                  <a:cubicBezTo>
                    <a:pt x="17176" y="20527"/>
                    <a:pt x="16194" y="19696"/>
                    <a:pt x="15887" y="18450"/>
                  </a:cubicBezTo>
                  <a:cubicBezTo>
                    <a:pt x="15580" y="17204"/>
                    <a:pt x="15948" y="15543"/>
                    <a:pt x="16991" y="14108"/>
                  </a:cubicBezTo>
                  <a:cubicBezTo>
                    <a:pt x="18035" y="12673"/>
                    <a:pt x="19753" y="11464"/>
                    <a:pt x="21471" y="1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201450" y="3091318"/>
              <a:ext cx="38735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942"/>
                  </a:moveTo>
                  <a:cubicBezTo>
                    <a:pt x="472" y="5719"/>
                    <a:pt x="944" y="8496"/>
                    <a:pt x="1180" y="10656"/>
                  </a:cubicBezTo>
                  <a:cubicBezTo>
                    <a:pt x="1416" y="12816"/>
                    <a:pt x="1416" y="14359"/>
                    <a:pt x="1298" y="15902"/>
                  </a:cubicBezTo>
                  <a:cubicBezTo>
                    <a:pt x="1180" y="17445"/>
                    <a:pt x="944" y="18987"/>
                    <a:pt x="1003" y="18987"/>
                  </a:cubicBezTo>
                  <a:cubicBezTo>
                    <a:pt x="1062" y="18987"/>
                    <a:pt x="1416" y="17445"/>
                    <a:pt x="2125" y="14667"/>
                  </a:cubicBezTo>
                  <a:cubicBezTo>
                    <a:pt x="2833" y="11890"/>
                    <a:pt x="3895" y="7879"/>
                    <a:pt x="4662" y="4947"/>
                  </a:cubicBezTo>
                  <a:cubicBezTo>
                    <a:pt x="5430" y="2016"/>
                    <a:pt x="5902" y="165"/>
                    <a:pt x="6197" y="10"/>
                  </a:cubicBezTo>
                  <a:cubicBezTo>
                    <a:pt x="6492" y="-144"/>
                    <a:pt x="6610" y="1399"/>
                    <a:pt x="6610" y="3405"/>
                  </a:cubicBezTo>
                  <a:cubicBezTo>
                    <a:pt x="6610" y="5410"/>
                    <a:pt x="6492" y="7879"/>
                    <a:pt x="6787" y="8959"/>
                  </a:cubicBezTo>
                  <a:cubicBezTo>
                    <a:pt x="7082" y="10039"/>
                    <a:pt x="7790" y="9730"/>
                    <a:pt x="8380" y="8959"/>
                  </a:cubicBezTo>
                  <a:cubicBezTo>
                    <a:pt x="8970" y="8187"/>
                    <a:pt x="9443" y="6953"/>
                    <a:pt x="9856" y="5719"/>
                  </a:cubicBezTo>
                  <a:cubicBezTo>
                    <a:pt x="10269" y="4485"/>
                    <a:pt x="10623" y="3250"/>
                    <a:pt x="10505" y="2479"/>
                  </a:cubicBezTo>
                  <a:cubicBezTo>
                    <a:pt x="10387" y="1707"/>
                    <a:pt x="9797" y="1399"/>
                    <a:pt x="9089" y="2633"/>
                  </a:cubicBezTo>
                  <a:cubicBezTo>
                    <a:pt x="8380" y="3867"/>
                    <a:pt x="7554" y="6645"/>
                    <a:pt x="7023" y="8805"/>
                  </a:cubicBezTo>
                  <a:cubicBezTo>
                    <a:pt x="6492" y="10965"/>
                    <a:pt x="6256" y="12507"/>
                    <a:pt x="6197" y="14050"/>
                  </a:cubicBezTo>
                  <a:cubicBezTo>
                    <a:pt x="6138" y="15593"/>
                    <a:pt x="6256" y="17136"/>
                    <a:pt x="6669" y="17907"/>
                  </a:cubicBezTo>
                  <a:cubicBezTo>
                    <a:pt x="7082" y="18679"/>
                    <a:pt x="7790" y="18679"/>
                    <a:pt x="9148" y="17599"/>
                  </a:cubicBezTo>
                  <a:cubicBezTo>
                    <a:pt x="10505" y="16519"/>
                    <a:pt x="12511" y="14359"/>
                    <a:pt x="13692" y="12662"/>
                  </a:cubicBezTo>
                  <a:cubicBezTo>
                    <a:pt x="14872" y="10965"/>
                    <a:pt x="15226" y="9730"/>
                    <a:pt x="15521" y="8342"/>
                  </a:cubicBezTo>
                  <a:cubicBezTo>
                    <a:pt x="15816" y="6953"/>
                    <a:pt x="16052" y="5410"/>
                    <a:pt x="15875" y="4793"/>
                  </a:cubicBezTo>
                  <a:cubicBezTo>
                    <a:pt x="15698" y="4176"/>
                    <a:pt x="15108" y="4485"/>
                    <a:pt x="14636" y="5410"/>
                  </a:cubicBezTo>
                  <a:cubicBezTo>
                    <a:pt x="14164" y="6336"/>
                    <a:pt x="13810" y="7879"/>
                    <a:pt x="13574" y="9422"/>
                  </a:cubicBezTo>
                  <a:cubicBezTo>
                    <a:pt x="13338" y="10965"/>
                    <a:pt x="13220" y="12507"/>
                    <a:pt x="13161" y="14359"/>
                  </a:cubicBezTo>
                  <a:cubicBezTo>
                    <a:pt x="13102" y="16210"/>
                    <a:pt x="13102" y="18370"/>
                    <a:pt x="14518" y="19605"/>
                  </a:cubicBezTo>
                  <a:cubicBezTo>
                    <a:pt x="15934" y="20839"/>
                    <a:pt x="18767" y="21147"/>
                    <a:pt x="2160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12283" y="4293548"/>
              <a:ext cx="276777" cy="79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47" fill="norm" stroke="1" extrusionOk="0">
                  <a:moveTo>
                    <a:pt x="645" y="7860"/>
                  </a:moveTo>
                  <a:cubicBezTo>
                    <a:pt x="322" y="9688"/>
                    <a:pt x="0" y="11517"/>
                    <a:pt x="0" y="13374"/>
                  </a:cubicBezTo>
                  <a:cubicBezTo>
                    <a:pt x="0" y="15231"/>
                    <a:pt x="322" y="17117"/>
                    <a:pt x="564" y="18374"/>
                  </a:cubicBezTo>
                  <a:cubicBezTo>
                    <a:pt x="806" y="19631"/>
                    <a:pt x="967" y="20260"/>
                    <a:pt x="1209" y="20745"/>
                  </a:cubicBezTo>
                  <a:cubicBezTo>
                    <a:pt x="1451" y="21231"/>
                    <a:pt x="1773" y="21574"/>
                    <a:pt x="2096" y="21545"/>
                  </a:cubicBezTo>
                  <a:cubicBezTo>
                    <a:pt x="2418" y="21517"/>
                    <a:pt x="2740" y="21117"/>
                    <a:pt x="3063" y="19831"/>
                  </a:cubicBezTo>
                  <a:cubicBezTo>
                    <a:pt x="3385" y="18545"/>
                    <a:pt x="3707" y="16374"/>
                    <a:pt x="3949" y="14260"/>
                  </a:cubicBezTo>
                  <a:cubicBezTo>
                    <a:pt x="4191" y="12145"/>
                    <a:pt x="4352" y="10088"/>
                    <a:pt x="4836" y="8145"/>
                  </a:cubicBezTo>
                  <a:cubicBezTo>
                    <a:pt x="5319" y="6203"/>
                    <a:pt x="6125" y="4374"/>
                    <a:pt x="6770" y="3117"/>
                  </a:cubicBezTo>
                  <a:cubicBezTo>
                    <a:pt x="7415" y="1860"/>
                    <a:pt x="7899" y="1174"/>
                    <a:pt x="8382" y="717"/>
                  </a:cubicBezTo>
                  <a:cubicBezTo>
                    <a:pt x="8866" y="260"/>
                    <a:pt x="9349" y="31"/>
                    <a:pt x="9994" y="3"/>
                  </a:cubicBezTo>
                  <a:cubicBezTo>
                    <a:pt x="10639" y="-26"/>
                    <a:pt x="11445" y="145"/>
                    <a:pt x="13137" y="803"/>
                  </a:cubicBezTo>
                  <a:cubicBezTo>
                    <a:pt x="14830" y="1460"/>
                    <a:pt x="17409" y="2603"/>
                    <a:pt x="19101" y="3745"/>
                  </a:cubicBezTo>
                  <a:cubicBezTo>
                    <a:pt x="20794" y="4888"/>
                    <a:pt x="21600" y="6031"/>
                    <a:pt x="20713" y="7060"/>
                  </a:cubicBezTo>
                  <a:cubicBezTo>
                    <a:pt x="19827" y="8088"/>
                    <a:pt x="17248" y="9003"/>
                    <a:pt x="14024" y="9545"/>
                  </a:cubicBezTo>
                  <a:cubicBezTo>
                    <a:pt x="10800" y="10088"/>
                    <a:pt x="6931" y="10260"/>
                    <a:pt x="3063" y="1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30300" y="4673600"/>
              <a:ext cx="241301" cy="26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6221"/>
                  </a:moveTo>
                  <a:cubicBezTo>
                    <a:pt x="947" y="5875"/>
                    <a:pt x="1895" y="5530"/>
                    <a:pt x="3695" y="6739"/>
                  </a:cubicBezTo>
                  <a:cubicBezTo>
                    <a:pt x="5495" y="7949"/>
                    <a:pt x="8147" y="10714"/>
                    <a:pt x="9663" y="13046"/>
                  </a:cubicBezTo>
                  <a:cubicBezTo>
                    <a:pt x="11179" y="15379"/>
                    <a:pt x="11558" y="17280"/>
                    <a:pt x="11558" y="18749"/>
                  </a:cubicBezTo>
                  <a:cubicBezTo>
                    <a:pt x="11558" y="20218"/>
                    <a:pt x="11179" y="21254"/>
                    <a:pt x="10611" y="21427"/>
                  </a:cubicBezTo>
                  <a:cubicBezTo>
                    <a:pt x="10042" y="21600"/>
                    <a:pt x="9284" y="20909"/>
                    <a:pt x="8716" y="19094"/>
                  </a:cubicBezTo>
                  <a:cubicBezTo>
                    <a:pt x="8147" y="17280"/>
                    <a:pt x="7768" y="14342"/>
                    <a:pt x="8621" y="11578"/>
                  </a:cubicBezTo>
                  <a:cubicBezTo>
                    <a:pt x="9474" y="8813"/>
                    <a:pt x="11558" y="6221"/>
                    <a:pt x="13926" y="4320"/>
                  </a:cubicBezTo>
                  <a:cubicBezTo>
                    <a:pt x="16295" y="2419"/>
                    <a:pt x="18947" y="12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37203" y="4462362"/>
              <a:ext cx="247148" cy="5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02" fill="norm" stroke="1" extrusionOk="0">
                  <a:moveTo>
                    <a:pt x="21194" y="1039"/>
                  </a:moveTo>
                  <a:cubicBezTo>
                    <a:pt x="21012" y="633"/>
                    <a:pt x="20831" y="227"/>
                    <a:pt x="20286" y="64"/>
                  </a:cubicBezTo>
                  <a:cubicBezTo>
                    <a:pt x="19742" y="-98"/>
                    <a:pt x="18834" y="-17"/>
                    <a:pt x="16384" y="1039"/>
                  </a:cubicBezTo>
                  <a:cubicBezTo>
                    <a:pt x="13933" y="2094"/>
                    <a:pt x="9940" y="4125"/>
                    <a:pt x="6855" y="6236"/>
                  </a:cubicBezTo>
                  <a:cubicBezTo>
                    <a:pt x="3769" y="8347"/>
                    <a:pt x="1591" y="10540"/>
                    <a:pt x="592" y="12773"/>
                  </a:cubicBezTo>
                  <a:cubicBezTo>
                    <a:pt x="-406" y="15006"/>
                    <a:pt x="-224" y="17279"/>
                    <a:pt x="1772" y="18741"/>
                  </a:cubicBezTo>
                  <a:cubicBezTo>
                    <a:pt x="3769" y="20203"/>
                    <a:pt x="7581" y="20852"/>
                    <a:pt x="11392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549450" y="4521200"/>
              <a:ext cx="228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745"/>
                    <a:pt x="3600" y="3491"/>
                    <a:pt x="6200" y="6655"/>
                  </a:cubicBezTo>
                  <a:cubicBezTo>
                    <a:pt x="8800" y="9818"/>
                    <a:pt x="12200" y="14400"/>
                    <a:pt x="14900" y="17127"/>
                  </a:cubicBezTo>
                  <a:cubicBezTo>
                    <a:pt x="17600" y="19855"/>
                    <a:pt x="19600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784905" y="4527550"/>
              <a:ext cx="240796" cy="38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49" fill="norm" stroke="1" extrusionOk="0">
                  <a:moveTo>
                    <a:pt x="21555" y="0"/>
                  </a:moveTo>
                  <a:cubicBezTo>
                    <a:pt x="17955" y="358"/>
                    <a:pt x="14355" y="716"/>
                    <a:pt x="11323" y="1253"/>
                  </a:cubicBezTo>
                  <a:cubicBezTo>
                    <a:pt x="8292" y="1790"/>
                    <a:pt x="5829" y="2506"/>
                    <a:pt x="4123" y="3043"/>
                  </a:cubicBezTo>
                  <a:cubicBezTo>
                    <a:pt x="2418" y="3580"/>
                    <a:pt x="1471" y="3938"/>
                    <a:pt x="1187" y="4415"/>
                  </a:cubicBezTo>
                  <a:cubicBezTo>
                    <a:pt x="902" y="4893"/>
                    <a:pt x="1281" y="5490"/>
                    <a:pt x="1281" y="6802"/>
                  </a:cubicBezTo>
                  <a:cubicBezTo>
                    <a:pt x="1281" y="8115"/>
                    <a:pt x="902" y="10144"/>
                    <a:pt x="618" y="12351"/>
                  </a:cubicBezTo>
                  <a:cubicBezTo>
                    <a:pt x="334" y="14559"/>
                    <a:pt x="144" y="16946"/>
                    <a:pt x="50" y="18438"/>
                  </a:cubicBezTo>
                  <a:cubicBezTo>
                    <a:pt x="-45" y="19929"/>
                    <a:pt x="-45" y="20526"/>
                    <a:pt x="429" y="20944"/>
                  </a:cubicBezTo>
                  <a:cubicBezTo>
                    <a:pt x="902" y="21361"/>
                    <a:pt x="1850" y="21600"/>
                    <a:pt x="2797" y="21540"/>
                  </a:cubicBezTo>
                  <a:cubicBezTo>
                    <a:pt x="3744" y="21481"/>
                    <a:pt x="4692" y="21123"/>
                    <a:pt x="5639" y="20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286158" y="4540250"/>
              <a:ext cx="38724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20068" y="1252"/>
                    <a:pt x="18660" y="2504"/>
                    <a:pt x="16253" y="3757"/>
                  </a:cubicBezTo>
                  <a:cubicBezTo>
                    <a:pt x="13847" y="5009"/>
                    <a:pt x="10442" y="6261"/>
                    <a:pt x="7801" y="6991"/>
                  </a:cubicBezTo>
                  <a:cubicBezTo>
                    <a:pt x="5160" y="7722"/>
                    <a:pt x="3281" y="7930"/>
                    <a:pt x="2049" y="8139"/>
                  </a:cubicBezTo>
                  <a:cubicBezTo>
                    <a:pt x="816" y="8348"/>
                    <a:pt x="229" y="8557"/>
                    <a:pt x="53" y="8922"/>
                  </a:cubicBezTo>
                  <a:cubicBezTo>
                    <a:pt x="-123" y="9287"/>
                    <a:pt x="112" y="9809"/>
                    <a:pt x="1227" y="10696"/>
                  </a:cubicBezTo>
                  <a:cubicBezTo>
                    <a:pt x="2342" y="11583"/>
                    <a:pt x="4338" y="12835"/>
                    <a:pt x="7625" y="14713"/>
                  </a:cubicBezTo>
                  <a:cubicBezTo>
                    <a:pt x="10912" y="16591"/>
                    <a:pt x="15490" y="19096"/>
                    <a:pt x="200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946450" y="4457700"/>
              <a:ext cx="3492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7" y="3224"/>
                    <a:pt x="4975" y="6448"/>
                    <a:pt x="7855" y="9403"/>
                  </a:cubicBezTo>
                  <a:cubicBezTo>
                    <a:pt x="10735" y="12358"/>
                    <a:pt x="14007" y="15045"/>
                    <a:pt x="16364" y="17033"/>
                  </a:cubicBezTo>
                  <a:cubicBezTo>
                    <a:pt x="18720" y="19021"/>
                    <a:pt x="20160" y="203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003600" y="4521200"/>
              <a:ext cx="3175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8" y="1180"/>
                    <a:pt x="17856" y="2361"/>
                    <a:pt x="15552" y="4308"/>
                  </a:cubicBezTo>
                  <a:cubicBezTo>
                    <a:pt x="13248" y="6256"/>
                    <a:pt x="10512" y="8970"/>
                    <a:pt x="7848" y="11980"/>
                  </a:cubicBezTo>
                  <a:cubicBezTo>
                    <a:pt x="5184" y="14990"/>
                    <a:pt x="2592" y="18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327450" y="4318000"/>
              <a:ext cx="264813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2343" y="0"/>
                  </a:moveTo>
                  <a:cubicBezTo>
                    <a:pt x="14743" y="956"/>
                    <a:pt x="17143" y="1912"/>
                    <a:pt x="18857" y="3504"/>
                  </a:cubicBezTo>
                  <a:cubicBezTo>
                    <a:pt x="20571" y="5097"/>
                    <a:pt x="21600" y="7327"/>
                    <a:pt x="21429" y="9494"/>
                  </a:cubicBezTo>
                  <a:cubicBezTo>
                    <a:pt x="21257" y="11660"/>
                    <a:pt x="19886" y="13763"/>
                    <a:pt x="17571" y="15579"/>
                  </a:cubicBezTo>
                  <a:cubicBezTo>
                    <a:pt x="15257" y="17395"/>
                    <a:pt x="12000" y="18924"/>
                    <a:pt x="8914" y="19880"/>
                  </a:cubicBezTo>
                  <a:cubicBezTo>
                    <a:pt x="5829" y="20835"/>
                    <a:pt x="2914" y="212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003635" y="4743450"/>
              <a:ext cx="25726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21600"/>
                  </a:moveTo>
                  <a:cubicBezTo>
                    <a:pt x="627" y="14400"/>
                    <a:pt x="-81" y="7200"/>
                    <a:pt x="8" y="3600"/>
                  </a:cubicBezTo>
                  <a:cubicBezTo>
                    <a:pt x="96" y="0"/>
                    <a:pt x="981" y="0"/>
                    <a:pt x="4345" y="0"/>
                  </a:cubicBezTo>
                  <a:cubicBezTo>
                    <a:pt x="7709" y="0"/>
                    <a:pt x="13552" y="0"/>
                    <a:pt x="16827" y="3600"/>
                  </a:cubicBezTo>
                  <a:cubicBezTo>
                    <a:pt x="20103" y="7200"/>
                    <a:pt x="20811" y="14400"/>
                    <a:pt x="215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994200" y="4911443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86" y="11375"/>
                    <a:pt x="8372" y="2735"/>
                    <a:pt x="11972" y="575"/>
                  </a:cubicBezTo>
                  <a:cubicBezTo>
                    <a:pt x="15572" y="-1585"/>
                    <a:pt x="1858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680000" y="4257608"/>
              <a:ext cx="296120" cy="117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3" fill="norm" stroke="1" extrusionOk="0">
                  <a:moveTo>
                    <a:pt x="20681" y="2730"/>
                  </a:moveTo>
                  <a:cubicBezTo>
                    <a:pt x="21140" y="2343"/>
                    <a:pt x="21600" y="1956"/>
                    <a:pt x="21370" y="1491"/>
                  </a:cubicBezTo>
                  <a:cubicBezTo>
                    <a:pt x="21140" y="1027"/>
                    <a:pt x="20221" y="485"/>
                    <a:pt x="18919" y="214"/>
                  </a:cubicBezTo>
                  <a:cubicBezTo>
                    <a:pt x="17617" y="-57"/>
                    <a:pt x="15932" y="-57"/>
                    <a:pt x="14247" y="137"/>
                  </a:cubicBezTo>
                  <a:cubicBezTo>
                    <a:pt x="12562" y="330"/>
                    <a:pt x="10877" y="717"/>
                    <a:pt x="9574" y="1472"/>
                  </a:cubicBezTo>
                  <a:cubicBezTo>
                    <a:pt x="8272" y="2227"/>
                    <a:pt x="7353" y="3349"/>
                    <a:pt x="7123" y="4549"/>
                  </a:cubicBezTo>
                  <a:cubicBezTo>
                    <a:pt x="6894" y="5749"/>
                    <a:pt x="7353" y="7027"/>
                    <a:pt x="8043" y="8304"/>
                  </a:cubicBezTo>
                  <a:cubicBezTo>
                    <a:pt x="8732" y="9582"/>
                    <a:pt x="9651" y="10859"/>
                    <a:pt x="10953" y="12214"/>
                  </a:cubicBezTo>
                  <a:cubicBezTo>
                    <a:pt x="12255" y="13569"/>
                    <a:pt x="13940" y="15001"/>
                    <a:pt x="14860" y="16240"/>
                  </a:cubicBezTo>
                  <a:cubicBezTo>
                    <a:pt x="15779" y="17478"/>
                    <a:pt x="15932" y="18524"/>
                    <a:pt x="14936" y="19317"/>
                  </a:cubicBezTo>
                  <a:cubicBezTo>
                    <a:pt x="13940" y="20111"/>
                    <a:pt x="11796" y="20653"/>
                    <a:pt x="9115" y="20982"/>
                  </a:cubicBezTo>
                  <a:cubicBezTo>
                    <a:pt x="6434" y="21311"/>
                    <a:pt x="3217" y="21427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140250" y="5559689"/>
              <a:ext cx="349251" cy="2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368"/>
                  </a:moveTo>
                  <a:cubicBezTo>
                    <a:pt x="131" y="2340"/>
                    <a:pt x="262" y="1311"/>
                    <a:pt x="655" y="694"/>
                  </a:cubicBezTo>
                  <a:cubicBezTo>
                    <a:pt x="1047" y="77"/>
                    <a:pt x="1702" y="-129"/>
                    <a:pt x="2618" y="77"/>
                  </a:cubicBezTo>
                  <a:cubicBezTo>
                    <a:pt x="3535" y="282"/>
                    <a:pt x="4713" y="900"/>
                    <a:pt x="5629" y="2751"/>
                  </a:cubicBezTo>
                  <a:cubicBezTo>
                    <a:pt x="6545" y="4602"/>
                    <a:pt x="7200" y="7688"/>
                    <a:pt x="6873" y="10877"/>
                  </a:cubicBezTo>
                  <a:cubicBezTo>
                    <a:pt x="6545" y="14065"/>
                    <a:pt x="5236" y="17357"/>
                    <a:pt x="4189" y="19208"/>
                  </a:cubicBezTo>
                  <a:cubicBezTo>
                    <a:pt x="3142" y="21060"/>
                    <a:pt x="2356" y="21471"/>
                    <a:pt x="1964" y="21162"/>
                  </a:cubicBezTo>
                  <a:cubicBezTo>
                    <a:pt x="1571" y="20854"/>
                    <a:pt x="1571" y="19825"/>
                    <a:pt x="2422" y="18180"/>
                  </a:cubicBezTo>
                  <a:cubicBezTo>
                    <a:pt x="3273" y="16534"/>
                    <a:pt x="4975" y="14271"/>
                    <a:pt x="6938" y="11905"/>
                  </a:cubicBezTo>
                  <a:cubicBezTo>
                    <a:pt x="8902" y="9540"/>
                    <a:pt x="11127" y="7071"/>
                    <a:pt x="12371" y="5322"/>
                  </a:cubicBezTo>
                  <a:cubicBezTo>
                    <a:pt x="13615" y="3574"/>
                    <a:pt x="13876" y="2545"/>
                    <a:pt x="13615" y="2340"/>
                  </a:cubicBezTo>
                  <a:cubicBezTo>
                    <a:pt x="13353" y="2134"/>
                    <a:pt x="12567" y="2751"/>
                    <a:pt x="11847" y="4294"/>
                  </a:cubicBezTo>
                  <a:cubicBezTo>
                    <a:pt x="11127" y="5837"/>
                    <a:pt x="10473" y="8305"/>
                    <a:pt x="10145" y="10465"/>
                  </a:cubicBezTo>
                  <a:cubicBezTo>
                    <a:pt x="9818" y="12625"/>
                    <a:pt x="9818" y="14477"/>
                    <a:pt x="11127" y="15711"/>
                  </a:cubicBezTo>
                  <a:cubicBezTo>
                    <a:pt x="12436" y="16945"/>
                    <a:pt x="15055" y="17562"/>
                    <a:pt x="17018" y="17768"/>
                  </a:cubicBezTo>
                  <a:cubicBezTo>
                    <a:pt x="18982" y="17974"/>
                    <a:pt x="20291" y="17768"/>
                    <a:pt x="21600" y="17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514900" y="5665142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252" y="6132"/>
                    <a:pt x="2504" y="-1068"/>
                    <a:pt x="6104" y="132"/>
                  </a:cubicBezTo>
                  <a:cubicBezTo>
                    <a:pt x="9704" y="1332"/>
                    <a:pt x="15652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504095" y="5740400"/>
              <a:ext cx="283856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28" fill="norm" stroke="1" extrusionOk="0">
                  <a:moveTo>
                    <a:pt x="2737" y="10800"/>
                  </a:moveTo>
                  <a:cubicBezTo>
                    <a:pt x="1457" y="14400"/>
                    <a:pt x="177" y="18000"/>
                    <a:pt x="17" y="19800"/>
                  </a:cubicBezTo>
                  <a:cubicBezTo>
                    <a:pt x="-143" y="21600"/>
                    <a:pt x="817" y="21600"/>
                    <a:pt x="4097" y="18600"/>
                  </a:cubicBezTo>
                  <a:cubicBezTo>
                    <a:pt x="7377" y="15600"/>
                    <a:pt x="12977" y="9600"/>
                    <a:pt x="16257" y="6000"/>
                  </a:cubicBezTo>
                  <a:cubicBezTo>
                    <a:pt x="19537" y="2400"/>
                    <a:pt x="20497" y="120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887113" y="5617262"/>
              <a:ext cx="131013" cy="18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5" fill="norm" stroke="1" extrusionOk="0">
                  <a:moveTo>
                    <a:pt x="18613" y="6250"/>
                  </a:moveTo>
                  <a:cubicBezTo>
                    <a:pt x="18613" y="4512"/>
                    <a:pt x="18613" y="2774"/>
                    <a:pt x="17769" y="1905"/>
                  </a:cubicBezTo>
                  <a:cubicBezTo>
                    <a:pt x="16925" y="1036"/>
                    <a:pt x="15238" y="1036"/>
                    <a:pt x="12875" y="1905"/>
                  </a:cubicBezTo>
                  <a:cubicBezTo>
                    <a:pt x="10513" y="2774"/>
                    <a:pt x="7475" y="4512"/>
                    <a:pt x="4944" y="7492"/>
                  </a:cubicBezTo>
                  <a:cubicBezTo>
                    <a:pt x="2413" y="10471"/>
                    <a:pt x="388" y="14692"/>
                    <a:pt x="50" y="17423"/>
                  </a:cubicBezTo>
                  <a:cubicBezTo>
                    <a:pt x="-287" y="20154"/>
                    <a:pt x="1063" y="21395"/>
                    <a:pt x="3763" y="21395"/>
                  </a:cubicBezTo>
                  <a:cubicBezTo>
                    <a:pt x="6463" y="21395"/>
                    <a:pt x="10513" y="20154"/>
                    <a:pt x="13719" y="17174"/>
                  </a:cubicBezTo>
                  <a:cubicBezTo>
                    <a:pt x="16925" y="14195"/>
                    <a:pt x="19288" y="9478"/>
                    <a:pt x="20301" y="6374"/>
                  </a:cubicBezTo>
                  <a:cubicBezTo>
                    <a:pt x="21313" y="3271"/>
                    <a:pt x="20975" y="1781"/>
                    <a:pt x="19626" y="912"/>
                  </a:cubicBezTo>
                  <a:cubicBezTo>
                    <a:pt x="18276" y="43"/>
                    <a:pt x="15913" y="-205"/>
                    <a:pt x="14226" y="167"/>
                  </a:cubicBezTo>
                  <a:cubicBezTo>
                    <a:pt x="12538" y="540"/>
                    <a:pt x="11525" y="1533"/>
                    <a:pt x="10513" y="2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762514" y="3829050"/>
              <a:ext cx="177837" cy="22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5" fill="norm" stroke="1" extrusionOk="0">
                  <a:moveTo>
                    <a:pt x="13726" y="0"/>
                  </a:moveTo>
                  <a:cubicBezTo>
                    <a:pt x="10169" y="5400"/>
                    <a:pt x="6611" y="10800"/>
                    <a:pt x="4451" y="13900"/>
                  </a:cubicBezTo>
                  <a:cubicBezTo>
                    <a:pt x="2291" y="17000"/>
                    <a:pt x="1529" y="17800"/>
                    <a:pt x="894" y="18700"/>
                  </a:cubicBezTo>
                  <a:cubicBezTo>
                    <a:pt x="258" y="19600"/>
                    <a:pt x="-250" y="20600"/>
                    <a:pt x="131" y="21100"/>
                  </a:cubicBezTo>
                  <a:cubicBezTo>
                    <a:pt x="512" y="21600"/>
                    <a:pt x="1783" y="21600"/>
                    <a:pt x="5468" y="21400"/>
                  </a:cubicBezTo>
                  <a:cubicBezTo>
                    <a:pt x="9152" y="21200"/>
                    <a:pt x="15251" y="20800"/>
                    <a:pt x="21350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902250" y="4006850"/>
              <a:ext cx="1" cy="2476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160707" y="4548250"/>
              <a:ext cx="209012" cy="5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7" fill="norm" stroke="1" extrusionOk="0">
                  <a:moveTo>
                    <a:pt x="3400" y="7916"/>
                  </a:moveTo>
                  <a:cubicBezTo>
                    <a:pt x="3186" y="9206"/>
                    <a:pt x="2972" y="10495"/>
                    <a:pt x="2758" y="12349"/>
                  </a:cubicBezTo>
                  <a:cubicBezTo>
                    <a:pt x="2544" y="14203"/>
                    <a:pt x="2330" y="16621"/>
                    <a:pt x="2116" y="18112"/>
                  </a:cubicBezTo>
                  <a:cubicBezTo>
                    <a:pt x="1903" y="19603"/>
                    <a:pt x="1689" y="20167"/>
                    <a:pt x="1475" y="20650"/>
                  </a:cubicBezTo>
                  <a:cubicBezTo>
                    <a:pt x="1261" y="21134"/>
                    <a:pt x="1047" y="21537"/>
                    <a:pt x="833" y="21537"/>
                  </a:cubicBezTo>
                  <a:cubicBezTo>
                    <a:pt x="619" y="21537"/>
                    <a:pt x="406" y="21134"/>
                    <a:pt x="192" y="19643"/>
                  </a:cubicBezTo>
                  <a:cubicBezTo>
                    <a:pt x="-22" y="18152"/>
                    <a:pt x="-236" y="15573"/>
                    <a:pt x="619" y="12873"/>
                  </a:cubicBezTo>
                  <a:cubicBezTo>
                    <a:pt x="1475" y="10173"/>
                    <a:pt x="3400" y="7352"/>
                    <a:pt x="5217" y="5377"/>
                  </a:cubicBezTo>
                  <a:cubicBezTo>
                    <a:pt x="7035" y="3403"/>
                    <a:pt x="8746" y="2274"/>
                    <a:pt x="10243" y="1509"/>
                  </a:cubicBezTo>
                  <a:cubicBezTo>
                    <a:pt x="11740" y="743"/>
                    <a:pt x="13023" y="340"/>
                    <a:pt x="14307" y="138"/>
                  </a:cubicBezTo>
                  <a:cubicBezTo>
                    <a:pt x="15590" y="-63"/>
                    <a:pt x="16873" y="-63"/>
                    <a:pt x="18156" y="259"/>
                  </a:cubicBezTo>
                  <a:cubicBezTo>
                    <a:pt x="19439" y="582"/>
                    <a:pt x="20722" y="1227"/>
                    <a:pt x="21043" y="2234"/>
                  </a:cubicBezTo>
                  <a:cubicBezTo>
                    <a:pt x="21364" y="3241"/>
                    <a:pt x="20722" y="4612"/>
                    <a:pt x="17835" y="5659"/>
                  </a:cubicBezTo>
                  <a:cubicBezTo>
                    <a:pt x="14948" y="6707"/>
                    <a:pt x="9815" y="7433"/>
                    <a:pt x="6714" y="7876"/>
                  </a:cubicBezTo>
                  <a:cubicBezTo>
                    <a:pt x="3614" y="8319"/>
                    <a:pt x="2544" y="8480"/>
                    <a:pt x="1475" y="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321350" y="4838700"/>
              <a:ext cx="260351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7436"/>
                  </a:moveTo>
                  <a:cubicBezTo>
                    <a:pt x="351" y="5843"/>
                    <a:pt x="702" y="4249"/>
                    <a:pt x="1317" y="3452"/>
                  </a:cubicBezTo>
                  <a:cubicBezTo>
                    <a:pt x="1932" y="2656"/>
                    <a:pt x="2810" y="2656"/>
                    <a:pt x="4127" y="3807"/>
                  </a:cubicBezTo>
                  <a:cubicBezTo>
                    <a:pt x="5444" y="4957"/>
                    <a:pt x="7200" y="7259"/>
                    <a:pt x="8341" y="10180"/>
                  </a:cubicBezTo>
                  <a:cubicBezTo>
                    <a:pt x="9483" y="13102"/>
                    <a:pt x="10010" y="16643"/>
                    <a:pt x="10010" y="18767"/>
                  </a:cubicBezTo>
                  <a:cubicBezTo>
                    <a:pt x="10010" y="20892"/>
                    <a:pt x="9483" y="21600"/>
                    <a:pt x="9044" y="21511"/>
                  </a:cubicBezTo>
                  <a:cubicBezTo>
                    <a:pt x="8605" y="21423"/>
                    <a:pt x="8254" y="20538"/>
                    <a:pt x="8254" y="17793"/>
                  </a:cubicBezTo>
                  <a:cubicBezTo>
                    <a:pt x="8254" y="15049"/>
                    <a:pt x="8605" y="10446"/>
                    <a:pt x="10273" y="7170"/>
                  </a:cubicBezTo>
                  <a:cubicBezTo>
                    <a:pt x="11941" y="3895"/>
                    <a:pt x="14927" y="1948"/>
                    <a:pt x="17034" y="974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754699" y="4581981"/>
              <a:ext cx="227052" cy="45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1" fill="norm" stroke="1" extrusionOk="0">
                  <a:moveTo>
                    <a:pt x="21257" y="2790"/>
                  </a:moveTo>
                  <a:cubicBezTo>
                    <a:pt x="19672" y="1804"/>
                    <a:pt x="18086" y="817"/>
                    <a:pt x="16600" y="324"/>
                  </a:cubicBezTo>
                  <a:cubicBezTo>
                    <a:pt x="15114" y="-169"/>
                    <a:pt x="13727" y="-169"/>
                    <a:pt x="11646" y="817"/>
                  </a:cubicBezTo>
                  <a:cubicBezTo>
                    <a:pt x="9565" y="1804"/>
                    <a:pt x="6791" y="3776"/>
                    <a:pt x="4611" y="6193"/>
                  </a:cubicBezTo>
                  <a:cubicBezTo>
                    <a:pt x="2431" y="8609"/>
                    <a:pt x="846" y="11469"/>
                    <a:pt x="251" y="13738"/>
                  </a:cubicBezTo>
                  <a:cubicBezTo>
                    <a:pt x="-343" y="16006"/>
                    <a:pt x="53" y="17683"/>
                    <a:pt x="2134" y="18867"/>
                  </a:cubicBezTo>
                  <a:cubicBezTo>
                    <a:pt x="4215" y="20050"/>
                    <a:pt x="7980" y="20741"/>
                    <a:pt x="11745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045250" y="4711700"/>
              <a:ext cx="177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600"/>
                    <a:pt x="5657" y="7200"/>
                    <a:pt x="9257" y="10800"/>
                  </a:cubicBezTo>
                  <a:cubicBezTo>
                    <a:pt x="12857" y="14400"/>
                    <a:pt x="1722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232803" y="4697868"/>
              <a:ext cx="136861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4" fill="norm" stroke="1" extrusionOk="0">
                  <a:moveTo>
                    <a:pt x="20092" y="1157"/>
                  </a:moveTo>
                  <a:cubicBezTo>
                    <a:pt x="20746" y="551"/>
                    <a:pt x="21401" y="-56"/>
                    <a:pt x="21074" y="5"/>
                  </a:cubicBezTo>
                  <a:cubicBezTo>
                    <a:pt x="20746" y="65"/>
                    <a:pt x="19437" y="793"/>
                    <a:pt x="16165" y="1886"/>
                  </a:cubicBezTo>
                  <a:cubicBezTo>
                    <a:pt x="12892" y="2978"/>
                    <a:pt x="7656" y="4434"/>
                    <a:pt x="4546" y="5405"/>
                  </a:cubicBezTo>
                  <a:cubicBezTo>
                    <a:pt x="1437" y="6375"/>
                    <a:pt x="456" y="6861"/>
                    <a:pt x="128" y="7771"/>
                  </a:cubicBezTo>
                  <a:cubicBezTo>
                    <a:pt x="-199" y="8681"/>
                    <a:pt x="128" y="10016"/>
                    <a:pt x="783" y="12018"/>
                  </a:cubicBezTo>
                  <a:cubicBezTo>
                    <a:pt x="1437" y="14020"/>
                    <a:pt x="2419" y="16690"/>
                    <a:pt x="2910" y="18389"/>
                  </a:cubicBezTo>
                  <a:cubicBezTo>
                    <a:pt x="3401" y="20088"/>
                    <a:pt x="3401" y="20816"/>
                    <a:pt x="3401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503629" y="4769792"/>
              <a:ext cx="288486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0" fill="norm" stroke="1" extrusionOk="0">
                  <a:moveTo>
                    <a:pt x="19165" y="869"/>
                  </a:moveTo>
                  <a:cubicBezTo>
                    <a:pt x="20104" y="400"/>
                    <a:pt x="21043" y="-70"/>
                    <a:pt x="21278" y="8"/>
                  </a:cubicBezTo>
                  <a:cubicBezTo>
                    <a:pt x="21513" y="87"/>
                    <a:pt x="21043" y="713"/>
                    <a:pt x="18852" y="1730"/>
                  </a:cubicBezTo>
                  <a:cubicBezTo>
                    <a:pt x="16661" y="2747"/>
                    <a:pt x="12748" y="4156"/>
                    <a:pt x="9617" y="5252"/>
                  </a:cubicBezTo>
                  <a:cubicBezTo>
                    <a:pt x="6487" y="6347"/>
                    <a:pt x="4139" y="7130"/>
                    <a:pt x="2652" y="7756"/>
                  </a:cubicBezTo>
                  <a:cubicBezTo>
                    <a:pt x="1165" y="8382"/>
                    <a:pt x="539" y="8852"/>
                    <a:pt x="226" y="9478"/>
                  </a:cubicBezTo>
                  <a:cubicBezTo>
                    <a:pt x="-87" y="10104"/>
                    <a:pt x="-87" y="10887"/>
                    <a:pt x="304" y="11434"/>
                  </a:cubicBezTo>
                  <a:cubicBezTo>
                    <a:pt x="696" y="11982"/>
                    <a:pt x="1478" y="12295"/>
                    <a:pt x="4061" y="13078"/>
                  </a:cubicBezTo>
                  <a:cubicBezTo>
                    <a:pt x="6643" y="13860"/>
                    <a:pt x="11026" y="15113"/>
                    <a:pt x="14156" y="16600"/>
                  </a:cubicBezTo>
                  <a:cubicBezTo>
                    <a:pt x="17287" y="18087"/>
                    <a:pt x="19165" y="19808"/>
                    <a:pt x="21043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908850" y="4781550"/>
              <a:ext cx="215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1108"/>
                    <a:pt x="3812" y="2215"/>
                    <a:pt x="6776" y="4892"/>
                  </a:cubicBezTo>
                  <a:cubicBezTo>
                    <a:pt x="9741" y="7569"/>
                    <a:pt x="13765" y="11815"/>
                    <a:pt x="16412" y="14862"/>
                  </a:cubicBezTo>
                  <a:cubicBezTo>
                    <a:pt x="19059" y="17908"/>
                    <a:pt x="20329" y="197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877100" y="4798795"/>
              <a:ext cx="292101" cy="30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29"/>
                  </a:moveTo>
                  <a:cubicBezTo>
                    <a:pt x="20817" y="-22"/>
                    <a:pt x="20035" y="-173"/>
                    <a:pt x="18939" y="507"/>
                  </a:cubicBezTo>
                  <a:cubicBezTo>
                    <a:pt x="17843" y="1186"/>
                    <a:pt x="16435" y="2697"/>
                    <a:pt x="14243" y="5265"/>
                  </a:cubicBezTo>
                  <a:cubicBezTo>
                    <a:pt x="12052" y="7833"/>
                    <a:pt x="9078" y="11458"/>
                    <a:pt x="6574" y="14328"/>
                  </a:cubicBezTo>
                  <a:cubicBezTo>
                    <a:pt x="4070" y="17198"/>
                    <a:pt x="2035" y="19312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342766" y="4552950"/>
              <a:ext cx="4235" cy="8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26"/>
                    <a:pt x="0" y="3652"/>
                    <a:pt x="0" y="5687"/>
                  </a:cubicBezTo>
                  <a:cubicBezTo>
                    <a:pt x="0" y="7722"/>
                    <a:pt x="10800" y="9965"/>
                    <a:pt x="10800" y="11974"/>
                  </a:cubicBezTo>
                  <a:cubicBezTo>
                    <a:pt x="10800" y="13983"/>
                    <a:pt x="0" y="15757"/>
                    <a:pt x="0" y="17322"/>
                  </a:cubicBezTo>
                  <a:cubicBezTo>
                    <a:pt x="0" y="18887"/>
                    <a:pt x="10800" y="202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550200" y="4959350"/>
              <a:ext cx="2222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4091"/>
                    <a:pt x="6994" y="8182"/>
                    <a:pt x="9669" y="11291"/>
                  </a:cubicBezTo>
                  <a:cubicBezTo>
                    <a:pt x="12343" y="14400"/>
                    <a:pt x="14194" y="16527"/>
                    <a:pt x="16046" y="18082"/>
                  </a:cubicBezTo>
                  <a:cubicBezTo>
                    <a:pt x="17897" y="19636"/>
                    <a:pt x="19749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575600" y="4946650"/>
              <a:ext cx="2222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73"/>
                    <a:pt x="12960" y="6545"/>
                    <a:pt x="9360" y="9753"/>
                  </a:cubicBezTo>
                  <a:cubicBezTo>
                    <a:pt x="5760" y="12960"/>
                    <a:pt x="2880" y="16102"/>
                    <a:pt x="1440" y="18065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880400" y="510240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72" y="11918"/>
                    <a:pt x="10944" y="3818"/>
                    <a:pt x="14544" y="1118"/>
                  </a:cubicBezTo>
                  <a:cubicBezTo>
                    <a:pt x="18144" y="-1582"/>
                    <a:pt x="1987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925847" y="5162550"/>
              <a:ext cx="16410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14" fill="norm" stroke="1" extrusionOk="0">
                  <a:moveTo>
                    <a:pt x="4024" y="8640"/>
                  </a:moveTo>
                  <a:cubicBezTo>
                    <a:pt x="2085" y="12960"/>
                    <a:pt x="147" y="17280"/>
                    <a:pt x="8" y="19440"/>
                  </a:cubicBezTo>
                  <a:cubicBezTo>
                    <a:pt x="-130" y="21600"/>
                    <a:pt x="1532" y="21600"/>
                    <a:pt x="5408" y="18000"/>
                  </a:cubicBezTo>
                  <a:cubicBezTo>
                    <a:pt x="9285" y="14400"/>
                    <a:pt x="15378" y="7200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163704" y="4980965"/>
              <a:ext cx="269147" cy="21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71" fill="norm" stroke="1" extrusionOk="0">
                  <a:moveTo>
                    <a:pt x="1207" y="4644"/>
                  </a:moveTo>
                  <a:cubicBezTo>
                    <a:pt x="532" y="3013"/>
                    <a:pt x="-143" y="1383"/>
                    <a:pt x="26" y="568"/>
                  </a:cubicBezTo>
                  <a:cubicBezTo>
                    <a:pt x="194" y="-247"/>
                    <a:pt x="1207" y="-247"/>
                    <a:pt x="2726" y="976"/>
                  </a:cubicBezTo>
                  <a:cubicBezTo>
                    <a:pt x="4245" y="2198"/>
                    <a:pt x="6270" y="4644"/>
                    <a:pt x="7113" y="7598"/>
                  </a:cubicBezTo>
                  <a:cubicBezTo>
                    <a:pt x="7957" y="10553"/>
                    <a:pt x="7619" y="14017"/>
                    <a:pt x="6944" y="16259"/>
                  </a:cubicBezTo>
                  <a:cubicBezTo>
                    <a:pt x="6270" y="18500"/>
                    <a:pt x="5257" y="19519"/>
                    <a:pt x="4245" y="20232"/>
                  </a:cubicBezTo>
                  <a:cubicBezTo>
                    <a:pt x="3232" y="20945"/>
                    <a:pt x="2219" y="21353"/>
                    <a:pt x="1713" y="20844"/>
                  </a:cubicBezTo>
                  <a:cubicBezTo>
                    <a:pt x="1207" y="20334"/>
                    <a:pt x="1207" y="18908"/>
                    <a:pt x="2557" y="16361"/>
                  </a:cubicBezTo>
                  <a:cubicBezTo>
                    <a:pt x="3907" y="13813"/>
                    <a:pt x="6607" y="10145"/>
                    <a:pt x="8548" y="7598"/>
                  </a:cubicBezTo>
                  <a:cubicBezTo>
                    <a:pt x="10488" y="5051"/>
                    <a:pt x="11669" y="3625"/>
                    <a:pt x="12598" y="2606"/>
                  </a:cubicBezTo>
                  <a:cubicBezTo>
                    <a:pt x="13526" y="1587"/>
                    <a:pt x="14201" y="976"/>
                    <a:pt x="14285" y="1078"/>
                  </a:cubicBezTo>
                  <a:cubicBezTo>
                    <a:pt x="14370" y="1179"/>
                    <a:pt x="13863" y="1995"/>
                    <a:pt x="13273" y="3727"/>
                  </a:cubicBezTo>
                  <a:cubicBezTo>
                    <a:pt x="12682" y="5459"/>
                    <a:pt x="12007" y="8108"/>
                    <a:pt x="11754" y="9942"/>
                  </a:cubicBezTo>
                  <a:cubicBezTo>
                    <a:pt x="11501" y="11776"/>
                    <a:pt x="11669" y="12795"/>
                    <a:pt x="12176" y="13508"/>
                  </a:cubicBezTo>
                  <a:cubicBezTo>
                    <a:pt x="12682" y="14221"/>
                    <a:pt x="13526" y="14628"/>
                    <a:pt x="15129" y="14628"/>
                  </a:cubicBezTo>
                  <a:cubicBezTo>
                    <a:pt x="16732" y="14628"/>
                    <a:pt x="19094" y="14221"/>
                    <a:pt x="21457" y="13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490000" y="4819650"/>
              <a:ext cx="8842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0" y="0"/>
                  </a:moveTo>
                  <a:cubicBezTo>
                    <a:pt x="5891" y="2160"/>
                    <a:pt x="11782" y="4320"/>
                    <a:pt x="15709" y="6737"/>
                  </a:cubicBezTo>
                  <a:cubicBezTo>
                    <a:pt x="19636" y="9154"/>
                    <a:pt x="21600" y="11829"/>
                    <a:pt x="19882" y="14349"/>
                  </a:cubicBezTo>
                  <a:cubicBezTo>
                    <a:pt x="18164" y="16869"/>
                    <a:pt x="12764" y="19234"/>
                    <a:pt x="7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667800" y="51816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928150" y="4711096"/>
              <a:ext cx="177851" cy="5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9" fill="norm" stroke="1" extrusionOk="0">
                  <a:moveTo>
                    <a:pt x="20584" y="5444"/>
                  </a:moveTo>
                  <a:cubicBezTo>
                    <a:pt x="21092" y="4294"/>
                    <a:pt x="21600" y="3144"/>
                    <a:pt x="21219" y="2200"/>
                  </a:cubicBezTo>
                  <a:cubicBezTo>
                    <a:pt x="20838" y="1255"/>
                    <a:pt x="19567" y="516"/>
                    <a:pt x="18296" y="188"/>
                  </a:cubicBezTo>
                  <a:cubicBezTo>
                    <a:pt x="17026" y="-141"/>
                    <a:pt x="15755" y="-59"/>
                    <a:pt x="13976" y="598"/>
                  </a:cubicBezTo>
                  <a:cubicBezTo>
                    <a:pt x="12198" y="1255"/>
                    <a:pt x="9911" y="2487"/>
                    <a:pt x="7878" y="4376"/>
                  </a:cubicBezTo>
                  <a:cubicBezTo>
                    <a:pt x="5845" y="6265"/>
                    <a:pt x="4066" y="8811"/>
                    <a:pt x="3049" y="11357"/>
                  </a:cubicBezTo>
                  <a:cubicBezTo>
                    <a:pt x="2033" y="13903"/>
                    <a:pt x="1779" y="16449"/>
                    <a:pt x="1398" y="18133"/>
                  </a:cubicBezTo>
                  <a:cubicBezTo>
                    <a:pt x="1016" y="19816"/>
                    <a:pt x="508" y="20638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794800" y="5118049"/>
              <a:ext cx="298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0" y="11670"/>
                    <a:pt x="919" y="3363"/>
                    <a:pt x="4519" y="870"/>
                  </a:cubicBezTo>
                  <a:cubicBezTo>
                    <a:pt x="8119" y="-1622"/>
                    <a:pt x="1486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036100" y="5232400"/>
              <a:ext cx="146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925"/>
                    <a:pt x="6887" y="5850"/>
                    <a:pt x="10487" y="9450"/>
                  </a:cubicBezTo>
                  <a:cubicBezTo>
                    <a:pt x="14087" y="13050"/>
                    <a:pt x="17843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061500" y="5257800"/>
              <a:ext cx="177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825"/>
                    <a:pt x="11314" y="7650"/>
                    <a:pt x="7714" y="11250"/>
                  </a:cubicBezTo>
                  <a:cubicBezTo>
                    <a:pt x="4114" y="14850"/>
                    <a:pt x="2057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399877" y="4881776"/>
              <a:ext cx="188674" cy="42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4" fill="norm" stroke="1" extrusionOk="0">
                  <a:moveTo>
                    <a:pt x="21158" y="70"/>
                  </a:moveTo>
                  <a:cubicBezTo>
                    <a:pt x="18310" y="-38"/>
                    <a:pt x="15461" y="-146"/>
                    <a:pt x="12257" y="772"/>
                  </a:cubicBezTo>
                  <a:cubicBezTo>
                    <a:pt x="9053" y="1690"/>
                    <a:pt x="5492" y="3634"/>
                    <a:pt x="3118" y="6226"/>
                  </a:cubicBezTo>
                  <a:cubicBezTo>
                    <a:pt x="745" y="8818"/>
                    <a:pt x="-442" y="12058"/>
                    <a:pt x="151" y="14650"/>
                  </a:cubicBezTo>
                  <a:cubicBezTo>
                    <a:pt x="745" y="17242"/>
                    <a:pt x="3118" y="19186"/>
                    <a:pt x="5017" y="20212"/>
                  </a:cubicBezTo>
                  <a:cubicBezTo>
                    <a:pt x="6916" y="21238"/>
                    <a:pt x="8340" y="21346"/>
                    <a:pt x="9765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569224" y="5073650"/>
              <a:ext cx="228877" cy="18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7" fill="norm" stroke="1" extrusionOk="0">
                  <a:moveTo>
                    <a:pt x="2382" y="0"/>
                  </a:moveTo>
                  <a:cubicBezTo>
                    <a:pt x="4149" y="2184"/>
                    <a:pt x="5917" y="4369"/>
                    <a:pt x="6506" y="7645"/>
                  </a:cubicBezTo>
                  <a:cubicBezTo>
                    <a:pt x="7095" y="10921"/>
                    <a:pt x="6506" y="15290"/>
                    <a:pt x="5720" y="17838"/>
                  </a:cubicBezTo>
                  <a:cubicBezTo>
                    <a:pt x="4935" y="20387"/>
                    <a:pt x="3953" y="21115"/>
                    <a:pt x="2971" y="21357"/>
                  </a:cubicBezTo>
                  <a:cubicBezTo>
                    <a:pt x="1989" y="21600"/>
                    <a:pt x="1008" y="21357"/>
                    <a:pt x="418" y="20508"/>
                  </a:cubicBezTo>
                  <a:cubicBezTo>
                    <a:pt x="-171" y="19658"/>
                    <a:pt x="-367" y="18202"/>
                    <a:pt x="1400" y="15411"/>
                  </a:cubicBezTo>
                  <a:cubicBezTo>
                    <a:pt x="3168" y="12620"/>
                    <a:pt x="6898" y="8494"/>
                    <a:pt x="9255" y="6189"/>
                  </a:cubicBezTo>
                  <a:cubicBezTo>
                    <a:pt x="11611" y="3883"/>
                    <a:pt x="12593" y="3398"/>
                    <a:pt x="13084" y="3762"/>
                  </a:cubicBezTo>
                  <a:cubicBezTo>
                    <a:pt x="13575" y="4126"/>
                    <a:pt x="13575" y="5339"/>
                    <a:pt x="13182" y="6917"/>
                  </a:cubicBezTo>
                  <a:cubicBezTo>
                    <a:pt x="12789" y="8494"/>
                    <a:pt x="12004" y="10436"/>
                    <a:pt x="11906" y="12863"/>
                  </a:cubicBezTo>
                  <a:cubicBezTo>
                    <a:pt x="11808" y="15290"/>
                    <a:pt x="12397" y="18202"/>
                    <a:pt x="14066" y="19173"/>
                  </a:cubicBezTo>
                  <a:cubicBezTo>
                    <a:pt x="15735" y="20144"/>
                    <a:pt x="18484" y="19173"/>
                    <a:pt x="21233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842550" y="4953000"/>
              <a:ext cx="13353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fill="norm" stroke="1" extrusionOk="0">
                  <a:moveTo>
                    <a:pt x="953" y="0"/>
                  </a:moveTo>
                  <a:cubicBezTo>
                    <a:pt x="6353" y="2042"/>
                    <a:pt x="11753" y="4084"/>
                    <a:pt x="15565" y="6179"/>
                  </a:cubicBezTo>
                  <a:cubicBezTo>
                    <a:pt x="19376" y="8275"/>
                    <a:pt x="21600" y="10424"/>
                    <a:pt x="18741" y="13003"/>
                  </a:cubicBezTo>
                  <a:cubicBezTo>
                    <a:pt x="15882" y="15582"/>
                    <a:pt x="7941" y="18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136750" y="4695102"/>
              <a:ext cx="715450" cy="61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5" fill="norm" stroke="1" extrusionOk="0">
                  <a:moveTo>
                    <a:pt x="7010" y="17548"/>
                  </a:moveTo>
                  <a:cubicBezTo>
                    <a:pt x="6564" y="16666"/>
                    <a:pt x="6118" y="15784"/>
                    <a:pt x="5799" y="15197"/>
                  </a:cubicBezTo>
                  <a:cubicBezTo>
                    <a:pt x="5480" y="14609"/>
                    <a:pt x="5289" y="14315"/>
                    <a:pt x="5002" y="14168"/>
                  </a:cubicBezTo>
                  <a:cubicBezTo>
                    <a:pt x="4716" y="14021"/>
                    <a:pt x="4333" y="14021"/>
                    <a:pt x="3824" y="14352"/>
                  </a:cubicBezTo>
                  <a:cubicBezTo>
                    <a:pt x="3314" y="14682"/>
                    <a:pt x="2677" y="15344"/>
                    <a:pt x="2008" y="16372"/>
                  </a:cubicBezTo>
                  <a:cubicBezTo>
                    <a:pt x="1339" y="17401"/>
                    <a:pt x="638" y="18797"/>
                    <a:pt x="287" y="19715"/>
                  </a:cubicBezTo>
                  <a:cubicBezTo>
                    <a:pt x="-63" y="20633"/>
                    <a:pt x="-63" y="21074"/>
                    <a:pt x="128" y="21295"/>
                  </a:cubicBezTo>
                  <a:cubicBezTo>
                    <a:pt x="319" y="21515"/>
                    <a:pt x="702" y="21515"/>
                    <a:pt x="1402" y="20817"/>
                  </a:cubicBezTo>
                  <a:cubicBezTo>
                    <a:pt x="2103" y="20119"/>
                    <a:pt x="3123" y="18723"/>
                    <a:pt x="4047" y="16813"/>
                  </a:cubicBezTo>
                  <a:cubicBezTo>
                    <a:pt x="4971" y="14903"/>
                    <a:pt x="5799" y="12478"/>
                    <a:pt x="6436" y="9980"/>
                  </a:cubicBezTo>
                  <a:cubicBezTo>
                    <a:pt x="7073" y="7482"/>
                    <a:pt x="7519" y="4911"/>
                    <a:pt x="7742" y="3405"/>
                  </a:cubicBezTo>
                  <a:cubicBezTo>
                    <a:pt x="7965" y="1899"/>
                    <a:pt x="7965" y="1458"/>
                    <a:pt x="7965" y="1017"/>
                  </a:cubicBezTo>
                  <a:cubicBezTo>
                    <a:pt x="7965" y="576"/>
                    <a:pt x="7965" y="135"/>
                    <a:pt x="7838" y="25"/>
                  </a:cubicBezTo>
                  <a:cubicBezTo>
                    <a:pt x="7710" y="-85"/>
                    <a:pt x="7456" y="135"/>
                    <a:pt x="7169" y="1348"/>
                  </a:cubicBezTo>
                  <a:cubicBezTo>
                    <a:pt x="6882" y="2560"/>
                    <a:pt x="6564" y="4764"/>
                    <a:pt x="6309" y="7115"/>
                  </a:cubicBezTo>
                  <a:cubicBezTo>
                    <a:pt x="6054" y="9466"/>
                    <a:pt x="5863" y="11964"/>
                    <a:pt x="5767" y="13654"/>
                  </a:cubicBezTo>
                  <a:cubicBezTo>
                    <a:pt x="5672" y="15344"/>
                    <a:pt x="5672" y="16225"/>
                    <a:pt x="5703" y="16886"/>
                  </a:cubicBezTo>
                  <a:cubicBezTo>
                    <a:pt x="5735" y="17548"/>
                    <a:pt x="5799" y="17988"/>
                    <a:pt x="5958" y="18025"/>
                  </a:cubicBezTo>
                  <a:cubicBezTo>
                    <a:pt x="6118" y="18062"/>
                    <a:pt x="6372" y="17695"/>
                    <a:pt x="6978" y="16593"/>
                  </a:cubicBezTo>
                  <a:cubicBezTo>
                    <a:pt x="7583" y="15491"/>
                    <a:pt x="8539" y="13654"/>
                    <a:pt x="9208" y="12625"/>
                  </a:cubicBezTo>
                  <a:cubicBezTo>
                    <a:pt x="9877" y="11597"/>
                    <a:pt x="10259" y="11376"/>
                    <a:pt x="10641" y="11266"/>
                  </a:cubicBezTo>
                  <a:cubicBezTo>
                    <a:pt x="11024" y="11156"/>
                    <a:pt x="11406" y="11156"/>
                    <a:pt x="11661" y="11339"/>
                  </a:cubicBezTo>
                  <a:cubicBezTo>
                    <a:pt x="11916" y="11523"/>
                    <a:pt x="12043" y="11891"/>
                    <a:pt x="12075" y="12772"/>
                  </a:cubicBezTo>
                  <a:cubicBezTo>
                    <a:pt x="12107" y="13654"/>
                    <a:pt x="12043" y="15050"/>
                    <a:pt x="11884" y="16078"/>
                  </a:cubicBezTo>
                  <a:cubicBezTo>
                    <a:pt x="11725" y="17107"/>
                    <a:pt x="11470" y="17768"/>
                    <a:pt x="11119" y="18135"/>
                  </a:cubicBezTo>
                  <a:cubicBezTo>
                    <a:pt x="10769" y="18503"/>
                    <a:pt x="10323" y="18576"/>
                    <a:pt x="10004" y="18466"/>
                  </a:cubicBezTo>
                  <a:cubicBezTo>
                    <a:pt x="9686" y="18356"/>
                    <a:pt x="9495" y="18062"/>
                    <a:pt x="9431" y="17511"/>
                  </a:cubicBezTo>
                  <a:cubicBezTo>
                    <a:pt x="9367" y="16960"/>
                    <a:pt x="9431" y="16152"/>
                    <a:pt x="10036" y="15344"/>
                  </a:cubicBezTo>
                  <a:cubicBezTo>
                    <a:pt x="10641" y="14535"/>
                    <a:pt x="11788" y="13727"/>
                    <a:pt x="12617" y="13139"/>
                  </a:cubicBezTo>
                  <a:cubicBezTo>
                    <a:pt x="13445" y="12552"/>
                    <a:pt x="13955" y="12184"/>
                    <a:pt x="14369" y="11964"/>
                  </a:cubicBezTo>
                  <a:cubicBezTo>
                    <a:pt x="14783" y="11744"/>
                    <a:pt x="15102" y="11670"/>
                    <a:pt x="15133" y="11817"/>
                  </a:cubicBezTo>
                  <a:cubicBezTo>
                    <a:pt x="15165" y="11964"/>
                    <a:pt x="14910" y="12331"/>
                    <a:pt x="14560" y="12919"/>
                  </a:cubicBezTo>
                  <a:cubicBezTo>
                    <a:pt x="14210" y="13507"/>
                    <a:pt x="13764" y="14315"/>
                    <a:pt x="13700" y="15123"/>
                  </a:cubicBezTo>
                  <a:cubicBezTo>
                    <a:pt x="13636" y="15931"/>
                    <a:pt x="13955" y="16739"/>
                    <a:pt x="15325" y="17291"/>
                  </a:cubicBezTo>
                  <a:cubicBezTo>
                    <a:pt x="16695" y="17842"/>
                    <a:pt x="19116" y="18135"/>
                    <a:pt x="21537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966250" y="5613400"/>
              <a:ext cx="1028701" cy="11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0"/>
                  </a:moveTo>
                  <a:cubicBezTo>
                    <a:pt x="311" y="3142"/>
                    <a:pt x="622" y="6284"/>
                    <a:pt x="1511" y="8051"/>
                  </a:cubicBezTo>
                  <a:cubicBezTo>
                    <a:pt x="2400" y="9818"/>
                    <a:pt x="3867" y="10211"/>
                    <a:pt x="5156" y="10996"/>
                  </a:cubicBezTo>
                  <a:cubicBezTo>
                    <a:pt x="6444" y="11782"/>
                    <a:pt x="7556" y="12960"/>
                    <a:pt x="8333" y="14531"/>
                  </a:cubicBezTo>
                  <a:cubicBezTo>
                    <a:pt x="9111" y="16102"/>
                    <a:pt x="9556" y="18065"/>
                    <a:pt x="10044" y="19047"/>
                  </a:cubicBezTo>
                  <a:cubicBezTo>
                    <a:pt x="10533" y="20029"/>
                    <a:pt x="11067" y="20029"/>
                    <a:pt x="11756" y="20422"/>
                  </a:cubicBezTo>
                  <a:cubicBezTo>
                    <a:pt x="12444" y="20815"/>
                    <a:pt x="13289" y="21600"/>
                    <a:pt x="14489" y="20422"/>
                  </a:cubicBezTo>
                  <a:cubicBezTo>
                    <a:pt x="15689" y="19244"/>
                    <a:pt x="17244" y="16102"/>
                    <a:pt x="18489" y="15709"/>
                  </a:cubicBezTo>
                  <a:cubicBezTo>
                    <a:pt x="19733" y="15316"/>
                    <a:pt x="20667" y="17673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436150" y="5873750"/>
              <a:ext cx="76201" cy="196850"/>
            </a:xfrm>
            <a:prstGeom prst="rect">
              <a:avLst/>
            </a:prstGeom>
            <a:effectLst/>
          </p:spPr>
        </p:pic>
        <p:pic>
          <p:nvPicPr>
            <p:cNvPr id="19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79469" y="5816600"/>
              <a:ext cx="248782" cy="411755"/>
            </a:xfrm>
            <a:prstGeom prst="rect">
              <a:avLst/>
            </a:prstGeom>
            <a:effectLst/>
          </p:spPr>
        </p:pic>
        <p:pic>
          <p:nvPicPr>
            <p:cNvPr id="19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631004" y="5962650"/>
              <a:ext cx="186147" cy="275303"/>
            </a:xfrm>
            <a:prstGeom prst="rect">
              <a:avLst/>
            </a:prstGeom>
            <a:effectLst/>
          </p:spPr>
        </p:pic>
        <p:pic>
          <p:nvPicPr>
            <p:cNvPr id="19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89306" y="6115050"/>
              <a:ext cx="53245" cy="298450"/>
            </a:xfrm>
            <a:prstGeom prst="rect">
              <a:avLst/>
            </a:prstGeom>
            <a:effectLst/>
          </p:spPr>
        </p:pic>
        <p:pic>
          <p:nvPicPr>
            <p:cNvPr id="196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546685" y="5360397"/>
              <a:ext cx="2511516" cy="360953"/>
            </a:xfrm>
            <a:prstGeom prst="rect">
              <a:avLst/>
            </a:prstGeom>
            <a:effectLst/>
          </p:spPr>
        </p:pic>
        <p:pic>
          <p:nvPicPr>
            <p:cNvPr id="196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06583" y="5727700"/>
              <a:ext cx="289008" cy="609859"/>
            </a:xfrm>
            <a:prstGeom prst="rect">
              <a:avLst/>
            </a:prstGeom>
            <a:effectLst/>
          </p:spPr>
        </p:pic>
        <p:pic>
          <p:nvPicPr>
            <p:cNvPr id="196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899150" y="6032500"/>
              <a:ext cx="266751" cy="249853"/>
            </a:xfrm>
            <a:prstGeom prst="rect">
              <a:avLst/>
            </a:prstGeom>
            <a:effectLst/>
          </p:spPr>
        </p:pic>
        <p:pic>
          <p:nvPicPr>
            <p:cNvPr id="196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44305" y="5891481"/>
              <a:ext cx="194646" cy="431142"/>
            </a:xfrm>
            <a:prstGeom prst="rect">
              <a:avLst/>
            </a:prstGeom>
            <a:effectLst/>
          </p:spPr>
        </p:pic>
        <p:pic>
          <p:nvPicPr>
            <p:cNvPr id="197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496100" y="5937250"/>
              <a:ext cx="171451" cy="184150"/>
            </a:xfrm>
            <a:prstGeom prst="rect">
              <a:avLst/>
            </a:prstGeom>
            <a:effectLst/>
          </p:spPr>
        </p:pic>
        <p:pic>
          <p:nvPicPr>
            <p:cNvPr id="19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607771" y="5939366"/>
              <a:ext cx="193130" cy="382149"/>
            </a:xfrm>
            <a:prstGeom prst="rect">
              <a:avLst/>
            </a:prstGeom>
            <a:effectLst/>
          </p:spPr>
        </p:pic>
        <p:pic>
          <p:nvPicPr>
            <p:cNvPr id="19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921550" y="6051550"/>
              <a:ext cx="234951" cy="282281"/>
            </a:xfrm>
            <a:prstGeom prst="rect">
              <a:avLst/>
            </a:prstGeom>
            <a:effectLst/>
          </p:spPr>
        </p:pic>
        <p:pic>
          <p:nvPicPr>
            <p:cNvPr id="19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261150" y="6090274"/>
              <a:ext cx="358901" cy="209418"/>
            </a:xfrm>
            <a:prstGeom prst="rect">
              <a:avLst/>
            </a:prstGeom>
            <a:effectLst/>
          </p:spPr>
        </p:pic>
        <p:pic>
          <p:nvPicPr>
            <p:cNvPr id="197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550200" y="5969000"/>
              <a:ext cx="197935" cy="425450"/>
            </a:xfrm>
            <a:prstGeom prst="rect">
              <a:avLst/>
            </a:prstGeom>
            <a:effectLst/>
          </p:spPr>
        </p:pic>
        <p:pic>
          <p:nvPicPr>
            <p:cNvPr id="198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120569" y="6569838"/>
              <a:ext cx="305682" cy="223654"/>
            </a:xfrm>
            <a:prstGeom prst="rect">
              <a:avLst/>
            </a:prstGeom>
            <a:effectLst/>
          </p:spPr>
        </p:pic>
        <p:pic>
          <p:nvPicPr>
            <p:cNvPr id="1983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527850" y="6667500"/>
              <a:ext cx="184151" cy="44450"/>
            </a:xfrm>
            <a:prstGeom prst="rect">
              <a:avLst/>
            </a:prstGeom>
            <a:effectLst/>
          </p:spPr>
        </p:pic>
        <p:pic>
          <p:nvPicPr>
            <p:cNvPr id="198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772657" y="6572790"/>
              <a:ext cx="188714" cy="190046"/>
            </a:xfrm>
            <a:prstGeom prst="rect">
              <a:avLst/>
            </a:prstGeom>
            <a:effectLst/>
          </p:spPr>
        </p:pic>
        <p:pic>
          <p:nvPicPr>
            <p:cNvPr id="198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089700" y="6871063"/>
              <a:ext cx="908051" cy="34844"/>
            </a:xfrm>
            <a:prstGeom prst="rect">
              <a:avLst/>
            </a:prstGeom>
            <a:effectLst/>
          </p:spPr>
        </p:pic>
        <p:pic>
          <p:nvPicPr>
            <p:cNvPr id="198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253590" y="6968414"/>
              <a:ext cx="159961" cy="211730"/>
            </a:xfrm>
            <a:prstGeom prst="rect">
              <a:avLst/>
            </a:prstGeom>
            <a:effectLst/>
          </p:spPr>
        </p:pic>
        <p:pic>
          <p:nvPicPr>
            <p:cNvPr id="199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16750" y="7105650"/>
              <a:ext cx="158751" cy="44450"/>
            </a:xfrm>
            <a:prstGeom prst="rect">
              <a:avLst/>
            </a:prstGeom>
            <a:effectLst/>
          </p:spPr>
        </p:pic>
        <p:pic>
          <p:nvPicPr>
            <p:cNvPr id="199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91639" y="7050830"/>
              <a:ext cx="137078" cy="214089"/>
            </a:xfrm>
            <a:prstGeom prst="rect">
              <a:avLst/>
            </a:prstGeom>
            <a:effectLst/>
          </p:spPr>
        </p:pic>
        <p:pic>
          <p:nvPicPr>
            <p:cNvPr id="199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277150" y="6832600"/>
              <a:ext cx="228601" cy="63500"/>
            </a:xfrm>
            <a:prstGeom prst="rect">
              <a:avLst/>
            </a:prstGeom>
            <a:effectLst/>
          </p:spPr>
        </p:pic>
        <p:pic>
          <p:nvPicPr>
            <p:cNvPr id="199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296200" y="6915150"/>
              <a:ext cx="247651" cy="76200"/>
            </a:xfrm>
            <a:prstGeom prst="rect">
              <a:avLst/>
            </a:prstGeom>
            <a:effectLst/>
          </p:spPr>
        </p:pic>
        <p:pic>
          <p:nvPicPr>
            <p:cNvPr id="199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679469" y="6693841"/>
              <a:ext cx="239032" cy="184986"/>
            </a:xfrm>
            <a:prstGeom prst="rect">
              <a:avLst/>
            </a:prstGeom>
            <a:effectLst/>
          </p:spPr>
        </p:pic>
        <p:pic>
          <p:nvPicPr>
            <p:cNvPr id="200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842300" y="6724650"/>
              <a:ext cx="241301" cy="381000"/>
            </a:xfrm>
            <a:prstGeom prst="rect">
              <a:avLst/>
            </a:prstGeom>
            <a:effectLst/>
          </p:spPr>
        </p:pic>
        <p:pic>
          <p:nvPicPr>
            <p:cNvPr id="200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002496" y="6921500"/>
              <a:ext cx="176355" cy="292096"/>
            </a:xfrm>
            <a:prstGeom prst="rect">
              <a:avLst/>
            </a:prstGeom>
            <a:effectLst/>
          </p:spPr>
        </p:pic>
        <p:pic>
          <p:nvPicPr>
            <p:cNvPr id="200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84200" y="7132332"/>
              <a:ext cx="285751" cy="62218"/>
            </a:xfrm>
            <a:prstGeom prst="rect">
              <a:avLst/>
            </a:prstGeom>
            <a:effectLst/>
          </p:spPr>
        </p:pic>
        <p:pic>
          <p:nvPicPr>
            <p:cNvPr id="200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71500" y="7333026"/>
              <a:ext cx="368301" cy="39324"/>
            </a:xfrm>
            <a:prstGeom prst="rect">
              <a:avLst/>
            </a:prstGeom>
            <a:effectLst/>
          </p:spPr>
        </p:pic>
        <p:pic>
          <p:nvPicPr>
            <p:cNvPr id="200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62964" y="6719670"/>
              <a:ext cx="173737" cy="671731"/>
            </a:xfrm>
            <a:prstGeom prst="rect">
              <a:avLst/>
            </a:prstGeom>
            <a:effectLst/>
          </p:spPr>
        </p:pic>
        <p:pic>
          <p:nvPicPr>
            <p:cNvPr id="201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79600" y="7503704"/>
              <a:ext cx="107996" cy="128463"/>
            </a:xfrm>
            <a:prstGeom prst="rect">
              <a:avLst/>
            </a:prstGeom>
            <a:effectLst/>
          </p:spPr>
        </p:pic>
        <p:pic>
          <p:nvPicPr>
            <p:cNvPr id="201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23885" y="6343650"/>
              <a:ext cx="181066" cy="224142"/>
            </a:xfrm>
            <a:prstGeom prst="rect">
              <a:avLst/>
            </a:prstGeom>
            <a:effectLst/>
          </p:spPr>
        </p:pic>
        <p:pic>
          <p:nvPicPr>
            <p:cNvPr id="201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16050" y="6457950"/>
              <a:ext cx="25401" cy="190500"/>
            </a:xfrm>
            <a:prstGeom prst="rect">
              <a:avLst/>
            </a:prstGeom>
            <a:effectLst/>
          </p:spPr>
        </p:pic>
        <p:pic>
          <p:nvPicPr>
            <p:cNvPr id="201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414346" y="6740033"/>
              <a:ext cx="344655" cy="253398"/>
            </a:xfrm>
            <a:prstGeom prst="rect">
              <a:avLst/>
            </a:prstGeom>
            <a:effectLst/>
          </p:spPr>
        </p:pic>
        <p:pic>
          <p:nvPicPr>
            <p:cNvPr id="201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352600" y="7058272"/>
              <a:ext cx="514351" cy="53729"/>
            </a:xfrm>
            <a:prstGeom prst="rect">
              <a:avLst/>
            </a:prstGeom>
            <a:effectLst/>
          </p:spPr>
        </p:pic>
        <p:pic>
          <p:nvPicPr>
            <p:cNvPr id="202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327200" y="7187655"/>
              <a:ext cx="228601" cy="233379"/>
            </a:xfrm>
            <a:prstGeom prst="rect">
              <a:avLst/>
            </a:prstGeom>
            <a:effectLst/>
          </p:spPr>
        </p:pic>
        <p:pic>
          <p:nvPicPr>
            <p:cNvPr id="202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600638" y="7188200"/>
              <a:ext cx="126613" cy="298450"/>
            </a:xfrm>
            <a:prstGeom prst="rect">
              <a:avLst/>
            </a:prstGeom>
            <a:effectLst/>
          </p:spPr>
        </p:pic>
        <p:pic>
          <p:nvPicPr>
            <p:cNvPr id="202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072038" y="6720416"/>
              <a:ext cx="442613" cy="499535"/>
            </a:xfrm>
            <a:prstGeom prst="rect">
              <a:avLst/>
            </a:prstGeom>
            <a:effectLst/>
          </p:spPr>
        </p:pic>
        <p:pic>
          <p:nvPicPr>
            <p:cNvPr id="202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679750" y="7067550"/>
              <a:ext cx="165101" cy="44450"/>
            </a:xfrm>
            <a:prstGeom prst="rect">
              <a:avLst/>
            </a:prstGeom>
            <a:effectLst/>
          </p:spPr>
        </p:pic>
        <p:pic>
          <p:nvPicPr>
            <p:cNvPr id="202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656239" y="7162800"/>
              <a:ext cx="169562" cy="50074"/>
            </a:xfrm>
            <a:prstGeom prst="rect">
              <a:avLst/>
            </a:prstGeom>
            <a:effectLst/>
          </p:spPr>
        </p:pic>
        <p:pic>
          <p:nvPicPr>
            <p:cNvPr id="203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251250" y="6858000"/>
              <a:ext cx="57151" cy="317500"/>
            </a:xfrm>
            <a:prstGeom prst="rect">
              <a:avLst/>
            </a:prstGeom>
            <a:effectLst/>
          </p:spPr>
        </p:pic>
        <p:pic>
          <p:nvPicPr>
            <p:cNvPr id="203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3092500" y="7207250"/>
              <a:ext cx="381001" cy="44450"/>
            </a:xfrm>
            <a:prstGeom prst="rect">
              <a:avLst/>
            </a:prstGeom>
            <a:effectLst/>
          </p:spPr>
        </p:pic>
        <p:pic>
          <p:nvPicPr>
            <p:cNvPr id="203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041700" y="7379324"/>
              <a:ext cx="209551" cy="186014"/>
            </a:xfrm>
            <a:prstGeom prst="rect">
              <a:avLst/>
            </a:prstGeom>
            <a:effectLst/>
          </p:spPr>
        </p:pic>
        <p:pic>
          <p:nvPicPr>
            <p:cNvPr id="203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239873" y="7359087"/>
              <a:ext cx="157428" cy="170302"/>
            </a:xfrm>
            <a:prstGeom prst="rect">
              <a:avLst/>
            </a:prstGeom>
            <a:effectLst/>
          </p:spPr>
        </p:pic>
        <p:pic>
          <p:nvPicPr>
            <p:cNvPr id="203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356206" y="7442200"/>
              <a:ext cx="41095" cy="177800"/>
            </a:xfrm>
            <a:prstGeom prst="rect">
              <a:avLst/>
            </a:prstGeom>
            <a:effectLst/>
          </p:spPr>
        </p:pic>
        <p:pic>
          <p:nvPicPr>
            <p:cNvPr id="2041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759250" y="72707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04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906248" y="6910261"/>
              <a:ext cx="242279" cy="403995"/>
            </a:xfrm>
            <a:prstGeom prst="rect">
              <a:avLst/>
            </a:prstGeom>
            <a:effectLst/>
          </p:spPr>
        </p:pic>
        <p:pic>
          <p:nvPicPr>
            <p:cNvPr id="204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146600" y="7180626"/>
              <a:ext cx="184151" cy="39324"/>
            </a:xfrm>
            <a:prstGeom prst="rect">
              <a:avLst/>
            </a:prstGeom>
            <a:effectLst/>
          </p:spPr>
        </p:pic>
        <p:pic>
          <p:nvPicPr>
            <p:cNvPr id="204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197400" y="7264400"/>
              <a:ext cx="215901" cy="39323"/>
            </a:xfrm>
            <a:prstGeom prst="rect">
              <a:avLst/>
            </a:prstGeom>
            <a:effectLst/>
          </p:spPr>
        </p:pic>
        <p:pic>
          <p:nvPicPr>
            <p:cNvPr id="204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514900" y="7016750"/>
              <a:ext cx="44451" cy="266700"/>
            </a:xfrm>
            <a:prstGeom prst="rect">
              <a:avLst/>
            </a:prstGeom>
            <a:effectLst/>
          </p:spPr>
        </p:pic>
        <p:pic>
          <p:nvPicPr>
            <p:cNvPr id="205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483150" y="7112000"/>
              <a:ext cx="222251" cy="419100"/>
            </a:xfrm>
            <a:prstGeom prst="rect">
              <a:avLst/>
            </a:prstGeom>
            <a:effectLst/>
          </p:spPr>
        </p:pic>
        <p:pic>
          <p:nvPicPr>
            <p:cNvPr id="205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514900" y="7329723"/>
              <a:ext cx="275570" cy="271228"/>
            </a:xfrm>
            <a:prstGeom prst="rect">
              <a:avLst/>
            </a:prstGeom>
            <a:effectLst/>
          </p:spPr>
        </p:pic>
        <p:pic>
          <p:nvPicPr>
            <p:cNvPr id="205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864400" y="6267450"/>
              <a:ext cx="241301" cy="1841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7" name="Drawing"/>
          <p:cNvGrpSpPr/>
          <p:nvPr/>
        </p:nvGrpSpPr>
        <p:grpSpPr>
          <a:xfrm>
            <a:off x="1784350" y="1337733"/>
            <a:ext cx="9646227" cy="5054644"/>
            <a:chOff x="0" y="0"/>
            <a:chExt cx="9646226" cy="5054643"/>
          </a:xfrm>
        </p:grpSpPr>
        <p:sp>
          <p:nvSpPr>
            <p:cNvPr id="2059" name="Line"/>
            <p:cNvSpPr/>
            <p:nvPr/>
          </p:nvSpPr>
          <p:spPr>
            <a:xfrm>
              <a:off x="0" y="359442"/>
              <a:ext cx="159856" cy="60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22" fill="norm" stroke="1" extrusionOk="0">
                  <a:moveTo>
                    <a:pt x="7674" y="9356"/>
                  </a:moveTo>
                  <a:cubicBezTo>
                    <a:pt x="6821" y="8983"/>
                    <a:pt x="5968" y="8609"/>
                    <a:pt x="5400" y="8646"/>
                  </a:cubicBezTo>
                  <a:cubicBezTo>
                    <a:pt x="4832" y="8684"/>
                    <a:pt x="4547" y="9132"/>
                    <a:pt x="4832" y="10477"/>
                  </a:cubicBezTo>
                  <a:cubicBezTo>
                    <a:pt x="5116" y="11823"/>
                    <a:pt x="5968" y="14065"/>
                    <a:pt x="6395" y="15933"/>
                  </a:cubicBezTo>
                  <a:cubicBezTo>
                    <a:pt x="6821" y="17802"/>
                    <a:pt x="6821" y="19297"/>
                    <a:pt x="6821" y="20231"/>
                  </a:cubicBezTo>
                  <a:cubicBezTo>
                    <a:pt x="6821" y="21165"/>
                    <a:pt x="6821" y="21539"/>
                    <a:pt x="6537" y="21390"/>
                  </a:cubicBezTo>
                  <a:cubicBezTo>
                    <a:pt x="6253" y="21240"/>
                    <a:pt x="5684" y="20567"/>
                    <a:pt x="4832" y="18811"/>
                  </a:cubicBezTo>
                  <a:cubicBezTo>
                    <a:pt x="3979" y="17055"/>
                    <a:pt x="2842" y="14214"/>
                    <a:pt x="1847" y="11486"/>
                  </a:cubicBezTo>
                  <a:cubicBezTo>
                    <a:pt x="853" y="8758"/>
                    <a:pt x="0" y="6142"/>
                    <a:pt x="0" y="4311"/>
                  </a:cubicBezTo>
                  <a:cubicBezTo>
                    <a:pt x="0" y="2480"/>
                    <a:pt x="853" y="1434"/>
                    <a:pt x="1847" y="799"/>
                  </a:cubicBezTo>
                  <a:cubicBezTo>
                    <a:pt x="2842" y="163"/>
                    <a:pt x="3979" y="-61"/>
                    <a:pt x="6537" y="14"/>
                  </a:cubicBezTo>
                  <a:cubicBezTo>
                    <a:pt x="9095" y="88"/>
                    <a:pt x="13074" y="462"/>
                    <a:pt x="16200" y="1396"/>
                  </a:cubicBezTo>
                  <a:cubicBezTo>
                    <a:pt x="19326" y="2331"/>
                    <a:pt x="21600" y="3826"/>
                    <a:pt x="21458" y="5283"/>
                  </a:cubicBezTo>
                  <a:cubicBezTo>
                    <a:pt x="21316" y="6740"/>
                    <a:pt x="18758" y="8160"/>
                    <a:pt x="15916" y="9132"/>
                  </a:cubicBezTo>
                  <a:cubicBezTo>
                    <a:pt x="13074" y="10104"/>
                    <a:pt x="9947" y="10627"/>
                    <a:pt x="7247" y="11113"/>
                  </a:cubicBezTo>
                  <a:cubicBezTo>
                    <a:pt x="4547" y="11599"/>
                    <a:pt x="2274" y="12047"/>
                    <a:pt x="0" y="12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43969" y="637116"/>
              <a:ext cx="287832" cy="32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3" fill="norm" stroke="1" extrusionOk="0">
                  <a:moveTo>
                    <a:pt x="1574" y="9615"/>
                  </a:moveTo>
                  <a:cubicBezTo>
                    <a:pt x="1101" y="9058"/>
                    <a:pt x="628" y="8501"/>
                    <a:pt x="313" y="7874"/>
                  </a:cubicBezTo>
                  <a:cubicBezTo>
                    <a:pt x="-2" y="7246"/>
                    <a:pt x="-160" y="6550"/>
                    <a:pt x="234" y="6062"/>
                  </a:cubicBezTo>
                  <a:cubicBezTo>
                    <a:pt x="628" y="5574"/>
                    <a:pt x="1574" y="5295"/>
                    <a:pt x="3309" y="5714"/>
                  </a:cubicBezTo>
                  <a:cubicBezTo>
                    <a:pt x="5043" y="6132"/>
                    <a:pt x="7566" y="7246"/>
                    <a:pt x="9142" y="9546"/>
                  </a:cubicBezTo>
                  <a:cubicBezTo>
                    <a:pt x="10719" y="11845"/>
                    <a:pt x="11349" y="15329"/>
                    <a:pt x="11586" y="17489"/>
                  </a:cubicBezTo>
                  <a:cubicBezTo>
                    <a:pt x="11822" y="19649"/>
                    <a:pt x="11665" y="20485"/>
                    <a:pt x="11192" y="20973"/>
                  </a:cubicBezTo>
                  <a:cubicBezTo>
                    <a:pt x="10719" y="21461"/>
                    <a:pt x="9931" y="21600"/>
                    <a:pt x="9458" y="21321"/>
                  </a:cubicBezTo>
                  <a:cubicBezTo>
                    <a:pt x="8985" y="21043"/>
                    <a:pt x="8827" y="20346"/>
                    <a:pt x="9221" y="18186"/>
                  </a:cubicBezTo>
                  <a:cubicBezTo>
                    <a:pt x="9615" y="16026"/>
                    <a:pt x="10561" y="12403"/>
                    <a:pt x="12690" y="9128"/>
                  </a:cubicBezTo>
                  <a:cubicBezTo>
                    <a:pt x="14818" y="5853"/>
                    <a:pt x="18129" y="2926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76548" y="427757"/>
              <a:ext cx="161652" cy="51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60" fill="norm" stroke="1" extrusionOk="0">
                  <a:moveTo>
                    <a:pt x="16995" y="1029"/>
                  </a:moveTo>
                  <a:cubicBezTo>
                    <a:pt x="16441" y="597"/>
                    <a:pt x="15887" y="165"/>
                    <a:pt x="14780" y="36"/>
                  </a:cubicBezTo>
                  <a:cubicBezTo>
                    <a:pt x="13672" y="-94"/>
                    <a:pt x="12011" y="79"/>
                    <a:pt x="9657" y="1461"/>
                  </a:cubicBezTo>
                  <a:cubicBezTo>
                    <a:pt x="7303" y="2844"/>
                    <a:pt x="4257" y="5436"/>
                    <a:pt x="2318" y="8157"/>
                  </a:cubicBezTo>
                  <a:cubicBezTo>
                    <a:pt x="380" y="10879"/>
                    <a:pt x="-451" y="13730"/>
                    <a:pt x="241" y="16063"/>
                  </a:cubicBezTo>
                  <a:cubicBezTo>
                    <a:pt x="934" y="18396"/>
                    <a:pt x="3149" y="20210"/>
                    <a:pt x="6887" y="20858"/>
                  </a:cubicBezTo>
                  <a:cubicBezTo>
                    <a:pt x="10626" y="21506"/>
                    <a:pt x="15887" y="20988"/>
                    <a:pt x="21149" y="20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96297" y="518797"/>
              <a:ext cx="202253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2" fill="norm" stroke="1" extrusionOk="0">
                  <a:moveTo>
                    <a:pt x="1924" y="882"/>
                  </a:moveTo>
                  <a:cubicBezTo>
                    <a:pt x="1024" y="342"/>
                    <a:pt x="124" y="-198"/>
                    <a:pt x="11" y="72"/>
                  </a:cubicBezTo>
                  <a:cubicBezTo>
                    <a:pt x="-101" y="342"/>
                    <a:pt x="574" y="1422"/>
                    <a:pt x="2936" y="4122"/>
                  </a:cubicBezTo>
                  <a:cubicBezTo>
                    <a:pt x="5299" y="6822"/>
                    <a:pt x="9349" y="11142"/>
                    <a:pt x="12724" y="14292"/>
                  </a:cubicBezTo>
                  <a:cubicBezTo>
                    <a:pt x="16099" y="17442"/>
                    <a:pt x="18799" y="19422"/>
                    <a:pt x="21499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86761" y="547087"/>
              <a:ext cx="119739" cy="41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3" fill="norm" stroke="1" extrusionOk="0">
                  <a:moveTo>
                    <a:pt x="21437" y="1388"/>
                  </a:moveTo>
                  <a:cubicBezTo>
                    <a:pt x="21058" y="723"/>
                    <a:pt x="20679" y="59"/>
                    <a:pt x="19921" y="3"/>
                  </a:cubicBezTo>
                  <a:cubicBezTo>
                    <a:pt x="19163" y="-52"/>
                    <a:pt x="18026" y="502"/>
                    <a:pt x="15184" y="2163"/>
                  </a:cubicBezTo>
                  <a:cubicBezTo>
                    <a:pt x="12342" y="3825"/>
                    <a:pt x="7795" y="6594"/>
                    <a:pt x="4953" y="9585"/>
                  </a:cubicBezTo>
                  <a:cubicBezTo>
                    <a:pt x="2111" y="12576"/>
                    <a:pt x="974" y="15788"/>
                    <a:pt x="405" y="17671"/>
                  </a:cubicBezTo>
                  <a:cubicBezTo>
                    <a:pt x="-163" y="19554"/>
                    <a:pt x="-163" y="20108"/>
                    <a:pt x="595" y="20551"/>
                  </a:cubicBezTo>
                  <a:cubicBezTo>
                    <a:pt x="1353" y="20994"/>
                    <a:pt x="2869" y="21326"/>
                    <a:pt x="4384" y="21437"/>
                  </a:cubicBezTo>
                  <a:cubicBezTo>
                    <a:pt x="5900" y="21548"/>
                    <a:pt x="7416" y="21437"/>
                    <a:pt x="8932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390161" y="567266"/>
              <a:ext cx="33069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9430" y="0"/>
                  </a:moveTo>
                  <a:cubicBezTo>
                    <a:pt x="17917" y="745"/>
                    <a:pt x="16404" y="1490"/>
                    <a:pt x="13927" y="2731"/>
                  </a:cubicBezTo>
                  <a:cubicBezTo>
                    <a:pt x="11451" y="3972"/>
                    <a:pt x="8011" y="5710"/>
                    <a:pt x="5741" y="6828"/>
                  </a:cubicBezTo>
                  <a:cubicBezTo>
                    <a:pt x="3471" y="7945"/>
                    <a:pt x="2370" y="8441"/>
                    <a:pt x="1545" y="8876"/>
                  </a:cubicBezTo>
                  <a:cubicBezTo>
                    <a:pt x="719" y="9310"/>
                    <a:pt x="169" y="9683"/>
                    <a:pt x="32" y="10179"/>
                  </a:cubicBezTo>
                  <a:cubicBezTo>
                    <a:pt x="-106" y="10676"/>
                    <a:pt x="169" y="11297"/>
                    <a:pt x="1545" y="12103"/>
                  </a:cubicBezTo>
                  <a:cubicBezTo>
                    <a:pt x="2921" y="12910"/>
                    <a:pt x="5397" y="13903"/>
                    <a:pt x="8286" y="15207"/>
                  </a:cubicBezTo>
                  <a:cubicBezTo>
                    <a:pt x="11176" y="16510"/>
                    <a:pt x="14477" y="18124"/>
                    <a:pt x="16748" y="19241"/>
                  </a:cubicBezTo>
                  <a:cubicBezTo>
                    <a:pt x="19018" y="20359"/>
                    <a:pt x="20256" y="20979"/>
                    <a:pt x="21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924050" y="544956"/>
              <a:ext cx="234951" cy="3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388"/>
                  </a:moveTo>
                  <a:cubicBezTo>
                    <a:pt x="195" y="729"/>
                    <a:pt x="389" y="71"/>
                    <a:pt x="876" y="5"/>
                  </a:cubicBezTo>
                  <a:cubicBezTo>
                    <a:pt x="1362" y="-61"/>
                    <a:pt x="2141" y="466"/>
                    <a:pt x="3795" y="2573"/>
                  </a:cubicBezTo>
                  <a:cubicBezTo>
                    <a:pt x="5449" y="4680"/>
                    <a:pt x="7978" y="8368"/>
                    <a:pt x="11092" y="11793"/>
                  </a:cubicBezTo>
                  <a:cubicBezTo>
                    <a:pt x="14205" y="15217"/>
                    <a:pt x="17903" y="18378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889766" y="594644"/>
              <a:ext cx="326384" cy="42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17" fill="norm" stroke="1" extrusionOk="0">
                  <a:moveTo>
                    <a:pt x="21350" y="219"/>
                  </a:moveTo>
                  <a:cubicBezTo>
                    <a:pt x="20381" y="7"/>
                    <a:pt x="19412" y="-205"/>
                    <a:pt x="18027" y="377"/>
                  </a:cubicBezTo>
                  <a:cubicBezTo>
                    <a:pt x="16642" y="960"/>
                    <a:pt x="14842" y="2336"/>
                    <a:pt x="12281" y="4454"/>
                  </a:cubicBezTo>
                  <a:cubicBezTo>
                    <a:pt x="9719" y="6571"/>
                    <a:pt x="6396" y="9430"/>
                    <a:pt x="4112" y="12183"/>
                  </a:cubicBezTo>
                  <a:cubicBezTo>
                    <a:pt x="1827" y="14936"/>
                    <a:pt x="581" y="17583"/>
                    <a:pt x="165" y="19119"/>
                  </a:cubicBezTo>
                  <a:cubicBezTo>
                    <a:pt x="-250" y="20654"/>
                    <a:pt x="165" y="21077"/>
                    <a:pt x="858" y="21236"/>
                  </a:cubicBezTo>
                  <a:cubicBezTo>
                    <a:pt x="1550" y="21395"/>
                    <a:pt x="2519" y="21289"/>
                    <a:pt x="3488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266950" y="376766"/>
              <a:ext cx="150105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11540" y="0"/>
                  </a:moveTo>
                  <a:cubicBezTo>
                    <a:pt x="13019" y="138"/>
                    <a:pt x="14499" y="277"/>
                    <a:pt x="15978" y="1212"/>
                  </a:cubicBezTo>
                  <a:cubicBezTo>
                    <a:pt x="17458" y="2146"/>
                    <a:pt x="18937" y="3877"/>
                    <a:pt x="19973" y="6058"/>
                  </a:cubicBezTo>
                  <a:cubicBezTo>
                    <a:pt x="21008" y="8238"/>
                    <a:pt x="21600" y="10869"/>
                    <a:pt x="19973" y="13223"/>
                  </a:cubicBezTo>
                  <a:cubicBezTo>
                    <a:pt x="18345" y="15577"/>
                    <a:pt x="14499" y="17654"/>
                    <a:pt x="10800" y="19004"/>
                  </a:cubicBezTo>
                  <a:cubicBezTo>
                    <a:pt x="7101" y="20354"/>
                    <a:pt x="3551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895600" y="744483"/>
              <a:ext cx="30480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4800" y="11529"/>
                    <a:pt x="9600" y="3077"/>
                    <a:pt x="13200" y="729"/>
                  </a:cubicBezTo>
                  <a:cubicBezTo>
                    <a:pt x="16800" y="-1619"/>
                    <a:pt x="19200" y="2138"/>
                    <a:pt x="21600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009627" y="948266"/>
              <a:ext cx="260624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156" fill="norm" stroke="1" extrusionOk="0">
                  <a:moveTo>
                    <a:pt x="1590" y="0"/>
                  </a:moveTo>
                  <a:cubicBezTo>
                    <a:pt x="719" y="6171"/>
                    <a:pt x="-152" y="12343"/>
                    <a:pt x="22" y="16200"/>
                  </a:cubicBezTo>
                  <a:cubicBezTo>
                    <a:pt x="196" y="20057"/>
                    <a:pt x="1416" y="21600"/>
                    <a:pt x="5161" y="18514"/>
                  </a:cubicBezTo>
                  <a:cubicBezTo>
                    <a:pt x="8906" y="15429"/>
                    <a:pt x="15177" y="7714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816349" y="305975"/>
              <a:ext cx="241301" cy="124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220"/>
                  </a:moveTo>
                  <a:cubicBezTo>
                    <a:pt x="21600" y="1038"/>
                    <a:pt x="21600" y="855"/>
                    <a:pt x="20842" y="636"/>
                  </a:cubicBezTo>
                  <a:cubicBezTo>
                    <a:pt x="20084" y="417"/>
                    <a:pt x="18568" y="162"/>
                    <a:pt x="17337" y="52"/>
                  </a:cubicBezTo>
                  <a:cubicBezTo>
                    <a:pt x="16105" y="-57"/>
                    <a:pt x="15158" y="-21"/>
                    <a:pt x="13642" y="399"/>
                  </a:cubicBezTo>
                  <a:cubicBezTo>
                    <a:pt x="12126" y="819"/>
                    <a:pt x="10042" y="1621"/>
                    <a:pt x="8905" y="2607"/>
                  </a:cubicBezTo>
                  <a:cubicBezTo>
                    <a:pt x="7768" y="3592"/>
                    <a:pt x="7579" y="4759"/>
                    <a:pt x="8053" y="6018"/>
                  </a:cubicBezTo>
                  <a:cubicBezTo>
                    <a:pt x="8526" y="7277"/>
                    <a:pt x="9663" y="8627"/>
                    <a:pt x="10989" y="9922"/>
                  </a:cubicBezTo>
                  <a:cubicBezTo>
                    <a:pt x="12316" y="11217"/>
                    <a:pt x="13832" y="12458"/>
                    <a:pt x="15537" y="13662"/>
                  </a:cubicBezTo>
                  <a:cubicBezTo>
                    <a:pt x="17242" y="14866"/>
                    <a:pt x="19137" y="16034"/>
                    <a:pt x="19989" y="17128"/>
                  </a:cubicBezTo>
                  <a:cubicBezTo>
                    <a:pt x="20842" y="18223"/>
                    <a:pt x="20653" y="19244"/>
                    <a:pt x="18000" y="19992"/>
                  </a:cubicBezTo>
                  <a:cubicBezTo>
                    <a:pt x="15347" y="20740"/>
                    <a:pt x="10232" y="21215"/>
                    <a:pt x="6821" y="21379"/>
                  </a:cubicBezTo>
                  <a:cubicBezTo>
                    <a:pt x="3411" y="21543"/>
                    <a:pt x="1705" y="21397"/>
                    <a:pt x="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852292" y="1754716"/>
              <a:ext cx="95884" cy="17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14" fill="norm" stroke="1" extrusionOk="0">
                  <a:moveTo>
                    <a:pt x="18392" y="3049"/>
                  </a:moveTo>
                  <a:cubicBezTo>
                    <a:pt x="16553" y="2287"/>
                    <a:pt x="14715" y="1525"/>
                    <a:pt x="12647" y="1016"/>
                  </a:cubicBezTo>
                  <a:cubicBezTo>
                    <a:pt x="10579" y="508"/>
                    <a:pt x="8281" y="254"/>
                    <a:pt x="5983" y="2160"/>
                  </a:cubicBezTo>
                  <a:cubicBezTo>
                    <a:pt x="3685" y="4066"/>
                    <a:pt x="1387" y="8132"/>
                    <a:pt x="468" y="11562"/>
                  </a:cubicBezTo>
                  <a:cubicBezTo>
                    <a:pt x="-451" y="14993"/>
                    <a:pt x="9" y="17788"/>
                    <a:pt x="1617" y="19440"/>
                  </a:cubicBezTo>
                  <a:cubicBezTo>
                    <a:pt x="3226" y="21092"/>
                    <a:pt x="5983" y="21600"/>
                    <a:pt x="9430" y="20202"/>
                  </a:cubicBezTo>
                  <a:cubicBezTo>
                    <a:pt x="12877" y="18805"/>
                    <a:pt x="17013" y="15501"/>
                    <a:pt x="19081" y="12579"/>
                  </a:cubicBezTo>
                  <a:cubicBezTo>
                    <a:pt x="21149" y="9656"/>
                    <a:pt x="21149" y="7115"/>
                    <a:pt x="20230" y="5464"/>
                  </a:cubicBezTo>
                  <a:cubicBezTo>
                    <a:pt x="19311" y="3812"/>
                    <a:pt x="17472" y="3049"/>
                    <a:pt x="15404" y="2414"/>
                  </a:cubicBezTo>
                  <a:cubicBezTo>
                    <a:pt x="13336" y="1779"/>
                    <a:pt x="11038" y="1271"/>
                    <a:pt x="9889" y="889"/>
                  </a:cubicBezTo>
                  <a:cubicBezTo>
                    <a:pt x="8740" y="508"/>
                    <a:pt x="8740" y="254"/>
                    <a:pt x="87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829049" y="0"/>
              <a:ext cx="152401" cy="28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624"/>
                  </a:moveTo>
                  <a:cubicBezTo>
                    <a:pt x="21000" y="812"/>
                    <a:pt x="20400" y="0"/>
                    <a:pt x="19350" y="0"/>
                  </a:cubicBezTo>
                  <a:cubicBezTo>
                    <a:pt x="18300" y="0"/>
                    <a:pt x="16800" y="812"/>
                    <a:pt x="14850" y="3329"/>
                  </a:cubicBezTo>
                  <a:cubicBezTo>
                    <a:pt x="12900" y="5847"/>
                    <a:pt x="10500" y="10069"/>
                    <a:pt x="9000" y="13074"/>
                  </a:cubicBezTo>
                  <a:cubicBezTo>
                    <a:pt x="7500" y="16078"/>
                    <a:pt x="6900" y="17865"/>
                    <a:pt x="7050" y="19083"/>
                  </a:cubicBezTo>
                  <a:cubicBezTo>
                    <a:pt x="7200" y="20301"/>
                    <a:pt x="8100" y="20950"/>
                    <a:pt x="9450" y="21275"/>
                  </a:cubicBezTo>
                  <a:cubicBezTo>
                    <a:pt x="10800" y="21600"/>
                    <a:pt x="12600" y="21600"/>
                    <a:pt x="14100" y="21356"/>
                  </a:cubicBezTo>
                  <a:cubicBezTo>
                    <a:pt x="15600" y="21113"/>
                    <a:pt x="16800" y="20626"/>
                    <a:pt x="17700" y="19976"/>
                  </a:cubicBezTo>
                  <a:cubicBezTo>
                    <a:pt x="18600" y="19326"/>
                    <a:pt x="19200" y="18514"/>
                    <a:pt x="19350" y="17702"/>
                  </a:cubicBezTo>
                  <a:cubicBezTo>
                    <a:pt x="19500" y="16890"/>
                    <a:pt x="19200" y="16078"/>
                    <a:pt x="16500" y="15429"/>
                  </a:cubicBezTo>
                  <a:cubicBezTo>
                    <a:pt x="13800" y="14779"/>
                    <a:pt x="8700" y="14292"/>
                    <a:pt x="5550" y="14292"/>
                  </a:cubicBezTo>
                  <a:cubicBezTo>
                    <a:pt x="2400" y="14292"/>
                    <a:pt x="1200" y="14779"/>
                    <a:pt x="0" y="15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348529" y="470665"/>
              <a:ext cx="117328" cy="7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59" fill="norm" stroke="1" extrusionOk="0">
                  <a:moveTo>
                    <a:pt x="3566" y="8946"/>
                  </a:moveTo>
                  <a:cubicBezTo>
                    <a:pt x="4683" y="11409"/>
                    <a:pt x="5801" y="13872"/>
                    <a:pt x="6545" y="15861"/>
                  </a:cubicBezTo>
                  <a:cubicBezTo>
                    <a:pt x="7290" y="17851"/>
                    <a:pt x="7663" y="19367"/>
                    <a:pt x="7663" y="20282"/>
                  </a:cubicBezTo>
                  <a:cubicBezTo>
                    <a:pt x="7663" y="21198"/>
                    <a:pt x="7290" y="21514"/>
                    <a:pt x="6732" y="21451"/>
                  </a:cubicBezTo>
                  <a:cubicBezTo>
                    <a:pt x="6173" y="21388"/>
                    <a:pt x="5428" y="20946"/>
                    <a:pt x="4683" y="19493"/>
                  </a:cubicBezTo>
                  <a:cubicBezTo>
                    <a:pt x="3939" y="18040"/>
                    <a:pt x="3194" y="15577"/>
                    <a:pt x="2263" y="13240"/>
                  </a:cubicBezTo>
                  <a:cubicBezTo>
                    <a:pt x="1332" y="10903"/>
                    <a:pt x="214" y="8693"/>
                    <a:pt x="28" y="6672"/>
                  </a:cubicBezTo>
                  <a:cubicBezTo>
                    <a:pt x="-158" y="4651"/>
                    <a:pt x="587" y="2819"/>
                    <a:pt x="1704" y="1746"/>
                  </a:cubicBezTo>
                  <a:cubicBezTo>
                    <a:pt x="2821" y="672"/>
                    <a:pt x="4311" y="356"/>
                    <a:pt x="5987" y="167"/>
                  </a:cubicBezTo>
                  <a:cubicBezTo>
                    <a:pt x="7663" y="-23"/>
                    <a:pt x="9525" y="-86"/>
                    <a:pt x="11759" y="167"/>
                  </a:cubicBezTo>
                  <a:cubicBezTo>
                    <a:pt x="13994" y="419"/>
                    <a:pt x="16601" y="988"/>
                    <a:pt x="18463" y="1935"/>
                  </a:cubicBezTo>
                  <a:cubicBezTo>
                    <a:pt x="20325" y="2882"/>
                    <a:pt x="21442" y="4209"/>
                    <a:pt x="19952" y="5219"/>
                  </a:cubicBezTo>
                  <a:cubicBezTo>
                    <a:pt x="18463" y="6230"/>
                    <a:pt x="14366" y="6925"/>
                    <a:pt x="11387" y="7335"/>
                  </a:cubicBezTo>
                  <a:cubicBezTo>
                    <a:pt x="8408" y="7746"/>
                    <a:pt x="6545" y="7872"/>
                    <a:pt x="4683" y="8030"/>
                  </a:cubicBezTo>
                  <a:cubicBezTo>
                    <a:pt x="2821" y="8188"/>
                    <a:pt x="959" y="8377"/>
                    <a:pt x="959" y="8598"/>
                  </a:cubicBezTo>
                  <a:cubicBezTo>
                    <a:pt x="959" y="8819"/>
                    <a:pt x="2821" y="9072"/>
                    <a:pt x="4683" y="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434001" y="802216"/>
              <a:ext cx="201499" cy="23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8" fill="norm" stroke="1" extrusionOk="0">
                  <a:moveTo>
                    <a:pt x="1169" y="15483"/>
                  </a:moveTo>
                  <a:cubicBezTo>
                    <a:pt x="494" y="14145"/>
                    <a:pt x="-181" y="12807"/>
                    <a:pt x="44" y="12042"/>
                  </a:cubicBezTo>
                  <a:cubicBezTo>
                    <a:pt x="269" y="11278"/>
                    <a:pt x="1394" y="11087"/>
                    <a:pt x="3194" y="11756"/>
                  </a:cubicBezTo>
                  <a:cubicBezTo>
                    <a:pt x="4994" y="12425"/>
                    <a:pt x="7469" y="13954"/>
                    <a:pt x="9044" y="15101"/>
                  </a:cubicBezTo>
                  <a:cubicBezTo>
                    <a:pt x="10619" y="16248"/>
                    <a:pt x="11294" y="17012"/>
                    <a:pt x="11857" y="18064"/>
                  </a:cubicBezTo>
                  <a:cubicBezTo>
                    <a:pt x="12419" y="19115"/>
                    <a:pt x="12869" y="20453"/>
                    <a:pt x="12532" y="21027"/>
                  </a:cubicBezTo>
                  <a:cubicBezTo>
                    <a:pt x="12194" y="21600"/>
                    <a:pt x="11069" y="21409"/>
                    <a:pt x="10057" y="19975"/>
                  </a:cubicBezTo>
                  <a:cubicBezTo>
                    <a:pt x="9044" y="18542"/>
                    <a:pt x="8144" y="15865"/>
                    <a:pt x="8369" y="12807"/>
                  </a:cubicBezTo>
                  <a:cubicBezTo>
                    <a:pt x="8594" y="9749"/>
                    <a:pt x="9944" y="6308"/>
                    <a:pt x="12306" y="4110"/>
                  </a:cubicBezTo>
                  <a:cubicBezTo>
                    <a:pt x="14669" y="1912"/>
                    <a:pt x="18044" y="956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842623" y="602555"/>
              <a:ext cx="192927" cy="50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1" fill="norm" stroke="1" extrusionOk="0">
                  <a:moveTo>
                    <a:pt x="21400" y="2539"/>
                  </a:moveTo>
                  <a:cubicBezTo>
                    <a:pt x="20461" y="1733"/>
                    <a:pt x="19522" y="926"/>
                    <a:pt x="17878" y="433"/>
                  </a:cubicBezTo>
                  <a:cubicBezTo>
                    <a:pt x="16235" y="-60"/>
                    <a:pt x="13887" y="-239"/>
                    <a:pt x="11304" y="478"/>
                  </a:cubicBezTo>
                  <a:cubicBezTo>
                    <a:pt x="8722" y="1195"/>
                    <a:pt x="5904" y="2808"/>
                    <a:pt x="3791" y="5049"/>
                  </a:cubicBezTo>
                  <a:cubicBezTo>
                    <a:pt x="1678" y="7290"/>
                    <a:pt x="270" y="10158"/>
                    <a:pt x="35" y="12757"/>
                  </a:cubicBezTo>
                  <a:cubicBezTo>
                    <a:pt x="-200" y="15356"/>
                    <a:pt x="739" y="17686"/>
                    <a:pt x="3791" y="19076"/>
                  </a:cubicBezTo>
                  <a:cubicBezTo>
                    <a:pt x="6843" y="20465"/>
                    <a:pt x="12009" y="20913"/>
                    <a:pt x="17174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124449" y="668866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6109"/>
                    <a:pt x="12960" y="12218"/>
                    <a:pt x="16560" y="15818"/>
                  </a:cubicBezTo>
                  <a:cubicBezTo>
                    <a:pt x="20160" y="19418"/>
                    <a:pt x="2088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278173" y="697297"/>
              <a:ext cx="157478" cy="39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36" fill="norm" stroke="1" extrusionOk="0">
                  <a:moveTo>
                    <a:pt x="20285" y="1893"/>
                  </a:moveTo>
                  <a:cubicBezTo>
                    <a:pt x="20854" y="1093"/>
                    <a:pt x="21422" y="293"/>
                    <a:pt x="20996" y="65"/>
                  </a:cubicBezTo>
                  <a:cubicBezTo>
                    <a:pt x="20569" y="-164"/>
                    <a:pt x="19148" y="179"/>
                    <a:pt x="16164" y="1607"/>
                  </a:cubicBezTo>
                  <a:cubicBezTo>
                    <a:pt x="13180" y="3036"/>
                    <a:pt x="8633" y="5550"/>
                    <a:pt x="5648" y="7722"/>
                  </a:cubicBezTo>
                  <a:cubicBezTo>
                    <a:pt x="2664" y="9893"/>
                    <a:pt x="1243" y="11722"/>
                    <a:pt x="533" y="13322"/>
                  </a:cubicBezTo>
                  <a:cubicBezTo>
                    <a:pt x="-178" y="14922"/>
                    <a:pt x="-178" y="16293"/>
                    <a:pt x="533" y="17550"/>
                  </a:cubicBezTo>
                  <a:cubicBezTo>
                    <a:pt x="1243" y="18807"/>
                    <a:pt x="2664" y="19950"/>
                    <a:pt x="3659" y="20579"/>
                  </a:cubicBezTo>
                  <a:cubicBezTo>
                    <a:pt x="4654" y="21207"/>
                    <a:pt x="5222" y="21322"/>
                    <a:pt x="579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585770" y="751416"/>
              <a:ext cx="26893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8065" y="1379"/>
                    <a:pt x="14690" y="2757"/>
                    <a:pt x="11399" y="3830"/>
                  </a:cubicBezTo>
                  <a:cubicBezTo>
                    <a:pt x="8109" y="4902"/>
                    <a:pt x="4902" y="5668"/>
                    <a:pt x="2962" y="6281"/>
                  </a:cubicBezTo>
                  <a:cubicBezTo>
                    <a:pt x="1021" y="6894"/>
                    <a:pt x="346" y="7353"/>
                    <a:pt x="93" y="7966"/>
                  </a:cubicBezTo>
                  <a:cubicBezTo>
                    <a:pt x="-160" y="8579"/>
                    <a:pt x="9" y="9345"/>
                    <a:pt x="1781" y="10800"/>
                  </a:cubicBezTo>
                  <a:cubicBezTo>
                    <a:pt x="3552" y="12255"/>
                    <a:pt x="6927" y="14400"/>
                    <a:pt x="9965" y="16315"/>
                  </a:cubicBezTo>
                  <a:cubicBezTo>
                    <a:pt x="13003" y="18230"/>
                    <a:pt x="15703" y="19915"/>
                    <a:pt x="17559" y="20757"/>
                  </a:cubicBezTo>
                  <a:cubicBezTo>
                    <a:pt x="19415" y="21600"/>
                    <a:pt x="20428" y="21600"/>
                    <a:pt x="2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026149" y="757766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982"/>
                    <a:pt x="5538" y="1964"/>
                    <a:pt x="8585" y="4582"/>
                  </a:cubicBezTo>
                  <a:cubicBezTo>
                    <a:pt x="11631" y="7200"/>
                    <a:pt x="14954" y="11455"/>
                    <a:pt x="17169" y="14564"/>
                  </a:cubicBezTo>
                  <a:cubicBezTo>
                    <a:pt x="19385" y="17673"/>
                    <a:pt x="20492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979808" y="770466"/>
              <a:ext cx="313042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0" fill="norm" stroke="1" extrusionOk="0">
                  <a:moveTo>
                    <a:pt x="21440" y="0"/>
                  </a:moveTo>
                  <a:cubicBezTo>
                    <a:pt x="20280" y="0"/>
                    <a:pt x="19121" y="0"/>
                    <a:pt x="17526" y="1035"/>
                  </a:cubicBezTo>
                  <a:cubicBezTo>
                    <a:pt x="15931" y="2069"/>
                    <a:pt x="13902" y="4139"/>
                    <a:pt x="11147" y="6984"/>
                  </a:cubicBezTo>
                  <a:cubicBezTo>
                    <a:pt x="8393" y="9830"/>
                    <a:pt x="4914" y="13451"/>
                    <a:pt x="2957" y="15650"/>
                  </a:cubicBezTo>
                  <a:cubicBezTo>
                    <a:pt x="1000" y="17849"/>
                    <a:pt x="565" y="18625"/>
                    <a:pt x="275" y="19401"/>
                  </a:cubicBezTo>
                  <a:cubicBezTo>
                    <a:pt x="-15" y="20177"/>
                    <a:pt x="-160" y="20953"/>
                    <a:pt x="275" y="21277"/>
                  </a:cubicBezTo>
                  <a:cubicBezTo>
                    <a:pt x="710" y="21600"/>
                    <a:pt x="1725" y="21471"/>
                    <a:pt x="2739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318249" y="510116"/>
              <a:ext cx="139701" cy="9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335"/>
                    <a:pt x="18982" y="2670"/>
                    <a:pt x="17836" y="4220"/>
                  </a:cubicBezTo>
                  <a:cubicBezTo>
                    <a:pt x="16691" y="5770"/>
                    <a:pt x="15709" y="7534"/>
                    <a:pt x="14400" y="9393"/>
                  </a:cubicBezTo>
                  <a:cubicBezTo>
                    <a:pt x="13091" y="11253"/>
                    <a:pt x="11455" y="13208"/>
                    <a:pt x="9982" y="14901"/>
                  </a:cubicBezTo>
                  <a:cubicBezTo>
                    <a:pt x="8509" y="16593"/>
                    <a:pt x="7200" y="18024"/>
                    <a:pt x="5564" y="19097"/>
                  </a:cubicBezTo>
                  <a:cubicBezTo>
                    <a:pt x="3927" y="20170"/>
                    <a:pt x="1964" y="208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623049" y="789516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771"/>
                    <a:pt x="4966" y="1543"/>
                    <a:pt x="8566" y="5143"/>
                  </a:cubicBezTo>
                  <a:cubicBezTo>
                    <a:pt x="12166" y="8743"/>
                    <a:pt x="16883" y="15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817271" y="776808"/>
              <a:ext cx="116930" cy="42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6" fill="norm" stroke="1" extrusionOk="0">
                  <a:moveTo>
                    <a:pt x="21308" y="1925"/>
                  </a:moveTo>
                  <a:cubicBezTo>
                    <a:pt x="21308" y="1390"/>
                    <a:pt x="21308" y="855"/>
                    <a:pt x="20344" y="481"/>
                  </a:cubicBezTo>
                  <a:cubicBezTo>
                    <a:pt x="19379" y="107"/>
                    <a:pt x="17451" y="-107"/>
                    <a:pt x="15715" y="53"/>
                  </a:cubicBezTo>
                  <a:cubicBezTo>
                    <a:pt x="13979" y="214"/>
                    <a:pt x="12437" y="748"/>
                    <a:pt x="10315" y="2459"/>
                  </a:cubicBezTo>
                  <a:cubicBezTo>
                    <a:pt x="8194" y="4170"/>
                    <a:pt x="5494" y="7057"/>
                    <a:pt x="3758" y="10158"/>
                  </a:cubicBezTo>
                  <a:cubicBezTo>
                    <a:pt x="2022" y="13259"/>
                    <a:pt x="1251" y="16574"/>
                    <a:pt x="672" y="18552"/>
                  </a:cubicBezTo>
                  <a:cubicBezTo>
                    <a:pt x="94" y="20531"/>
                    <a:pt x="-292" y="21172"/>
                    <a:pt x="287" y="21333"/>
                  </a:cubicBezTo>
                  <a:cubicBezTo>
                    <a:pt x="865" y="21493"/>
                    <a:pt x="2408" y="21172"/>
                    <a:pt x="3565" y="20905"/>
                  </a:cubicBezTo>
                  <a:cubicBezTo>
                    <a:pt x="4722" y="20638"/>
                    <a:pt x="5494" y="20424"/>
                    <a:pt x="6265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042149" y="1027823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00" y="11918"/>
                    <a:pt x="5400" y="3818"/>
                    <a:pt x="9000" y="1118"/>
                  </a:cubicBezTo>
                  <a:cubicBezTo>
                    <a:pt x="12600" y="-1582"/>
                    <a:pt x="17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080249" y="1107016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310966" y="1003300"/>
              <a:ext cx="193555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2" fill="norm" stroke="1" extrusionOk="0">
                  <a:moveTo>
                    <a:pt x="3991" y="97"/>
                  </a:moveTo>
                  <a:cubicBezTo>
                    <a:pt x="2817" y="0"/>
                    <a:pt x="1643" y="-98"/>
                    <a:pt x="939" y="195"/>
                  </a:cubicBezTo>
                  <a:cubicBezTo>
                    <a:pt x="235" y="488"/>
                    <a:pt x="0" y="1173"/>
                    <a:pt x="0" y="1759"/>
                  </a:cubicBezTo>
                  <a:cubicBezTo>
                    <a:pt x="0" y="2345"/>
                    <a:pt x="235" y="2834"/>
                    <a:pt x="1409" y="3225"/>
                  </a:cubicBezTo>
                  <a:cubicBezTo>
                    <a:pt x="2583" y="3616"/>
                    <a:pt x="4696" y="3909"/>
                    <a:pt x="6926" y="3665"/>
                  </a:cubicBezTo>
                  <a:cubicBezTo>
                    <a:pt x="9157" y="3421"/>
                    <a:pt x="11504" y="2639"/>
                    <a:pt x="13030" y="2052"/>
                  </a:cubicBezTo>
                  <a:cubicBezTo>
                    <a:pt x="14557" y="1466"/>
                    <a:pt x="15261" y="1075"/>
                    <a:pt x="15496" y="1124"/>
                  </a:cubicBezTo>
                  <a:cubicBezTo>
                    <a:pt x="15730" y="1173"/>
                    <a:pt x="15496" y="1661"/>
                    <a:pt x="15848" y="3469"/>
                  </a:cubicBezTo>
                  <a:cubicBezTo>
                    <a:pt x="16200" y="5278"/>
                    <a:pt x="17139" y="8405"/>
                    <a:pt x="18196" y="11240"/>
                  </a:cubicBezTo>
                  <a:cubicBezTo>
                    <a:pt x="19252" y="14074"/>
                    <a:pt x="20426" y="16615"/>
                    <a:pt x="21013" y="18179"/>
                  </a:cubicBezTo>
                  <a:cubicBezTo>
                    <a:pt x="21600" y="19743"/>
                    <a:pt x="21600" y="20329"/>
                    <a:pt x="21130" y="20769"/>
                  </a:cubicBezTo>
                  <a:cubicBezTo>
                    <a:pt x="20661" y="21209"/>
                    <a:pt x="19722" y="21502"/>
                    <a:pt x="18783" y="21502"/>
                  </a:cubicBezTo>
                  <a:cubicBezTo>
                    <a:pt x="17843" y="21502"/>
                    <a:pt x="16904" y="21209"/>
                    <a:pt x="16083" y="20134"/>
                  </a:cubicBezTo>
                  <a:cubicBezTo>
                    <a:pt x="15261" y="19059"/>
                    <a:pt x="14557" y="17202"/>
                    <a:pt x="13852" y="15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88249" y="694266"/>
              <a:ext cx="137014" cy="5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909" y="1543"/>
                    <a:pt x="9818" y="3086"/>
                    <a:pt x="13745" y="5156"/>
                  </a:cubicBezTo>
                  <a:cubicBezTo>
                    <a:pt x="17673" y="7227"/>
                    <a:pt x="20618" y="9826"/>
                    <a:pt x="21109" y="12180"/>
                  </a:cubicBezTo>
                  <a:cubicBezTo>
                    <a:pt x="21600" y="14535"/>
                    <a:pt x="19636" y="16647"/>
                    <a:pt x="16855" y="18149"/>
                  </a:cubicBezTo>
                  <a:cubicBezTo>
                    <a:pt x="14073" y="19651"/>
                    <a:pt x="10473" y="20544"/>
                    <a:pt x="7691" y="21032"/>
                  </a:cubicBezTo>
                  <a:cubicBezTo>
                    <a:pt x="4909" y="21519"/>
                    <a:pt x="2945" y="21600"/>
                    <a:pt x="1800" y="21600"/>
                  </a:cubicBezTo>
                  <a:cubicBezTo>
                    <a:pt x="655" y="21600"/>
                    <a:pt x="327" y="21519"/>
                    <a:pt x="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854949" y="1107016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096249" y="629764"/>
              <a:ext cx="160868" cy="62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0463" y="7697"/>
                  </a:moveTo>
                  <a:cubicBezTo>
                    <a:pt x="21032" y="5800"/>
                    <a:pt x="21600" y="3903"/>
                    <a:pt x="21600" y="2735"/>
                  </a:cubicBezTo>
                  <a:cubicBezTo>
                    <a:pt x="21600" y="1567"/>
                    <a:pt x="21032" y="1130"/>
                    <a:pt x="20037" y="801"/>
                  </a:cubicBezTo>
                  <a:cubicBezTo>
                    <a:pt x="19042" y="473"/>
                    <a:pt x="17621" y="254"/>
                    <a:pt x="16200" y="108"/>
                  </a:cubicBezTo>
                  <a:cubicBezTo>
                    <a:pt x="14779" y="-38"/>
                    <a:pt x="13358" y="-111"/>
                    <a:pt x="11795" y="400"/>
                  </a:cubicBezTo>
                  <a:cubicBezTo>
                    <a:pt x="10232" y="911"/>
                    <a:pt x="8526" y="2005"/>
                    <a:pt x="7105" y="3866"/>
                  </a:cubicBezTo>
                  <a:cubicBezTo>
                    <a:pt x="5684" y="5727"/>
                    <a:pt x="4547" y="8354"/>
                    <a:pt x="3837" y="11090"/>
                  </a:cubicBezTo>
                  <a:cubicBezTo>
                    <a:pt x="3126" y="13827"/>
                    <a:pt x="2842" y="16673"/>
                    <a:pt x="2274" y="18424"/>
                  </a:cubicBezTo>
                  <a:cubicBezTo>
                    <a:pt x="1705" y="20175"/>
                    <a:pt x="853" y="20832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990630" y="1065923"/>
              <a:ext cx="24532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67" fill="norm" stroke="1" extrusionOk="0">
                  <a:moveTo>
                    <a:pt x="905" y="20967"/>
                  </a:moveTo>
                  <a:cubicBezTo>
                    <a:pt x="351" y="16647"/>
                    <a:pt x="-203" y="12327"/>
                    <a:pt x="74" y="8547"/>
                  </a:cubicBezTo>
                  <a:cubicBezTo>
                    <a:pt x="351" y="4767"/>
                    <a:pt x="1459" y="1527"/>
                    <a:pt x="4597" y="447"/>
                  </a:cubicBezTo>
                  <a:cubicBezTo>
                    <a:pt x="7735" y="-633"/>
                    <a:pt x="12905" y="447"/>
                    <a:pt x="16043" y="1527"/>
                  </a:cubicBezTo>
                  <a:cubicBezTo>
                    <a:pt x="19182" y="2607"/>
                    <a:pt x="20289" y="3687"/>
                    <a:pt x="21397" y="4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223249" y="1138766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332112" y="1176866"/>
              <a:ext cx="9433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8993" y="212"/>
                    <a:pt x="16593" y="424"/>
                    <a:pt x="13713" y="1906"/>
                  </a:cubicBezTo>
                  <a:cubicBezTo>
                    <a:pt x="10833" y="3388"/>
                    <a:pt x="7473" y="6141"/>
                    <a:pt x="5073" y="9000"/>
                  </a:cubicBezTo>
                  <a:cubicBezTo>
                    <a:pt x="2673" y="11859"/>
                    <a:pt x="1233" y="14824"/>
                    <a:pt x="513" y="16835"/>
                  </a:cubicBezTo>
                  <a:cubicBezTo>
                    <a:pt x="-207" y="18847"/>
                    <a:pt x="-207" y="19906"/>
                    <a:pt x="753" y="20541"/>
                  </a:cubicBezTo>
                  <a:cubicBezTo>
                    <a:pt x="1713" y="21176"/>
                    <a:pt x="3633" y="21388"/>
                    <a:pt x="55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573447" y="783166"/>
              <a:ext cx="164154" cy="41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5" fill="norm" stroke="1" extrusionOk="0">
                  <a:moveTo>
                    <a:pt x="21476" y="661"/>
                  </a:moveTo>
                  <a:cubicBezTo>
                    <a:pt x="20091" y="331"/>
                    <a:pt x="18707" y="0"/>
                    <a:pt x="17461" y="0"/>
                  </a:cubicBezTo>
                  <a:cubicBezTo>
                    <a:pt x="16214" y="0"/>
                    <a:pt x="15107" y="331"/>
                    <a:pt x="12476" y="2369"/>
                  </a:cubicBezTo>
                  <a:cubicBezTo>
                    <a:pt x="9845" y="4408"/>
                    <a:pt x="5691" y="8155"/>
                    <a:pt x="3199" y="11186"/>
                  </a:cubicBezTo>
                  <a:cubicBezTo>
                    <a:pt x="707" y="14216"/>
                    <a:pt x="-124" y="16531"/>
                    <a:pt x="14" y="18184"/>
                  </a:cubicBezTo>
                  <a:cubicBezTo>
                    <a:pt x="153" y="19837"/>
                    <a:pt x="1261" y="20829"/>
                    <a:pt x="3338" y="21214"/>
                  </a:cubicBezTo>
                  <a:cubicBezTo>
                    <a:pt x="5414" y="21600"/>
                    <a:pt x="8461" y="21380"/>
                    <a:pt x="11507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737043" y="997325"/>
              <a:ext cx="138703" cy="29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63" fill="norm" stroke="1" extrusionOk="0">
                  <a:moveTo>
                    <a:pt x="3953" y="1030"/>
                  </a:moveTo>
                  <a:cubicBezTo>
                    <a:pt x="2986" y="426"/>
                    <a:pt x="2019" y="-178"/>
                    <a:pt x="1213" y="49"/>
                  </a:cubicBezTo>
                  <a:cubicBezTo>
                    <a:pt x="407" y="275"/>
                    <a:pt x="-238" y="1332"/>
                    <a:pt x="84" y="2088"/>
                  </a:cubicBezTo>
                  <a:cubicBezTo>
                    <a:pt x="407" y="2843"/>
                    <a:pt x="1696" y="3296"/>
                    <a:pt x="4114" y="3221"/>
                  </a:cubicBezTo>
                  <a:cubicBezTo>
                    <a:pt x="6532" y="3145"/>
                    <a:pt x="10078" y="2541"/>
                    <a:pt x="12496" y="1937"/>
                  </a:cubicBezTo>
                  <a:cubicBezTo>
                    <a:pt x="14914" y="1332"/>
                    <a:pt x="16204" y="728"/>
                    <a:pt x="16365" y="879"/>
                  </a:cubicBezTo>
                  <a:cubicBezTo>
                    <a:pt x="16526" y="1030"/>
                    <a:pt x="15559" y="1937"/>
                    <a:pt x="15075" y="3749"/>
                  </a:cubicBezTo>
                  <a:cubicBezTo>
                    <a:pt x="14592" y="5562"/>
                    <a:pt x="14592" y="8281"/>
                    <a:pt x="15720" y="11000"/>
                  </a:cubicBezTo>
                  <a:cubicBezTo>
                    <a:pt x="16849" y="13719"/>
                    <a:pt x="19105" y="16437"/>
                    <a:pt x="20234" y="18174"/>
                  </a:cubicBezTo>
                  <a:cubicBezTo>
                    <a:pt x="21362" y="19912"/>
                    <a:pt x="21362" y="20667"/>
                    <a:pt x="20556" y="21044"/>
                  </a:cubicBezTo>
                  <a:cubicBezTo>
                    <a:pt x="19750" y="21422"/>
                    <a:pt x="18138" y="21422"/>
                    <a:pt x="16204" y="20138"/>
                  </a:cubicBezTo>
                  <a:cubicBezTo>
                    <a:pt x="14269" y="18854"/>
                    <a:pt x="12013" y="16286"/>
                    <a:pt x="9756" y="13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947149" y="879358"/>
              <a:ext cx="121214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38" fill="norm" stroke="1" extrusionOk="0">
                  <a:moveTo>
                    <a:pt x="6590" y="769"/>
                  </a:moveTo>
                  <a:cubicBezTo>
                    <a:pt x="8420" y="353"/>
                    <a:pt x="10251" y="-62"/>
                    <a:pt x="12264" y="7"/>
                  </a:cubicBezTo>
                  <a:cubicBezTo>
                    <a:pt x="14278" y="76"/>
                    <a:pt x="16475" y="630"/>
                    <a:pt x="18305" y="2084"/>
                  </a:cubicBezTo>
                  <a:cubicBezTo>
                    <a:pt x="20136" y="3538"/>
                    <a:pt x="21600" y="5892"/>
                    <a:pt x="20685" y="8661"/>
                  </a:cubicBezTo>
                  <a:cubicBezTo>
                    <a:pt x="19769" y="11430"/>
                    <a:pt x="16475" y="14615"/>
                    <a:pt x="12631" y="16830"/>
                  </a:cubicBezTo>
                  <a:cubicBezTo>
                    <a:pt x="8786" y="19046"/>
                    <a:pt x="4393" y="20292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292166" y="698500"/>
              <a:ext cx="354061" cy="86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1" fill="norm" stroke="1" extrusionOk="0">
                  <a:moveTo>
                    <a:pt x="9129" y="9828"/>
                  </a:moveTo>
                  <a:cubicBezTo>
                    <a:pt x="9000" y="9407"/>
                    <a:pt x="8871" y="8987"/>
                    <a:pt x="8229" y="8672"/>
                  </a:cubicBezTo>
                  <a:cubicBezTo>
                    <a:pt x="7586" y="8356"/>
                    <a:pt x="6429" y="8146"/>
                    <a:pt x="5014" y="8514"/>
                  </a:cubicBezTo>
                  <a:cubicBezTo>
                    <a:pt x="3600" y="8882"/>
                    <a:pt x="1929" y="9828"/>
                    <a:pt x="1029" y="10590"/>
                  </a:cubicBezTo>
                  <a:cubicBezTo>
                    <a:pt x="129" y="11352"/>
                    <a:pt x="0" y="11930"/>
                    <a:pt x="0" y="12350"/>
                  </a:cubicBezTo>
                  <a:cubicBezTo>
                    <a:pt x="0" y="12771"/>
                    <a:pt x="129" y="13034"/>
                    <a:pt x="514" y="13191"/>
                  </a:cubicBezTo>
                  <a:cubicBezTo>
                    <a:pt x="900" y="13349"/>
                    <a:pt x="1543" y="13401"/>
                    <a:pt x="2507" y="13086"/>
                  </a:cubicBezTo>
                  <a:cubicBezTo>
                    <a:pt x="3471" y="12771"/>
                    <a:pt x="4757" y="12088"/>
                    <a:pt x="6364" y="10747"/>
                  </a:cubicBezTo>
                  <a:cubicBezTo>
                    <a:pt x="7971" y="9407"/>
                    <a:pt x="9900" y="7410"/>
                    <a:pt x="11379" y="5597"/>
                  </a:cubicBezTo>
                  <a:cubicBezTo>
                    <a:pt x="12857" y="3784"/>
                    <a:pt x="13886" y="2155"/>
                    <a:pt x="14400" y="1209"/>
                  </a:cubicBezTo>
                  <a:cubicBezTo>
                    <a:pt x="14914" y="263"/>
                    <a:pt x="14914" y="0"/>
                    <a:pt x="14657" y="0"/>
                  </a:cubicBezTo>
                  <a:cubicBezTo>
                    <a:pt x="14400" y="0"/>
                    <a:pt x="13886" y="263"/>
                    <a:pt x="13050" y="1182"/>
                  </a:cubicBezTo>
                  <a:cubicBezTo>
                    <a:pt x="12214" y="2102"/>
                    <a:pt x="11057" y="3679"/>
                    <a:pt x="10221" y="5282"/>
                  </a:cubicBezTo>
                  <a:cubicBezTo>
                    <a:pt x="9386" y="6885"/>
                    <a:pt x="8871" y="8514"/>
                    <a:pt x="8614" y="9460"/>
                  </a:cubicBezTo>
                  <a:cubicBezTo>
                    <a:pt x="8357" y="10406"/>
                    <a:pt x="8357" y="10669"/>
                    <a:pt x="8357" y="10931"/>
                  </a:cubicBezTo>
                  <a:cubicBezTo>
                    <a:pt x="8357" y="11194"/>
                    <a:pt x="8357" y="11457"/>
                    <a:pt x="8679" y="11588"/>
                  </a:cubicBezTo>
                  <a:cubicBezTo>
                    <a:pt x="9000" y="11720"/>
                    <a:pt x="9643" y="11720"/>
                    <a:pt x="10479" y="11457"/>
                  </a:cubicBezTo>
                  <a:cubicBezTo>
                    <a:pt x="11314" y="11194"/>
                    <a:pt x="12343" y="10669"/>
                    <a:pt x="13050" y="10222"/>
                  </a:cubicBezTo>
                  <a:cubicBezTo>
                    <a:pt x="13757" y="9775"/>
                    <a:pt x="14143" y="9407"/>
                    <a:pt x="14529" y="8987"/>
                  </a:cubicBezTo>
                  <a:cubicBezTo>
                    <a:pt x="14914" y="8566"/>
                    <a:pt x="15300" y="8093"/>
                    <a:pt x="15300" y="8093"/>
                  </a:cubicBezTo>
                  <a:cubicBezTo>
                    <a:pt x="15300" y="8093"/>
                    <a:pt x="14914" y="8566"/>
                    <a:pt x="14721" y="8934"/>
                  </a:cubicBezTo>
                  <a:cubicBezTo>
                    <a:pt x="14529" y="9302"/>
                    <a:pt x="14529" y="9565"/>
                    <a:pt x="14593" y="9854"/>
                  </a:cubicBezTo>
                  <a:cubicBezTo>
                    <a:pt x="14657" y="10143"/>
                    <a:pt x="14786" y="10458"/>
                    <a:pt x="15236" y="10616"/>
                  </a:cubicBezTo>
                  <a:cubicBezTo>
                    <a:pt x="15686" y="10774"/>
                    <a:pt x="16457" y="10774"/>
                    <a:pt x="17100" y="10669"/>
                  </a:cubicBezTo>
                  <a:cubicBezTo>
                    <a:pt x="17743" y="10564"/>
                    <a:pt x="18257" y="10353"/>
                    <a:pt x="18900" y="10038"/>
                  </a:cubicBezTo>
                  <a:cubicBezTo>
                    <a:pt x="19543" y="9723"/>
                    <a:pt x="20314" y="9302"/>
                    <a:pt x="20700" y="9223"/>
                  </a:cubicBezTo>
                  <a:cubicBezTo>
                    <a:pt x="21086" y="9145"/>
                    <a:pt x="21086" y="9407"/>
                    <a:pt x="21214" y="10380"/>
                  </a:cubicBezTo>
                  <a:cubicBezTo>
                    <a:pt x="21343" y="11352"/>
                    <a:pt x="21600" y="13034"/>
                    <a:pt x="21471" y="14820"/>
                  </a:cubicBezTo>
                  <a:cubicBezTo>
                    <a:pt x="21343" y="16607"/>
                    <a:pt x="20829" y="18499"/>
                    <a:pt x="20186" y="19655"/>
                  </a:cubicBezTo>
                  <a:cubicBezTo>
                    <a:pt x="19543" y="20812"/>
                    <a:pt x="18771" y="21232"/>
                    <a:pt x="18064" y="21416"/>
                  </a:cubicBezTo>
                  <a:cubicBezTo>
                    <a:pt x="17357" y="21600"/>
                    <a:pt x="16714" y="21547"/>
                    <a:pt x="16071" y="20996"/>
                  </a:cubicBezTo>
                  <a:cubicBezTo>
                    <a:pt x="15429" y="20444"/>
                    <a:pt x="14786" y="19393"/>
                    <a:pt x="14657" y="18657"/>
                  </a:cubicBezTo>
                  <a:cubicBezTo>
                    <a:pt x="14529" y="17921"/>
                    <a:pt x="14914" y="17501"/>
                    <a:pt x="15300" y="17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096249" y="1538271"/>
              <a:ext cx="996951" cy="9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4347"/>
                  </a:moveTo>
                  <a:cubicBezTo>
                    <a:pt x="1238" y="5755"/>
                    <a:pt x="2476" y="7164"/>
                    <a:pt x="3806" y="6694"/>
                  </a:cubicBezTo>
                  <a:cubicBezTo>
                    <a:pt x="5136" y="6225"/>
                    <a:pt x="6558" y="3877"/>
                    <a:pt x="7819" y="2234"/>
                  </a:cubicBezTo>
                  <a:cubicBezTo>
                    <a:pt x="9080" y="590"/>
                    <a:pt x="10181" y="-349"/>
                    <a:pt x="10800" y="121"/>
                  </a:cubicBezTo>
                  <a:cubicBezTo>
                    <a:pt x="11419" y="590"/>
                    <a:pt x="11557" y="2468"/>
                    <a:pt x="11580" y="5051"/>
                  </a:cubicBezTo>
                  <a:cubicBezTo>
                    <a:pt x="11603" y="7634"/>
                    <a:pt x="11511" y="10921"/>
                    <a:pt x="11442" y="13738"/>
                  </a:cubicBezTo>
                  <a:cubicBezTo>
                    <a:pt x="11373" y="16555"/>
                    <a:pt x="11327" y="18903"/>
                    <a:pt x="11419" y="20077"/>
                  </a:cubicBezTo>
                  <a:cubicBezTo>
                    <a:pt x="11511" y="21251"/>
                    <a:pt x="11740" y="21251"/>
                    <a:pt x="12566" y="20077"/>
                  </a:cubicBezTo>
                  <a:cubicBezTo>
                    <a:pt x="13391" y="18903"/>
                    <a:pt x="14813" y="16555"/>
                    <a:pt x="16418" y="13973"/>
                  </a:cubicBezTo>
                  <a:cubicBezTo>
                    <a:pt x="18023" y="11390"/>
                    <a:pt x="19811" y="8573"/>
                    <a:pt x="21600" y="5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610599" y="1792816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693149" y="1786466"/>
              <a:ext cx="114301" cy="49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0"/>
                  </a:moveTo>
                  <a:cubicBezTo>
                    <a:pt x="18800" y="2308"/>
                    <a:pt x="16000" y="4615"/>
                    <a:pt x="13200" y="7523"/>
                  </a:cubicBezTo>
                  <a:cubicBezTo>
                    <a:pt x="10400" y="10431"/>
                    <a:pt x="7600" y="13938"/>
                    <a:pt x="5800" y="15969"/>
                  </a:cubicBezTo>
                  <a:cubicBezTo>
                    <a:pt x="4000" y="18000"/>
                    <a:pt x="3200" y="18554"/>
                    <a:pt x="2200" y="19338"/>
                  </a:cubicBezTo>
                  <a:cubicBezTo>
                    <a:pt x="1200" y="20123"/>
                    <a:pt x="0" y="21138"/>
                    <a:pt x="0" y="21369"/>
                  </a:cubicBezTo>
                  <a:cubicBezTo>
                    <a:pt x="0" y="21600"/>
                    <a:pt x="1200" y="21046"/>
                    <a:pt x="240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769349" y="1951310"/>
              <a:ext cx="177801" cy="40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1701"/>
                  </a:moveTo>
                  <a:cubicBezTo>
                    <a:pt x="21343" y="913"/>
                    <a:pt x="21086" y="126"/>
                    <a:pt x="20571" y="13"/>
                  </a:cubicBezTo>
                  <a:cubicBezTo>
                    <a:pt x="20057" y="-99"/>
                    <a:pt x="19286" y="463"/>
                    <a:pt x="17229" y="2545"/>
                  </a:cubicBezTo>
                  <a:cubicBezTo>
                    <a:pt x="15171" y="4626"/>
                    <a:pt x="11829" y="8226"/>
                    <a:pt x="9514" y="11264"/>
                  </a:cubicBezTo>
                  <a:cubicBezTo>
                    <a:pt x="7200" y="14301"/>
                    <a:pt x="5914" y="16776"/>
                    <a:pt x="5271" y="18351"/>
                  </a:cubicBezTo>
                  <a:cubicBezTo>
                    <a:pt x="4629" y="19926"/>
                    <a:pt x="4629" y="20601"/>
                    <a:pt x="5529" y="20995"/>
                  </a:cubicBezTo>
                  <a:cubicBezTo>
                    <a:pt x="6429" y="21389"/>
                    <a:pt x="8229" y="21501"/>
                    <a:pt x="10286" y="21276"/>
                  </a:cubicBezTo>
                  <a:cubicBezTo>
                    <a:pt x="12343" y="21051"/>
                    <a:pt x="14657" y="20489"/>
                    <a:pt x="16200" y="19982"/>
                  </a:cubicBezTo>
                  <a:cubicBezTo>
                    <a:pt x="17743" y="19476"/>
                    <a:pt x="18514" y="19026"/>
                    <a:pt x="19029" y="18464"/>
                  </a:cubicBezTo>
                  <a:cubicBezTo>
                    <a:pt x="19543" y="17901"/>
                    <a:pt x="19800" y="17226"/>
                    <a:pt x="19414" y="16664"/>
                  </a:cubicBezTo>
                  <a:cubicBezTo>
                    <a:pt x="19029" y="16101"/>
                    <a:pt x="18000" y="15651"/>
                    <a:pt x="14657" y="15426"/>
                  </a:cubicBezTo>
                  <a:cubicBezTo>
                    <a:pt x="11314" y="15201"/>
                    <a:pt x="5657" y="15201"/>
                    <a:pt x="0" y="15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93292" y="2488897"/>
              <a:ext cx="367358" cy="491370"/>
            </a:xfrm>
            <a:prstGeom prst="rect">
              <a:avLst/>
            </a:prstGeom>
            <a:effectLst/>
          </p:spPr>
        </p:pic>
        <p:pic>
          <p:nvPicPr>
            <p:cNvPr id="21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47012" y="2491316"/>
              <a:ext cx="383489" cy="425451"/>
            </a:xfrm>
            <a:prstGeom prst="rect">
              <a:avLst/>
            </a:prstGeom>
            <a:effectLst/>
          </p:spPr>
        </p:pic>
        <p:pic>
          <p:nvPicPr>
            <p:cNvPr id="21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11830" y="2751666"/>
              <a:ext cx="375870" cy="162850"/>
            </a:xfrm>
            <a:prstGeom prst="rect">
              <a:avLst/>
            </a:prstGeom>
            <a:effectLst/>
          </p:spPr>
        </p:pic>
        <p:pic>
          <p:nvPicPr>
            <p:cNvPr id="21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13478" y="2586294"/>
              <a:ext cx="273115" cy="394424"/>
            </a:xfrm>
            <a:prstGeom prst="rect">
              <a:avLst/>
            </a:prstGeom>
            <a:effectLst/>
          </p:spPr>
        </p:pic>
        <p:pic>
          <p:nvPicPr>
            <p:cNvPr id="21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65243" y="2798233"/>
              <a:ext cx="174907" cy="182034"/>
            </a:xfrm>
            <a:prstGeom prst="rect">
              <a:avLst/>
            </a:prstGeom>
            <a:effectLst/>
          </p:spPr>
        </p:pic>
        <p:pic>
          <p:nvPicPr>
            <p:cNvPr id="2111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22699" y="2802466"/>
              <a:ext cx="31751" cy="152401"/>
            </a:xfrm>
            <a:prstGeom prst="rect">
              <a:avLst/>
            </a:prstGeom>
            <a:effectLst/>
          </p:spPr>
        </p:pic>
        <p:pic>
          <p:nvPicPr>
            <p:cNvPr id="2113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22699" y="2713566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21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62399" y="2481158"/>
              <a:ext cx="215901" cy="499109"/>
            </a:xfrm>
            <a:prstGeom prst="rect">
              <a:avLst/>
            </a:prstGeom>
            <a:effectLst/>
          </p:spPr>
        </p:pic>
        <p:pic>
          <p:nvPicPr>
            <p:cNvPr id="21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908570" y="2770716"/>
              <a:ext cx="257031" cy="101601"/>
            </a:xfrm>
            <a:prstGeom prst="rect">
              <a:avLst/>
            </a:prstGeom>
            <a:effectLst/>
          </p:spPr>
        </p:pic>
        <p:pic>
          <p:nvPicPr>
            <p:cNvPr id="211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235113" y="2613704"/>
              <a:ext cx="133688" cy="326133"/>
            </a:xfrm>
            <a:prstGeom prst="rect">
              <a:avLst/>
            </a:prstGeom>
            <a:effectLst/>
          </p:spPr>
        </p:pic>
        <p:pic>
          <p:nvPicPr>
            <p:cNvPr id="21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59400" y="2677204"/>
              <a:ext cx="173080" cy="232044"/>
            </a:xfrm>
            <a:prstGeom prst="rect">
              <a:avLst/>
            </a:prstGeom>
            <a:effectLst/>
          </p:spPr>
        </p:pic>
        <p:pic>
          <p:nvPicPr>
            <p:cNvPr id="212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02149" y="2885016"/>
              <a:ext cx="76201" cy="127001"/>
            </a:xfrm>
            <a:prstGeom prst="rect">
              <a:avLst/>
            </a:prstGeom>
            <a:effectLst/>
          </p:spPr>
        </p:pic>
        <p:pic>
          <p:nvPicPr>
            <p:cNvPr id="212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661375" y="2694516"/>
              <a:ext cx="151926" cy="184151"/>
            </a:xfrm>
            <a:prstGeom prst="rect">
              <a:avLst/>
            </a:prstGeom>
            <a:effectLst/>
          </p:spPr>
        </p:pic>
        <p:pic>
          <p:nvPicPr>
            <p:cNvPr id="2127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762499" y="2770716"/>
              <a:ext cx="31751" cy="209551"/>
            </a:xfrm>
            <a:prstGeom prst="rect">
              <a:avLst/>
            </a:prstGeom>
            <a:effectLst/>
          </p:spPr>
        </p:pic>
        <p:pic>
          <p:nvPicPr>
            <p:cNvPr id="21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13299" y="2669116"/>
              <a:ext cx="140832" cy="361951"/>
            </a:xfrm>
            <a:prstGeom prst="rect">
              <a:avLst/>
            </a:prstGeom>
            <a:effectLst/>
          </p:spPr>
        </p:pic>
        <p:sp>
          <p:nvSpPr>
            <p:cNvPr id="2131" name="Line"/>
            <p:cNvSpPr/>
            <p:nvPr/>
          </p:nvSpPr>
          <p:spPr>
            <a:xfrm>
              <a:off x="2742073" y="4320116"/>
              <a:ext cx="26782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4400"/>
                    <a:pt x="-248" y="7200"/>
                    <a:pt x="89" y="3600"/>
                  </a:cubicBezTo>
                  <a:cubicBezTo>
                    <a:pt x="427" y="0"/>
                    <a:pt x="1777" y="0"/>
                    <a:pt x="4983" y="0"/>
                  </a:cubicBezTo>
                  <a:cubicBezTo>
                    <a:pt x="8190" y="0"/>
                    <a:pt x="13252" y="0"/>
                    <a:pt x="16289" y="2400"/>
                  </a:cubicBezTo>
                  <a:cubicBezTo>
                    <a:pt x="19327" y="4800"/>
                    <a:pt x="20340" y="9600"/>
                    <a:pt x="21352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857500" y="448521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0"/>
                    <a:pt x="9164" y="0"/>
                    <a:pt x="12764" y="3600"/>
                  </a:cubicBezTo>
                  <a:cubicBezTo>
                    <a:pt x="16364" y="7200"/>
                    <a:pt x="18982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701234" y="3954864"/>
              <a:ext cx="184967" cy="8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21" fill="norm" stroke="1" extrusionOk="0">
                  <a:moveTo>
                    <a:pt x="21208" y="2889"/>
                  </a:moveTo>
                  <a:cubicBezTo>
                    <a:pt x="17810" y="1900"/>
                    <a:pt x="14412" y="910"/>
                    <a:pt x="11743" y="416"/>
                  </a:cubicBezTo>
                  <a:cubicBezTo>
                    <a:pt x="9073" y="-79"/>
                    <a:pt x="7132" y="-79"/>
                    <a:pt x="5311" y="141"/>
                  </a:cubicBezTo>
                  <a:cubicBezTo>
                    <a:pt x="3491" y="361"/>
                    <a:pt x="1792" y="800"/>
                    <a:pt x="821" y="1872"/>
                  </a:cubicBezTo>
                  <a:cubicBezTo>
                    <a:pt x="-149" y="2944"/>
                    <a:pt x="-392" y="4648"/>
                    <a:pt x="821" y="6352"/>
                  </a:cubicBezTo>
                  <a:cubicBezTo>
                    <a:pt x="2035" y="8055"/>
                    <a:pt x="4705" y="9759"/>
                    <a:pt x="7617" y="11518"/>
                  </a:cubicBezTo>
                  <a:cubicBezTo>
                    <a:pt x="10529" y="13277"/>
                    <a:pt x="13684" y="15090"/>
                    <a:pt x="15019" y="16574"/>
                  </a:cubicBezTo>
                  <a:cubicBezTo>
                    <a:pt x="16354" y="18058"/>
                    <a:pt x="15869" y="19213"/>
                    <a:pt x="13684" y="19982"/>
                  </a:cubicBezTo>
                  <a:cubicBezTo>
                    <a:pt x="11500" y="20752"/>
                    <a:pt x="7617" y="21136"/>
                    <a:pt x="3734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829485" y="4866216"/>
              <a:ext cx="123139" cy="1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365" fill="norm" stroke="1" extrusionOk="0">
                  <a:moveTo>
                    <a:pt x="16651" y="2880"/>
                  </a:moveTo>
                  <a:cubicBezTo>
                    <a:pt x="12819" y="3600"/>
                    <a:pt x="8986" y="4320"/>
                    <a:pt x="6025" y="6840"/>
                  </a:cubicBezTo>
                  <a:cubicBezTo>
                    <a:pt x="3064" y="9360"/>
                    <a:pt x="974" y="13680"/>
                    <a:pt x="277" y="16440"/>
                  </a:cubicBezTo>
                  <a:cubicBezTo>
                    <a:pt x="-420" y="19200"/>
                    <a:pt x="277" y="20400"/>
                    <a:pt x="1496" y="21000"/>
                  </a:cubicBezTo>
                  <a:cubicBezTo>
                    <a:pt x="2715" y="21600"/>
                    <a:pt x="4457" y="21600"/>
                    <a:pt x="7941" y="19920"/>
                  </a:cubicBezTo>
                  <a:cubicBezTo>
                    <a:pt x="11425" y="18240"/>
                    <a:pt x="16651" y="14880"/>
                    <a:pt x="18915" y="12000"/>
                  </a:cubicBezTo>
                  <a:cubicBezTo>
                    <a:pt x="21180" y="9120"/>
                    <a:pt x="20483" y="6720"/>
                    <a:pt x="17696" y="4800"/>
                  </a:cubicBezTo>
                  <a:cubicBezTo>
                    <a:pt x="14909" y="2880"/>
                    <a:pt x="10032" y="1440"/>
                    <a:pt x="51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685116" y="3475566"/>
              <a:ext cx="143935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3494" y="0"/>
                  </a:moveTo>
                  <a:cubicBezTo>
                    <a:pt x="2541" y="5094"/>
                    <a:pt x="1588" y="10189"/>
                    <a:pt x="953" y="13347"/>
                  </a:cubicBezTo>
                  <a:cubicBezTo>
                    <a:pt x="318" y="16506"/>
                    <a:pt x="0" y="17728"/>
                    <a:pt x="0" y="18849"/>
                  </a:cubicBezTo>
                  <a:cubicBezTo>
                    <a:pt x="0" y="19970"/>
                    <a:pt x="318" y="20989"/>
                    <a:pt x="3971" y="21294"/>
                  </a:cubicBezTo>
                  <a:cubicBezTo>
                    <a:pt x="7624" y="21600"/>
                    <a:pt x="14612" y="21192"/>
                    <a:pt x="2160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816349" y="3634316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165599" y="3994024"/>
              <a:ext cx="177726" cy="54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81" fill="norm" stroke="1" extrusionOk="0">
                  <a:moveTo>
                    <a:pt x="0" y="10637"/>
                  </a:moveTo>
                  <a:cubicBezTo>
                    <a:pt x="251" y="13735"/>
                    <a:pt x="502" y="16833"/>
                    <a:pt x="753" y="18758"/>
                  </a:cubicBezTo>
                  <a:cubicBezTo>
                    <a:pt x="1005" y="20684"/>
                    <a:pt x="1256" y="21437"/>
                    <a:pt x="1507" y="21479"/>
                  </a:cubicBezTo>
                  <a:cubicBezTo>
                    <a:pt x="1758" y="21521"/>
                    <a:pt x="2009" y="20851"/>
                    <a:pt x="2135" y="18842"/>
                  </a:cubicBezTo>
                  <a:cubicBezTo>
                    <a:pt x="2260" y="16833"/>
                    <a:pt x="2260" y="13484"/>
                    <a:pt x="2637" y="10512"/>
                  </a:cubicBezTo>
                  <a:cubicBezTo>
                    <a:pt x="3014" y="7540"/>
                    <a:pt x="3767" y="4944"/>
                    <a:pt x="4395" y="3395"/>
                  </a:cubicBezTo>
                  <a:cubicBezTo>
                    <a:pt x="5023" y="1847"/>
                    <a:pt x="5526" y="1344"/>
                    <a:pt x="6279" y="926"/>
                  </a:cubicBezTo>
                  <a:cubicBezTo>
                    <a:pt x="7033" y="507"/>
                    <a:pt x="8037" y="172"/>
                    <a:pt x="9293" y="47"/>
                  </a:cubicBezTo>
                  <a:cubicBezTo>
                    <a:pt x="10549" y="-79"/>
                    <a:pt x="12056" y="5"/>
                    <a:pt x="14191" y="842"/>
                  </a:cubicBezTo>
                  <a:cubicBezTo>
                    <a:pt x="16326" y="1679"/>
                    <a:pt x="19088" y="3270"/>
                    <a:pt x="20344" y="4777"/>
                  </a:cubicBezTo>
                  <a:cubicBezTo>
                    <a:pt x="21600" y="6284"/>
                    <a:pt x="21349" y="7707"/>
                    <a:pt x="18963" y="8670"/>
                  </a:cubicBezTo>
                  <a:cubicBezTo>
                    <a:pt x="16577" y="9633"/>
                    <a:pt x="12056" y="10135"/>
                    <a:pt x="8916" y="10470"/>
                  </a:cubicBezTo>
                  <a:cubicBezTo>
                    <a:pt x="5777" y="10805"/>
                    <a:pt x="4019" y="10972"/>
                    <a:pt x="2260" y="1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362449" y="4320116"/>
              <a:ext cx="228601" cy="21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4320"/>
                  </a:moveTo>
                  <a:cubicBezTo>
                    <a:pt x="3200" y="8846"/>
                    <a:pt x="6400" y="13371"/>
                    <a:pt x="8100" y="16354"/>
                  </a:cubicBezTo>
                  <a:cubicBezTo>
                    <a:pt x="9800" y="19337"/>
                    <a:pt x="10000" y="20777"/>
                    <a:pt x="9600" y="21189"/>
                  </a:cubicBezTo>
                  <a:cubicBezTo>
                    <a:pt x="9200" y="21600"/>
                    <a:pt x="8200" y="20983"/>
                    <a:pt x="7500" y="19029"/>
                  </a:cubicBezTo>
                  <a:cubicBezTo>
                    <a:pt x="6800" y="17074"/>
                    <a:pt x="6400" y="13783"/>
                    <a:pt x="8000" y="10491"/>
                  </a:cubicBezTo>
                  <a:cubicBezTo>
                    <a:pt x="9600" y="7200"/>
                    <a:pt x="13200" y="3909"/>
                    <a:pt x="15800" y="2160"/>
                  </a:cubicBezTo>
                  <a:cubicBezTo>
                    <a:pt x="18400" y="411"/>
                    <a:pt x="20000" y="2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763108" y="4118337"/>
              <a:ext cx="202592" cy="44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31" fill="norm" stroke="1" extrusionOk="0">
                  <a:moveTo>
                    <a:pt x="21096" y="1749"/>
                  </a:moveTo>
                  <a:cubicBezTo>
                    <a:pt x="20435" y="1244"/>
                    <a:pt x="19774" y="739"/>
                    <a:pt x="18782" y="386"/>
                  </a:cubicBezTo>
                  <a:cubicBezTo>
                    <a:pt x="17790" y="33"/>
                    <a:pt x="16467" y="-169"/>
                    <a:pt x="14263" y="184"/>
                  </a:cubicBezTo>
                  <a:cubicBezTo>
                    <a:pt x="12059" y="538"/>
                    <a:pt x="8974" y="1446"/>
                    <a:pt x="6218" y="3364"/>
                  </a:cubicBezTo>
                  <a:cubicBezTo>
                    <a:pt x="3463" y="5281"/>
                    <a:pt x="1039" y="8209"/>
                    <a:pt x="267" y="10934"/>
                  </a:cubicBezTo>
                  <a:cubicBezTo>
                    <a:pt x="-504" y="13659"/>
                    <a:pt x="378" y="16182"/>
                    <a:pt x="3133" y="17898"/>
                  </a:cubicBezTo>
                  <a:cubicBezTo>
                    <a:pt x="5888" y="19614"/>
                    <a:pt x="10516" y="20523"/>
                    <a:pt x="15145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054599" y="4174066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674"/>
                    <a:pt x="6503" y="5349"/>
                    <a:pt x="10103" y="8949"/>
                  </a:cubicBezTo>
                  <a:cubicBezTo>
                    <a:pt x="13703" y="12549"/>
                    <a:pt x="17652" y="170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269937" y="4186248"/>
              <a:ext cx="117308" cy="38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95" fill="norm" stroke="1" extrusionOk="0">
                  <a:moveTo>
                    <a:pt x="20564" y="1780"/>
                  </a:moveTo>
                  <a:cubicBezTo>
                    <a:pt x="20943" y="1196"/>
                    <a:pt x="21322" y="612"/>
                    <a:pt x="20564" y="262"/>
                  </a:cubicBezTo>
                  <a:cubicBezTo>
                    <a:pt x="19806" y="-88"/>
                    <a:pt x="17911" y="-205"/>
                    <a:pt x="14880" y="671"/>
                  </a:cubicBezTo>
                  <a:cubicBezTo>
                    <a:pt x="11848" y="1546"/>
                    <a:pt x="7680" y="3414"/>
                    <a:pt x="4838" y="5750"/>
                  </a:cubicBezTo>
                  <a:cubicBezTo>
                    <a:pt x="1996" y="8085"/>
                    <a:pt x="480" y="10887"/>
                    <a:pt x="101" y="13572"/>
                  </a:cubicBezTo>
                  <a:cubicBezTo>
                    <a:pt x="-278" y="16258"/>
                    <a:pt x="480" y="18826"/>
                    <a:pt x="1238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530299" y="4288366"/>
              <a:ext cx="3498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8141" y="939"/>
                    <a:pt x="14908" y="1878"/>
                    <a:pt x="11868" y="2817"/>
                  </a:cubicBezTo>
                  <a:cubicBezTo>
                    <a:pt x="8829" y="3757"/>
                    <a:pt x="5983" y="4696"/>
                    <a:pt x="3979" y="5478"/>
                  </a:cubicBezTo>
                  <a:cubicBezTo>
                    <a:pt x="1974" y="6261"/>
                    <a:pt x="810" y="6887"/>
                    <a:pt x="292" y="7591"/>
                  </a:cubicBezTo>
                  <a:cubicBezTo>
                    <a:pt x="-225" y="8296"/>
                    <a:pt x="-96" y="9078"/>
                    <a:pt x="1004" y="10096"/>
                  </a:cubicBezTo>
                  <a:cubicBezTo>
                    <a:pt x="2103" y="11113"/>
                    <a:pt x="4173" y="12365"/>
                    <a:pt x="7147" y="14322"/>
                  </a:cubicBezTo>
                  <a:cubicBezTo>
                    <a:pt x="10122" y="16278"/>
                    <a:pt x="14003" y="18939"/>
                    <a:pt x="178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057899" y="4262966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600"/>
                    <a:pt x="6240" y="7200"/>
                    <a:pt x="9840" y="10800"/>
                  </a:cubicBezTo>
                  <a:cubicBezTo>
                    <a:pt x="13440" y="14400"/>
                    <a:pt x="175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968999" y="4304993"/>
              <a:ext cx="323851" cy="2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028"/>
                  </a:moveTo>
                  <a:cubicBezTo>
                    <a:pt x="21176" y="1102"/>
                    <a:pt x="20753" y="177"/>
                    <a:pt x="20259" y="22"/>
                  </a:cubicBezTo>
                  <a:cubicBezTo>
                    <a:pt x="19765" y="-132"/>
                    <a:pt x="19200" y="485"/>
                    <a:pt x="17435" y="2722"/>
                  </a:cubicBezTo>
                  <a:cubicBezTo>
                    <a:pt x="15671" y="4959"/>
                    <a:pt x="12706" y="8817"/>
                    <a:pt x="9600" y="12211"/>
                  </a:cubicBezTo>
                  <a:cubicBezTo>
                    <a:pt x="6494" y="15605"/>
                    <a:pt x="3247" y="18537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553199" y="3913716"/>
              <a:ext cx="38101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0800" y="1991"/>
                    <a:pt x="7200" y="3983"/>
                    <a:pt x="4800" y="5949"/>
                  </a:cubicBezTo>
                  <a:cubicBezTo>
                    <a:pt x="2400" y="7915"/>
                    <a:pt x="1200" y="9855"/>
                    <a:pt x="600" y="11898"/>
                  </a:cubicBezTo>
                  <a:cubicBezTo>
                    <a:pt x="0" y="13940"/>
                    <a:pt x="0" y="16085"/>
                    <a:pt x="0" y="17643"/>
                  </a:cubicBezTo>
                  <a:cubicBezTo>
                    <a:pt x="0" y="19200"/>
                    <a:pt x="0" y="20170"/>
                    <a:pt x="3600" y="20732"/>
                  </a:cubicBezTo>
                  <a:cubicBezTo>
                    <a:pt x="7200" y="21294"/>
                    <a:pt x="14400" y="21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686549" y="4246043"/>
              <a:ext cx="222251" cy="14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4381"/>
                  </a:moveTo>
                  <a:cubicBezTo>
                    <a:pt x="206" y="2815"/>
                    <a:pt x="411" y="1250"/>
                    <a:pt x="1234" y="468"/>
                  </a:cubicBezTo>
                  <a:cubicBezTo>
                    <a:pt x="2057" y="-315"/>
                    <a:pt x="3497" y="-315"/>
                    <a:pt x="5554" y="2033"/>
                  </a:cubicBezTo>
                  <a:cubicBezTo>
                    <a:pt x="7611" y="4381"/>
                    <a:pt x="10286" y="9076"/>
                    <a:pt x="13063" y="12676"/>
                  </a:cubicBezTo>
                  <a:cubicBezTo>
                    <a:pt x="15840" y="16276"/>
                    <a:pt x="18720" y="18781"/>
                    <a:pt x="2160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850620" y="4243916"/>
              <a:ext cx="13438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21097" y="0"/>
                  </a:moveTo>
                  <a:cubicBezTo>
                    <a:pt x="18106" y="1895"/>
                    <a:pt x="15115" y="3789"/>
                    <a:pt x="11626" y="6568"/>
                  </a:cubicBezTo>
                  <a:cubicBezTo>
                    <a:pt x="8137" y="9347"/>
                    <a:pt x="4149" y="13011"/>
                    <a:pt x="1989" y="15284"/>
                  </a:cubicBezTo>
                  <a:cubicBezTo>
                    <a:pt x="-171" y="17558"/>
                    <a:pt x="-503" y="18442"/>
                    <a:pt x="660" y="19263"/>
                  </a:cubicBezTo>
                  <a:cubicBezTo>
                    <a:pt x="1823" y="20084"/>
                    <a:pt x="4482" y="20842"/>
                    <a:pt x="71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054849" y="444076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065433" y="4542366"/>
              <a:ext cx="198968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0"/>
                  </a:moveTo>
                  <a:cubicBezTo>
                    <a:pt x="1149" y="0"/>
                    <a:pt x="0" y="0"/>
                    <a:pt x="0" y="5400"/>
                  </a:cubicBezTo>
                  <a:cubicBezTo>
                    <a:pt x="0" y="10800"/>
                    <a:pt x="1149" y="21600"/>
                    <a:pt x="4940" y="21600"/>
                  </a:cubicBezTo>
                  <a:cubicBezTo>
                    <a:pt x="8732" y="21600"/>
                    <a:pt x="15166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345876" y="4409016"/>
              <a:ext cx="20299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4079" y="0"/>
                  </a:moveTo>
                  <a:cubicBezTo>
                    <a:pt x="2316" y="1277"/>
                    <a:pt x="553" y="2555"/>
                    <a:pt x="112" y="3716"/>
                  </a:cubicBezTo>
                  <a:cubicBezTo>
                    <a:pt x="-329" y="4877"/>
                    <a:pt x="553" y="5923"/>
                    <a:pt x="2426" y="6329"/>
                  </a:cubicBezTo>
                  <a:cubicBezTo>
                    <a:pt x="4300" y="6735"/>
                    <a:pt x="7165" y="6503"/>
                    <a:pt x="8928" y="6155"/>
                  </a:cubicBezTo>
                  <a:cubicBezTo>
                    <a:pt x="10691" y="5806"/>
                    <a:pt x="11353" y="5342"/>
                    <a:pt x="12455" y="4529"/>
                  </a:cubicBezTo>
                  <a:cubicBezTo>
                    <a:pt x="13557" y="3716"/>
                    <a:pt x="15100" y="2555"/>
                    <a:pt x="15651" y="2323"/>
                  </a:cubicBezTo>
                  <a:cubicBezTo>
                    <a:pt x="16202" y="2090"/>
                    <a:pt x="15761" y="2787"/>
                    <a:pt x="15871" y="4529"/>
                  </a:cubicBezTo>
                  <a:cubicBezTo>
                    <a:pt x="15981" y="6271"/>
                    <a:pt x="16642" y="9058"/>
                    <a:pt x="17634" y="11497"/>
                  </a:cubicBezTo>
                  <a:cubicBezTo>
                    <a:pt x="18626" y="13935"/>
                    <a:pt x="19949" y="16026"/>
                    <a:pt x="20610" y="17535"/>
                  </a:cubicBezTo>
                  <a:cubicBezTo>
                    <a:pt x="21271" y="19045"/>
                    <a:pt x="21271" y="19974"/>
                    <a:pt x="20830" y="20613"/>
                  </a:cubicBezTo>
                  <a:cubicBezTo>
                    <a:pt x="20389" y="21252"/>
                    <a:pt x="19508" y="21600"/>
                    <a:pt x="17304" y="21600"/>
                  </a:cubicBezTo>
                  <a:cubicBezTo>
                    <a:pt x="15100" y="21600"/>
                    <a:pt x="11573" y="21252"/>
                    <a:pt x="9369" y="20613"/>
                  </a:cubicBezTo>
                  <a:cubicBezTo>
                    <a:pt x="7165" y="19974"/>
                    <a:pt x="6283" y="19045"/>
                    <a:pt x="5402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651749" y="4174066"/>
              <a:ext cx="17243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3049" y="0"/>
                  </a:moveTo>
                  <a:cubicBezTo>
                    <a:pt x="5845" y="0"/>
                    <a:pt x="8640" y="0"/>
                    <a:pt x="11562" y="1071"/>
                  </a:cubicBezTo>
                  <a:cubicBezTo>
                    <a:pt x="14485" y="2143"/>
                    <a:pt x="17534" y="4286"/>
                    <a:pt x="19313" y="6514"/>
                  </a:cubicBezTo>
                  <a:cubicBezTo>
                    <a:pt x="21092" y="8743"/>
                    <a:pt x="21600" y="11057"/>
                    <a:pt x="18169" y="13586"/>
                  </a:cubicBezTo>
                  <a:cubicBezTo>
                    <a:pt x="14739" y="16114"/>
                    <a:pt x="7369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388349" y="4153887"/>
              <a:ext cx="22502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24" fill="norm" stroke="1" extrusionOk="0">
                  <a:moveTo>
                    <a:pt x="0" y="2035"/>
                  </a:moveTo>
                  <a:cubicBezTo>
                    <a:pt x="3927" y="1061"/>
                    <a:pt x="7855" y="86"/>
                    <a:pt x="11782" y="5"/>
                  </a:cubicBezTo>
                  <a:cubicBezTo>
                    <a:pt x="15709" y="-76"/>
                    <a:pt x="19636" y="736"/>
                    <a:pt x="20618" y="3416"/>
                  </a:cubicBezTo>
                  <a:cubicBezTo>
                    <a:pt x="21600" y="6095"/>
                    <a:pt x="19636" y="10643"/>
                    <a:pt x="16691" y="13972"/>
                  </a:cubicBezTo>
                  <a:cubicBezTo>
                    <a:pt x="13745" y="17301"/>
                    <a:pt x="9818" y="19413"/>
                    <a:pt x="5891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242299" y="4523316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720"/>
                    <a:pt x="7754" y="1440"/>
                    <a:pt x="11354" y="5040"/>
                  </a:cubicBezTo>
                  <a:cubicBezTo>
                    <a:pt x="14954" y="8640"/>
                    <a:pt x="18277" y="15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229599" y="4663016"/>
              <a:ext cx="247651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54" y="1262"/>
                    <a:pt x="13108" y="2525"/>
                    <a:pt x="9785" y="4488"/>
                  </a:cubicBezTo>
                  <a:cubicBezTo>
                    <a:pt x="6462" y="6452"/>
                    <a:pt x="4062" y="9117"/>
                    <a:pt x="2769" y="11571"/>
                  </a:cubicBezTo>
                  <a:cubicBezTo>
                    <a:pt x="1477" y="14026"/>
                    <a:pt x="1292" y="16270"/>
                    <a:pt x="1477" y="17813"/>
                  </a:cubicBezTo>
                  <a:cubicBezTo>
                    <a:pt x="1662" y="19356"/>
                    <a:pt x="2215" y="20197"/>
                    <a:pt x="2954" y="20758"/>
                  </a:cubicBezTo>
                  <a:cubicBezTo>
                    <a:pt x="3692" y="21319"/>
                    <a:pt x="4615" y="21600"/>
                    <a:pt x="5538" y="21600"/>
                  </a:cubicBezTo>
                  <a:cubicBezTo>
                    <a:pt x="6462" y="21600"/>
                    <a:pt x="7385" y="21319"/>
                    <a:pt x="8031" y="20829"/>
                  </a:cubicBezTo>
                  <a:cubicBezTo>
                    <a:pt x="8677" y="20338"/>
                    <a:pt x="9046" y="19636"/>
                    <a:pt x="8123" y="18234"/>
                  </a:cubicBezTo>
                  <a:cubicBezTo>
                    <a:pt x="7200" y="16831"/>
                    <a:pt x="4985" y="14727"/>
                    <a:pt x="3415" y="13605"/>
                  </a:cubicBezTo>
                  <a:cubicBezTo>
                    <a:pt x="1846" y="12483"/>
                    <a:pt x="923" y="12343"/>
                    <a:pt x="0" y="12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896349" y="458046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069512" y="4158106"/>
              <a:ext cx="475670" cy="89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0" fill="norm" stroke="1" extrusionOk="0">
                  <a:moveTo>
                    <a:pt x="10819" y="10319"/>
                  </a:moveTo>
                  <a:cubicBezTo>
                    <a:pt x="9098" y="9656"/>
                    <a:pt x="7378" y="8994"/>
                    <a:pt x="5849" y="8739"/>
                  </a:cubicBezTo>
                  <a:cubicBezTo>
                    <a:pt x="4319" y="8485"/>
                    <a:pt x="2981" y="8637"/>
                    <a:pt x="2026" y="8969"/>
                  </a:cubicBezTo>
                  <a:cubicBezTo>
                    <a:pt x="1070" y="9300"/>
                    <a:pt x="496" y="9809"/>
                    <a:pt x="210" y="10293"/>
                  </a:cubicBezTo>
                  <a:cubicBezTo>
                    <a:pt x="-77" y="10777"/>
                    <a:pt x="-77" y="11235"/>
                    <a:pt x="258" y="11516"/>
                  </a:cubicBezTo>
                  <a:cubicBezTo>
                    <a:pt x="592" y="11796"/>
                    <a:pt x="1261" y="11898"/>
                    <a:pt x="2456" y="11567"/>
                  </a:cubicBezTo>
                  <a:cubicBezTo>
                    <a:pt x="3650" y="11235"/>
                    <a:pt x="5371" y="10471"/>
                    <a:pt x="6852" y="9172"/>
                  </a:cubicBezTo>
                  <a:cubicBezTo>
                    <a:pt x="8334" y="7873"/>
                    <a:pt x="9576" y="6039"/>
                    <a:pt x="10341" y="4511"/>
                  </a:cubicBezTo>
                  <a:cubicBezTo>
                    <a:pt x="11105" y="2983"/>
                    <a:pt x="11392" y="1760"/>
                    <a:pt x="11392" y="1021"/>
                  </a:cubicBezTo>
                  <a:cubicBezTo>
                    <a:pt x="11392" y="283"/>
                    <a:pt x="11105" y="28"/>
                    <a:pt x="10819" y="2"/>
                  </a:cubicBezTo>
                  <a:cubicBezTo>
                    <a:pt x="10532" y="-23"/>
                    <a:pt x="10245" y="181"/>
                    <a:pt x="9624" y="1021"/>
                  </a:cubicBezTo>
                  <a:cubicBezTo>
                    <a:pt x="9003" y="1862"/>
                    <a:pt x="8047" y="3339"/>
                    <a:pt x="7521" y="4817"/>
                  </a:cubicBezTo>
                  <a:cubicBezTo>
                    <a:pt x="6996" y="6294"/>
                    <a:pt x="6900" y="7771"/>
                    <a:pt x="7282" y="8841"/>
                  </a:cubicBezTo>
                  <a:cubicBezTo>
                    <a:pt x="7665" y="9911"/>
                    <a:pt x="8525" y="10573"/>
                    <a:pt x="9289" y="10904"/>
                  </a:cubicBezTo>
                  <a:cubicBezTo>
                    <a:pt x="10054" y="11235"/>
                    <a:pt x="10723" y="11235"/>
                    <a:pt x="11488" y="10955"/>
                  </a:cubicBezTo>
                  <a:cubicBezTo>
                    <a:pt x="12252" y="10675"/>
                    <a:pt x="13112" y="10115"/>
                    <a:pt x="13590" y="9605"/>
                  </a:cubicBezTo>
                  <a:cubicBezTo>
                    <a:pt x="14068" y="9096"/>
                    <a:pt x="14164" y="8637"/>
                    <a:pt x="14068" y="8561"/>
                  </a:cubicBezTo>
                  <a:cubicBezTo>
                    <a:pt x="13973" y="8485"/>
                    <a:pt x="13686" y="8790"/>
                    <a:pt x="13542" y="9172"/>
                  </a:cubicBezTo>
                  <a:cubicBezTo>
                    <a:pt x="13399" y="9554"/>
                    <a:pt x="13399" y="10013"/>
                    <a:pt x="13686" y="10293"/>
                  </a:cubicBezTo>
                  <a:cubicBezTo>
                    <a:pt x="13973" y="10573"/>
                    <a:pt x="14546" y="10675"/>
                    <a:pt x="15263" y="10599"/>
                  </a:cubicBezTo>
                  <a:cubicBezTo>
                    <a:pt x="15980" y="10522"/>
                    <a:pt x="16840" y="10268"/>
                    <a:pt x="17509" y="9987"/>
                  </a:cubicBezTo>
                  <a:cubicBezTo>
                    <a:pt x="18178" y="9707"/>
                    <a:pt x="18656" y="9402"/>
                    <a:pt x="18895" y="9452"/>
                  </a:cubicBezTo>
                  <a:cubicBezTo>
                    <a:pt x="19134" y="9503"/>
                    <a:pt x="19134" y="9911"/>
                    <a:pt x="19373" y="10675"/>
                  </a:cubicBezTo>
                  <a:cubicBezTo>
                    <a:pt x="19611" y="11439"/>
                    <a:pt x="20089" y="12560"/>
                    <a:pt x="20567" y="14012"/>
                  </a:cubicBezTo>
                  <a:cubicBezTo>
                    <a:pt x="21045" y="15464"/>
                    <a:pt x="21523" y="17247"/>
                    <a:pt x="21475" y="18495"/>
                  </a:cubicBezTo>
                  <a:cubicBezTo>
                    <a:pt x="21427" y="19743"/>
                    <a:pt x="20854" y="20456"/>
                    <a:pt x="20089" y="20915"/>
                  </a:cubicBezTo>
                  <a:cubicBezTo>
                    <a:pt x="19325" y="21373"/>
                    <a:pt x="18369" y="21577"/>
                    <a:pt x="17270" y="21475"/>
                  </a:cubicBezTo>
                  <a:cubicBezTo>
                    <a:pt x="16171" y="21373"/>
                    <a:pt x="14928" y="20966"/>
                    <a:pt x="14164" y="20380"/>
                  </a:cubicBezTo>
                  <a:cubicBezTo>
                    <a:pt x="13399" y="19794"/>
                    <a:pt x="13112" y="19030"/>
                    <a:pt x="12826" y="18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4" name="Drawing"/>
          <p:cNvGrpSpPr/>
          <p:nvPr/>
        </p:nvGrpSpPr>
        <p:grpSpPr>
          <a:xfrm>
            <a:off x="603249" y="1905043"/>
            <a:ext cx="12204701" cy="6976870"/>
            <a:chOff x="-12700" y="0"/>
            <a:chExt cx="12204699" cy="6976869"/>
          </a:xfrm>
        </p:grpSpPr>
        <p:sp>
          <p:nvSpPr>
            <p:cNvPr id="2159" name="Line"/>
            <p:cNvSpPr/>
            <p:nvPr/>
          </p:nvSpPr>
          <p:spPr>
            <a:xfrm>
              <a:off x="257415" y="-1"/>
              <a:ext cx="282335" cy="41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2" fill="norm" stroke="1" extrusionOk="0">
                  <a:moveTo>
                    <a:pt x="15582" y="3238"/>
                  </a:moveTo>
                  <a:cubicBezTo>
                    <a:pt x="15742" y="2590"/>
                    <a:pt x="15902" y="1942"/>
                    <a:pt x="15182" y="1348"/>
                  </a:cubicBezTo>
                  <a:cubicBezTo>
                    <a:pt x="14462" y="754"/>
                    <a:pt x="12862" y="214"/>
                    <a:pt x="10782" y="268"/>
                  </a:cubicBezTo>
                  <a:cubicBezTo>
                    <a:pt x="8702" y="322"/>
                    <a:pt x="6142" y="970"/>
                    <a:pt x="4062" y="2806"/>
                  </a:cubicBezTo>
                  <a:cubicBezTo>
                    <a:pt x="1982" y="4642"/>
                    <a:pt x="382" y="7666"/>
                    <a:pt x="62" y="9988"/>
                  </a:cubicBezTo>
                  <a:cubicBezTo>
                    <a:pt x="-258" y="12310"/>
                    <a:pt x="702" y="13930"/>
                    <a:pt x="2062" y="14902"/>
                  </a:cubicBezTo>
                  <a:cubicBezTo>
                    <a:pt x="3422" y="15874"/>
                    <a:pt x="5182" y="16198"/>
                    <a:pt x="7102" y="15604"/>
                  </a:cubicBezTo>
                  <a:cubicBezTo>
                    <a:pt x="9022" y="15010"/>
                    <a:pt x="11102" y="13498"/>
                    <a:pt x="12382" y="11176"/>
                  </a:cubicBezTo>
                  <a:cubicBezTo>
                    <a:pt x="13662" y="8854"/>
                    <a:pt x="14142" y="5722"/>
                    <a:pt x="13742" y="3616"/>
                  </a:cubicBezTo>
                  <a:cubicBezTo>
                    <a:pt x="13342" y="1510"/>
                    <a:pt x="12062" y="430"/>
                    <a:pt x="10382" y="106"/>
                  </a:cubicBezTo>
                  <a:cubicBezTo>
                    <a:pt x="8702" y="-218"/>
                    <a:pt x="6622" y="214"/>
                    <a:pt x="5422" y="1240"/>
                  </a:cubicBezTo>
                  <a:cubicBezTo>
                    <a:pt x="4222" y="2266"/>
                    <a:pt x="3902" y="3886"/>
                    <a:pt x="4942" y="5668"/>
                  </a:cubicBezTo>
                  <a:cubicBezTo>
                    <a:pt x="5982" y="7450"/>
                    <a:pt x="8382" y="9394"/>
                    <a:pt x="10862" y="11608"/>
                  </a:cubicBezTo>
                  <a:cubicBezTo>
                    <a:pt x="13342" y="13822"/>
                    <a:pt x="15902" y="16306"/>
                    <a:pt x="17662" y="17980"/>
                  </a:cubicBezTo>
                  <a:cubicBezTo>
                    <a:pt x="19422" y="19654"/>
                    <a:pt x="20382" y="20518"/>
                    <a:pt x="21342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84200" y="12656"/>
              <a:ext cx="8852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fill="norm" stroke="1" extrusionOk="0">
                  <a:moveTo>
                    <a:pt x="0" y="0"/>
                  </a:moveTo>
                  <a:cubicBezTo>
                    <a:pt x="5280" y="2195"/>
                    <a:pt x="10560" y="4390"/>
                    <a:pt x="14640" y="6717"/>
                  </a:cubicBezTo>
                  <a:cubicBezTo>
                    <a:pt x="18720" y="9044"/>
                    <a:pt x="21600" y="11502"/>
                    <a:pt x="19200" y="14005"/>
                  </a:cubicBezTo>
                  <a:cubicBezTo>
                    <a:pt x="16800" y="16507"/>
                    <a:pt x="9120" y="19054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49235" y="78273"/>
              <a:ext cx="231866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81" y="1035"/>
                  </a:moveTo>
                  <a:cubicBezTo>
                    <a:pt x="695" y="517"/>
                    <a:pt x="-90" y="0"/>
                    <a:pt x="8" y="0"/>
                  </a:cubicBezTo>
                  <a:cubicBezTo>
                    <a:pt x="106" y="0"/>
                    <a:pt x="1088" y="517"/>
                    <a:pt x="3248" y="2328"/>
                  </a:cubicBezTo>
                  <a:cubicBezTo>
                    <a:pt x="5408" y="4139"/>
                    <a:pt x="8746" y="7243"/>
                    <a:pt x="11986" y="10671"/>
                  </a:cubicBezTo>
                  <a:cubicBezTo>
                    <a:pt x="15226" y="14098"/>
                    <a:pt x="18368" y="17849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35050" y="57106"/>
              <a:ext cx="152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36"/>
                    <a:pt x="15600" y="3273"/>
                    <a:pt x="12300" y="6055"/>
                  </a:cubicBezTo>
                  <a:cubicBezTo>
                    <a:pt x="9000" y="8836"/>
                    <a:pt x="5400" y="12764"/>
                    <a:pt x="3150" y="15327"/>
                  </a:cubicBezTo>
                  <a:cubicBezTo>
                    <a:pt x="900" y="17891"/>
                    <a:pt x="0" y="19091"/>
                    <a:pt x="0" y="19909"/>
                  </a:cubicBezTo>
                  <a:cubicBezTo>
                    <a:pt x="0" y="20727"/>
                    <a:pt x="900" y="21164"/>
                    <a:pt x="1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301750" y="33650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371600" y="444456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657350" y="119233"/>
              <a:ext cx="279401" cy="36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81"/>
                  </a:moveTo>
                  <a:cubicBezTo>
                    <a:pt x="818" y="-44"/>
                    <a:pt x="1636" y="-169"/>
                    <a:pt x="3436" y="892"/>
                  </a:cubicBezTo>
                  <a:cubicBezTo>
                    <a:pt x="5236" y="1954"/>
                    <a:pt x="8018" y="4201"/>
                    <a:pt x="10964" y="7322"/>
                  </a:cubicBezTo>
                  <a:cubicBezTo>
                    <a:pt x="13909" y="10444"/>
                    <a:pt x="17018" y="14439"/>
                    <a:pt x="18818" y="16936"/>
                  </a:cubicBezTo>
                  <a:cubicBezTo>
                    <a:pt x="20618" y="19433"/>
                    <a:pt x="21109" y="20432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764755" y="88856"/>
              <a:ext cx="216445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0" fill="norm" stroke="1" extrusionOk="0">
                  <a:moveTo>
                    <a:pt x="21444" y="0"/>
                  </a:moveTo>
                  <a:cubicBezTo>
                    <a:pt x="20395" y="109"/>
                    <a:pt x="19347" y="218"/>
                    <a:pt x="17774" y="1255"/>
                  </a:cubicBezTo>
                  <a:cubicBezTo>
                    <a:pt x="16201" y="2291"/>
                    <a:pt x="14104" y="4255"/>
                    <a:pt x="11693" y="7036"/>
                  </a:cubicBezTo>
                  <a:cubicBezTo>
                    <a:pt x="9281" y="9818"/>
                    <a:pt x="6555" y="13418"/>
                    <a:pt x="4667" y="15709"/>
                  </a:cubicBezTo>
                  <a:cubicBezTo>
                    <a:pt x="2780" y="18000"/>
                    <a:pt x="1731" y="18982"/>
                    <a:pt x="997" y="19800"/>
                  </a:cubicBezTo>
                  <a:cubicBezTo>
                    <a:pt x="263" y="20618"/>
                    <a:pt x="-156" y="21273"/>
                    <a:pt x="54" y="21436"/>
                  </a:cubicBezTo>
                  <a:cubicBezTo>
                    <a:pt x="263" y="21600"/>
                    <a:pt x="1102" y="21273"/>
                    <a:pt x="1941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051050" y="380956"/>
              <a:ext cx="158751" cy="17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580"/>
                  </a:moveTo>
                  <a:cubicBezTo>
                    <a:pt x="2016" y="790"/>
                    <a:pt x="4032" y="0"/>
                    <a:pt x="5760" y="0"/>
                  </a:cubicBezTo>
                  <a:cubicBezTo>
                    <a:pt x="7488" y="0"/>
                    <a:pt x="8928" y="790"/>
                    <a:pt x="9216" y="3293"/>
                  </a:cubicBezTo>
                  <a:cubicBezTo>
                    <a:pt x="9504" y="5795"/>
                    <a:pt x="8640" y="10010"/>
                    <a:pt x="7632" y="12776"/>
                  </a:cubicBezTo>
                  <a:cubicBezTo>
                    <a:pt x="6624" y="15541"/>
                    <a:pt x="5472" y="16859"/>
                    <a:pt x="4464" y="18176"/>
                  </a:cubicBezTo>
                  <a:cubicBezTo>
                    <a:pt x="3456" y="19493"/>
                    <a:pt x="2592" y="20810"/>
                    <a:pt x="3312" y="21205"/>
                  </a:cubicBezTo>
                  <a:cubicBezTo>
                    <a:pt x="4032" y="21600"/>
                    <a:pt x="6336" y="21073"/>
                    <a:pt x="9648" y="20283"/>
                  </a:cubicBezTo>
                  <a:cubicBezTo>
                    <a:pt x="12960" y="19493"/>
                    <a:pt x="17280" y="18439"/>
                    <a:pt x="21600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331908" y="565106"/>
              <a:ext cx="55692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53" fill="norm" stroke="1" extrusionOk="0">
                  <a:moveTo>
                    <a:pt x="11040" y="0"/>
                  </a:moveTo>
                  <a:cubicBezTo>
                    <a:pt x="4868" y="9000"/>
                    <a:pt x="-1303" y="18000"/>
                    <a:pt x="240" y="19800"/>
                  </a:cubicBezTo>
                  <a:cubicBezTo>
                    <a:pt x="1783" y="21600"/>
                    <a:pt x="11040" y="16200"/>
                    <a:pt x="20297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622550" y="578071"/>
              <a:ext cx="30480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000" y="13500"/>
                    <a:pt x="6000" y="6300"/>
                    <a:pt x="9075" y="2700"/>
                  </a:cubicBezTo>
                  <a:cubicBezTo>
                    <a:pt x="12150" y="-900"/>
                    <a:pt x="15300" y="-900"/>
                    <a:pt x="17400" y="2700"/>
                  </a:cubicBezTo>
                  <a:cubicBezTo>
                    <a:pt x="19500" y="6300"/>
                    <a:pt x="20550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997200" y="634956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429000" y="182506"/>
              <a:ext cx="203201" cy="3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89"/>
                  </a:moveTo>
                  <a:cubicBezTo>
                    <a:pt x="1125" y="-28"/>
                    <a:pt x="2250" y="-145"/>
                    <a:pt x="3825" y="556"/>
                  </a:cubicBezTo>
                  <a:cubicBezTo>
                    <a:pt x="5400" y="1256"/>
                    <a:pt x="7425" y="2774"/>
                    <a:pt x="10125" y="5343"/>
                  </a:cubicBezTo>
                  <a:cubicBezTo>
                    <a:pt x="12825" y="7911"/>
                    <a:pt x="16200" y="11531"/>
                    <a:pt x="18225" y="14391"/>
                  </a:cubicBezTo>
                  <a:cubicBezTo>
                    <a:pt x="20250" y="17252"/>
                    <a:pt x="20925" y="19353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467100" y="165056"/>
              <a:ext cx="190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640" y="1108"/>
                  </a:cubicBezTo>
                  <a:cubicBezTo>
                    <a:pt x="16080" y="2215"/>
                    <a:pt x="14160" y="4431"/>
                    <a:pt x="11280" y="7255"/>
                  </a:cubicBezTo>
                  <a:cubicBezTo>
                    <a:pt x="8400" y="10080"/>
                    <a:pt x="4560" y="13514"/>
                    <a:pt x="2520" y="16006"/>
                  </a:cubicBezTo>
                  <a:cubicBezTo>
                    <a:pt x="480" y="18498"/>
                    <a:pt x="240" y="200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676087" y="479042"/>
              <a:ext cx="121214" cy="16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84" fill="norm" stroke="1" extrusionOk="0">
                  <a:moveTo>
                    <a:pt x="1217" y="2018"/>
                  </a:moveTo>
                  <a:cubicBezTo>
                    <a:pt x="472" y="3862"/>
                    <a:pt x="-273" y="5706"/>
                    <a:pt x="99" y="5443"/>
                  </a:cubicBezTo>
                  <a:cubicBezTo>
                    <a:pt x="472" y="5179"/>
                    <a:pt x="1961" y="2808"/>
                    <a:pt x="4382" y="1360"/>
                  </a:cubicBezTo>
                  <a:cubicBezTo>
                    <a:pt x="6803" y="-89"/>
                    <a:pt x="10155" y="-616"/>
                    <a:pt x="12761" y="964"/>
                  </a:cubicBezTo>
                  <a:cubicBezTo>
                    <a:pt x="15368" y="2545"/>
                    <a:pt x="17230" y="6233"/>
                    <a:pt x="18534" y="9921"/>
                  </a:cubicBezTo>
                  <a:cubicBezTo>
                    <a:pt x="19837" y="13608"/>
                    <a:pt x="20582" y="17296"/>
                    <a:pt x="21327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670300" y="51430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509946" y="314109"/>
              <a:ext cx="233505" cy="17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30" fill="norm" stroke="1" extrusionOk="0">
                  <a:moveTo>
                    <a:pt x="10375" y="7932"/>
                  </a:moveTo>
                  <a:cubicBezTo>
                    <a:pt x="10375" y="6677"/>
                    <a:pt x="10375" y="5421"/>
                    <a:pt x="10278" y="3914"/>
                  </a:cubicBezTo>
                  <a:cubicBezTo>
                    <a:pt x="10181" y="2407"/>
                    <a:pt x="9986" y="649"/>
                    <a:pt x="8818" y="146"/>
                  </a:cubicBezTo>
                  <a:cubicBezTo>
                    <a:pt x="7651" y="-356"/>
                    <a:pt x="5510" y="397"/>
                    <a:pt x="3856" y="3035"/>
                  </a:cubicBezTo>
                  <a:cubicBezTo>
                    <a:pt x="2202" y="5672"/>
                    <a:pt x="1035" y="10193"/>
                    <a:pt x="451" y="13458"/>
                  </a:cubicBezTo>
                  <a:cubicBezTo>
                    <a:pt x="-133" y="16723"/>
                    <a:pt x="-133" y="18732"/>
                    <a:pt x="353" y="19863"/>
                  </a:cubicBezTo>
                  <a:cubicBezTo>
                    <a:pt x="840" y="20993"/>
                    <a:pt x="1813" y="21244"/>
                    <a:pt x="3662" y="19235"/>
                  </a:cubicBezTo>
                  <a:cubicBezTo>
                    <a:pt x="5510" y="17225"/>
                    <a:pt x="8235" y="12956"/>
                    <a:pt x="9791" y="10193"/>
                  </a:cubicBezTo>
                  <a:cubicBezTo>
                    <a:pt x="11348" y="7430"/>
                    <a:pt x="11737" y="6174"/>
                    <a:pt x="12224" y="4918"/>
                  </a:cubicBezTo>
                  <a:cubicBezTo>
                    <a:pt x="12710" y="3663"/>
                    <a:pt x="13294" y="2407"/>
                    <a:pt x="13586" y="2658"/>
                  </a:cubicBezTo>
                  <a:cubicBezTo>
                    <a:pt x="13878" y="2909"/>
                    <a:pt x="13878" y="4667"/>
                    <a:pt x="14170" y="7179"/>
                  </a:cubicBezTo>
                  <a:cubicBezTo>
                    <a:pt x="14462" y="9691"/>
                    <a:pt x="15045" y="12956"/>
                    <a:pt x="15726" y="15216"/>
                  </a:cubicBezTo>
                  <a:cubicBezTo>
                    <a:pt x="16408" y="17477"/>
                    <a:pt x="17186" y="18732"/>
                    <a:pt x="18159" y="19235"/>
                  </a:cubicBezTo>
                  <a:cubicBezTo>
                    <a:pt x="19132" y="19737"/>
                    <a:pt x="20299" y="19486"/>
                    <a:pt x="21467" y="1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806949" y="285706"/>
              <a:ext cx="15875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08"/>
                    <a:pt x="8640" y="8816"/>
                    <a:pt x="10800" y="12122"/>
                  </a:cubicBezTo>
                  <a:cubicBezTo>
                    <a:pt x="12960" y="15429"/>
                    <a:pt x="12960" y="17633"/>
                    <a:pt x="12528" y="19176"/>
                  </a:cubicBezTo>
                  <a:cubicBezTo>
                    <a:pt x="12096" y="20718"/>
                    <a:pt x="11232" y="21600"/>
                    <a:pt x="10080" y="21600"/>
                  </a:cubicBezTo>
                  <a:cubicBezTo>
                    <a:pt x="8928" y="21600"/>
                    <a:pt x="7488" y="20718"/>
                    <a:pt x="6480" y="18294"/>
                  </a:cubicBezTo>
                  <a:cubicBezTo>
                    <a:pt x="5472" y="15869"/>
                    <a:pt x="4896" y="11902"/>
                    <a:pt x="6768" y="8927"/>
                  </a:cubicBezTo>
                  <a:cubicBezTo>
                    <a:pt x="8640" y="5951"/>
                    <a:pt x="12960" y="3967"/>
                    <a:pt x="15840" y="3086"/>
                  </a:cubicBezTo>
                  <a:cubicBezTo>
                    <a:pt x="18720" y="2204"/>
                    <a:pt x="20160" y="2424"/>
                    <a:pt x="21600" y="2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984230" y="275449"/>
              <a:ext cx="197370" cy="2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73" fill="norm" stroke="1" extrusionOk="0">
                  <a:moveTo>
                    <a:pt x="746" y="7603"/>
                  </a:moveTo>
                  <a:cubicBezTo>
                    <a:pt x="1895" y="8257"/>
                    <a:pt x="3044" y="8912"/>
                    <a:pt x="4078" y="8912"/>
                  </a:cubicBezTo>
                  <a:cubicBezTo>
                    <a:pt x="5112" y="8912"/>
                    <a:pt x="6031" y="8257"/>
                    <a:pt x="7065" y="7275"/>
                  </a:cubicBezTo>
                  <a:cubicBezTo>
                    <a:pt x="8099" y="6293"/>
                    <a:pt x="9248" y="4984"/>
                    <a:pt x="9938" y="3675"/>
                  </a:cubicBezTo>
                  <a:cubicBezTo>
                    <a:pt x="10627" y="2366"/>
                    <a:pt x="10857" y="1057"/>
                    <a:pt x="10397" y="403"/>
                  </a:cubicBezTo>
                  <a:cubicBezTo>
                    <a:pt x="9938" y="-252"/>
                    <a:pt x="8789" y="-252"/>
                    <a:pt x="7065" y="1493"/>
                  </a:cubicBezTo>
                  <a:cubicBezTo>
                    <a:pt x="5342" y="3239"/>
                    <a:pt x="3044" y="6730"/>
                    <a:pt x="1665" y="9893"/>
                  </a:cubicBezTo>
                  <a:cubicBezTo>
                    <a:pt x="287" y="13057"/>
                    <a:pt x="-173" y="15893"/>
                    <a:pt x="57" y="17857"/>
                  </a:cubicBezTo>
                  <a:cubicBezTo>
                    <a:pt x="287" y="19821"/>
                    <a:pt x="1206" y="20912"/>
                    <a:pt x="4882" y="21130"/>
                  </a:cubicBezTo>
                  <a:cubicBezTo>
                    <a:pt x="8559" y="21348"/>
                    <a:pt x="14993" y="20693"/>
                    <a:pt x="21427" y="20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769705" y="279356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00"/>
                    <a:pt x="4867" y="9600"/>
                    <a:pt x="1782" y="13200"/>
                  </a:cubicBezTo>
                  <a:cubicBezTo>
                    <a:pt x="-1304" y="16800"/>
                    <a:pt x="239" y="192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791199" y="18410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867399" y="292056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871633" y="241156"/>
              <a:ext cx="40217" cy="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19978" fill="norm" stroke="1" extrusionOk="0">
                  <a:moveTo>
                    <a:pt x="1080" y="19978"/>
                  </a:moveTo>
                  <a:cubicBezTo>
                    <a:pt x="0" y="11670"/>
                    <a:pt x="-1080" y="3363"/>
                    <a:pt x="2160" y="870"/>
                  </a:cubicBezTo>
                  <a:cubicBezTo>
                    <a:pt x="5400" y="-1622"/>
                    <a:pt x="12960" y="1701"/>
                    <a:pt x="2052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957673" y="14401"/>
              <a:ext cx="170078" cy="48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1" fill="norm" stroke="1" extrusionOk="0">
                  <a:moveTo>
                    <a:pt x="17427" y="13668"/>
                  </a:moveTo>
                  <a:cubicBezTo>
                    <a:pt x="16360" y="13107"/>
                    <a:pt x="15294" y="12546"/>
                    <a:pt x="13294" y="12406"/>
                  </a:cubicBezTo>
                  <a:cubicBezTo>
                    <a:pt x="11294" y="12266"/>
                    <a:pt x="8360" y="12546"/>
                    <a:pt x="5960" y="13762"/>
                  </a:cubicBezTo>
                  <a:cubicBezTo>
                    <a:pt x="3560" y="14978"/>
                    <a:pt x="1694" y="17128"/>
                    <a:pt x="760" y="18484"/>
                  </a:cubicBezTo>
                  <a:cubicBezTo>
                    <a:pt x="-173" y="19840"/>
                    <a:pt x="-173" y="20401"/>
                    <a:pt x="360" y="20822"/>
                  </a:cubicBezTo>
                  <a:cubicBezTo>
                    <a:pt x="894" y="21242"/>
                    <a:pt x="1960" y="21523"/>
                    <a:pt x="3294" y="21476"/>
                  </a:cubicBezTo>
                  <a:cubicBezTo>
                    <a:pt x="4627" y="21429"/>
                    <a:pt x="6227" y="21055"/>
                    <a:pt x="8760" y="19513"/>
                  </a:cubicBezTo>
                  <a:cubicBezTo>
                    <a:pt x="11294" y="17970"/>
                    <a:pt x="14760" y="15258"/>
                    <a:pt x="17027" y="12266"/>
                  </a:cubicBezTo>
                  <a:cubicBezTo>
                    <a:pt x="19294" y="9274"/>
                    <a:pt x="20360" y="6001"/>
                    <a:pt x="20894" y="4084"/>
                  </a:cubicBezTo>
                  <a:cubicBezTo>
                    <a:pt x="21427" y="2167"/>
                    <a:pt x="21427" y="1606"/>
                    <a:pt x="21427" y="1092"/>
                  </a:cubicBezTo>
                  <a:cubicBezTo>
                    <a:pt x="21427" y="578"/>
                    <a:pt x="21427" y="110"/>
                    <a:pt x="20894" y="17"/>
                  </a:cubicBezTo>
                  <a:cubicBezTo>
                    <a:pt x="20360" y="-77"/>
                    <a:pt x="19294" y="204"/>
                    <a:pt x="18227" y="1513"/>
                  </a:cubicBezTo>
                  <a:cubicBezTo>
                    <a:pt x="17160" y="2822"/>
                    <a:pt x="16094" y="5159"/>
                    <a:pt x="15560" y="7684"/>
                  </a:cubicBezTo>
                  <a:cubicBezTo>
                    <a:pt x="15027" y="10209"/>
                    <a:pt x="15027" y="12920"/>
                    <a:pt x="16094" y="14884"/>
                  </a:cubicBezTo>
                  <a:cubicBezTo>
                    <a:pt x="17160" y="16848"/>
                    <a:pt x="19294" y="18063"/>
                    <a:pt x="21427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726766" y="42883"/>
              <a:ext cx="213785" cy="44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1711" y="8021"/>
                  </a:moveTo>
                  <a:cubicBezTo>
                    <a:pt x="2139" y="10874"/>
                    <a:pt x="2566" y="13727"/>
                    <a:pt x="2566" y="15764"/>
                  </a:cubicBezTo>
                  <a:cubicBezTo>
                    <a:pt x="2566" y="17802"/>
                    <a:pt x="2139" y="19025"/>
                    <a:pt x="1711" y="19942"/>
                  </a:cubicBezTo>
                  <a:cubicBezTo>
                    <a:pt x="1283" y="20859"/>
                    <a:pt x="855" y="21470"/>
                    <a:pt x="535" y="21419"/>
                  </a:cubicBezTo>
                  <a:cubicBezTo>
                    <a:pt x="214" y="21368"/>
                    <a:pt x="0" y="20655"/>
                    <a:pt x="0" y="18464"/>
                  </a:cubicBezTo>
                  <a:cubicBezTo>
                    <a:pt x="0" y="16274"/>
                    <a:pt x="214" y="12606"/>
                    <a:pt x="962" y="9549"/>
                  </a:cubicBezTo>
                  <a:cubicBezTo>
                    <a:pt x="1711" y="6493"/>
                    <a:pt x="2994" y="4047"/>
                    <a:pt x="3956" y="2570"/>
                  </a:cubicBezTo>
                  <a:cubicBezTo>
                    <a:pt x="4919" y="1093"/>
                    <a:pt x="5560" y="583"/>
                    <a:pt x="6416" y="278"/>
                  </a:cubicBezTo>
                  <a:cubicBezTo>
                    <a:pt x="7271" y="-28"/>
                    <a:pt x="8341" y="-130"/>
                    <a:pt x="10265" y="227"/>
                  </a:cubicBezTo>
                  <a:cubicBezTo>
                    <a:pt x="12190" y="583"/>
                    <a:pt x="14970" y="1398"/>
                    <a:pt x="16788" y="2621"/>
                  </a:cubicBezTo>
                  <a:cubicBezTo>
                    <a:pt x="18606" y="3844"/>
                    <a:pt x="19461" y="5474"/>
                    <a:pt x="18927" y="6798"/>
                  </a:cubicBezTo>
                  <a:cubicBezTo>
                    <a:pt x="18392" y="8123"/>
                    <a:pt x="16467" y="9142"/>
                    <a:pt x="14222" y="9753"/>
                  </a:cubicBezTo>
                  <a:cubicBezTo>
                    <a:pt x="11976" y="10364"/>
                    <a:pt x="9410" y="10568"/>
                    <a:pt x="7271" y="10415"/>
                  </a:cubicBezTo>
                  <a:cubicBezTo>
                    <a:pt x="5133" y="10262"/>
                    <a:pt x="3422" y="9753"/>
                    <a:pt x="3315" y="9906"/>
                  </a:cubicBezTo>
                  <a:cubicBezTo>
                    <a:pt x="3208" y="10059"/>
                    <a:pt x="4705" y="10874"/>
                    <a:pt x="8020" y="12708"/>
                  </a:cubicBezTo>
                  <a:cubicBezTo>
                    <a:pt x="11335" y="14542"/>
                    <a:pt x="16467" y="17395"/>
                    <a:pt x="21600" y="20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016749" y="158123"/>
              <a:ext cx="171451" cy="28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921"/>
                  </a:moveTo>
                  <a:cubicBezTo>
                    <a:pt x="1600" y="6147"/>
                    <a:pt x="3200" y="10373"/>
                    <a:pt x="4533" y="13347"/>
                  </a:cubicBezTo>
                  <a:cubicBezTo>
                    <a:pt x="5867" y="16321"/>
                    <a:pt x="6933" y="18043"/>
                    <a:pt x="7867" y="19295"/>
                  </a:cubicBezTo>
                  <a:cubicBezTo>
                    <a:pt x="8800" y="20547"/>
                    <a:pt x="9600" y="21330"/>
                    <a:pt x="10267" y="21252"/>
                  </a:cubicBezTo>
                  <a:cubicBezTo>
                    <a:pt x="10933" y="21173"/>
                    <a:pt x="11467" y="20234"/>
                    <a:pt x="12533" y="17104"/>
                  </a:cubicBezTo>
                  <a:cubicBezTo>
                    <a:pt x="13600" y="13973"/>
                    <a:pt x="15200" y="8652"/>
                    <a:pt x="16267" y="5287"/>
                  </a:cubicBezTo>
                  <a:cubicBezTo>
                    <a:pt x="17333" y="1921"/>
                    <a:pt x="17867" y="513"/>
                    <a:pt x="18667" y="121"/>
                  </a:cubicBezTo>
                  <a:cubicBezTo>
                    <a:pt x="19467" y="-270"/>
                    <a:pt x="20533" y="356"/>
                    <a:pt x="21600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188199" y="316237"/>
              <a:ext cx="103718" cy="18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9837" y="1596"/>
                  </a:moveTo>
                  <a:cubicBezTo>
                    <a:pt x="18073" y="868"/>
                    <a:pt x="16310" y="140"/>
                    <a:pt x="14327" y="18"/>
                  </a:cubicBezTo>
                  <a:cubicBezTo>
                    <a:pt x="12343" y="-103"/>
                    <a:pt x="10139" y="382"/>
                    <a:pt x="8596" y="1232"/>
                  </a:cubicBezTo>
                  <a:cubicBezTo>
                    <a:pt x="7053" y="2081"/>
                    <a:pt x="6171" y="3295"/>
                    <a:pt x="7714" y="5600"/>
                  </a:cubicBezTo>
                  <a:cubicBezTo>
                    <a:pt x="9257" y="7906"/>
                    <a:pt x="13224" y="11304"/>
                    <a:pt x="16310" y="13973"/>
                  </a:cubicBezTo>
                  <a:cubicBezTo>
                    <a:pt x="19396" y="16643"/>
                    <a:pt x="21600" y="18585"/>
                    <a:pt x="21600" y="19798"/>
                  </a:cubicBezTo>
                  <a:cubicBezTo>
                    <a:pt x="21600" y="21012"/>
                    <a:pt x="19396" y="21497"/>
                    <a:pt x="15429" y="21497"/>
                  </a:cubicBezTo>
                  <a:cubicBezTo>
                    <a:pt x="11461" y="21497"/>
                    <a:pt x="5731" y="21012"/>
                    <a:pt x="0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870977" y="331924"/>
              <a:ext cx="161773" cy="13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520" fill="norm" stroke="1" extrusionOk="0">
                  <a:moveTo>
                    <a:pt x="2084" y="2556"/>
                  </a:moveTo>
                  <a:cubicBezTo>
                    <a:pt x="1523" y="991"/>
                    <a:pt x="962" y="-574"/>
                    <a:pt x="682" y="209"/>
                  </a:cubicBezTo>
                  <a:cubicBezTo>
                    <a:pt x="401" y="991"/>
                    <a:pt x="401" y="4122"/>
                    <a:pt x="261" y="7252"/>
                  </a:cubicBezTo>
                  <a:cubicBezTo>
                    <a:pt x="121" y="10383"/>
                    <a:pt x="-160" y="13513"/>
                    <a:pt x="121" y="15704"/>
                  </a:cubicBezTo>
                  <a:cubicBezTo>
                    <a:pt x="401" y="17896"/>
                    <a:pt x="1243" y="19148"/>
                    <a:pt x="2224" y="19148"/>
                  </a:cubicBezTo>
                  <a:cubicBezTo>
                    <a:pt x="3206" y="19148"/>
                    <a:pt x="4328" y="17896"/>
                    <a:pt x="5170" y="16330"/>
                  </a:cubicBezTo>
                  <a:cubicBezTo>
                    <a:pt x="6011" y="14765"/>
                    <a:pt x="6572" y="12887"/>
                    <a:pt x="6993" y="12730"/>
                  </a:cubicBezTo>
                  <a:cubicBezTo>
                    <a:pt x="7414" y="12574"/>
                    <a:pt x="7695" y="14139"/>
                    <a:pt x="8256" y="15704"/>
                  </a:cubicBezTo>
                  <a:cubicBezTo>
                    <a:pt x="8817" y="17269"/>
                    <a:pt x="9658" y="18835"/>
                    <a:pt x="10780" y="19774"/>
                  </a:cubicBezTo>
                  <a:cubicBezTo>
                    <a:pt x="11902" y="20713"/>
                    <a:pt x="13305" y="21026"/>
                    <a:pt x="14848" y="19148"/>
                  </a:cubicBezTo>
                  <a:cubicBezTo>
                    <a:pt x="16391" y="17269"/>
                    <a:pt x="18074" y="13200"/>
                    <a:pt x="19196" y="9913"/>
                  </a:cubicBezTo>
                  <a:cubicBezTo>
                    <a:pt x="20318" y="6626"/>
                    <a:pt x="20879" y="4122"/>
                    <a:pt x="21440" y="1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115299" y="355556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121649" y="27935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195733" y="107906"/>
              <a:ext cx="25611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12" y="0"/>
                  </a:moveTo>
                  <a:cubicBezTo>
                    <a:pt x="7140" y="4725"/>
                    <a:pt x="6069" y="9450"/>
                    <a:pt x="5445" y="12825"/>
                  </a:cubicBezTo>
                  <a:cubicBezTo>
                    <a:pt x="4820" y="16200"/>
                    <a:pt x="4641" y="18225"/>
                    <a:pt x="4641" y="19519"/>
                  </a:cubicBezTo>
                  <a:cubicBezTo>
                    <a:pt x="4641" y="20813"/>
                    <a:pt x="4820" y="21375"/>
                    <a:pt x="5177" y="21431"/>
                  </a:cubicBezTo>
                  <a:cubicBezTo>
                    <a:pt x="5534" y="21488"/>
                    <a:pt x="6069" y="21037"/>
                    <a:pt x="6337" y="20138"/>
                  </a:cubicBezTo>
                  <a:cubicBezTo>
                    <a:pt x="6605" y="19238"/>
                    <a:pt x="6605" y="17888"/>
                    <a:pt x="5802" y="16369"/>
                  </a:cubicBezTo>
                  <a:cubicBezTo>
                    <a:pt x="4998" y="14850"/>
                    <a:pt x="3392" y="13162"/>
                    <a:pt x="2142" y="12262"/>
                  </a:cubicBezTo>
                  <a:cubicBezTo>
                    <a:pt x="893" y="11363"/>
                    <a:pt x="0" y="11250"/>
                    <a:pt x="0" y="11081"/>
                  </a:cubicBezTo>
                  <a:cubicBezTo>
                    <a:pt x="0" y="10912"/>
                    <a:pt x="893" y="10687"/>
                    <a:pt x="3035" y="9337"/>
                  </a:cubicBezTo>
                  <a:cubicBezTo>
                    <a:pt x="5177" y="7987"/>
                    <a:pt x="8569" y="5513"/>
                    <a:pt x="10532" y="4050"/>
                  </a:cubicBezTo>
                  <a:cubicBezTo>
                    <a:pt x="12496" y="2587"/>
                    <a:pt x="13031" y="2138"/>
                    <a:pt x="13656" y="1631"/>
                  </a:cubicBezTo>
                  <a:cubicBezTo>
                    <a:pt x="14281" y="1125"/>
                    <a:pt x="14995" y="562"/>
                    <a:pt x="15263" y="731"/>
                  </a:cubicBezTo>
                  <a:cubicBezTo>
                    <a:pt x="15531" y="900"/>
                    <a:pt x="15352" y="1800"/>
                    <a:pt x="14638" y="4162"/>
                  </a:cubicBezTo>
                  <a:cubicBezTo>
                    <a:pt x="13924" y="6525"/>
                    <a:pt x="12674" y="10350"/>
                    <a:pt x="11960" y="12544"/>
                  </a:cubicBezTo>
                  <a:cubicBezTo>
                    <a:pt x="11246" y="14738"/>
                    <a:pt x="11068" y="15300"/>
                    <a:pt x="10889" y="15975"/>
                  </a:cubicBezTo>
                  <a:cubicBezTo>
                    <a:pt x="10711" y="16650"/>
                    <a:pt x="10532" y="17438"/>
                    <a:pt x="10443" y="17550"/>
                  </a:cubicBezTo>
                  <a:cubicBezTo>
                    <a:pt x="10354" y="17662"/>
                    <a:pt x="10354" y="17100"/>
                    <a:pt x="10800" y="16425"/>
                  </a:cubicBezTo>
                  <a:cubicBezTo>
                    <a:pt x="11246" y="15750"/>
                    <a:pt x="12139" y="14962"/>
                    <a:pt x="13031" y="14569"/>
                  </a:cubicBezTo>
                  <a:cubicBezTo>
                    <a:pt x="13924" y="14175"/>
                    <a:pt x="14817" y="14175"/>
                    <a:pt x="15977" y="14738"/>
                  </a:cubicBezTo>
                  <a:cubicBezTo>
                    <a:pt x="17137" y="15300"/>
                    <a:pt x="18565" y="16425"/>
                    <a:pt x="19458" y="17269"/>
                  </a:cubicBezTo>
                  <a:cubicBezTo>
                    <a:pt x="20350" y="18113"/>
                    <a:pt x="20707" y="18675"/>
                    <a:pt x="20975" y="19350"/>
                  </a:cubicBezTo>
                  <a:cubicBezTo>
                    <a:pt x="21243" y="20025"/>
                    <a:pt x="21421" y="208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883649" y="289801"/>
              <a:ext cx="209551" cy="1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908"/>
                  </a:moveTo>
                  <a:cubicBezTo>
                    <a:pt x="873" y="2988"/>
                    <a:pt x="1745" y="4068"/>
                    <a:pt x="2291" y="6093"/>
                  </a:cubicBezTo>
                  <a:cubicBezTo>
                    <a:pt x="2836" y="8118"/>
                    <a:pt x="3055" y="11088"/>
                    <a:pt x="3164" y="13653"/>
                  </a:cubicBezTo>
                  <a:cubicBezTo>
                    <a:pt x="3273" y="16218"/>
                    <a:pt x="3273" y="18378"/>
                    <a:pt x="3164" y="18648"/>
                  </a:cubicBezTo>
                  <a:cubicBezTo>
                    <a:pt x="3055" y="18918"/>
                    <a:pt x="2836" y="17298"/>
                    <a:pt x="2836" y="15003"/>
                  </a:cubicBezTo>
                  <a:cubicBezTo>
                    <a:pt x="2836" y="12708"/>
                    <a:pt x="3055" y="9738"/>
                    <a:pt x="3600" y="7848"/>
                  </a:cubicBezTo>
                  <a:cubicBezTo>
                    <a:pt x="4145" y="5958"/>
                    <a:pt x="5018" y="5148"/>
                    <a:pt x="6000" y="4878"/>
                  </a:cubicBezTo>
                  <a:cubicBezTo>
                    <a:pt x="6982" y="4608"/>
                    <a:pt x="8073" y="4878"/>
                    <a:pt x="8945" y="5958"/>
                  </a:cubicBezTo>
                  <a:cubicBezTo>
                    <a:pt x="9818" y="7038"/>
                    <a:pt x="10473" y="8928"/>
                    <a:pt x="10800" y="10818"/>
                  </a:cubicBezTo>
                  <a:cubicBezTo>
                    <a:pt x="11127" y="12708"/>
                    <a:pt x="11127" y="14598"/>
                    <a:pt x="11018" y="14733"/>
                  </a:cubicBezTo>
                  <a:cubicBezTo>
                    <a:pt x="10909" y="14868"/>
                    <a:pt x="10691" y="13248"/>
                    <a:pt x="11018" y="10953"/>
                  </a:cubicBezTo>
                  <a:cubicBezTo>
                    <a:pt x="11345" y="8658"/>
                    <a:pt x="12218" y="5688"/>
                    <a:pt x="13200" y="3663"/>
                  </a:cubicBezTo>
                  <a:cubicBezTo>
                    <a:pt x="14182" y="1638"/>
                    <a:pt x="15273" y="558"/>
                    <a:pt x="16364" y="153"/>
                  </a:cubicBezTo>
                  <a:cubicBezTo>
                    <a:pt x="17455" y="-252"/>
                    <a:pt x="18545" y="18"/>
                    <a:pt x="19418" y="2583"/>
                  </a:cubicBezTo>
                  <a:cubicBezTo>
                    <a:pt x="20291" y="5148"/>
                    <a:pt x="20945" y="10008"/>
                    <a:pt x="21273" y="13518"/>
                  </a:cubicBezTo>
                  <a:cubicBezTo>
                    <a:pt x="21600" y="17028"/>
                    <a:pt x="21600" y="19188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9150349" y="293776"/>
              <a:ext cx="349251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2726"/>
                  </a:moveTo>
                  <a:cubicBezTo>
                    <a:pt x="0" y="11286"/>
                    <a:pt x="0" y="9846"/>
                    <a:pt x="327" y="9126"/>
                  </a:cubicBezTo>
                  <a:cubicBezTo>
                    <a:pt x="655" y="8406"/>
                    <a:pt x="1309" y="8406"/>
                    <a:pt x="1964" y="8118"/>
                  </a:cubicBezTo>
                  <a:cubicBezTo>
                    <a:pt x="2618" y="7830"/>
                    <a:pt x="3273" y="7254"/>
                    <a:pt x="3796" y="6390"/>
                  </a:cubicBezTo>
                  <a:cubicBezTo>
                    <a:pt x="4320" y="5526"/>
                    <a:pt x="4713" y="4374"/>
                    <a:pt x="4909" y="3078"/>
                  </a:cubicBezTo>
                  <a:cubicBezTo>
                    <a:pt x="5105" y="1782"/>
                    <a:pt x="5105" y="342"/>
                    <a:pt x="4713" y="54"/>
                  </a:cubicBezTo>
                  <a:cubicBezTo>
                    <a:pt x="4320" y="-234"/>
                    <a:pt x="3535" y="630"/>
                    <a:pt x="2880" y="2646"/>
                  </a:cubicBezTo>
                  <a:cubicBezTo>
                    <a:pt x="2225" y="4662"/>
                    <a:pt x="1702" y="7830"/>
                    <a:pt x="1440" y="10422"/>
                  </a:cubicBezTo>
                  <a:cubicBezTo>
                    <a:pt x="1178" y="13014"/>
                    <a:pt x="1178" y="15030"/>
                    <a:pt x="1767" y="16470"/>
                  </a:cubicBezTo>
                  <a:cubicBezTo>
                    <a:pt x="2356" y="17910"/>
                    <a:pt x="3535" y="18774"/>
                    <a:pt x="4844" y="18774"/>
                  </a:cubicBezTo>
                  <a:cubicBezTo>
                    <a:pt x="6153" y="18774"/>
                    <a:pt x="7593" y="17910"/>
                    <a:pt x="8640" y="17190"/>
                  </a:cubicBezTo>
                  <a:cubicBezTo>
                    <a:pt x="9687" y="16470"/>
                    <a:pt x="10342" y="15894"/>
                    <a:pt x="10735" y="14886"/>
                  </a:cubicBezTo>
                  <a:cubicBezTo>
                    <a:pt x="11127" y="13878"/>
                    <a:pt x="11258" y="12438"/>
                    <a:pt x="11324" y="10998"/>
                  </a:cubicBezTo>
                  <a:cubicBezTo>
                    <a:pt x="11389" y="9558"/>
                    <a:pt x="11389" y="8118"/>
                    <a:pt x="11062" y="7110"/>
                  </a:cubicBezTo>
                  <a:cubicBezTo>
                    <a:pt x="10735" y="6102"/>
                    <a:pt x="10080" y="5526"/>
                    <a:pt x="9622" y="6246"/>
                  </a:cubicBezTo>
                  <a:cubicBezTo>
                    <a:pt x="9164" y="6966"/>
                    <a:pt x="8902" y="8982"/>
                    <a:pt x="8771" y="10710"/>
                  </a:cubicBezTo>
                  <a:cubicBezTo>
                    <a:pt x="8640" y="12438"/>
                    <a:pt x="8640" y="13878"/>
                    <a:pt x="8705" y="15318"/>
                  </a:cubicBezTo>
                  <a:cubicBezTo>
                    <a:pt x="8771" y="16758"/>
                    <a:pt x="8902" y="18198"/>
                    <a:pt x="9295" y="18918"/>
                  </a:cubicBezTo>
                  <a:cubicBezTo>
                    <a:pt x="9687" y="19638"/>
                    <a:pt x="10342" y="19638"/>
                    <a:pt x="10931" y="19062"/>
                  </a:cubicBezTo>
                  <a:cubicBezTo>
                    <a:pt x="11520" y="18486"/>
                    <a:pt x="12044" y="17334"/>
                    <a:pt x="12502" y="16182"/>
                  </a:cubicBezTo>
                  <a:cubicBezTo>
                    <a:pt x="12960" y="15030"/>
                    <a:pt x="13353" y="13878"/>
                    <a:pt x="13680" y="14022"/>
                  </a:cubicBezTo>
                  <a:cubicBezTo>
                    <a:pt x="14007" y="14166"/>
                    <a:pt x="14269" y="15606"/>
                    <a:pt x="14531" y="15606"/>
                  </a:cubicBezTo>
                  <a:cubicBezTo>
                    <a:pt x="14793" y="15606"/>
                    <a:pt x="15055" y="14166"/>
                    <a:pt x="15316" y="14310"/>
                  </a:cubicBezTo>
                  <a:cubicBezTo>
                    <a:pt x="15578" y="14454"/>
                    <a:pt x="15840" y="16182"/>
                    <a:pt x="16167" y="16470"/>
                  </a:cubicBezTo>
                  <a:cubicBezTo>
                    <a:pt x="16495" y="16758"/>
                    <a:pt x="16887" y="15606"/>
                    <a:pt x="17215" y="14166"/>
                  </a:cubicBezTo>
                  <a:cubicBezTo>
                    <a:pt x="17542" y="12726"/>
                    <a:pt x="17804" y="10998"/>
                    <a:pt x="18131" y="9414"/>
                  </a:cubicBezTo>
                  <a:cubicBezTo>
                    <a:pt x="18458" y="7830"/>
                    <a:pt x="18851" y="6390"/>
                    <a:pt x="19375" y="5814"/>
                  </a:cubicBezTo>
                  <a:cubicBezTo>
                    <a:pt x="19898" y="5238"/>
                    <a:pt x="20553" y="5526"/>
                    <a:pt x="20945" y="8262"/>
                  </a:cubicBezTo>
                  <a:cubicBezTo>
                    <a:pt x="21338" y="10998"/>
                    <a:pt x="21469" y="16182"/>
                    <a:pt x="2160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791699" y="209506"/>
              <a:ext cx="3619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" y="20308"/>
                    <a:pt x="1263" y="19015"/>
                    <a:pt x="2211" y="16892"/>
                  </a:cubicBezTo>
                  <a:cubicBezTo>
                    <a:pt x="3158" y="14769"/>
                    <a:pt x="4421" y="11815"/>
                    <a:pt x="5242" y="9046"/>
                  </a:cubicBezTo>
                  <a:cubicBezTo>
                    <a:pt x="6063" y="6277"/>
                    <a:pt x="6442" y="3692"/>
                    <a:pt x="6632" y="2123"/>
                  </a:cubicBezTo>
                  <a:cubicBezTo>
                    <a:pt x="6821" y="554"/>
                    <a:pt x="6821" y="0"/>
                    <a:pt x="6821" y="0"/>
                  </a:cubicBezTo>
                  <a:cubicBezTo>
                    <a:pt x="6821" y="0"/>
                    <a:pt x="6821" y="554"/>
                    <a:pt x="6758" y="2262"/>
                  </a:cubicBezTo>
                  <a:cubicBezTo>
                    <a:pt x="6695" y="3969"/>
                    <a:pt x="6568" y="6831"/>
                    <a:pt x="6505" y="8585"/>
                  </a:cubicBezTo>
                  <a:cubicBezTo>
                    <a:pt x="6442" y="10338"/>
                    <a:pt x="6442" y="10985"/>
                    <a:pt x="6758" y="11400"/>
                  </a:cubicBezTo>
                  <a:cubicBezTo>
                    <a:pt x="7074" y="11815"/>
                    <a:pt x="7705" y="12000"/>
                    <a:pt x="8211" y="11908"/>
                  </a:cubicBezTo>
                  <a:cubicBezTo>
                    <a:pt x="8716" y="11815"/>
                    <a:pt x="9095" y="11446"/>
                    <a:pt x="10168" y="9969"/>
                  </a:cubicBezTo>
                  <a:cubicBezTo>
                    <a:pt x="11242" y="8492"/>
                    <a:pt x="13011" y="5908"/>
                    <a:pt x="14021" y="4246"/>
                  </a:cubicBezTo>
                  <a:cubicBezTo>
                    <a:pt x="15032" y="2585"/>
                    <a:pt x="15284" y="1846"/>
                    <a:pt x="15284" y="1892"/>
                  </a:cubicBezTo>
                  <a:cubicBezTo>
                    <a:pt x="15284" y="1938"/>
                    <a:pt x="15032" y="2769"/>
                    <a:pt x="14905" y="3969"/>
                  </a:cubicBezTo>
                  <a:cubicBezTo>
                    <a:pt x="14779" y="5169"/>
                    <a:pt x="14779" y="6738"/>
                    <a:pt x="15600" y="8031"/>
                  </a:cubicBezTo>
                  <a:cubicBezTo>
                    <a:pt x="16421" y="9323"/>
                    <a:pt x="18063" y="10338"/>
                    <a:pt x="19200" y="10800"/>
                  </a:cubicBezTo>
                  <a:cubicBezTo>
                    <a:pt x="20337" y="11262"/>
                    <a:pt x="20968" y="11169"/>
                    <a:pt x="21600" y="1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446697" y="146010"/>
              <a:ext cx="127251" cy="31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53" fill="norm" stroke="1" extrusionOk="0">
                  <a:moveTo>
                    <a:pt x="20418" y="19611"/>
                  </a:moveTo>
                  <a:cubicBezTo>
                    <a:pt x="16990" y="16342"/>
                    <a:pt x="13561" y="13074"/>
                    <a:pt x="12018" y="10303"/>
                  </a:cubicBezTo>
                  <a:cubicBezTo>
                    <a:pt x="10475" y="7532"/>
                    <a:pt x="10818" y="5258"/>
                    <a:pt x="11675" y="3695"/>
                  </a:cubicBezTo>
                  <a:cubicBezTo>
                    <a:pt x="12533" y="2132"/>
                    <a:pt x="13904" y="1279"/>
                    <a:pt x="15447" y="711"/>
                  </a:cubicBezTo>
                  <a:cubicBezTo>
                    <a:pt x="16990" y="142"/>
                    <a:pt x="18704" y="-142"/>
                    <a:pt x="19733" y="71"/>
                  </a:cubicBezTo>
                  <a:cubicBezTo>
                    <a:pt x="20761" y="284"/>
                    <a:pt x="21104" y="995"/>
                    <a:pt x="19561" y="2913"/>
                  </a:cubicBezTo>
                  <a:cubicBezTo>
                    <a:pt x="18018" y="4832"/>
                    <a:pt x="14590" y="7958"/>
                    <a:pt x="11161" y="10658"/>
                  </a:cubicBezTo>
                  <a:cubicBezTo>
                    <a:pt x="7733" y="13358"/>
                    <a:pt x="4304" y="15632"/>
                    <a:pt x="2247" y="17124"/>
                  </a:cubicBezTo>
                  <a:cubicBezTo>
                    <a:pt x="190" y="18616"/>
                    <a:pt x="-496" y="19326"/>
                    <a:pt x="361" y="19326"/>
                  </a:cubicBezTo>
                  <a:cubicBezTo>
                    <a:pt x="1218" y="19326"/>
                    <a:pt x="3618" y="18616"/>
                    <a:pt x="4818" y="18616"/>
                  </a:cubicBezTo>
                  <a:cubicBezTo>
                    <a:pt x="6018" y="18616"/>
                    <a:pt x="6018" y="19326"/>
                    <a:pt x="6533" y="19966"/>
                  </a:cubicBezTo>
                  <a:cubicBezTo>
                    <a:pt x="7047" y="20605"/>
                    <a:pt x="8075" y="21174"/>
                    <a:pt x="9961" y="21316"/>
                  </a:cubicBezTo>
                  <a:cubicBezTo>
                    <a:pt x="11847" y="21458"/>
                    <a:pt x="14590" y="21174"/>
                    <a:pt x="17333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0953749" y="247606"/>
              <a:ext cx="114301" cy="20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700"/>
                  </a:moveTo>
                  <a:cubicBezTo>
                    <a:pt x="800" y="6300"/>
                    <a:pt x="1600" y="9900"/>
                    <a:pt x="2600" y="12825"/>
                  </a:cubicBezTo>
                  <a:cubicBezTo>
                    <a:pt x="3600" y="15750"/>
                    <a:pt x="4800" y="18000"/>
                    <a:pt x="6200" y="19463"/>
                  </a:cubicBezTo>
                  <a:cubicBezTo>
                    <a:pt x="7600" y="20925"/>
                    <a:pt x="9200" y="21600"/>
                    <a:pt x="10600" y="21150"/>
                  </a:cubicBezTo>
                  <a:cubicBezTo>
                    <a:pt x="12000" y="20700"/>
                    <a:pt x="13200" y="19125"/>
                    <a:pt x="15000" y="15413"/>
                  </a:cubicBezTo>
                  <a:cubicBezTo>
                    <a:pt x="16800" y="11700"/>
                    <a:pt x="19200" y="58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115415" y="293776"/>
              <a:ext cx="136786" cy="13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78" fill="norm" stroke="1" extrusionOk="0">
                  <a:moveTo>
                    <a:pt x="10509" y="3718"/>
                  </a:moveTo>
                  <a:cubicBezTo>
                    <a:pt x="10509" y="2056"/>
                    <a:pt x="10509" y="395"/>
                    <a:pt x="9678" y="62"/>
                  </a:cubicBezTo>
                  <a:cubicBezTo>
                    <a:pt x="8847" y="-270"/>
                    <a:pt x="7186" y="727"/>
                    <a:pt x="5524" y="3053"/>
                  </a:cubicBezTo>
                  <a:cubicBezTo>
                    <a:pt x="3863" y="5379"/>
                    <a:pt x="2201" y="9035"/>
                    <a:pt x="1204" y="11693"/>
                  </a:cubicBezTo>
                  <a:cubicBezTo>
                    <a:pt x="207" y="14352"/>
                    <a:pt x="-125" y="16013"/>
                    <a:pt x="41" y="17675"/>
                  </a:cubicBezTo>
                  <a:cubicBezTo>
                    <a:pt x="207" y="19336"/>
                    <a:pt x="872" y="20998"/>
                    <a:pt x="1869" y="21164"/>
                  </a:cubicBezTo>
                  <a:cubicBezTo>
                    <a:pt x="2866" y="21330"/>
                    <a:pt x="4195" y="20001"/>
                    <a:pt x="5524" y="18838"/>
                  </a:cubicBezTo>
                  <a:cubicBezTo>
                    <a:pt x="6853" y="17675"/>
                    <a:pt x="8183" y="16678"/>
                    <a:pt x="9678" y="15681"/>
                  </a:cubicBezTo>
                  <a:cubicBezTo>
                    <a:pt x="11173" y="14684"/>
                    <a:pt x="12835" y="13687"/>
                    <a:pt x="14164" y="13853"/>
                  </a:cubicBezTo>
                  <a:cubicBezTo>
                    <a:pt x="15493" y="14019"/>
                    <a:pt x="16490" y="15348"/>
                    <a:pt x="17653" y="16512"/>
                  </a:cubicBezTo>
                  <a:cubicBezTo>
                    <a:pt x="18817" y="17675"/>
                    <a:pt x="20146" y="18672"/>
                    <a:pt x="21475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271249" y="279356"/>
              <a:ext cx="107951" cy="17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0"/>
                  </a:moveTo>
                  <a:cubicBezTo>
                    <a:pt x="5929" y="4629"/>
                    <a:pt x="11859" y="9257"/>
                    <a:pt x="15247" y="12343"/>
                  </a:cubicBezTo>
                  <a:cubicBezTo>
                    <a:pt x="18635" y="15429"/>
                    <a:pt x="19482" y="16971"/>
                    <a:pt x="19482" y="18386"/>
                  </a:cubicBezTo>
                  <a:cubicBezTo>
                    <a:pt x="19482" y="19800"/>
                    <a:pt x="18635" y="21086"/>
                    <a:pt x="17365" y="21343"/>
                  </a:cubicBezTo>
                  <a:cubicBezTo>
                    <a:pt x="16094" y="21600"/>
                    <a:pt x="14400" y="20829"/>
                    <a:pt x="13341" y="18386"/>
                  </a:cubicBezTo>
                  <a:cubicBezTo>
                    <a:pt x="12282" y="15943"/>
                    <a:pt x="11859" y="11829"/>
                    <a:pt x="13341" y="8743"/>
                  </a:cubicBezTo>
                  <a:cubicBezTo>
                    <a:pt x="14824" y="5657"/>
                    <a:pt x="18212" y="3600"/>
                    <a:pt x="21600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493499" y="4063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771679" y="376308"/>
              <a:ext cx="267922" cy="15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2" fill="norm" stroke="1" extrusionOk="0">
                  <a:moveTo>
                    <a:pt x="4690" y="3183"/>
                  </a:moveTo>
                  <a:cubicBezTo>
                    <a:pt x="4010" y="8298"/>
                    <a:pt x="3330" y="13414"/>
                    <a:pt x="2649" y="16683"/>
                  </a:cubicBezTo>
                  <a:cubicBezTo>
                    <a:pt x="1969" y="19951"/>
                    <a:pt x="1289" y="21372"/>
                    <a:pt x="778" y="21372"/>
                  </a:cubicBezTo>
                  <a:cubicBezTo>
                    <a:pt x="268" y="21372"/>
                    <a:pt x="-72" y="19951"/>
                    <a:pt x="13" y="16683"/>
                  </a:cubicBezTo>
                  <a:cubicBezTo>
                    <a:pt x="98" y="13414"/>
                    <a:pt x="608" y="8298"/>
                    <a:pt x="2139" y="5030"/>
                  </a:cubicBezTo>
                  <a:cubicBezTo>
                    <a:pt x="3670" y="1761"/>
                    <a:pt x="6221" y="340"/>
                    <a:pt x="9622" y="56"/>
                  </a:cubicBezTo>
                  <a:cubicBezTo>
                    <a:pt x="13024" y="-228"/>
                    <a:pt x="17276" y="625"/>
                    <a:pt x="21528" y="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2030572" y="108818"/>
              <a:ext cx="161428" cy="15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6" fill="norm" stroke="1" extrusionOk="0">
                  <a:moveTo>
                    <a:pt x="355" y="6788"/>
                  </a:moveTo>
                  <a:cubicBezTo>
                    <a:pt x="75" y="5348"/>
                    <a:pt x="-206" y="3908"/>
                    <a:pt x="215" y="2756"/>
                  </a:cubicBezTo>
                  <a:cubicBezTo>
                    <a:pt x="636" y="1604"/>
                    <a:pt x="1758" y="740"/>
                    <a:pt x="3020" y="308"/>
                  </a:cubicBezTo>
                  <a:cubicBezTo>
                    <a:pt x="4282" y="-124"/>
                    <a:pt x="5685" y="-124"/>
                    <a:pt x="6807" y="452"/>
                  </a:cubicBezTo>
                  <a:cubicBezTo>
                    <a:pt x="7929" y="1028"/>
                    <a:pt x="8771" y="2180"/>
                    <a:pt x="8911" y="4196"/>
                  </a:cubicBezTo>
                  <a:cubicBezTo>
                    <a:pt x="9051" y="6212"/>
                    <a:pt x="8490" y="9092"/>
                    <a:pt x="7929" y="11396"/>
                  </a:cubicBezTo>
                  <a:cubicBezTo>
                    <a:pt x="7368" y="13700"/>
                    <a:pt x="6807" y="15428"/>
                    <a:pt x="7368" y="16292"/>
                  </a:cubicBezTo>
                  <a:cubicBezTo>
                    <a:pt x="7929" y="17156"/>
                    <a:pt x="9612" y="17156"/>
                    <a:pt x="12137" y="17876"/>
                  </a:cubicBezTo>
                  <a:cubicBezTo>
                    <a:pt x="14662" y="18596"/>
                    <a:pt x="18028" y="20036"/>
                    <a:pt x="21394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58850" y="1127835"/>
              <a:ext cx="298450" cy="44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396"/>
                  </a:moveTo>
                  <a:cubicBezTo>
                    <a:pt x="153" y="6434"/>
                    <a:pt x="306" y="8471"/>
                    <a:pt x="536" y="11070"/>
                  </a:cubicBezTo>
                  <a:cubicBezTo>
                    <a:pt x="766" y="13668"/>
                    <a:pt x="1072" y="16826"/>
                    <a:pt x="1226" y="18711"/>
                  </a:cubicBezTo>
                  <a:cubicBezTo>
                    <a:pt x="1379" y="20596"/>
                    <a:pt x="1379" y="21207"/>
                    <a:pt x="1302" y="21258"/>
                  </a:cubicBezTo>
                  <a:cubicBezTo>
                    <a:pt x="1226" y="21309"/>
                    <a:pt x="1072" y="20800"/>
                    <a:pt x="919" y="18864"/>
                  </a:cubicBezTo>
                  <a:cubicBezTo>
                    <a:pt x="766" y="16928"/>
                    <a:pt x="613" y="13566"/>
                    <a:pt x="613" y="10407"/>
                  </a:cubicBezTo>
                  <a:cubicBezTo>
                    <a:pt x="613" y="7249"/>
                    <a:pt x="766" y="4294"/>
                    <a:pt x="1072" y="2511"/>
                  </a:cubicBezTo>
                  <a:cubicBezTo>
                    <a:pt x="1379" y="728"/>
                    <a:pt x="1838" y="117"/>
                    <a:pt x="2298" y="15"/>
                  </a:cubicBezTo>
                  <a:cubicBezTo>
                    <a:pt x="2757" y="-87"/>
                    <a:pt x="3217" y="321"/>
                    <a:pt x="4289" y="1900"/>
                  </a:cubicBezTo>
                  <a:cubicBezTo>
                    <a:pt x="5362" y="3479"/>
                    <a:pt x="7047" y="6230"/>
                    <a:pt x="8579" y="9236"/>
                  </a:cubicBezTo>
                  <a:cubicBezTo>
                    <a:pt x="10111" y="12241"/>
                    <a:pt x="11489" y="15502"/>
                    <a:pt x="12332" y="17387"/>
                  </a:cubicBezTo>
                  <a:cubicBezTo>
                    <a:pt x="13174" y="19271"/>
                    <a:pt x="13481" y="19781"/>
                    <a:pt x="14017" y="20290"/>
                  </a:cubicBezTo>
                  <a:cubicBezTo>
                    <a:pt x="14553" y="20800"/>
                    <a:pt x="15319" y="21309"/>
                    <a:pt x="16009" y="21411"/>
                  </a:cubicBezTo>
                  <a:cubicBezTo>
                    <a:pt x="16698" y="21513"/>
                    <a:pt x="17311" y="21207"/>
                    <a:pt x="18230" y="20036"/>
                  </a:cubicBezTo>
                  <a:cubicBezTo>
                    <a:pt x="19149" y="18864"/>
                    <a:pt x="20374" y="16826"/>
                    <a:pt x="20987" y="14075"/>
                  </a:cubicBezTo>
                  <a:cubicBezTo>
                    <a:pt x="21600" y="11324"/>
                    <a:pt x="21600" y="7860"/>
                    <a:pt x="21447" y="5619"/>
                  </a:cubicBezTo>
                  <a:cubicBezTo>
                    <a:pt x="21294" y="3377"/>
                    <a:pt x="20987" y="2358"/>
                    <a:pt x="20681" y="1594"/>
                  </a:cubicBezTo>
                  <a:cubicBezTo>
                    <a:pt x="20374" y="830"/>
                    <a:pt x="20068" y="321"/>
                    <a:pt x="20068" y="371"/>
                  </a:cubicBezTo>
                  <a:cubicBezTo>
                    <a:pt x="20068" y="422"/>
                    <a:pt x="20374" y="1034"/>
                    <a:pt x="20681" y="1543"/>
                  </a:cubicBezTo>
                  <a:cubicBezTo>
                    <a:pt x="20987" y="2053"/>
                    <a:pt x="21294" y="2460"/>
                    <a:pt x="21600" y="2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943100" y="1158338"/>
              <a:ext cx="35984" cy="43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5247" y="1120"/>
                  </a:moveTo>
                  <a:cubicBezTo>
                    <a:pt x="12706" y="494"/>
                    <a:pt x="10165" y="-132"/>
                    <a:pt x="8894" y="25"/>
                  </a:cubicBezTo>
                  <a:cubicBezTo>
                    <a:pt x="7624" y="181"/>
                    <a:pt x="7624" y="1120"/>
                    <a:pt x="9529" y="3572"/>
                  </a:cubicBezTo>
                  <a:cubicBezTo>
                    <a:pt x="11435" y="6025"/>
                    <a:pt x="15247" y="9990"/>
                    <a:pt x="17788" y="12964"/>
                  </a:cubicBezTo>
                  <a:cubicBezTo>
                    <a:pt x="20329" y="15938"/>
                    <a:pt x="21600" y="17920"/>
                    <a:pt x="21600" y="19172"/>
                  </a:cubicBezTo>
                  <a:cubicBezTo>
                    <a:pt x="21600" y="20425"/>
                    <a:pt x="20329" y="20946"/>
                    <a:pt x="16518" y="21207"/>
                  </a:cubicBezTo>
                  <a:cubicBezTo>
                    <a:pt x="12706" y="21468"/>
                    <a:pt x="6353" y="21468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792395" y="1606506"/>
              <a:ext cx="32850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702" y="21600"/>
                  </a:moveTo>
                  <a:cubicBezTo>
                    <a:pt x="27" y="21600"/>
                    <a:pt x="-648" y="21600"/>
                    <a:pt x="1174" y="21600"/>
                  </a:cubicBezTo>
                  <a:cubicBezTo>
                    <a:pt x="2997" y="21600"/>
                    <a:pt x="7317" y="21600"/>
                    <a:pt x="11030" y="18000"/>
                  </a:cubicBezTo>
                  <a:cubicBezTo>
                    <a:pt x="14742" y="14400"/>
                    <a:pt x="17847" y="7200"/>
                    <a:pt x="209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368550" y="1212806"/>
              <a:ext cx="209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685"/>
                    <a:pt x="5673" y="5369"/>
                    <a:pt x="8945" y="8603"/>
                  </a:cubicBezTo>
                  <a:cubicBezTo>
                    <a:pt x="12218" y="11837"/>
                    <a:pt x="15927" y="15620"/>
                    <a:pt x="18109" y="17878"/>
                  </a:cubicBezTo>
                  <a:cubicBezTo>
                    <a:pt x="20291" y="20136"/>
                    <a:pt x="20945" y="208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419350" y="1238206"/>
              <a:ext cx="234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9" y="2110"/>
                    <a:pt x="17319" y="4221"/>
                    <a:pt x="14497" y="7138"/>
                  </a:cubicBezTo>
                  <a:cubicBezTo>
                    <a:pt x="11676" y="10055"/>
                    <a:pt x="8173" y="13779"/>
                    <a:pt x="5643" y="16324"/>
                  </a:cubicBezTo>
                  <a:cubicBezTo>
                    <a:pt x="3114" y="18869"/>
                    <a:pt x="1557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736850" y="156840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771956" y="1419839"/>
              <a:ext cx="46650" cy="6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397" fill="norm" stroke="1" extrusionOk="0">
                  <a:moveTo>
                    <a:pt x="12598" y="4567"/>
                  </a:moveTo>
                  <a:cubicBezTo>
                    <a:pt x="8841" y="6473"/>
                    <a:pt x="5085" y="8379"/>
                    <a:pt x="3207" y="11238"/>
                  </a:cubicBezTo>
                  <a:cubicBezTo>
                    <a:pt x="1328" y="14097"/>
                    <a:pt x="1328" y="17909"/>
                    <a:pt x="3676" y="19497"/>
                  </a:cubicBezTo>
                  <a:cubicBezTo>
                    <a:pt x="6024" y="21085"/>
                    <a:pt x="10720" y="20450"/>
                    <a:pt x="14007" y="18544"/>
                  </a:cubicBezTo>
                  <a:cubicBezTo>
                    <a:pt x="17293" y="16638"/>
                    <a:pt x="19172" y="13461"/>
                    <a:pt x="20111" y="10285"/>
                  </a:cubicBezTo>
                  <a:cubicBezTo>
                    <a:pt x="21050" y="7109"/>
                    <a:pt x="21050" y="3932"/>
                    <a:pt x="18702" y="2026"/>
                  </a:cubicBezTo>
                  <a:cubicBezTo>
                    <a:pt x="16354" y="120"/>
                    <a:pt x="11659" y="-515"/>
                    <a:pt x="7902" y="438"/>
                  </a:cubicBezTo>
                  <a:cubicBezTo>
                    <a:pt x="4146" y="1391"/>
                    <a:pt x="1328" y="3932"/>
                    <a:pt x="389" y="7109"/>
                  </a:cubicBezTo>
                  <a:cubicBezTo>
                    <a:pt x="-550" y="10285"/>
                    <a:pt x="389" y="14097"/>
                    <a:pt x="1328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990850" y="1714456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835399" y="1256126"/>
              <a:ext cx="267925" cy="42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8" fill="norm" stroke="1" extrusionOk="0">
                  <a:moveTo>
                    <a:pt x="0" y="2610"/>
                  </a:moveTo>
                  <a:cubicBezTo>
                    <a:pt x="1020" y="4419"/>
                    <a:pt x="2041" y="6228"/>
                    <a:pt x="3146" y="8782"/>
                  </a:cubicBezTo>
                  <a:cubicBezTo>
                    <a:pt x="4252" y="11335"/>
                    <a:pt x="5443" y="14634"/>
                    <a:pt x="6378" y="16709"/>
                  </a:cubicBezTo>
                  <a:cubicBezTo>
                    <a:pt x="7313" y="18783"/>
                    <a:pt x="7994" y="19635"/>
                    <a:pt x="8674" y="20326"/>
                  </a:cubicBezTo>
                  <a:cubicBezTo>
                    <a:pt x="9354" y="21018"/>
                    <a:pt x="10035" y="21550"/>
                    <a:pt x="10630" y="21444"/>
                  </a:cubicBezTo>
                  <a:cubicBezTo>
                    <a:pt x="11225" y="21337"/>
                    <a:pt x="11735" y="20592"/>
                    <a:pt x="12671" y="18198"/>
                  </a:cubicBezTo>
                  <a:cubicBezTo>
                    <a:pt x="13606" y="15804"/>
                    <a:pt x="14967" y="11761"/>
                    <a:pt x="16328" y="8622"/>
                  </a:cubicBezTo>
                  <a:cubicBezTo>
                    <a:pt x="17688" y="5483"/>
                    <a:pt x="19049" y="3249"/>
                    <a:pt x="19984" y="1865"/>
                  </a:cubicBezTo>
                  <a:cubicBezTo>
                    <a:pt x="20920" y="482"/>
                    <a:pt x="21430" y="-50"/>
                    <a:pt x="21515" y="3"/>
                  </a:cubicBezTo>
                  <a:cubicBezTo>
                    <a:pt x="21600" y="56"/>
                    <a:pt x="21260" y="695"/>
                    <a:pt x="21005" y="1120"/>
                  </a:cubicBezTo>
                  <a:cubicBezTo>
                    <a:pt x="20750" y="1546"/>
                    <a:pt x="20580" y="1759"/>
                    <a:pt x="20409" y="1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776133" y="1439143"/>
              <a:ext cx="497417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919" y="21221"/>
                  </a:moveTo>
                  <a:cubicBezTo>
                    <a:pt x="460" y="21221"/>
                    <a:pt x="0" y="21221"/>
                    <a:pt x="0" y="21017"/>
                  </a:cubicBezTo>
                  <a:cubicBezTo>
                    <a:pt x="0" y="20813"/>
                    <a:pt x="460" y="20406"/>
                    <a:pt x="2252" y="17961"/>
                  </a:cubicBezTo>
                  <a:cubicBezTo>
                    <a:pt x="4044" y="15515"/>
                    <a:pt x="7169" y="11032"/>
                    <a:pt x="10249" y="7568"/>
                  </a:cubicBezTo>
                  <a:cubicBezTo>
                    <a:pt x="13328" y="4104"/>
                    <a:pt x="16361" y="1659"/>
                    <a:pt x="18245" y="640"/>
                  </a:cubicBezTo>
                  <a:cubicBezTo>
                    <a:pt x="20129" y="-379"/>
                    <a:pt x="20865" y="29"/>
                    <a:pt x="21600" y="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679949" y="1511256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683389" y="1358856"/>
              <a:ext cx="34661" cy="5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928" fill="norm" stroke="1" extrusionOk="0">
                  <a:moveTo>
                    <a:pt x="20806" y="0"/>
                  </a:moveTo>
                  <a:cubicBezTo>
                    <a:pt x="14453" y="0"/>
                    <a:pt x="8100" y="0"/>
                    <a:pt x="4288" y="2314"/>
                  </a:cubicBezTo>
                  <a:cubicBezTo>
                    <a:pt x="477" y="4629"/>
                    <a:pt x="-794" y="9257"/>
                    <a:pt x="477" y="13500"/>
                  </a:cubicBezTo>
                  <a:cubicBezTo>
                    <a:pt x="1747" y="17743"/>
                    <a:pt x="5559" y="21600"/>
                    <a:pt x="8100" y="20829"/>
                  </a:cubicBezTo>
                  <a:cubicBezTo>
                    <a:pt x="10641" y="20057"/>
                    <a:pt x="11912" y="14657"/>
                    <a:pt x="13182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099049" y="170175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638799" y="1302705"/>
              <a:ext cx="247651" cy="51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2031" y="19452"/>
                    <a:pt x="4062" y="17344"/>
                    <a:pt x="6092" y="15018"/>
                  </a:cubicBezTo>
                  <a:cubicBezTo>
                    <a:pt x="8123" y="12691"/>
                    <a:pt x="10154" y="10144"/>
                    <a:pt x="12092" y="7818"/>
                  </a:cubicBezTo>
                  <a:cubicBezTo>
                    <a:pt x="14031" y="5491"/>
                    <a:pt x="15877" y="3383"/>
                    <a:pt x="17169" y="2022"/>
                  </a:cubicBezTo>
                  <a:cubicBezTo>
                    <a:pt x="18462" y="661"/>
                    <a:pt x="19200" y="47"/>
                    <a:pt x="19569" y="3"/>
                  </a:cubicBezTo>
                  <a:cubicBezTo>
                    <a:pt x="19938" y="-41"/>
                    <a:pt x="19938" y="486"/>
                    <a:pt x="19938" y="2418"/>
                  </a:cubicBezTo>
                  <a:cubicBezTo>
                    <a:pt x="19938" y="4349"/>
                    <a:pt x="19938" y="7686"/>
                    <a:pt x="20215" y="10539"/>
                  </a:cubicBezTo>
                  <a:cubicBezTo>
                    <a:pt x="20492" y="13393"/>
                    <a:pt x="21046" y="15764"/>
                    <a:pt x="21600" y="18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740399" y="159380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5429"/>
                    <a:pt x="5506" y="9257"/>
                    <a:pt x="9106" y="5657"/>
                  </a:cubicBezTo>
                  <a:cubicBezTo>
                    <a:pt x="12706" y="2057"/>
                    <a:pt x="1715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976913" y="1544452"/>
              <a:ext cx="61938" cy="19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253" fill="norm" stroke="1" extrusionOk="0">
                  <a:moveTo>
                    <a:pt x="20388" y="3325"/>
                  </a:moveTo>
                  <a:cubicBezTo>
                    <a:pt x="19691" y="2164"/>
                    <a:pt x="18994" y="1002"/>
                    <a:pt x="15859" y="422"/>
                  </a:cubicBezTo>
                  <a:cubicBezTo>
                    <a:pt x="12723" y="-159"/>
                    <a:pt x="7149" y="-159"/>
                    <a:pt x="3665" y="538"/>
                  </a:cubicBezTo>
                  <a:cubicBezTo>
                    <a:pt x="182" y="1235"/>
                    <a:pt x="-1212" y="2628"/>
                    <a:pt x="1227" y="5415"/>
                  </a:cubicBezTo>
                  <a:cubicBezTo>
                    <a:pt x="3665" y="8202"/>
                    <a:pt x="9936" y="12383"/>
                    <a:pt x="13769" y="15286"/>
                  </a:cubicBezTo>
                  <a:cubicBezTo>
                    <a:pt x="17601" y="18189"/>
                    <a:pt x="18994" y="19815"/>
                    <a:pt x="17949" y="20628"/>
                  </a:cubicBezTo>
                  <a:cubicBezTo>
                    <a:pt x="16904" y="21441"/>
                    <a:pt x="13420" y="21441"/>
                    <a:pt x="9936" y="20744"/>
                  </a:cubicBezTo>
                  <a:cubicBezTo>
                    <a:pt x="6453" y="20047"/>
                    <a:pt x="2969" y="18654"/>
                    <a:pt x="1923" y="17144"/>
                  </a:cubicBezTo>
                  <a:cubicBezTo>
                    <a:pt x="878" y="15635"/>
                    <a:pt x="2272" y="14009"/>
                    <a:pt x="3665" y="12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102704" y="1525046"/>
              <a:ext cx="78364" cy="22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2" h="21256" fill="norm" stroke="1" extrusionOk="0">
                  <a:moveTo>
                    <a:pt x="19350" y="3530"/>
                  </a:moveTo>
                  <a:cubicBezTo>
                    <a:pt x="19350" y="2318"/>
                    <a:pt x="19350" y="1107"/>
                    <a:pt x="18000" y="502"/>
                  </a:cubicBezTo>
                  <a:cubicBezTo>
                    <a:pt x="16650" y="-104"/>
                    <a:pt x="13950" y="-104"/>
                    <a:pt x="11250" y="199"/>
                  </a:cubicBezTo>
                  <a:cubicBezTo>
                    <a:pt x="8550" y="502"/>
                    <a:pt x="5850" y="1107"/>
                    <a:pt x="3420" y="2419"/>
                  </a:cubicBezTo>
                  <a:cubicBezTo>
                    <a:pt x="990" y="3732"/>
                    <a:pt x="-1170" y="5750"/>
                    <a:pt x="720" y="7971"/>
                  </a:cubicBezTo>
                  <a:cubicBezTo>
                    <a:pt x="2610" y="10191"/>
                    <a:pt x="8550" y="12614"/>
                    <a:pt x="12600" y="14330"/>
                  </a:cubicBezTo>
                  <a:cubicBezTo>
                    <a:pt x="16650" y="16046"/>
                    <a:pt x="18810" y="17055"/>
                    <a:pt x="19620" y="18064"/>
                  </a:cubicBezTo>
                  <a:cubicBezTo>
                    <a:pt x="20430" y="19074"/>
                    <a:pt x="19890" y="20083"/>
                    <a:pt x="18270" y="20689"/>
                  </a:cubicBezTo>
                  <a:cubicBezTo>
                    <a:pt x="16650" y="21294"/>
                    <a:pt x="13950" y="21496"/>
                    <a:pt x="10980" y="20890"/>
                  </a:cubicBezTo>
                  <a:cubicBezTo>
                    <a:pt x="8010" y="20285"/>
                    <a:pt x="4770" y="18872"/>
                    <a:pt x="3690" y="17660"/>
                  </a:cubicBezTo>
                  <a:cubicBezTo>
                    <a:pt x="2610" y="16449"/>
                    <a:pt x="3690" y="15440"/>
                    <a:pt x="4770" y="14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210299" y="1564034"/>
              <a:ext cx="609601" cy="15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105"/>
                  </a:moveTo>
                  <a:cubicBezTo>
                    <a:pt x="300" y="2646"/>
                    <a:pt x="600" y="1186"/>
                    <a:pt x="750" y="1186"/>
                  </a:cubicBezTo>
                  <a:cubicBezTo>
                    <a:pt x="900" y="1186"/>
                    <a:pt x="900" y="2646"/>
                    <a:pt x="900" y="5711"/>
                  </a:cubicBezTo>
                  <a:cubicBezTo>
                    <a:pt x="900" y="8776"/>
                    <a:pt x="900" y="13446"/>
                    <a:pt x="975" y="16511"/>
                  </a:cubicBezTo>
                  <a:cubicBezTo>
                    <a:pt x="1050" y="19576"/>
                    <a:pt x="1200" y="21035"/>
                    <a:pt x="1462" y="21181"/>
                  </a:cubicBezTo>
                  <a:cubicBezTo>
                    <a:pt x="1725" y="21327"/>
                    <a:pt x="2100" y="20159"/>
                    <a:pt x="2475" y="18116"/>
                  </a:cubicBezTo>
                  <a:cubicBezTo>
                    <a:pt x="2850" y="16073"/>
                    <a:pt x="3225" y="13154"/>
                    <a:pt x="3525" y="10381"/>
                  </a:cubicBezTo>
                  <a:cubicBezTo>
                    <a:pt x="3825" y="7608"/>
                    <a:pt x="4050" y="4981"/>
                    <a:pt x="4162" y="4397"/>
                  </a:cubicBezTo>
                  <a:cubicBezTo>
                    <a:pt x="4275" y="3813"/>
                    <a:pt x="4275" y="5273"/>
                    <a:pt x="4312" y="7608"/>
                  </a:cubicBezTo>
                  <a:cubicBezTo>
                    <a:pt x="4350" y="9943"/>
                    <a:pt x="4425" y="13154"/>
                    <a:pt x="4575" y="15343"/>
                  </a:cubicBezTo>
                  <a:cubicBezTo>
                    <a:pt x="4725" y="17532"/>
                    <a:pt x="4950" y="18700"/>
                    <a:pt x="5212" y="18846"/>
                  </a:cubicBezTo>
                  <a:cubicBezTo>
                    <a:pt x="5475" y="18992"/>
                    <a:pt x="5775" y="18116"/>
                    <a:pt x="6000" y="16949"/>
                  </a:cubicBezTo>
                  <a:cubicBezTo>
                    <a:pt x="6225" y="15781"/>
                    <a:pt x="6375" y="14322"/>
                    <a:pt x="6600" y="12862"/>
                  </a:cubicBezTo>
                  <a:cubicBezTo>
                    <a:pt x="6825" y="11403"/>
                    <a:pt x="7125" y="9943"/>
                    <a:pt x="7275" y="10089"/>
                  </a:cubicBezTo>
                  <a:cubicBezTo>
                    <a:pt x="7425" y="10235"/>
                    <a:pt x="7425" y="11986"/>
                    <a:pt x="7425" y="13592"/>
                  </a:cubicBezTo>
                  <a:cubicBezTo>
                    <a:pt x="7425" y="15197"/>
                    <a:pt x="7425" y="16657"/>
                    <a:pt x="7500" y="16657"/>
                  </a:cubicBezTo>
                  <a:cubicBezTo>
                    <a:pt x="7575" y="16657"/>
                    <a:pt x="7725" y="15197"/>
                    <a:pt x="7950" y="12862"/>
                  </a:cubicBezTo>
                  <a:cubicBezTo>
                    <a:pt x="8175" y="10527"/>
                    <a:pt x="8475" y="7316"/>
                    <a:pt x="8775" y="5273"/>
                  </a:cubicBezTo>
                  <a:cubicBezTo>
                    <a:pt x="9075" y="3230"/>
                    <a:pt x="9375" y="2354"/>
                    <a:pt x="9600" y="2646"/>
                  </a:cubicBezTo>
                  <a:cubicBezTo>
                    <a:pt x="9825" y="2938"/>
                    <a:pt x="9975" y="4397"/>
                    <a:pt x="10087" y="6295"/>
                  </a:cubicBezTo>
                  <a:cubicBezTo>
                    <a:pt x="10200" y="8192"/>
                    <a:pt x="10275" y="10527"/>
                    <a:pt x="10275" y="12424"/>
                  </a:cubicBezTo>
                  <a:cubicBezTo>
                    <a:pt x="10275" y="14322"/>
                    <a:pt x="10200" y="15781"/>
                    <a:pt x="10163" y="15781"/>
                  </a:cubicBezTo>
                  <a:cubicBezTo>
                    <a:pt x="10125" y="15781"/>
                    <a:pt x="10125" y="14322"/>
                    <a:pt x="10163" y="12862"/>
                  </a:cubicBezTo>
                  <a:cubicBezTo>
                    <a:pt x="10200" y="11403"/>
                    <a:pt x="10275" y="9943"/>
                    <a:pt x="10425" y="8630"/>
                  </a:cubicBezTo>
                  <a:cubicBezTo>
                    <a:pt x="10575" y="7316"/>
                    <a:pt x="10800" y="6149"/>
                    <a:pt x="11100" y="5419"/>
                  </a:cubicBezTo>
                  <a:cubicBezTo>
                    <a:pt x="11400" y="4689"/>
                    <a:pt x="11775" y="4397"/>
                    <a:pt x="12000" y="4981"/>
                  </a:cubicBezTo>
                  <a:cubicBezTo>
                    <a:pt x="12225" y="5565"/>
                    <a:pt x="12300" y="7024"/>
                    <a:pt x="12337" y="9213"/>
                  </a:cubicBezTo>
                  <a:cubicBezTo>
                    <a:pt x="12375" y="11403"/>
                    <a:pt x="12375" y="14322"/>
                    <a:pt x="12488" y="16365"/>
                  </a:cubicBezTo>
                  <a:cubicBezTo>
                    <a:pt x="12600" y="18408"/>
                    <a:pt x="12825" y="19576"/>
                    <a:pt x="13125" y="19868"/>
                  </a:cubicBezTo>
                  <a:cubicBezTo>
                    <a:pt x="13425" y="20159"/>
                    <a:pt x="13800" y="19576"/>
                    <a:pt x="14550" y="17678"/>
                  </a:cubicBezTo>
                  <a:cubicBezTo>
                    <a:pt x="15300" y="15781"/>
                    <a:pt x="16425" y="12570"/>
                    <a:pt x="17100" y="10381"/>
                  </a:cubicBezTo>
                  <a:cubicBezTo>
                    <a:pt x="17775" y="8192"/>
                    <a:pt x="18000" y="7024"/>
                    <a:pt x="18150" y="5419"/>
                  </a:cubicBezTo>
                  <a:cubicBezTo>
                    <a:pt x="18300" y="3813"/>
                    <a:pt x="18375" y="1770"/>
                    <a:pt x="18225" y="749"/>
                  </a:cubicBezTo>
                  <a:cubicBezTo>
                    <a:pt x="18075" y="-273"/>
                    <a:pt x="17700" y="-273"/>
                    <a:pt x="17250" y="895"/>
                  </a:cubicBezTo>
                  <a:cubicBezTo>
                    <a:pt x="16800" y="2062"/>
                    <a:pt x="16275" y="4397"/>
                    <a:pt x="15975" y="7170"/>
                  </a:cubicBezTo>
                  <a:cubicBezTo>
                    <a:pt x="15675" y="9943"/>
                    <a:pt x="15600" y="13154"/>
                    <a:pt x="15787" y="15635"/>
                  </a:cubicBezTo>
                  <a:cubicBezTo>
                    <a:pt x="15975" y="18116"/>
                    <a:pt x="16425" y="19868"/>
                    <a:pt x="17438" y="20159"/>
                  </a:cubicBezTo>
                  <a:cubicBezTo>
                    <a:pt x="18450" y="20451"/>
                    <a:pt x="20025" y="19284"/>
                    <a:pt x="21600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391825" y="1429913"/>
              <a:ext cx="227787" cy="30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66" fill="norm" stroke="1" extrusionOk="0">
                  <a:moveTo>
                    <a:pt x="2338" y="7959"/>
                  </a:moveTo>
                  <a:cubicBezTo>
                    <a:pt x="1743" y="11832"/>
                    <a:pt x="1149" y="15705"/>
                    <a:pt x="852" y="18089"/>
                  </a:cubicBezTo>
                  <a:cubicBezTo>
                    <a:pt x="554" y="20472"/>
                    <a:pt x="554" y="21366"/>
                    <a:pt x="455" y="21366"/>
                  </a:cubicBezTo>
                  <a:cubicBezTo>
                    <a:pt x="356" y="21366"/>
                    <a:pt x="158" y="20472"/>
                    <a:pt x="59" y="17642"/>
                  </a:cubicBezTo>
                  <a:cubicBezTo>
                    <a:pt x="-40" y="14812"/>
                    <a:pt x="-40" y="10045"/>
                    <a:pt x="257" y="6916"/>
                  </a:cubicBezTo>
                  <a:cubicBezTo>
                    <a:pt x="554" y="3788"/>
                    <a:pt x="1149" y="2298"/>
                    <a:pt x="1942" y="1479"/>
                  </a:cubicBezTo>
                  <a:cubicBezTo>
                    <a:pt x="2734" y="660"/>
                    <a:pt x="3725" y="511"/>
                    <a:pt x="4716" y="1405"/>
                  </a:cubicBezTo>
                  <a:cubicBezTo>
                    <a:pt x="5707" y="2298"/>
                    <a:pt x="6698" y="4235"/>
                    <a:pt x="8184" y="7140"/>
                  </a:cubicBezTo>
                  <a:cubicBezTo>
                    <a:pt x="9670" y="10045"/>
                    <a:pt x="11652" y="13918"/>
                    <a:pt x="12940" y="16227"/>
                  </a:cubicBezTo>
                  <a:cubicBezTo>
                    <a:pt x="14228" y="18536"/>
                    <a:pt x="14822" y="19280"/>
                    <a:pt x="15615" y="19802"/>
                  </a:cubicBezTo>
                  <a:cubicBezTo>
                    <a:pt x="16408" y="20323"/>
                    <a:pt x="17399" y="20621"/>
                    <a:pt x="18488" y="18834"/>
                  </a:cubicBezTo>
                  <a:cubicBezTo>
                    <a:pt x="19578" y="17046"/>
                    <a:pt x="20767" y="13173"/>
                    <a:pt x="21164" y="9896"/>
                  </a:cubicBezTo>
                  <a:cubicBezTo>
                    <a:pt x="21560" y="6618"/>
                    <a:pt x="21164" y="3937"/>
                    <a:pt x="20668" y="2224"/>
                  </a:cubicBezTo>
                  <a:cubicBezTo>
                    <a:pt x="20173" y="511"/>
                    <a:pt x="19578" y="-234"/>
                    <a:pt x="19479" y="64"/>
                  </a:cubicBezTo>
                  <a:cubicBezTo>
                    <a:pt x="19380" y="362"/>
                    <a:pt x="19777" y="1703"/>
                    <a:pt x="20173" y="3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924799" y="1473156"/>
              <a:ext cx="195150" cy="22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7" fill="norm" stroke="1" extrusionOk="0">
                  <a:moveTo>
                    <a:pt x="0" y="0"/>
                  </a:moveTo>
                  <a:cubicBezTo>
                    <a:pt x="5342" y="3291"/>
                    <a:pt x="10684" y="6583"/>
                    <a:pt x="13819" y="8537"/>
                  </a:cubicBezTo>
                  <a:cubicBezTo>
                    <a:pt x="16955" y="10491"/>
                    <a:pt x="17884" y="11109"/>
                    <a:pt x="18813" y="11829"/>
                  </a:cubicBezTo>
                  <a:cubicBezTo>
                    <a:pt x="19742" y="12549"/>
                    <a:pt x="20671" y="13371"/>
                    <a:pt x="21135" y="14297"/>
                  </a:cubicBezTo>
                  <a:cubicBezTo>
                    <a:pt x="21600" y="15223"/>
                    <a:pt x="21600" y="16251"/>
                    <a:pt x="20206" y="17486"/>
                  </a:cubicBezTo>
                  <a:cubicBezTo>
                    <a:pt x="18813" y="18720"/>
                    <a:pt x="16026" y="20160"/>
                    <a:pt x="13935" y="20880"/>
                  </a:cubicBezTo>
                  <a:cubicBezTo>
                    <a:pt x="11845" y="21600"/>
                    <a:pt x="10452" y="21600"/>
                    <a:pt x="10219" y="21291"/>
                  </a:cubicBezTo>
                  <a:cubicBezTo>
                    <a:pt x="9987" y="20983"/>
                    <a:pt x="10916" y="20366"/>
                    <a:pt x="11845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134349" y="1727156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5231" y="3600"/>
                  </a:cubicBezTo>
                  <a:cubicBezTo>
                    <a:pt x="11631" y="7200"/>
                    <a:pt x="581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635999" y="1485856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93"/>
                    <a:pt x="7200" y="9186"/>
                    <a:pt x="10800" y="12786"/>
                  </a:cubicBezTo>
                  <a:cubicBezTo>
                    <a:pt x="14400" y="16386"/>
                    <a:pt x="18000" y="18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16803" y="2354881"/>
              <a:ext cx="230039" cy="4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03" fill="norm" stroke="1" extrusionOk="0">
                  <a:moveTo>
                    <a:pt x="15266" y="3610"/>
                  </a:moveTo>
                  <a:cubicBezTo>
                    <a:pt x="15649" y="3115"/>
                    <a:pt x="16031" y="2619"/>
                    <a:pt x="16222" y="1975"/>
                  </a:cubicBezTo>
                  <a:cubicBezTo>
                    <a:pt x="16413" y="1331"/>
                    <a:pt x="16413" y="539"/>
                    <a:pt x="14884" y="192"/>
                  </a:cubicBezTo>
                  <a:cubicBezTo>
                    <a:pt x="13355" y="-155"/>
                    <a:pt x="10297" y="-56"/>
                    <a:pt x="7334" y="687"/>
                  </a:cubicBezTo>
                  <a:cubicBezTo>
                    <a:pt x="4371" y="1430"/>
                    <a:pt x="1504" y="2817"/>
                    <a:pt x="452" y="4254"/>
                  </a:cubicBezTo>
                  <a:cubicBezTo>
                    <a:pt x="-599" y="5691"/>
                    <a:pt x="166" y="7177"/>
                    <a:pt x="2937" y="8812"/>
                  </a:cubicBezTo>
                  <a:cubicBezTo>
                    <a:pt x="5709" y="10447"/>
                    <a:pt x="10488" y="12230"/>
                    <a:pt x="13833" y="13717"/>
                  </a:cubicBezTo>
                  <a:cubicBezTo>
                    <a:pt x="17178" y="15203"/>
                    <a:pt x="19089" y="16392"/>
                    <a:pt x="20045" y="17284"/>
                  </a:cubicBezTo>
                  <a:cubicBezTo>
                    <a:pt x="21001" y="18175"/>
                    <a:pt x="21001" y="18770"/>
                    <a:pt x="20141" y="19414"/>
                  </a:cubicBezTo>
                  <a:cubicBezTo>
                    <a:pt x="19281" y="20058"/>
                    <a:pt x="17560" y="20751"/>
                    <a:pt x="15266" y="21098"/>
                  </a:cubicBezTo>
                  <a:cubicBezTo>
                    <a:pt x="12973" y="21445"/>
                    <a:pt x="10105" y="21445"/>
                    <a:pt x="8098" y="21346"/>
                  </a:cubicBezTo>
                  <a:cubicBezTo>
                    <a:pt x="6091" y="21247"/>
                    <a:pt x="4944" y="21049"/>
                    <a:pt x="4849" y="20702"/>
                  </a:cubicBezTo>
                  <a:cubicBezTo>
                    <a:pt x="4753" y="20355"/>
                    <a:pt x="5709" y="19860"/>
                    <a:pt x="6665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346200" y="2571706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403350" y="275585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996349" y="2381206"/>
              <a:ext cx="626201" cy="59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71" fill="norm" stroke="1" extrusionOk="0">
                  <a:moveTo>
                    <a:pt x="19552" y="0"/>
                  </a:moveTo>
                  <a:cubicBezTo>
                    <a:pt x="17734" y="1230"/>
                    <a:pt x="15916" y="2460"/>
                    <a:pt x="13989" y="3613"/>
                  </a:cubicBezTo>
                  <a:cubicBezTo>
                    <a:pt x="12061" y="4766"/>
                    <a:pt x="10025" y="5842"/>
                    <a:pt x="8607" y="6611"/>
                  </a:cubicBezTo>
                  <a:cubicBezTo>
                    <a:pt x="7189" y="7379"/>
                    <a:pt x="6389" y="7841"/>
                    <a:pt x="5880" y="8225"/>
                  </a:cubicBezTo>
                  <a:cubicBezTo>
                    <a:pt x="5371" y="8609"/>
                    <a:pt x="5152" y="8917"/>
                    <a:pt x="5261" y="9147"/>
                  </a:cubicBezTo>
                  <a:cubicBezTo>
                    <a:pt x="5371" y="9378"/>
                    <a:pt x="5807" y="9532"/>
                    <a:pt x="7225" y="9647"/>
                  </a:cubicBezTo>
                  <a:cubicBezTo>
                    <a:pt x="8643" y="9762"/>
                    <a:pt x="11043" y="9839"/>
                    <a:pt x="12534" y="9954"/>
                  </a:cubicBezTo>
                  <a:cubicBezTo>
                    <a:pt x="14025" y="10070"/>
                    <a:pt x="14607" y="10223"/>
                    <a:pt x="15043" y="10454"/>
                  </a:cubicBezTo>
                  <a:cubicBezTo>
                    <a:pt x="15480" y="10685"/>
                    <a:pt x="15771" y="10992"/>
                    <a:pt x="15916" y="11338"/>
                  </a:cubicBezTo>
                  <a:cubicBezTo>
                    <a:pt x="16061" y="11684"/>
                    <a:pt x="16061" y="12068"/>
                    <a:pt x="15552" y="12683"/>
                  </a:cubicBezTo>
                  <a:cubicBezTo>
                    <a:pt x="15043" y="13298"/>
                    <a:pt x="14025" y="14144"/>
                    <a:pt x="12461" y="14989"/>
                  </a:cubicBezTo>
                  <a:cubicBezTo>
                    <a:pt x="10898" y="15835"/>
                    <a:pt x="8789" y="16680"/>
                    <a:pt x="6680" y="17603"/>
                  </a:cubicBezTo>
                  <a:cubicBezTo>
                    <a:pt x="4571" y="18525"/>
                    <a:pt x="2461" y="19525"/>
                    <a:pt x="1298" y="20178"/>
                  </a:cubicBezTo>
                  <a:cubicBezTo>
                    <a:pt x="134" y="20831"/>
                    <a:pt x="-84" y="21139"/>
                    <a:pt x="25" y="21331"/>
                  </a:cubicBezTo>
                  <a:cubicBezTo>
                    <a:pt x="134" y="21523"/>
                    <a:pt x="571" y="21600"/>
                    <a:pt x="1989" y="21562"/>
                  </a:cubicBezTo>
                  <a:cubicBezTo>
                    <a:pt x="3407" y="21523"/>
                    <a:pt x="5807" y="21369"/>
                    <a:pt x="8207" y="21216"/>
                  </a:cubicBezTo>
                  <a:cubicBezTo>
                    <a:pt x="10607" y="21062"/>
                    <a:pt x="13007" y="20908"/>
                    <a:pt x="15225" y="20831"/>
                  </a:cubicBezTo>
                  <a:cubicBezTo>
                    <a:pt x="17443" y="20754"/>
                    <a:pt x="19480" y="20754"/>
                    <a:pt x="21516" y="20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114550" y="326385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137687" y="3155885"/>
              <a:ext cx="78464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264" fill="norm" stroke="1" extrusionOk="0">
                  <a:moveTo>
                    <a:pt x="608" y="16214"/>
                  </a:moveTo>
                  <a:cubicBezTo>
                    <a:pt x="39" y="9464"/>
                    <a:pt x="-529" y="2714"/>
                    <a:pt x="892" y="689"/>
                  </a:cubicBezTo>
                  <a:cubicBezTo>
                    <a:pt x="2313" y="-1336"/>
                    <a:pt x="5724" y="1364"/>
                    <a:pt x="9418" y="5414"/>
                  </a:cubicBezTo>
                  <a:cubicBezTo>
                    <a:pt x="13113" y="9464"/>
                    <a:pt x="17092" y="14864"/>
                    <a:pt x="21071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228850" y="3238456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86"/>
                    <a:pt x="3600" y="6171"/>
                    <a:pt x="7200" y="9771"/>
                  </a:cubicBezTo>
                  <a:cubicBezTo>
                    <a:pt x="10800" y="13371"/>
                    <a:pt x="162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228850" y="335275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425700" y="3244806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266950" y="2216106"/>
              <a:ext cx="158109" cy="22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79" fill="norm" stroke="1" extrusionOk="0">
                  <a:moveTo>
                    <a:pt x="1728" y="6113"/>
                  </a:moveTo>
                  <a:cubicBezTo>
                    <a:pt x="1440" y="10596"/>
                    <a:pt x="1152" y="15079"/>
                    <a:pt x="864" y="17830"/>
                  </a:cubicBezTo>
                  <a:cubicBezTo>
                    <a:pt x="576" y="20581"/>
                    <a:pt x="288" y="21600"/>
                    <a:pt x="144" y="21192"/>
                  </a:cubicBezTo>
                  <a:cubicBezTo>
                    <a:pt x="0" y="20785"/>
                    <a:pt x="0" y="18951"/>
                    <a:pt x="0" y="15589"/>
                  </a:cubicBezTo>
                  <a:cubicBezTo>
                    <a:pt x="0" y="12226"/>
                    <a:pt x="0" y="7336"/>
                    <a:pt x="288" y="4381"/>
                  </a:cubicBezTo>
                  <a:cubicBezTo>
                    <a:pt x="576" y="1426"/>
                    <a:pt x="1152" y="408"/>
                    <a:pt x="2016" y="306"/>
                  </a:cubicBezTo>
                  <a:cubicBezTo>
                    <a:pt x="2880" y="204"/>
                    <a:pt x="4032" y="1019"/>
                    <a:pt x="5760" y="3770"/>
                  </a:cubicBezTo>
                  <a:cubicBezTo>
                    <a:pt x="7488" y="6521"/>
                    <a:pt x="9792" y="11208"/>
                    <a:pt x="11520" y="14264"/>
                  </a:cubicBezTo>
                  <a:cubicBezTo>
                    <a:pt x="13248" y="17321"/>
                    <a:pt x="14400" y="18747"/>
                    <a:pt x="15696" y="19358"/>
                  </a:cubicBezTo>
                  <a:cubicBezTo>
                    <a:pt x="16992" y="19970"/>
                    <a:pt x="18432" y="19766"/>
                    <a:pt x="19440" y="19053"/>
                  </a:cubicBezTo>
                  <a:cubicBezTo>
                    <a:pt x="20448" y="18340"/>
                    <a:pt x="21024" y="17117"/>
                    <a:pt x="21312" y="14264"/>
                  </a:cubicBezTo>
                  <a:cubicBezTo>
                    <a:pt x="21600" y="11411"/>
                    <a:pt x="21600" y="6928"/>
                    <a:pt x="21168" y="4279"/>
                  </a:cubicBezTo>
                  <a:cubicBezTo>
                    <a:pt x="20736" y="1630"/>
                    <a:pt x="19872" y="815"/>
                    <a:pt x="190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946400" y="2553598"/>
              <a:ext cx="254001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784"/>
                  </a:moveTo>
                  <a:cubicBezTo>
                    <a:pt x="720" y="361"/>
                    <a:pt x="1440" y="-63"/>
                    <a:pt x="2070" y="8"/>
                  </a:cubicBezTo>
                  <a:cubicBezTo>
                    <a:pt x="2700" y="78"/>
                    <a:pt x="3240" y="643"/>
                    <a:pt x="5580" y="3113"/>
                  </a:cubicBezTo>
                  <a:cubicBezTo>
                    <a:pt x="7920" y="5584"/>
                    <a:pt x="12060" y="9961"/>
                    <a:pt x="15030" y="13349"/>
                  </a:cubicBezTo>
                  <a:cubicBezTo>
                    <a:pt x="18000" y="16737"/>
                    <a:pt x="19800" y="19137"/>
                    <a:pt x="2160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983369" y="2533756"/>
              <a:ext cx="261482" cy="36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29" fill="norm" stroke="1" extrusionOk="0">
                  <a:moveTo>
                    <a:pt x="21519" y="1455"/>
                  </a:moveTo>
                  <a:cubicBezTo>
                    <a:pt x="21345" y="845"/>
                    <a:pt x="21171" y="235"/>
                    <a:pt x="20648" y="52"/>
                  </a:cubicBezTo>
                  <a:cubicBezTo>
                    <a:pt x="20125" y="-131"/>
                    <a:pt x="19254" y="113"/>
                    <a:pt x="17513" y="1638"/>
                  </a:cubicBezTo>
                  <a:cubicBezTo>
                    <a:pt x="15771" y="3164"/>
                    <a:pt x="13158" y="5971"/>
                    <a:pt x="10371" y="8900"/>
                  </a:cubicBezTo>
                  <a:cubicBezTo>
                    <a:pt x="7584" y="11828"/>
                    <a:pt x="4622" y="14879"/>
                    <a:pt x="2706" y="17015"/>
                  </a:cubicBezTo>
                  <a:cubicBezTo>
                    <a:pt x="790" y="19150"/>
                    <a:pt x="-81" y="20371"/>
                    <a:pt x="6" y="20920"/>
                  </a:cubicBezTo>
                  <a:cubicBezTo>
                    <a:pt x="93" y="21469"/>
                    <a:pt x="1138" y="21347"/>
                    <a:pt x="2184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375206" y="2825706"/>
              <a:ext cx="156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330855" y="2692356"/>
              <a:ext cx="58824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091" fill="norm" stroke="1" extrusionOk="0">
                  <a:moveTo>
                    <a:pt x="16660" y="0"/>
                  </a:moveTo>
                  <a:cubicBezTo>
                    <a:pt x="12936" y="0"/>
                    <a:pt x="9212" y="0"/>
                    <a:pt x="6232" y="1543"/>
                  </a:cubicBezTo>
                  <a:cubicBezTo>
                    <a:pt x="3253" y="3086"/>
                    <a:pt x="1019" y="6171"/>
                    <a:pt x="274" y="9566"/>
                  </a:cubicBezTo>
                  <a:cubicBezTo>
                    <a:pt x="-471" y="12960"/>
                    <a:pt x="274" y="16663"/>
                    <a:pt x="2881" y="18823"/>
                  </a:cubicBezTo>
                  <a:cubicBezTo>
                    <a:pt x="5488" y="20983"/>
                    <a:pt x="9957" y="21600"/>
                    <a:pt x="13308" y="20674"/>
                  </a:cubicBezTo>
                  <a:cubicBezTo>
                    <a:pt x="16660" y="19749"/>
                    <a:pt x="18895" y="17280"/>
                    <a:pt x="20012" y="14503"/>
                  </a:cubicBezTo>
                  <a:cubicBezTo>
                    <a:pt x="21129" y="11726"/>
                    <a:pt x="21129" y="8640"/>
                    <a:pt x="18150" y="8023"/>
                  </a:cubicBezTo>
                  <a:cubicBezTo>
                    <a:pt x="15170" y="7406"/>
                    <a:pt x="9212" y="9257"/>
                    <a:pt x="3253" y="1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14350" y="3917906"/>
              <a:ext cx="292101" cy="33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1722" y="4375"/>
                    <a:pt x="3443" y="8749"/>
                    <a:pt x="4696" y="11757"/>
                  </a:cubicBezTo>
                  <a:cubicBezTo>
                    <a:pt x="5948" y="14765"/>
                    <a:pt x="6730" y="16405"/>
                    <a:pt x="7435" y="17499"/>
                  </a:cubicBezTo>
                  <a:cubicBezTo>
                    <a:pt x="8139" y="18592"/>
                    <a:pt x="8765" y="19139"/>
                    <a:pt x="9235" y="19003"/>
                  </a:cubicBezTo>
                  <a:cubicBezTo>
                    <a:pt x="9704" y="18866"/>
                    <a:pt x="10017" y="18046"/>
                    <a:pt x="10330" y="17225"/>
                  </a:cubicBezTo>
                  <a:cubicBezTo>
                    <a:pt x="10643" y="16405"/>
                    <a:pt x="10957" y="15585"/>
                    <a:pt x="11348" y="14765"/>
                  </a:cubicBezTo>
                  <a:cubicBezTo>
                    <a:pt x="11739" y="13944"/>
                    <a:pt x="12209" y="13124"/>
                    <a:pt x="12600" y="13056"/>
                  </a:cubicBezTo>
                  <a:cubicBezTo>
                    <a:pt x="12991" y="12987"/>
                    <a:pt x="13304" y="13671"/>
                    <a:pt x="13696" y="14765"/>
                  </a:cubicBezTo>
                  <a:cubicBezTo>
                    <a:pt x="14087" y="15858"/>
                    <a:pt x="14557" y="17362"/>
                    <a:pt x="15104" y="18592"/>
                  </a:cubicBezTo>
                  <a:cubicBezTo>
                    <a:pt x="15652" y="19823"/>
                    <a:pt x="16278" y="20780"/>
                    <a:pt x="16983" y="21190"/>
                  </a:cubicBezTo>
                  <a:cubicBezTo>
                    <a:pt x="17687" y="21600"/>
                    <a:pt x="18470" y="21463"/>
                    <a:pt x="19174" y="20575"/>
                  </a:cubicBezTo>
                  <a:cubicBezTo>
                    <a:pt x="19878" y="19686"/>
                    <a:pt x="20504" y="18046"/>
                    <a:pt x="20896" y="14765"/>
                  </a:cubicBezTo>
                  <a:cubicBezTo>
                    <a:pt x="21287" y="11484"/>
                    <a:pt x="21443" y="6562"/>
                    <a:pt x="21600" y="1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39800" y="3867106"/>
              <a:ext cx="146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4891"/>
                    <a:pt x="1252" y="9781"/>
                    <a:pt x="1565" y="12091"/>
                  </a:cubicBezTo>
                  <a:cubicBezTo>
                    <a:pt x="1878" y="14400"/>
                    <a:pt x="1878" y="14128"/>
                    <a:pt x="2348" y="13585"/>
                  </a:cubicBezTo>
                  <a:cubicBezTo>
                    <a:pt x="2817" y="13042"/>
                    <a:pt x="3757" y="12226"/>
                    <a:pt x="5009" y="12023"/>
                  </a:cubicBezTo>
                  <a:cubicBezTo>
                    <a:pt x="6261" y="11819"/>
                    <a:pt x="7826" y="12226"/>
                    <a:pt x="10643" y="13925"/>
                  </a:cubicBezTo>
                  <a:cubicBezTo>
                    <a:pt x="13461" y="15623"/>
                    <a:pt x="17530" y="186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144008" y="3803606"/>
              <a:ext cx="322843" cy="43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3" fill="norm" stroke="1" extrusionOk="0">
                  <a:moveTo>
                    <a:pt x="4592" y="13952"/>
                  </a:moveTo>
                  <a:cubicBezTo>
                    <a:pt x="4592" y="13435"/>
                    <a:pt x="4592" y="12919"/>
                    <a:pt x="4239" y="12660"/>
                  </a:cubicBezTo>
                  <a:cubicBezTo>
                    <a:pt x="3886" y="12402"/>
                    <a:pt x="3180" y="12402"/>
                    <a:pt x="2615" y="12660"/>
                  </a:cubicBezTo>
                  <a:cubicBezTo>
                    <a:pt x="2051" y="12919"/>
                    <a:pt x="1627" y="13435"/>
                    <a:pt x="1204" y="14159"/>
                  </a:cubicBezTo>
                  <a:cubicBezTo>
                    <a:pt x="780" y="14882"/>
                    <a:pt x="357" y="15812"/>
                    <a:pt x="145" y="16536"/>
                  </a:cubicBezTo>
                  <a:cubicBezTo>
                    <a:pt x="-67" y="17259"/>
                    <a:pt x="-67" y="17776"/>
                    <a:pt x="286" y="17931"/>
                  </a:cubicBezTo>
                  <a:cubicBezTo>
                    <a:pt x="639" y="18086"/>
                    <a:pt x="1345" y="17879"/>
                    <a:pt x="1909" y="17518"/>
                  </a:cubicBezTo>
                  <a:cubicBezTo>
                    <a:pt x="2474" y="17156"/>
                    <a:pt x="2898" y="16639"/>
                    <a:pt x="3462" y="16122"/>
                  </a:cubicBezTo>
                  <a:cubicBezTo>
                    <a:pt x="4027" y="15606"/>
                    <a:pt x="4733" y="15089"/>
                    <a:pt x="5227" y="15089"/>
                  </a:cubicBezTo>
                  <a:cubicBezTo>
                    <a:pt x="5721" y="15089"/>
                    <a:pt x="6004" y="15606"/>
                    <a:pt x="6286" y="16122"/>
                  </a:cubicBezTo>
                  <a:cubicBezTo>
                    <a:pt x="6568" y="16639"/>
                    <a:pt x="6851" y="17156"/>
                    <a:pt x="7345" y="17518"/>
                  </a:cubicBezTo>
                  <a:cubicBezTo>
                    <a:pt x="7839" y="17879"/>
                    <a:pt x="8545" y="18086"/>
                    <a:pt x="9109" y="17983"/>
                  </a:cubicBezTo>
                  <a:cubicBezTo>
                    <a:pt x="9674" y="17879"/>
                    <a:pt x="10098" y="17466"/>
                    <a:pt x="11227" y="15606"/>
                  </a:cubicBezTo>
                  <a:cubicBezTo>
                    <a:pt x="12357" y="13745"/>
                    <a:pt x="14192" y="10438"/>
                    <a:pt x="15392" y="7803"/>
                  </a:cubicBezTo>
                  <a:cubicBezTo>
                    <a:pt x="16592" y="5167"/>
                    <a:pt x="17157" y="3204"/>
                    <a:pt x="17509" y="1912"/>
                  </a:cubicBezTo>
                  <a:cubicBezTo>
                    <a:pt x="17862" y="620"/>
                    <a:pt x="18004" y="0"/>
                    <a:pt x="17933" y="0"/>
                  </a:cubicBezTo>
                  <a:cubicBezTo>
                    <a:pt x="17862" y="0"/>
                    <a:pt x="17580" y="620"/>
                    <a:pt x="17157" y="2532"/>
                  </a:cubicBezTo>
                  <a:cubicBezTo>
                    <a:pt x="16733" y="4444"/>
                    <a:pt x="16168" y="7648"/>
                    <a:pt x="15745" y="10645"/>
                  </a:cubicBezTo>
                  <a:cubicBezTo>
                    <a:pt x="15321" y="13642"/>
                    <a:pt x="15039" y="16433"/>
                    <a:pt x="14968" y="18189"/>
                  </a:cubicBezTo>
                  <a:cubicBezTo>
                    <a:pt x="14898" y="19946"/>
                    <a:pt x="15039" y="20670"/>
                    <a:pt x="15462" y="21083"/>
                  </a:cubicBezTo>
                  <a:cubicBezTo>
                    <a:pt x="15886" y="21497"/>
                    <a:pt x="16592" y="21600"/>
                    <a:pt x="17651" y="21083"/>
                  </a:cubicBezTo>
                  <a:cubicBezTo>
                    <a:pt x="18709" y="20567"/>
                    <a:pt x="20121" y="19430"/>
                    <a:pt x="21533" y="18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314450" y="401315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8000"/>
                    <a:pt x="11345" y="14400"/>
                    <a:pt x="14945" y="10800"/>
                  </a:cubicBezTo>
                  <a:cubicBezTo>
                    <a:pt x="18545" y="7200"/>
                    <a:pt x="2007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39800" y="407665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082800" y="4083006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095500" y="398775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197100" y="4019506"/>
              <a:ext cx="13335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0"/>
                    <a:pt x="14057" y="0"/>
                    <a:pt x="11143" y="982"/>
                  </a:cubicBezTo>
                  <a:cubicBezTo>
                    <a:pt x="8229" y="1964"/>
                    <a:pt x="6171" y="3927"/>
                    <a:pt x="5657" y="5891"/>
                  </a:cubicBezTo>
                  <a:cubicBezTo>
                    <a:pt x="5143" y="7855"/>
                    <a:pt x="6171" y="9818"/>
                    <a:pt x="8400" y="11514"/>
                  </a:cubicBezTo>
                  <a:cubicBezTo>
                    <a:pt x="10629" y="13210"/>
                    <a:pt x="14057" y="14638"/>
                    <a:pt x="16286" y="15709"/>
                  </a:cubicBezTo>
                  <a:cubicBezTo>
                    <a:pt x="18514" y="16780"/>
                    <a:pt x="19543" y="17494"/>
                    <a:pt x="20057" y="18298"/>
                  </a:cubicBezTo>
                  <a:cubicBezTo>
                    <a:pt x="20571" y="19101"/>
                    <a:pt x="20571" y="19993"/>
                    <a:pt x="19543" y="20618"/>
                  </a:cubicBezTo>
                  <a:cubicBezTo>
                    <a:pt x="18514" y="21243"/>
                    <a:pt x="16457" y="21600"/>
                    <a:pt x="13029" y="21600"/>
                  </a:cubicBezTo>
                  <a:cubicBezTo>
                    <a:pt x="9600" y="21600"/>
                    <a:pt x="4800" y="21243"/>
                    <a:pt x="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417094" y="3783430"/>
              <a:ext cx="284956" cy="46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6" fill="norm" stroke="1" extrusionOk="0">
                  <a:moveTo>
                    <a:pt x="21540" y="635"/>
                  </a:moveTo>
                  <a:cubicBezTo>
                    <a:pt x="18660" y="246"/>
                    <a:pt x="15780" y="-143"/>
                    <a:pt x="12820" y="52"/>
                  </a:cubicBezTo>
                  <a:cubicBezTo>
                    <a:pt x="9860" y="246"/>
                    <a:pt x="6820" y="1025"/>
                    <a:pt x="4900" y="2241"/>
                  </a:cubicBezTo>
                  <a:cubicBezTo>
                    <a:pt x="2980" y="3457"/>
                    <a:pt x="2180" y="5111"/>
                    <a:pt x="1700" y="7106"/>
                  </a:cubicBezTo>
                  <a:cubicBezTo>
                    <a:pt x="1220" y="9100"/>
                    <a:pt x="1060" y="11435"/>
                    <a:pt x="820" y="13576"/>
                  </a:cubicBezTo>
                  <a:cubicBezTo>
                    <a:pt x="580" y="15716"/>
                    <a:pt x="260" y="17662"/>
                    <a:pt x="100" y="18879"/>
                  </a:cubicBezTo>
                  <a:cubicBezTo>
                    <a:pt x="-60" y="20095"/>
                    <a:pt x="-60" y="20581"/>
                    <a:pt x="340" y="20922"/>
                  </a:cubicBezTo>
                  <a:cubicBezTo>
                    <a:pt x="740" y="21262"/>
                    <a:pt x="1540" y="21457"/>
                    <a:pt x="3940" y="21408"/>
                  </a:cubicBezTo>
                  <a:cubicBezTo>
                    <a:pt x="6340" y="21360"/>
                    <a:pt x="10340" y="21068"/>
                    <a:pt x="14340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397250" y="4013156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6364"/>
                    <a:pt x="6673" y="11127"/>
                    <a:pt x="10273" y="7527"/>
                  </a:cubicBezTo>
                  <a:cubicBezTo>
                    <a:pt x="13873" y="3927"/>
                    <a:pt x="17737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852443" y="3722053"/>
              <a:ext cx="306807" cy="49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13" fill="norm" stroke="1" extrusionOk="0">
                  <a:moveTo>
                    <a:pt x="21444" y="1318"/>
                  </a:moveTo>
                  <a:cubicBezTo>
                    <a:pt x="18633" y="683"/>
                    <a:pt x="15822" y="48"/>
                    <a:pt x="13381" y="2"/>
                  </a:cubicBezTo>
                  <a:cubicBezTo>
                    <a:pt x="10940" y="-43"/>
                    <a:pt x="8869" y="502"/>
                    <a:pt x="7167" y="1454"/>
                  </a:cubicBezTo>
                  <a:cubicBezTo>
                    <a:pt x="5466" y="2407"/>
                    <a:pt x="4134" y="3769"/>
                    <a:pt x="3321" y="5675"/>
                  </a:cubicBezTo>
                  <a:cubicBezTo>
                    <a:pt x="2507" y="7581"/>
                    <a:pt x="2211" y="10031"/>
                    <a:pt x="1767" y="12391"/>
                  </a:cubicBezTo>
                  <a:cubicBezTo>
                    <a:pt x="1323" y="14750"/>
                    <a:pt x="732" y="17019"/>
                    <a:pt x="362" y="18562"/>
                  </a:cubicBezTo>
                  <a:cubicBezTo>
                    <a:pt x="-8" y="20105"/>
                    <a:pt x="-156" y="20922"/>
                    <a:pt x="214" y="21239"/>
                  </a:cubicBezTo>
                  <a:cubicBezTo>
                    <a:pt x="584" y="21557"/>
                    <a:pt x="1471" y="21375"/>
                    <a:pt x="3617" y="21194"/>
                  </a:cubicBezTo>
                  <a:cubicBezTo>
                    <a:pt x="5762" y="21012"/>
                    <a:pt x="9165" y="20831"/>
                    <a:pt x="12567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260849" y="3834237"/>
              <a:ext cx="203201" cy="33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2906"/>
                  </a:moveTo>
                  <a:cubicBezTo>
                    <a:pt x="21600" y="2231"/>
                    <a:pt x="21600" y="1556"/>
                    <a:pt x="20138" y="948"/>
                  </a:cubicBezTo>
                  <a:cubicBezTo>
                    <a:pt x="18675" y="341"/>
                    <a:pt x="15750" y="-199"/>
                    <a:pt x="12600" y="71"/>
                  </a:cubicBezTo>
                  <a:cubicBezTo>
                    <a:pt x="9450" y="341"/>
                    <a:pt x="6075" y="1421"/>
                    <a:pt x="3938" y="2636"/>
                  </a:cubicBezTo>
                  <a:cubicBezTo>
                    <a:pt x="1800" y="3851"/>
                    <a:pt x="900" y="5201"/>
                    <a:pt x="562" y="6214"/>
                  </a:cubicBezTo>
                  <a:cubicBezTo>
                    <a:pt x="225" y="7226"/>
                    <a:pt x="450" y="7901"/>
                    <a:pt x="2587" y="9116"/>
                  </a:cubicBezTo>
                  <a:cubicBezTo>
                    <a:pt x="4725" y="10331"/>
                    <a:pt x="8775" y="12086"/>
                    <a:pt x="11250" y="13233"/>
                  </a:cubicBezTo>
                  <a:cubicBezTo>
                    <a:pt x="13725" y="14381"/>
                    <a:pt x="14625" y="14921"/>
                    <a:pt x="15300" y="15799"/>
                  </a:cubicBezTo>
                  <a:cubicBezTo>
                    <a:pt x="15975" y="16676"/>
                    <a:pt x="16425" y="17891"/>
                    <a:pt x="14738" y="18903"/>
                  </a:cubicBezTo>
                  <a:cubicBezTo>
                    <a:pt x="13050" y="19916"/>
                    <a:pt x="9225" y="20726"/>
                    <a:pt x="6637" y="21064"/>
                  </a:cubicBezTo>
                  <a:cubicBezTo>
                    <a:pt x="4050" y="21401"/>
                    <a:pt x="2700" y="21266"/>
                    <a:pt x="1800" y="20456"/>
                  </a:cubicBezTo>
                  <a:cubicBezTo>
                    <a:pt x="900" y="19646"/>
                    <a:pt x="450" y="18161"/>
                    <a:pt x="0" y="16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579511" y="3721850"/>
              <a:ext cx="231966" cy="4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29" fill="norm" stroke="1" extrusionOk="0">
                  <a:moveTo>
                    <a:pt x="1630" y="1391"/>
                  </a:moveTo>
                  <a:cubicBezTo>
                    <a:pt x="665" y="916"/>
                    <a:pt x="-299" y="440"/>
                    <a:pt x="87" y="202"/>
                  </a:cubicBezTo>
                  <a:cubicBezTo>
                    <a:pt x="472" y="-36"/>
                    <a:pt x="2208" y="-36"/>
                    <a:pt x="5197" y="59"/>
                  </a:cubicBezTo>
                  <a:cubicBezTo>
                    <a:pt x="8187" y="154"/>
                    <a:pt x="12430" y="345"/>
                    <a:pt x="15322" y="440"/>
                  </a:cubicBezTo>
                  <a:cubicBezTo>
                    <a:pt x="18215" y="535"/>
                    <a:pt x="19758" y="535"/>
                    <a:pt x="20530" y="773"/>
                  </a:cubicBezTo>
                  <a:cubicBezTo>
                    <a:pt x="21301" y="1011"/>
                    <a:pt x="21301" y="1486"/>
                    <a:pt x="20722" y="3199"/>
                  </a:cubicBezTo>
                  <a:cubicBezTo>
                    <a:pt x="20144" y="4912"/>
                    <a:pt x="18987" y="7862"/>
                    <a:pt x="18408" y="10336"/>
                  </a:cubicBezTo>
                  <a:cubicBezTo>
                    <a:pt x="17830" y="12810"/>
                    <a:pt x="17830" y="14808"/>
                    <a:pt x="18312" y="16283"/>
                  </a:cubicBezTo>
                  <a:cubicBezTo>
                    <a:pt x="18794" y="17758"/>
                    <a:pt x="19758" y="18709"/>
                    <a:pt x="20337" y="19423"/>
                  </a:cubicBezTo>
                  <a:cubicBezTo>
                    <a:pt x="20915" y="20137"/>
                    <a:pt x="21108" y="20612"/>
                    <a:pt x="20722" y="20945"/>
                  </a:cubicBezTo>
                  <a:cubicBezTo>
                    <a:pt x="20337" y="21279"/>
                    <a:pt x="19372" y="21469"/>
                    <a:pt x="15997" y="21516"/>
                  </a:cubicBezTo>
                  <a:cubicBezTo>
                    <a:pt x="12622" y="21564"/>
                    <a:pt x="6837" y="21469"/>
                    <a:pt x="1051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029199" y="3552221"/>
              <a:ext cx="261156" cy="54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8" fill="norm" stroke="1" extrusionOk="0">
                  <a:moveTo>
                    <a:pt x="0" y="1636"/>
                  </a:moveTo>
                  <a:cubicBezTo>
                    <a:pt x="1361" y="1057"/>
                    <a:pt x="2721" y="477"/>
                    <a:pt x="4507" y="188"/>
                  </a:cubicBezTo>
                  <a:cubicBezTo>
                    <a:pt x="6293" y="-102"/>
                    <a:pt x="8504" y="-102"/>
                    <a:pt x="11140" y="519"/>
                  </a:cubicBezTo>
                  <a:cubicBezTo>
                    <a:pt x="13776" y="1139"/>
                    <a:pt x="16838" y="2381"/>
                    <a:pt x="18794" y="3829"/>
                  </a:cubicBezTo>
                  <a:cubicBezTo>
                    <a:pt x="20750" y="5277"/>
                    <a:pt x="21600" y="6932"/>
                    <a:pt x="20494" y="8670"/>
                  </a:cubicBezTo>
                  <a:cubicBezTo>
                    <a:pt x="19389" y="10408"/>
                    <a:pt x="16328" y="12229"/>
                    <a:pt x="13946" y="14381"/>
                  </a:cubicBezTo>
                  <a:cubicBezTo>
                    <a:pt x="11565" y="16532"/>
                    <a:pt x="9865" y="19015"/>
                    <a:pt x="8164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093983" y="4324306"/>
              <a:ext cx="77129" cy="9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414" fill="norm" stroke="1" extrusionOk="0">
                  <a:moveTo>
                    <a:pt x="6310" y="7364"/>
                  </a:moveTo>
                  <a:cubicBezTo>
                    <a:pt x="4095" y="8836"/>
                    <a:pt x="1879" y="10309"/>
                    <a:pt x="772" y="12518"/>
                  </a:cubicBezTo>
                  <a:cubicBezTo>
                    <a:pt x="-336" y="14727"/>
                    <a:pt x="-336" y="17673"/>
                    <a:pt x="1326" y="19391"/>
                  </a:cubicBezTo>
                  <a:cubicBezTo>
                    <a:pt x="2987" y="21109"/>
                    <a:pt x="6310" y="21600"/>
                    <a:pt x="9356" y="21355"/>
                  </a:cubicBezTo>
                  <a:cubicBezTo>
                    <a:pt x="12402" y="21109"/>
                    <a:pt x="15172" y="20127"/>
                    <a:pt x="17387" y="18655"/>
                  </a:cubicBezTo>
                  <a:cubicBezTo>
                    <a:pt x="19602" y="17182"/>
                    <a:pt x="21264" y="15218"/>
                    <a:pt x="19326" y="12027"/>
                  </a:cubicBezTo>
                  <a:cubicBezTo>
                    <a:pt x="17387" y="8836"/>
                    <a:pt x="11849" y="4418"/>
                    <a:pt x="63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143749" y="1536656"/>
              <a:ext cx="15294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600" fill="norm" stroke="1" extrusionOk="0">
                  <a:moveTo>
                    <a:pt x="0" y="0"/>
                  </a:moveTo>
                  <a:cubicBezTo>
                    <a:pt x="4896" y="288"/>
                    <a:pt x="9792" y="576"/>
                    <a:pt x="13104" y="1008"/>
                  </a:cubicBezTo>
                  <a:cubicBezTo>
                    <a:pt x="16416" y="1440"/>
                    <a:pt x="18144" y="2016"/>
                    <a:pt x="19440" y="2880"/>
                  </a:cubicBezTo>
                  <a:cubicBezTo>
                    <a:pt x="20736" y="3744"/>
                    <a:pt x="21600" y="4896"/>
                    <a:pt x="19728" y="7200"/>
                  </a:cubicBezTo>
                  <a:cubicBezTo>
                    <a:pt x="17856" y="9504"/>
                    <a:pt x="13248" y="12960"/>
                    <a:pt x="10368" y="15264"/>
                  </a:cubicBezTo>
                  <a:cubicBezTo>
                    <a:pt x="7488" y="17568"/>
                    <a:pt x="6336" y="18720"/>
                    <a:pt x="6480" y="19584"/>
                  </a:cubicBezTo>
                  <a:cubicBezTo>
                    <a:pt x="6624" y="20448"/>
                    <a:pt x="8064" y="21024"/>
                    <a:pt x="9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175499" y="1695406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915149" y="1570057"/>
              <a:ext cx="107951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4550"/>
                  </a:moveTo>
                  <a:cubicBezTo>
                    <a:pt x="847" y="7025"/>
                    <a:pt x="1694" y="9500"/>
                    <a:pt x="2118" y="11750"/>
                  </a:cubicBezTo>
                  <a:cubicBezTo>
                    <a:pt x="2541" y="14000"/>
                    <a:pt x="2541" y="16025"/>
                    <a:pt x="2118" y="16475"/>
                  </a:cubicBezTo>
                  <a:cubicBezTo>
                    <a:pt x="1694" y="16925"/>
                    <a:pt x="847" y="15800"/>
                    <a:pt x="424" y="13662"/>
                  </a:cubicBezTo>
                  <a:cubicBezTo>
                    <a:pt x="0" y="11525"/>
                    <a:pt x="0" y="8375"/>
                    <a:pt x="1059" y="5900"/>
                  </a:cubicBezTo>
                  <a:cubicBezTo>
                    <a:pt x="2118" y="3425"/>
                    <a:pt x="4235" y="1625"/>
                    <a:pt x="6353" y="725"/>
                  </a:cubicBezTo>
                  <a:cubicBezTo>
                    <a:pt x="8471" y="-175"/>
                    <a:pt x="10588" y="-175"/>
                    <a:pt x="12071" y="388"/>
                  </a:cubicBezTo>
                  <a:cubicBezTo>
                    <a:pt x="13553" y="950"/>
                    <a:pt x="14400" y="2075"/>
                    <a:pt x="15035" y="5000"/>
                  </a:cubicBezTo>
                  <a:cubicBezTo>
                    <a:pt x="15671" y="7925"/>
                    <a:pt x="16094" y="12650"/>
                    <a:pt x="17153" y="15687"/>
                  </a:cubicBezTo>
                  <a:cubicBezTo>
                    <a:pt x="18212" y="18725"/>
                    <a:pt x="19906" y="20075"/>
                    <a:pt x="2160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68116" y="2381206"/>
              <a:ext cx="328085" cy="4203701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46949" y="2266906"/>
              <a:ext cx="4775201" cy="251086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45399" y="2699656"/>
              <a:ext cx="323587" cy="407568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70849" y="2855012"/>
              <a:ext cx="209551" cy="53245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54342" y="2901906"/>
              <a:ext cx="157809" cy="114301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346451" y="2680600"/>
              <a:ext cx="295899" cy="301741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10599" y="3041606"/>
              <a:ext cx="190501" cy="209551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075000" y="2658337"/>
              <a:ext cx="266414" cy="465010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094901" y="2889206"/>
              <a:ext cx="214199" cy="88901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357529" y="2655416"/>
              <a:ext cx="287327" cy="468741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675018" y="2769732"/>
              <a:ext cx="224632" cy="358821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904869" y="2674895"/>
              <a:ext cx="184273" cy="483456"/>
            </a:xfrm>
            <a:prstGeom prst="rect">
              <a:avLst/>
            </a:prstGeom>
            <a:effectLst/>
          </p:spPr>
        </p:pic>
        <p:pic>
          <p:nvPicPr>
            <p:cNvPr id="2278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236199" y="2933656"/>
              <a:ext cx="165101" cy="25401"/>
            </a:xfrm>
            <a:prstGeom prst="rect">
              <a:avLst/>
            </a:prstGeom>
            <a:effectLst/>
          </p:spPr>
        </p:pic>
        <p:pic>
          <p:nvPicPr>
            <p:cNvPr id="228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217149" y="3086056"/>
              <a:ext cx="184151" cy="50801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713977" y="2821765"/>
              <a:ext cx="303274" cy="510619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087099" y="2906168"/>
              <a:ext cx="393701" cy="376739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702913" y="3698741"/>
              <a:ext cx="342538" cy="417145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094133" y="3924256"/>
              <a:ext cx="167218" cy="50801"/>
            </a:xfrm>
            <a:prstGeom prst="rect">
              <a:avLst/>
            </a:prstGeom>
            <a:effectLst/>
          </p:spPr>
        </p:pic>
        <p:pic>
          <p:nvPicPr>
            <p:cNvPr id="2290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185149" y="3994106"/>
              <a:ext cx="203201" cy="50801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473586" y="3755752"/>
              <a:ext cx="257665" cy="345842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489949" y="3757161"/>
              <a:ext cx="400051" cy="122646"/>
            </a:xfrm>
            <a:prstGeom prst="rect">
              <a:avLst/>
            </a:prstGeom>
            <a:effectLst/>
          </p:spPr>
        </p:pic>
        <p:pic>
          <p:nvPicPr>
            <p:cNvPr id="2296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686799" y="4083006"/>
              <a:ext cx="215901" cy="146051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182099" y="3693939"/>
              <a:ext cx="266701" cy="471183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169399" y="3987756"/>
              <a:ext cx="285751" cy="69851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488446" y="3713509"/>
              <a:ext cx="309605" cy="445141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797010" y="3823601"/>
              <a:ext cx="210590" cy="335602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085916" y="3733735"/>
              <a:ext cx="231519" cy="454312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548511" y="3963679"/>
              <a:ext cx="144890" cy="55828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581216" y="4073217"/>
              <a:ext cx="213785" cy="54240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810030" y="3694436"/>
              <a:ext cx="340050" cy="528271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112499" y="3895595"/>
              <a:ext cx="520701" cy="352512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-12700" y="4813256"/>
              <a:ext cx="5797550" cy="139701"/>
            </a:xfrm>
            <a:prstGeom prst="rect">
              <a:avLst/>
            </a:prstGeom>
            <a:effectLst/>
          </p:spPr>
        </p:pic>
        <p:sp>
          <p:nvSpPr>
            <p:cNvPr id="2318" name="Line"/>
            <p:cNvSpPr/>
            <p:nvPr/>
          </p:nvSpPr>
          <p:spPr>
            <a:xfrm>
              <a:off x="222783" y="5129825"/>
              <a:ext cx="278867" cy="4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37" fill="norm" stroke="1" extrusionOk="0">
                  <a:moveTo>
                    <a:pt x="21559" y="1559"/>
                  </a:moveTo>
                  <a:cubicBezTo>
                    <a:pt x="20904" y="1054"/>
                    <a:pt x="20250" y="550"/>
                    <a:pt x="18859" y="247"/>
                  </a:cubicBezTo>
                  <a:cubicBezTo>
                    <a:pt x="17468" y="-56"/>
                    <a:pt x="15341" y="-157"/>
                    <a:pt x="12723" y="398"/>
                  </a:cubicBezTo>
                  <a:cubicBezTo>
                    <a:pt x="10104" y="953"/>
                    <a:pt x="6995" y="2164"/>
                    <a:pt x="4950" y="3830"/>
                  </a:cubicBezTo>
                  <a:cubicBezTo>
                    <a:pt x="2904" y="5495"/>
                    <a:pt x="1923" y="7615"/>
                    <a:pt x="1350" y="10088"/>
                  </a:cubicBezTo>
                  <a:cubicBezTo>
                    <a:pt x="777" y="12561"/>
                    <a:pt x="614" y="15387"/>
                    <a:pt x="450" y="17103"/>
                  </a:cubicBezTo>
                  <a:cubicBezTo>
                    <a:pt x="286" y="18819"/>
                    <a:pt x="123" y="19424"/>
                    <a:pt x="41" y="19979"/>
                  </a:cubicBezTo>
                  <a:cubicBezTo>
                    <a:pt x="-41" y="20535"/>
                    <a:pt x="-41" y="21039"/>
                    <a:pt x="450" y="21241"/>
                  </a:cubicBezTo>
                  <a:cubicBezTo>
                    <a:pt x="941" y="21443"/>
                    <a:pt x="1923" y="21342"/>
                    <a:pt x="5277" y="20787"/>
                  </a:cubicBezTo>
                  <a:cubicBezTo>
                    <a:pt x="8632" y="20232"/>
                    <a:pt x="14359" y="19222"/>
                    <a:pt x="20086" y="18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15900" y="5384756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200"/>
                    <a:pt x="9741" y="10800"/>
                    <a:pt x="13341" y="7200"/>
                  </a:cubicBezTo>
                  <a:cubicBezTo>
                    <a:pt x="16941" y="3600"/>
                    <a:pt x="192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98601" y="5146891"/>
              <a:ext cx="233250" cy="39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21" fill="norm" stroke="1" extrusionOk="0">
                  <a:moveTo>
                    <a:pt x="21444" y="2215"/>
                  </a:moveTo>
                  <a:cubicBezTo>
                    <a:pt x="19303" y="1301"/>
                    <a:pt x="17163" y="386"/>
                    <a:pt x="14925" y="101"/>
                  </a:cubicBezTo>
                  <a:cubicBezTo>
                    <a:pt x="12687" y="-185"/>
                    <a:pt x="10352" y="158"/>
                    <a:pt x="8503" y="901"/>
                  </a:cubicBezTo>
                  <a:cubicBezTo>
                    <a:pt x="6655" y="1644"/>
                    <a:pt x="5293" y="2786"/>
                    <a:pt x="4417" y="4901"/>
                  </a:cubicBezTo>
                  <a:cubicBezTo>
                    <a:pt x="3541" y="7015"/>
                    <a:pt x="3152" y="10101"/>
                    <a:pt x="2666" y="12501"/>
                  </a:cubicBezTo>
                  <a:cubicBezTo>
                    <a:pt x="2179" y="14901"/>
                    <a:pt x="1595" y="16615"/>
                    <a:pt x="1012" y="17986"/>
                  </a:cubicBezTo>
                  <a:cubicBezTo>
                    <a:pt x="428" y="19358"/>
                    <a:pt x="-156" y="20386"/>
                    <a:pt x="39" y="20901"/>
                  </a:cubicBezTo>
                  <a:cubicBezTo>
                    <a:pt x="233" y="21415"/>
                    <a:pt x="1206" y="21415"/>
                    <a:pt x="3833" y="21129"/>
                  </a:cubicBezTo>
                  <a:cubicBezTo>
                    <a:pt x="6460" y="20844"/>
                    <a:pt x="10741" y="20272"/>
                    <a:pt x="15022" y="19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12800" y="5235777"/>
              <a:ext cx="203200" cy="26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1600" y="3323"/>
                  </a:moveTo>
                  <a:cubicBezTo>
                    <a:pt x="19125" y="1952"/>
                    <a:pt x="16650" y="580"/>
                    <a:pt x="13838" y="152"/>
                  </a:cubicBezTo>
                  <a:cubicBezTo>
                    <a:pt x="11025" y="-277"/>
                    <a:pt x="7875" y="237"/>
                    <a:pt x="5850" y="1266"/>
                  </a:cubicBezTo>
                  <a:cubicBezTo>
                    <a:pt x="3825" y="2294"/>
                    <a:pt x="2925" y="3837"/>
                    <a:pt x="3375" y="5294"/>
                  </a:cubicBezTo>
                  <a:cubicBezTo>
                    <a:pt x="3825" y="6752"/>
                    <a:pt x="5625" y="8123"/>
                    <a:pt x="7762" y="9666"/>
                  </a:cubicBezTo>
                  <a:cubicBezTo>
                    <a:pt x="9900" y="11209"/>
                    <a:pt x="12375" y="12923"/>
                    <a:pt x="13612" y="14466"/>
                  </a:cubicBezTo>
                  <a:cubicBezTo>
                    <a:pt x="14850" y="16009"/>
                    <a:pt x="14850" y="17380"/>
                    <a:pt x="13838" y="18580"/>
                  </a:cubicBezTo>
                  <a:cubicBezTo>
                    <a:pt x="12825" y="19780"/>
                    <a:pt x="10800" y="20809"/>
                    <a:pt x="8325" y="21066"/>
                  </a:cubicBezTo>
                  <a:cubicBezTo>
                    <a:pt x="5850" y="21323"/>
                    <a:pt x="2925" y="20809"/>
                    <a:pt x="0" y="20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66800" y="5131290"/>
              <a:ext cx="186353" cy="39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71" fill="norm" stroke="1" extrusionOk="0">
                  <a:moveTo>
                    <a:pt x="0" y="2758"/>
                  </a:moveTo>
                  <a:cubicBezTo>
                    <a:pt x="243" y="2177"/>
                    <a:pt x="485" y="1597"/>
                    <a:pt x="1942" y="1190"/>
                  </a:cubicBezTo>
                  <a:cubicBezTo>
                    <a:pt x="3398" y="784"/>
                    <a:pt x="6067" y="552"/>
                    <a:pt x="8858" y="377"/>
                  </a:cubicBezTo>
                  <a:cubicBezTo>
                    <a:pt x="11649" y="203"/>
                    <a:pt x="14562" y="87"/>
                    <a:pt x="16625" y="29"/>
                  </a:cubicBezTo>
                  <a:cubicBezTo>
                    <a:pt x="18688" y="-29"/>
                    <a:pt x="19901" y="-29"/>
                    <a:pt x="20629" y="319"/>
                  </a:cubicBezTo>
                  <a:cubicBezTo>
                    <a:pt x="21357" y="668"/>
                    <a:pt x="21600" y="1365"/>
                    <a:pt x="21115" y="3281"/>
                  </a:cubicBezTo>
                  <a:cubicBezTo>
                    <a:pt x="20629" y="5197"/>
                    <a:pt x="19416" y="8332"/>
                    <a:pt x="19052" y="11119"/>
                  </a:cubicBezTo>
                  <a:cubicBezTo>
                    <a:pt x="18688" y="13906"/>
                    <a:pt x="19173" y="16345"/>
                    <a:pt x="19416" y="17855"/>
                  </a:cubicBezTo>
                  <a:cubicBezTo>
                    <a:pt x="19658" y="19365"/>
                    <a:pt x="19658" y="19945"/>
                    <a:pt x="18930" y="20410"/>
                  </a:cubicBezTo>
                  <a:cubicBezTo>
                    <a:pt x="18202" y="20874"/>
                    <a:pt x="16746" y="21223"/>
                    <a:pt x="14683" y="21397"/>
                  </a:cubicBezTo>
                  <a:cubicBezTo>
                    <a:pt x="12620" y="21571"/>
                    <a:pt x="9951" y="21571"/>
                    <a:pt x="8009" y="21571"/>
                  </a:cubicBezTo>
                  <a:cubicBezTo>
                    <a:pt x="6067" y="21571"/>
                    <a:pt x="4854" y="21571"/>
                    <a:pt x="4611" y="21513"/>
                  </a:cubicBezTo>
                  <a:cubicBezTo>
                    <a:pt x="4369" y="21455"/>
                    <a:pt x="5097" y="21339"/>
                    <a:pt x="5825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527719" y="5328786"/>
              <a:ext cx="237582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98" fill="norm" stroke="1" extrusionOk="0">
                  <a:moveTo>
                    <a:pt x="804" y="16478"/>
                  </a:moveTo>
                  <a:cubicBezTo>
                    <a:pt x="235" y="10718"/>
                    <a:pt x="-333" y="4958"/>
                    <a:pt x="235" y="2078"/>
                  </a:cubicBezTo>
                  <a:cubicBezTo>
                    <a:pt x="804" y="-802"/>
                    <a:pt x="2509" y="-802"/>
                    <a:pt x="6204" y="2798"/>
                  </a:cubicBezTo>
                  <a:cubicBezTo>
                    <a:pt x="9899" y="6398"/>
                    <a:pt x="15583" y="13598"/>
                    <a:pt x="21267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543582" y="5441906"/>
              <a:ext cx="234418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82" fill="norm" stroke="1" extrusionOk="0">
                  <a:moveTo>
                    <a:pt x="3423" y="0"/>
                  </a:moveTo>
                  <a:cubicBezTo>
                    <a:pt x="1880" y="7200"/>
                    <a:pt x="338" y="14400"/>
                    <a:pt x="48" y="18000"/>
                  </a:cubicBezTo>
                  <a:cubicBezTo>
                    <a:pt x="-241" y="21600"/>
                    <a:pt x="723" y="21600"/>
                    <a:pt x="4484" y="19800"/>
                  </a:cubicBezTo>
                  <a:cubicBezTo>
                    <a:pt x="8245" y="18000"/>
                    <a:pt x="14802" y="14400"/>
                    <a:pt x="21359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061633" y="5137215"/>
              <a:ext cx="510117" cy="45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8" fill="norm" stroke="1" extrusionOk="0">
                  <a:moveTo>
                    <a:pt x="13210" y="1189"/>
                  </a:moveTo>
                  <a:cubicBezTo>
                    <a:pt x="13746" y="691"/>
                    <a:pt x="14281" y="194"/>
                    <a:pt x="14326" y="44"/>
                  </a:cubicBezTo>
                  <a:cubicBezTo>
                    <a:pt x="14371" y="-105"/>
                    <a:pt x="13924" y="94"/>
                    <a:pt x="12407" y="1040"/>
                  </a:cubicBezTo>
                  <a:cubicBezTo>
                    <a:pt x="10890" y="1985"/>
                    <a:pt x="8301" y="3677"/>
                    <a:pt x="6337" y="4922"/>
                  </a:cubicBezTo>
                  <a:cubicBezTo>
                    <a:pt x="4374" y="6166"/>
                    <a:pt x="3035" y="6962"/>
                    <a:pt x="2232" y="7560"/>
                  </a:cubicBezTo>
                  <a:cubicBezTo>
                    <a:pt x="1428" y="8157"/>
                    <a:pt x="1161" y="8555"/>
                    <a:pt x="1294" y="8854"/>
                  </a:cubicBezTo>
                  <a:cubicBezTo>
                    <a:pt x="1428" y="9152"/>
                    <a:pt x="1964" y="9351"/>
                    <a:pt x="3213" y="9501"/>
                  </a:cubicBezTo>
                  <a:cubicBezTo>
                    <a:pt x="4463" y="9650"/>
                    <a:pt x="6427" y="9749"/>
                    <a:pt x="7766" y="9899"/>
                  </a:cubicBezTo>
                  <a:cubicBezTo>
                    <a:pt x="9104" y="10048"/>
                    <a:pt x="9818" y="10247"/>
                    <a:pt x="10220" y="10595"/>
                  </a:cubicBezTo>
                  <a:cubicBezTo>
                    <a:pt x="10622" y="10944"/>
                    <a:pt x="10711" y="11442"/>
                    <a:pt x="10175" y="12188"/>
                  </a:cubicBezTo>
                  <a:cubicBezTo>
                    <a:pt x="9640" y="12935"/>
                    <a:pt x="8480" y="13930"/>
                    <a:pt x="7007" y="14975"/>
                  </a:cubicBezTo>
                  <a:cubicBezTo>
                    <a:pt x="5534" y="16020"/>
                    <a:pt x="3749" y="17115"/>
                    <a:pt x="2544" y="17961"/>
                  </a:cubicBezTo>
                  <a:cubicBezTo>
                    <a:pt x="1339" y="18807"/>
                    <a:pt x="714" y="19405"/>
                    <a:pt x="357" y="19952"/>
                  </a:cubicBezTo>
                  <a:cubicBezTo>
                    <a:pt x="0" y="20500"/>
                    <a:pt x="-89" y="20997"/>
                    <a:pt x="90" y="21246"/>
                  </a:cubicBezTo>
                  <a:cubicBezTo>
                    <a:pt x="268" y="21495"/>
                    <a:pt x="714" y="21495"/>
                    <a:pt x="2633" y="21346"/>
                  </a:cubicBezTo>
                  <a:cubicBezTo>
                    <a:pt x="4552" y="21196"/>
                    <a:pt x="7944" y="20898"/>
                    <a:pt x="11336" y="20798"/>
                  </a:cubicBezTo>
                  <a:cubicBezTo>
                    <a:pt x="14728" y="20699"/>
                    <a:pt x="18119" y="20798"/>
                    <a:pt x="21511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955800" y="5849254"/>
              <a:ext cx="228601" cy="15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745"/>
                  </a:moveTo>
                  <a:cubicBezTo>
                    <a:pt x="1000" y="453"/>
                    <a:pt x="2000" y="161"/>
                    <a:pt x="3400" y="1328"/>
                  </a:cubicBezTo>
                  <a:cubicBezTo>
                    <a:pt x="4800" y="2496"/>
                    <a:pt x="6600" y="5123"/>
                    <a:pt x="7000" y="8626"/>
                  </a:cubicBezTo>
                  <a:cubicBezTo>
                    <a:pt x="7400" y="12128"/>
                    <a:pt x="6400" y="16507"/>
                    <a:pt x="5400" y="18842"/>
                  </a:cubicBezTo>
                  <a:cubicBezTo>
                    <a:pt x="4400" y="21177"/>
                    <a:pt x="3400" y="21469"/>
                    <a:pt x="2900" y="20885"/>
                  </a:cubicBezTo>
                  <a:cubicBezTo>
                    <a:pt x="2400" y="20301"/>
                    <a:pt x="2400" y="18842"/>
                    <a:pt x="4100" y="15485"/>
                  </a:cubicBezTo>
                  <a:cubicBezTo>
                    <a:pt x="5800" y="12128"/>
                    <a:pt x="9200" y="6874"/>
                    <a:pt x="11400" y="3810"/>
                  </a:cubicBezTo>
                  <a:cubicBezTo>
                    <a:pt x="13600" y="745"/>
                    <a:pt x="14600" y="-131"/>
                    <a:pt x="14800" y="15"/>
                  </a:cubicBezTo>
                  <a:cubicBezTo>
                    <a:pt x="15000" y="161"/>
                    <a:pt x="14400" y="1328"/>
                    <a:pt x="13600" y="3226"/>
                  </a:cubicBezTo>
                  <a:cubicBezTo>
                    <a:pt x="12800" y="5123"/>
                    <a:pt x="11800" y="7750"/>
                    <a:pt x="11300" y="10231"/>
                  </a:cubicBezTo>
                  <a:cubicBezTo>
                    <a:pt x="10800" y="12712"/>
                    <a:pt x="10800" y="15047"/>
                    <a:pt x="11800" y="16361"/>
                  </a:cubicBezTo>
                  <a:cubicBezTo>
                    <a:pt x="12800" y="17674"/>
                    <a:pt x="14800" y="17966"/>
                    <a:pt x="16600" y="17528"/>
                  </a:cubicBezTo>
                  <a:cubicBezTo>
                    <a:pt x="18400" y="17091"/>
                    <a:pt x="20000" y="15923"/>
                    <a:pt x="21600" y="1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245783" y="5856773"/>
              <a:ext cx="12911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17280"/>
                    <a:pt x="0" y="12960"/>
                    <a:pt x="0" y="8640"/>
                  </a:cubicBezTo>
                  <a:cubicBezTo>
                    <a:pt x="0" y="4320"/>
                    <a:pt x="1770" y="0"/>
                    <a:pt x="5666" y="0"/>
                  </a:cubicBezTo>
                  <a:cubicBezTo>
                    <a:pt x="9561" y="0"/>
                    <a:pt x="15580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279650" y="591180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520950" y="5835606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121164" y="4989350"/>
              <a:ext cx="171186" cy="12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848" fill="norm" stroke="1" extrusionOk="0">
                  <a:moveTo>
                    <a:pt x="767" y="2334"/>
                  </a:moveTo>
                  <a:cubicBezTo>
                    <a:pt x="500" y="5762"/>
                    <a:pt x="234" y="9191"/>
                    <a:pt x="100" y="11762"/>
                  </a:cubicBezTo>
                  <a:cubicBezTo>
                    <a:pt x="-33" y="14334"/>
                    <a:pt x="-33" y="16048"/>
                    <a:pt x="100" y="15877"/>
                  </a:cubicBezTo>
                  <a:cubicBezTo>
                    <a:pt x="234" y="15705"/>
                    <a:pt x="500" y="13648"/>
                    <a:pt x="1300" y="10905"/>
                  </a:cubicBezTo>
                  <a:cubicBezTo>
                    <a:pt x="2100" y="8162"/>
                    <a:pt x="3434" y="4734"/>
                    <a:pt x="5567" y="2505"/>
                  </a:cubicBezTo>
                  <a:cubicBezTo>
                    <a:pt x="7700" y="277"/>
                    <a:pt x="10634" y="-752"/>
                    <a:pt x="13034" y="619"/>
                  </a:cubicBezTo>
                  <a:cubicBezTo>
                    <a:pt x="15434" y="1991"/>
                    <a:pt x="17300" y="5762"/>
                    <a:pt x="18634" y="9534"/>
                  </a:cubicBezTo>
                  <a:cubicBezTo>
                    <a:pt x="19967" y="13305"/>
                    <a:pt x="20767" y="17077"/>
                    <a:pt x="21567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779142" y="5122290"/>
              <a:ext cx="199009" cy="45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32" fill="norm" stroke="1" extrusionOk="0">
                  <a:moveTo>
                    <a:pt x="21377" y="1891"/>
                  </a:moveTo>
                  <a:cubicBezTo>
                    <a:pt x="21377" y="1394"/>
                    <a:pt x="21377" y="896"/>
                    <a:pt x="20809" y="547"/>
                  </a:cubicBezTo>
                  <a:cubicBezTo>
                    <a:pt x="20240" y="199"/>
                    <a:pt x="19103" y="0"/>
                    <a:pt x="17284" y="0"/>
                  </a:cubicBezTo>
                  <a:cubicBezTo>
                    <a:pt x="15465" y="0"/>
                    <a:pt x="12964" y="199"/>
                    <a:pt x="11145" y="946"/>
                  </a:cubicBezTo>
                  <a:cubicBezTo>
                    <a:pt x="9326" y="1692"/>
                    <a:pt x="8190" y="2986"/>
                    <a:pt x="7166" y="4828"/>
                  </a:cubicBezTo>
                  <a:cubicBezTo>
                    <a:pt x="6143" y="6669"/>
                    <a:pt x="5234" y="9058"/>
                    <a:pt x="4097" y="11646"/>
                  </a:cubicBezTo>
                  <a:cubicBezTo>
                    <a:pt x="2960" y="14234"/>
                    <a:pt x="1596" y="17021"/>
                    <a:pt x="800" y="18713"/>
                  </a:cubicBezTo>
                  <a:cubicBezTo>
                    <a:pt x="4" y="20406"/>
                    <a:pt x="-223" y="21003"/>
                    <a:pt x="232" y="21301"/>
                  </a:cubicBezTo>
                  <a:cubicBezTo>
                    <a:pt x="686" y="21600"/>
                    <a:pt x="1823" y="21600"/>
                    <a:pt x="4552" y="21351"/>
                  </a:cubicBezTo>
                  <a:cubicBezTo>
                    <a:pt x="7280" y="21102"/>
                    <a:pt x="11600" y="20605"/>
                    <a:pt x="14556" y="20306"/>
                  </a:cubicBezTo>
                  <a:cubicBezTo>
                    <a:pt x="17512" y="20007"/>
                    <a:pt x="19103" y="19908"/>
                    <a:pt x="20695" y="1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825750" y="537205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134648" y="5118056"/>
              <a:ext cx="275303" cy="5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7" fill="norm" stroke="1" extrusionOk="0">
                  <a:moveTo>
                    <a:pt x="21446" y="1054"/>
                  </a:moveTo>
                  <a:cubicBezTo>
                    <a:pt x="19797" y="702"/>
                    <a:pt x="18148" y="351"/>
                    <a:pt x="15922" y="176"/>
                  </a:cubicBezTo>
                  <a:cubicBezTo>
                    <a:pt x="13696" y="0"/>
                    <a:pt x="10893" y="0"/>
                    <a:pt x="9080" y="0"/>
                  </a:cubicBezTo>
                  <a:cubicBezTo>
                    <a:pt x="7266" y="0"/>
                    <a:pt x="6441" y="0"/>
                    <a:pt x="5699" y="176"/>
                  </a:cubicBezTo>
                  <a:cubicBezTo>
                    <a:pt x="4957" y="351"/>
                    <a:pt x="4298" y="702"/>
                    <a:pt x="4051" y="1712"/>
                  </a:cubicBezTo>
                  <a:cubicBezTo>
                    <a:pt x="3803" y="2722"/>
                    <a:pt x="3968" y="4390"/>
                    <a:pt x="3721" y="6629"/>
                  </a:cubicBezTo>
                  <a:cubicBezTo>
                    <a:pt x="3473" y="8868"/>
                    <a:pt x="2814" y="11678"/>
                    <a:pt x="2154" y="14005"/>
                  </a:cubicBezTo>
                  <a:cubicBezTo>
                    <a:pt x="1495" y="16332"/>
                    <a:pt x="835" y="18176"/>
                    <a:pt x="423" y="19361"/>
                  </a:cubicBezTo>
                  <a:cubicBezTo>
                    <a:pt x="11" y="20546"/>
                    <a:pt x="-154" y="21073"/>
                    <a:pt x="176" y="21337"/>
                  </a:cubicBezTo>
                  <a:cubicBezTo>
                    <a:pt x="506" y="21600"/>
                    <a:pt x="1330" y="21600"/>
                    <a:pt x="3721" y="21424"/>
                  </a:cubicBezTo>
                  <a:cubicBezTo>
                    <a:pt x="6112" y="21249"/>
                    <a:pt x="10069" y="20898"/>
                    <a:pt x="13119" y="20678"/>
                  </a:cubicBezTo>
                  <a:cubicBezTo>
                    <a:pt x="16170" y="20459"/>
                    <a:pt x="18313" y="20371"/>
                    <a:pt x="20457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509433" y="5189722"/>
              <a:ext cx="159497" cy="33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49" fill="norm" stroke="1" extrusionOk="0">
                  <a:moveTo>
                    <a:pt x="13074" y="3958"/>
                  </a:moveTo>
                  <a:cubicBezTo>
                    <a:pt x="14495" y="3687"/>
                    <a:pt x="15916" y="3415"/>
                    <a:pt x="17337" y="3075"/>
                  </a:cubicBezTo>
                  <a:cubicBezTo>
                    <a:pt x="18758" y="2736"/>
                    <a:pt x="20179" y="2328"/>
                    <a:pt x="20889" y="1785"/>
                  </a:cubicBezTo>
                  <a:cubicBezTo>
                    <a:pt x="21600" y="1241"/>
                    <a:pt x="21600" y="562"/>
                    <a:pt x="20605" y="223"/>
                  </a:cubicBezTo>
                  <a:cubicBezTo>
                    <a:pt x="19611" y="-117"/>
                    <a:pt x="17621" y="-117"/>
                    <a:pt x="14495" y="562"/>
                  </a:cubicBezTo>
                  <a:cubicBezTo>
                    <a:pt x="11368" y="1241"/>
                    <a:pt x="7105" y="2600"/>
                    <a:pt x="4263" y="3755"/>
                  </a:cubicBezTo>
                  <a:cubicBezTo>
                    <a:pt x="1421" y="4909"/>
                    <a:pt x="0" y="5860"/>
                    <a:pt x="0" y="6947"/>
                  </a:cubicBezTo>
                  <a:cubicBezTo>
                    <a:pt x="0" y="8034"/>
                    <a:pt x="1421" y="9257"/>
                    <a:pt x="4832" y="10547"/>
                  </a:cubicBezTo>
                  <a:cubicBezTo>
                    <a:pt x="8242" y="11838"/>
                    <a:pt x="13642" y="13196"/>
                    <a:pt x="16768" y="14147"/>
                  </a:cubicBezTo>
                  <a:cubicBezTo>
                    <a:pt x="19895" y="15098"/>
                    <a:pt x="20747" y="15641"/>
                    <a:pt x="21174" y="16389"/>
                  </a:cubicBezTo>
                  <a:cubicBezTo>
                    <a:pt x="21600" y="17136"/>
                    <a:pt x="21600" y="18087"/>
                    <a:pt x="20037" y="18970"/>
                  </a:cubicBezTo>
                  <a:cubicBezTo>
                    <a:pt x="18474" y="19853"/>
                    <a:pt x="15347" y="20668"/>
                    <a:pt x="13074" y="21075"/>
                  </a:cubicBezTo>
                  <a:cubicBezTo>
                    <a:pt x="10800" y="21483"/>
                    <a:pt x="9379" y="21483"/>
                    <a:pt x="7958" y="21415"/>
                  </a:cubicBezTo>
                  <a:cubicBezTo>
                    <a:pt x="6537" y="21347"/>
                    <a:pt x="5116" y="21211"/>
                    <a:pt x="4263" y="20940"/>
                  </a:cubicBezTo>
                  <a:cubicBezTo>
                    <a:pt x="3411" y="20668"/>
                    <a:pt x="3126" y="20260"/>
                    <a:pt x="2842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788505" y="5035506"/>
              <a:ext cx="40545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4207" y="0"/>
                  </a:moveTo>
                  <a:cubicBezTo>
                    <a:pt x="17447" y="1711"/>
                    <a:pt x="20687" y="3423"/>
                    <a:pt x="20687" y="5400"/>
                  </a:cubicBezTo>
                  <a:cubicBezTo>
                    <a:pt x="20687" y="7377"/>
                    <a:pt x="17447" y="9620"/>
                    <a:pt x="13127" y="11774"/>
                  </a:cubicBezTo>
                  <a:cubicBezTo>
                    <a:pt x="8807" y="13928"/>
                    <a:pt x="3407" y="15993"/>
                    <a:pt x="1247" y="17616"/>
                  </a:cubicBezTo>
                  <a:cubicBezTo>
                    <a:pt x="-913" y="19239"/>
                    <a:pt x="167" y="20420"/>
                    <a:pt x="1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991520" y="5230127"/>
              <a:ext cx="262980" cy="3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51" fill="norm" stroke="1" extrusionOk="0">
                  <a:moveTo>
                    <a:pt x="1770" y="5967"/>
                  </a:moveTo>
                  <a:cubicBezTo>
                    <a:pt x="1079" y="10436"/>
                    <a:pt x="387" y="14904"/>
                    <a:pt x="128" y="16320"/>
                  </a:cubicBezTo>
                  <a:cubicBezTo>
                    <a:pt x="-131" y="17735"/>
                    <a:pt x="42" y="16096"/>
                    <a:pt x="301" y="14011"/>
                  </a:cubicBezTo>
                  <a:cubicBezTo>
                    <a:pt x="560" y="11925"/>
                    <a:pt x="906" y="9393"/>
                    <a:pt x="1338" y="7754"/>
                  </a:cubicBezTo>
                  <a:cubicBezTo>
                    <a:pt x="1770" y="6116"/>
                    <a:pt x="2288" y="5371"/>
                    <a:pt x="3152" y="4924"/>
                  </a:cubicBezTo>
                  <a:cubicBezTo>
                    <a:pt x="4016" y="4477"/>
                    <a:pt x="5226" y="4328"/>
                    <a:pt x="6176" y="4700"/>
                  </a:cubicBezTo>
                  <a:cubicBezTo>
                    <a:pt x="7127" y="5073"/>
                    <a:pt x="7818" y="5967"/>
                    <a:pt x="8768" y="7754"/>
                  </a:cubicBezTo>
                  <a:cubicBezTo>
                    <a:pt x="9719" y="9542"/>
                    <a:pt x="10928" y="12223"/>
                    <a:pt x="11879" y="14309"/>
                  </a:cubicBezTo>
                  <a:cubicBezTo>
                    <a:pt x="12829" y="16394"/>
                    <a:pt x="13520" y="17884"/>
                    <a:pt x="14125" y="19001"/>
                  </a:cubicBezTo>
                  <a:cubicBezTo>
                    <a:pt x="14730" y="20118"/>
                    <a:pt x="15248" y="20863"/>
                    <a:pt x="15939" y="21087"/>
                  </a:cubicBezTo>
                  <a:cubicBezTo>
                    <a:pt x="16631" y="21310"/>
                    <a:pt x="17495" y="21012"/>
                    <a:pt x="18099" y="19299"/>
                  </a:cubicBezTo>
                  <a:cubicBezTo>
                    <a:pt x="18704" y="17586"/>
                    <a:pt x="19050" y="14458"/>
                    <a:pt x="19223" y="11255"/>
                  </a:cubicBezTo>
                  <a:cubicBezTo>
                    <a:pt x="19395" y="8052"/>
                    <a:pt x="19395" y="4775"/>
                    <a:pt x="19395" y="2689"/>
                  </a:cubicBezTo>
                  <a:cubicBezTo>
                    <a:pt x="19395" y="604"/>
                    <a:pt x="19395" y="-290"/>
                    <a:pt x="19741" y="82"/>
                  </a:cubicBezTo>
                  <a:cubicBezTo>
                    <a:pt x="20087" y="455"/>
                    <a:pt x="20778" y="2093"/>
                    <a:pt x="21469" y="3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368799" y="539745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406899" y="551810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635499" y="5357811"/>
              <a:ext cx="203201" cy="18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82"/>
                  </a:moveTo>
                  <a:cubicBezTo>
                    <a:pt x="1350" y="-67"/>
                    <a:pt x="2700" y="-315"/>
                    <a:pt x="4388" y="1299"/>
                  </a:cubicBezTo>
                  <a:cubicBezTo>
                    <a:pt x="6075" y="2913"/>
                    <a:pt x="8100" y="6388"/>
                    <a:pt x="8438" y="9864"/>
                  </a:cubicBezTo>
                  <a:cubicBezTo>
                    <a:pt x="8775" y="13340"/>
                    <a:pt x="7425" y="16816"/>
                    <a:pt x="6188" y="18802"/>
                  </a:cubicBezTo>
                  <a:cubicBezTo>
                    <a:pt x="4950" y="20788"/>
                    <a:pt x="3825" y="21285"/>
                    <a:pt x="2812" y="21161"/>
                  </a:cubicBezTo>
                  <a:cubicBezTo>
                    <a:pt x="1800" y="21037"/>
                    <a:pt x="900" y="20292"/>
                    <a:pt x="1800" y="17933"/>
                  </a:cubicBezTo>
                  <a:cubicBezTo>
                    <a:pt x="2700" y="15575"/>
                    <a:pt x="5400" y="11602"/>
                    <a:pt x="7425" y="9244"/>
                  </a:cubicBezTo>
                  <a:cubicBezTo>
                    <a:pt x="9450" y="6885"/>
                    <a:pt x="10800" y="6140"/>
                    <a:pt x="12038" y="5519"/>
                  </a:cubicBezTo>
                  <a:cubicBezTo>
                    <a:pt x="13275" y="4899"/>
                    <a:pt x="14400" y="4402"/>
                    <a:pt x="14850" y="4899"/>
                  </a:cubicBezTo>
                  <a:cubicBezTo>
                    <a:pt x="15300" y="5395"/>
                    <a:pt x="15075" y="6885"/>
                    <a:pt x="14738" y="8251"/>
                  </a:cubicBezTo>
                  <a:cubicBezTo>
                    <a:pt x="14400" y="9616"/>
                    <a:pt x="13950" y="10857"/>
                    <a:pt x="13725" y="12099"/>
                  </a:cubicBezTo>
                  <a:cubicBezTo>
                    <a:pt x="13500" y="13340"/>
                    <a:pt x="13500" y="14582"/>
                    <a:pt x="14850" y="15699"/>
                  </a:cubicBezTo>
                  <a:cubicBezTo>
                    <a:pt x="16200" y="16816"/>
                    <a:pt x="18900" y="17809"/>
                    <a:pt x="21600" y="18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925337" y="5146896"/>
              <a:ext cx="128622" cy="51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1" fill="norm" stroke="1" extrusionOk="0">
                  <a:moveTo>
                    <a:pt x="373" y="1444"/>
                  </a:moveTo>
                  <a:cubicBezTo>
                    <a:pt x="24" y="1003"/>
                    <a:pt x="-324" y="562"/>
                    <a:pt x="547" y="298"/>
                  </a:cubicBezTo>
                  <a:cubicBezTo>
                    <a:pt x="1418" y="33"/>
                    <a:pt x="3508" y="-55"/>
                    <a:pt x="6818" y="33"/>
                  </a:cubicBezTo>
                  <a:cubicBezTo>
                    <a:pt x="10128" y="121"/>
                    <a:pt x="14657" y="386"/>
                    <a:pt x="17270" y="959"/>
                  </a:cubicBezTo>
                  <a:cubicBezTo>
                    <a:pt x="19882" y="1532"/>
                    <a:pt x="20579" y="2414"/>
                    <a:pt x="20928" y="4441"/>
                  </a:cubicBezTo>
                  <a:cubicBezTo>
                    <a:pt x="21276" y="6469"/>
                    <a:pt x="21276" y="9643"/>
                    <a:pt x="20753" y="12288"/>
                  </a:cubicBezTo>
                  <a:cubicBezTo>
                    <a:pt x="20231" y="14933"/>
                    <a:pt x="19186" y="17049"/>
                    <a:pt x="18663" y="18503"/>
                  </a:cubicBezTo>
                  <a:cubicBezTo>
                    <a:pt x="18141" y="19958"/>
                    <a:pt x="18141" y="20752"/>
                    <a:pt x="17270" y="21148"/>
                  </a:cubicBezTo>
                  <a:cubicBezTo>
                    <a:pt x="16399" y="21545"/>
                    <a:pt x="14657" y="21545"/>
                    <a:pt x="11870" y="21369"/>
                  </a:cubicBezTo>
                  <a:cubicBezTo>
                    <a:pt x="9082" y="21192"/>
                    <a:pt x="5250" y="20840"/>
                    <a:pt x="1418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219699" y="561970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403849" y="5302330"/>
              <a:ext cx="173766" cy="6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40" fill="norm" stroke="1" extrusionOk="0">
                  <a:moveTo>
                    <a:pt x="1561" y="6670"/>
                  </a:moveTo>
                  <a:cubicBezTo>
                    <a:pt x="2342" y="6382"/>
                    <a:pt x="3123" y="6095"/>
                    <a:pt x="3773" y="6203"/>
                  </a:cubicBezTo>
                  <a:cubicBezTo>
                    <a:pt x="4424" y="6311"/>
                    <a:pt x="4945" y="6813"/>
                    <a:pt x="5335" y="8248"/>
                  </a:cubicBezTo>
                  <a:cubicBezTo>
                    <a:pt x="5725" y="9683"/>
                    <a:pt x="5986" y="12052"/>
                    <a:pt x="5986" y="14025"/>
                  </a:cubicBezTo>
                  <a:cubicBezTo>
                    <a:pt x="5986" y="15998"/>
                    <a:pt x="5725" y="17577"/>
                    <a:pt x="5075" y="18833"/>
                  </a:cubicBezTo>
                  <a:cubicBezTo>
                    <a:pt x="4424" y="20089"/>
                    <a:pt x="3383" y="21022"/>
                    <a:pt x="2863" y="21273"/>
                  </a:cubicBezTo>
                  <a:cubicBezTo>
                    <a:pt x="2342" y="21524"/>
                    <a:pt x="2342" y="21093"/>
                    <a:pt x="2472" y="19515"/>
                  </a:cubicBezTo>
                  <a:cubicBezTo>
                    <a:pt x="2602" y="17936"/>
                    <a:pt x="2863" y="15209"/>
                    <a:pt x="2863" y="12626"/>
                  </a:cubicBezTo>
                  <a:cubicBezTo>
                    <a:pt x="2863" y="10042"/>
                    <a:pt x="2602" y="7602"/>
                    <a:pt x="2863" y="5665"/>
                  </a:cubicBezTo>
                  <a:cubicBezTo>
                    <a:pt x="3123" y="3727"/>
                    <a:pt x="3904" y="2292"/>
                    <a:pt x="4945" y="1395"/>
                  </a:cubicBezTo>
                  <a:cubicBezTo>
                    <a:pt x="5986" y="498"/>
                    <a:pt x="7287" y="139"/>
                    <a:pt x="9239" y="32"/>
                  </a:cubicBezTo>
                  <a:cubicBezTo>
                    <a:pt x="11190" y="-76"/>
                    <a:pt x="13793" y="68"/>
                    <a:pt x="16265" y="821"/>
                  </a:cubicBezTo>
                  <a:cubicBezTo>
                    <a:pt x="18737" y="1574"/>
                    <a:pt x="21080" y="2938"/>
                    <a:pt x="21340" y="4266"/>
                  </a:cubicBezTo>
                  <a:cubicBezTo>
                    <a:pt x="21600" y="5593"/>
                    <a:pt x="19778" y="6885"/>
                    <a:pt x="15875" y="7710"/>
                  </a:cubicBezTo>
                  <a:cubicBezTo>
                    <a:pt x="11971" y="8535"/>
                    <a:pt x="5986" y="8894"/>
                    <a:pt x="0" y="9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556613" y="5535040"/>
              <a:ext cx="174056" cy="23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1" fill="norm" stroke="1" extrusionOk="0">
                  <a:moveTo>
                    <a:pt x="3078" y="10119"/>
                  </a:moveTo>
                  <a:cubicBezTo>
                    <a:pt x="2557" y="11092"/>
                    <a:pt x="2037" y="12065"/>
                    <a:pt x="1516" y="14011"/>
                  </a:cubicBezTo>
                  <a:cubicBezTo>
                    <a:pt x="996" y="15957"/>
                    <a:pt x="475" y="18876"/>
                    <a:pt x="215" y="19557"/>
                  </a:cubicBezTo>
                  <a:cubicBezTo>
                    <a:pt x="-45" y="20238"/>
                    <a:pt x="-45" y="18681"/>
                    <a:pt x="85" y="16735"/>
                  </a:cubicBezTo>
                  <a:cubicBezTo>
                    <a:pt x="215" y="14789"/>
                    <a:pt x="475" y="12454"/>
                    <a:pt x="996" y="10703"/>
                  </a:cubicBezTo>
                  <a:cubicBezTo>
                    <a:pt x="1516" y="8951"/>
                    <a:pt x="2297" y="7784"/>
                    <a:pt x="3338" y="7297"/>
                  </a:cubicBezTo>
                  <a:cubicBezTo>
                    <a:pt x="4379" y="6811"/>
                    <a:pt x="5680" y="7005"/>
                    <a:pt x="7372" y="8659"/>
                  </a:cubicBezTo>
                  <a:cubicBezTo>
                    <a:pt x="9063" y="10314"/>
                    <a:pt x="11145" y="13427"/>
                    <a:pt x="12316" y="15568"/>
                  </a:cubicBezTo>
                  <a:cubicBezTo>
                    <a:pt x="13488" y="17708"/>
                    <a:pt x="13748" y="18876"/>
                    <a:pt x="14398" y="19849"/>
                  </a:cubicBezTo>
                  <a:cubicBezTo>
                    <a:pt x="15049" y="20822"/>
                    <a:pt x="16090" y="21600"/>
                    <a:pt x="17001" y="21503"/>
                  </a:cubicBezTo>
                  <a:cubicBezTo>
                    <a:pt x="17912" y="21405"/>
                    <a:pt x="18692" y="20432"/>
                    <a:pt x="19473" y="17611"/>
                  </a:cubicBezTo>
                  <a:cubicBezTo>
                    <a:pt x="20254" y="14789"/>
                    <a:pt x="21035" y="10119"/>
                    <a:pt x="21295" y="7200"/>
                  </a:cubicBezTo>
                  <a:cubicBezTo>
                    <a:pt x="21555" y="4281"/>
                    <a:pt x="21295" y="3114"/>
                    <a:pt x="20904" y="2043"/>
                  </a:cubicBezTo>
                  <a:cubicBezTo>
                    <a:pt x="20514" y="973"/>
                    <a:pt x="19994" y="0"/>
                    <a:pt x="19863" y="0"/>
                  </a:cubicBezTo>
                  <a:cubicBezTo>
                    <a:pt x="19733" y="0"/>
                    <a:pt x="19994" y="973"/>
                    <a:pt x="20254" y="1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868579" y="5327598"/>
              <a:ext cx="113121" cy="3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55" fill="norm" stroke="1" extrusionOk="0">
                  <a:moveTo>
                    <a:pt x="20988" y="2628"/>
                  </a:moveTo>
                  <a:cubicBezTo>
                    <a:pt x="20203" y="1898"/>
                    <a:pt x="19417" y="1169"/>
                    <a:pt x="18043" y="658"/>
                  </a:cubicBezTo>
                  <a:cubicBezTo>
                    <a:pt x="16668" y="147"/>
                    <a:pt x="14704" y="-145"/>
                    <a:pt x="12937" y="74"/>
                  </a:cubicBezTo>
                  <a:cubicBezTo>
                    <a:pt x="11170" y="293"/>
                    <a:pt x="9599" y="1023"/>
                    <a:pt x="7046" y="3504"/>
                  </a:cubicBezTo>
                  <a:cubicBezTo>
                    <a:pt x="4493" y="5985"/>
                    <a:pt x="959" y="10217"/>
                    <a:pt x="173" y="13355"/>
                  </a:cubicBezTo>
                  <a:cubicBezTo>
                    <a:pt x="-612" y="16493"/>
                    <a:pt x="1352" y="18536"/>
                    <a:pt x="4297" y="19704"/>
                  </a:cubicBezTo>
                  <a:cubicBezTo>
                    <a:pt x="7243" y="20871"/>
                    <a:pt x="11170" y="21163"/>
                    <a:pt x="15097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981699" y="5454606"/>
              <a:ext cx="209551" cy="15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3382" y="1314"/>
                  </a:cubicBezTo>
                  <a:cubicBezTo>
                    <a:pt x="4582" y="2627"/>
                    <a:pt x="5891" y="5254"/>
                    <a:pt x="6000" y="8757"/>
                  </a:cubicBezTo>
                  <a:cubicBezTo>
                    <a:pt x="6109" y="12259"/>
                    <a:pt x="5018" y="16638"/>
                    <a:pt x="3927" y="18973"/>
                  </a:cubicBezTo>
                  <a:cubicBezTo>
                    <a:pt x="2836" y="21308"/>
                    <a:pt x="1745" y="21600"/>
                    <a:pt x="1091" y="20870"/>
                  </a:cubicBezTo>
                  <a:cubicBezTo>
                    <a:pt x="436" y="20141"/>
                    <a:pt x="218" y="18389"/>
                    <a:pt x="1636" y="15616"/>
                  </a:cubicBezTo>
                  <a:cubicBezTo>
                    <a:pt x="3055" y="12843"/>
                    <a:pt x="6109" y="9049"/>
                    <a:pt x="8182" y="6568"/>
                  </a:cubicBezTo>
                  <a:cubicBezTo>
                    <a:pt x="10255" y="4086"/>
                    <a:pt x="11345" y="2919"/>
                    <a:pt x="12436" y="1897"/>
                  </a:cubicBezTo>
                  <a:cubicBezTo>
                    <a:pt x="13527" y="876"/>
                    <a:pt x="14618" y="0"/>
                    <a:pt x="14727" y="292"/>
                  </a:cubicBezTo>
                  <a:cubicBezTo>
                    <a:pt x="14836" y="584"/>
                    <a:pt x="13964" y="2043"/>
                    <a:pt x="12982" y="4378"/>
                  </a:cubicBezTo>
                  <a:cubicBezTo>
                    <a:pt x="12000" y="6714"/>
                    <a:pt x="10909" y="9924"/>
                    <a:pt x="10364" y="12551"/>
                  </a:cubicBezTo>
                  <a:cubicBezTo>
                    <a:pt x="9818" y="15178"/>
                    <a:pt x="9818" y="17222"/>
                    <a:pt x="11782" y="18097"/>
                  </a:cubicBezTo>
                  <a:cubicBezTo>
                    <a:pt x="13745" y="18973"/>
                    <a:pt x="17673" y="18681"/>
                    <a:pt x="21600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235699" y="5340306"/>
              <a:ext cx="709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5718" y="0"/>
                  </a:moveTo>
                  <a:cubicBezTo>
                    <a:pt x="13341" y="3600"/>
                    <a:pt x="20965" y="7200"/>
                    <a:pt x="21282" y="10584"/>
                  </a:cubicBezTo>
                  <a:cubicBezTo>
                    <a:pt x="21600" y="13968"/>
                    <a:pt x="14612" y="17136"/>
                    <a:pt x="9847" y="18936"/>
                  </a:cubicBezTo>
                  <a:cubicBezTo>
                    <a:pt x="5082" y="20736"/>
                    <a:pt x="2541" y="211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593850" y="6535479"/>
              <a:ext cx="29845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20933"/>
                  </a:moveTo>
                  <a:cubicBezTo>
                    <a:pt x="4596" y="13733"/>
                    <a:pt x="9191" y="6533"/>
                    <a:pt x="12485" y="2933"/>
                  </a:cubicBezTo>
                  <a:cubicBezTo>
                    <a:pt x="15779" y="-667"/>
                    <a:pt x="17770" y="-667"/>
                    <a:pt x="19072" y="1390"/>
                  </a:cubicBezTo>
                  <a:cubicBezTo>
                    <a:pt x="20374" y="3447"/>
                    <a:pt x="20987" y="7562"/>
                    <a:pt x="21600" y="11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727200" y="666110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849409" y="5683471"/>
              <a:ext cx="2306792" cy="253736"/>
            </a:xfrm>
            <a:prstGeom prst="rect">
              <a:avLst/>
            </a:prstGeom>
            <a:effectLst/>
          </p:spPr>
        </p:pic>
        <p:sp>
          <p:nvSpPr>
            <p:cNvPr id="2351" name="Line"/>
            <p:cNvSpPr/>
            <p:nvPr/>
          </p:nvSpPr>
          <p:spPr>
            <a:xfrm>
              <a:off x="2377260" y="6419806"/>
              <a:ext cx="435791" cy="31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3" fill="norm" stroke="1" extrusionOk="0">
                  <a:moveTo>
                    <a:pt x="16162" y="0"/>
                  </a:moveTo>
                  <a:cubicBezTo>
                    <a:pt x="13971" y="870"/>
                    <a:pt x="11780" y="1740"/>
                    <a:pt x="9588" y="2754"/>
                  </a:cubicBezTo>
                  <a:cubicBezTo>
                    <a:pt x="7397" y="3769"/>
                    <a:pt x="5206" y="4929"/>
                    <a:pt x="3693" y="5871"/>
                  </a:cubicBezTo>
                  <a:cubicBezTo>
                    <a:pt x="2180" y="6813"/>
                    <a:pt x="1345" y="7538"/>
                    <a:pt x="771" y="8191"/>
                  </a:cubicBezTo>
                  <a:cubicBezTo>
                    <a:pt x="197" y="8843"/>
                    <a:pt x="-116" y="9423"/>
                    <a:pt x="41" y="9858"/>
                  </a:cubicBezTo>
                  <a:cubicBezTo>
                    <a:pt x="197" y="10293"/>
                    <a:pt x="823" y="10583"/>
                    <a:pt x="2441" y="10728"/>
                  </a:cubicBezTo>
                  <a:cubicBezTo>
                    <a:pt x="4058" y="10872"/>
                    <a:pt x="6667" y="10872"/>
                    <a:pt x="8336" y="11090"/>
                  </a:cubicBezTo>
                  <a:cubicBezTo>
                    <a:pt x="10006" y="11307"/>
                    <a:pt x="10736" y="11742"/>
                    <a:pt x="11101" y="12322"/>
                  </a:cubicBezTo>
                  <a:cubicBezTo>
                    <a:pt x="11467" y="12902"/>
                    <a:pt x="11467" y="13627"/>
                    <a:pt x="10580" y="14642"/>
                  </a:cubicBezTo>
                  <a:cubicBezTo>
                    <a:pt x="9693" y="15656"/>
                    <a:pt x="7919" y="16961"/>
                    <a:pt x="6510" y="17903"/>
                  </a:cubicBezTo>
                  <a:cubicBezTo>
                    <a:pt x="5101" y="18846"/>
                    <a:pt x="4058" y="19426"/>
                    <a:pt x="3327" y="19933"/>
                  </a:cubicBezTo>
                  <a:cubicBezTo>
                    <a:pt x="2597" y="20440"/>
                    <a:pt x="2180" y="20875"/>
                    <a:pt x="2232" y="21165"/>
                  </a:cubicBezTo>
                  <a:cubicBezTo>
                    <a:pt x="2284" y="21455"/>
                    <a:pt x="2806" y="21600"/>
                    <a:pt x="4945" y="21238"/>
                  </a:cubicBezTo>
                  <a:cubicBezTo>
                    <a:pt x="7084" y="20875"/>
                    <a:pt x="10841" y="20005"/>
                    <a:pt x="13449" y="19570"/>
                  </a:cubicBezTo>
                  <a:cubicBezTo>
                    <a:pt x="16058" y="19136"/>
                    <a:pt x="17519" y="19136"/>
                    <a:pt x="18562" y="19136"/>
                  </a:cubicBezTo>
                  <a:cubicBezTo>
                    <a:pt x="19606" y="19136"/>
                    <a:pt x="20232" y="19136"/>
                    <a:pt x="20649" y="19498"/>
                  </a:cubicBezTo>
                  <a:cubicBezTo>
                    <a:pt x="21067" y="19860"/>
                    <a:pt x="21275" y="20585"/>
                    <a:pt x="21484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362200" y="6836389"/>
              <a:ext cx="311151" cy="14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5142"/>
                  </a:moveTo>
                  <a:cubicBezTo>
                    <a:pt x="0" y="3554"/>
                    <a:pt x="0" y="1966"/>
                    <a:pt x="367" y="1013"/>
                  </a:cubicBezTo>
                  <a:cubicBezTo>
                    <a:pt x="735" y="60"/>
                    <a:pt x="1469" y="-258"/>
                    <a:pt x="2571" y="218"/>
                  </a:cubicBezTo>
                  <a:cubicBezTo>
                    <a:pt x="3673" y="695"/>
                    <a:pt x="5143" y="1966"/>
                    <a:pt x="6098" y="4189"/>
                  </a:cubicBezTo>
                  <a:cubicBezTo>
                    <a:pt x="7053" y="6413"/>
                    <a:pt x="7494" y="9589"/>
                    <a:pt x="7200" y="12607"/>
                  </a:cubicBezTo>
                  <a:cubicBezTo>
                    <a:pt x="6906" y="15624"/>
                    <a:pt x="5878" y="18483"/>
                    <a:pt x="4922" y="19913"/>
                  </a:cubicBezTo>
                  <a:cubicBezTo>
                    <a:pt x="3967" y="21342"/>
                    <a:pt x="3086" y="21342"/>
                    <a:pt x="2645" y="20548"/>
                  </a:cubicBezTo>
                  <a:cubicBezTo>
                    <a:pt x="2204" y="19754"/>
                    <a:pt x="2204" y="18166"/>
                    <a:pt x="3306" y="15783"/>
                  </a:cubicBezTo>
                  <a:cubicBezTo>
                    <a:pt x="4408" y="13401"/>
                    <a:pt x="6612" y="10224"/>
                    <a:pt x="8155" y="8160"/>
                  </a:cubicBezTo>
                  <a:cubicBezTo>
                    <a:pt x="9698" y="6095"/>
                    <a:pt x="10580" y="5142"/>
                    <a:pt x="11461" y="4348"/>
                  </a:cubicBezTo>
                  <a:cubicBezTo>
                    <a:pt x="12343" y="3554"/>
                    <a:pt x="13224" y="2918"/>
                    <a:pt x="13224" y="3554"/>
                  </a:cubicBezTo>
                  <a:cubicBezTo>
                    <a:pt x="13224" y="4189"/>
                    <a:pt x="12343" y="6095"/>
                    <a:pt x="11829" y="7842"/>
                  </a:cubicBezTo>
                  <a:cubicBezTo>
                    <a:pt x="11314" y="9589"/>
                    <a:pt x="11167" y="11177"/>
                    <a:pt x="11388" y="12448"/>
                  </a:cubicBezTo>
                  <a:cubicBezTo>
                    <a:pt x="11608" y="13718"/>
                    <a:pt x="12196" y="14671"/>
                    <a:pt x="13959" y="15148"/>
                  </a:cubicBezTo>
                  <a:cubicBezTo>
                    <a:pt x="15722" y="15624"/>
                    <a:pt x="18661" y="15624"/>
                    <a:pt x="21600" y="15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943462" y="6477901"/>
              <a:ext cx="269639" cy="21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54" fill="norm" stroke="1" extrusionOk="0">
                  <a:moveTo>
                    <a:pt x="232" y="1793"/>
                  </a:moveTo>
                  <a:cubicBezTo>
                    <a:pt x="735" y="955"/>
                    <a:pt x="1237" y="116"/>
                    <a:pt x="1907" y="11"/>
                  </a:cubicBezTo>
                  <a:cubicBezTo>
                    <a:pt x="2577" y="-94"/>
                    <a:pt x="3414" y="535"/>
                    <a:pt x="4586" y="1793"/>
                  </a:cubicBezTo>
                  <a:cubicBezTo>
                    <a:pt x="5758" y="3052"/>
                    <a:pt x="7265" y="4939"/>
                    <a:pt x="7683" y="7665"/>
                  </a:cubicBezTo>
                  <a:cubicBezTo>
                    <a:pt x="8102" y="10391"/>
                    <a:pt x="7432" y="13956"/>
                    <a:pt x="6679" y="16263"/>
                  </a:cubicBezTo>
                  <a:cubicBezTo>
                    <a:pt x="5925" y="18570"/>
                    <a:pt x="5088" y="19619"/>
                    <a:pt x="3916" y="20353"/>
                  </a:cubicBezTo>
                  <a:cubicBezTo>
                    <a:pt x="2744" y="21087"/>
                    <a:pt x="1237" y="21506"/>
                    <a:pt x="483" y="21087"/>
                  </a:cubicBezTo>
                  <a:cubicBezTo>
                    <a:pt x="-270" y="20667"/>
                    <a:pt x="-270" y="19409"/>
                    <a:pt x="1404" y="17102"/>
                  </a:cubicBezTo>
                  <a:cubicBezTo>
                    <a:pt x="3079" y="14795"/>
                    <a:pt x="6428" y="11440"/>
                    <a:pt x="9023" y="9028"/>
                  </a:cubicBezTo>
                  <a:cubicBezTo>
                    <a:pt x="11618" y="6617"/>
                    <a:pt x="13460" y="5149"/>
                    <a:pt x="14632" y="3890"/>
                  </a:cubicBezTo>
                  <a:cubicBezTo>
                    <a:pt x="15804" y="2632"/>
                    <a:pt x="16307" y="1584"/>
                    <a:pt x="16139" y="1374"/>
                  </a:cubicBezTo>
                  <a:cubicBezTo>
                    <a:pt x="15972" y="1164"/>
                    <a:pt x="15135" y="1793"/>
                    <a:pt x="14465" y="3366"/>
                  </a:cubicBezTo>
                  <a:cubicBezTo>
                    <a:pt x="13795" y="4939"/>
                    <a:pt x="13293" y="7456"/>
                    <a:pt x="13042" y="9343"/>
                  </a:cubicBezTo>
                  <a:cubicBezTo>
                    <a:pt x="12790" y="11230"/>
                    <a:pt x="12790" y="12489"/>
                    <a:pt x="13125" y="13432"/>
                  </a:cubicBezTo>
                  <a:cubicBezTo>
                    <a:pt x="13460" y="14376"/>
                    <a:pt x="14130" y="15005"/>
                    <a:pt x="15553" y="15320"/>
                  </a:cubicBezTo>
                  <a:cubicBezTo>
                    <a:pt x="16977" y="15634"/>
                    <a:pt x="19153" y="15634"/>
                    <a:pt x="21330" y="15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352800" y="661665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473450" y="6451556"/>
              <a:ext cx="361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720"/>
                    <a:pt x="2274" y="15840"/>
                    <a:pt x="3284" y="13050"/>
                  </a:cubicBezTo>
                  <a:cubicBezTo>
                    <a:pt x="4295" y="10260"/>
                    <a:pt x="5179" y="7560"/>
                    <a:pt x="5684" y="5760"/>
                  </a:cubicBezTo>
                  <a:cubicBezTo>
                    <a:pt x="6189" y="3960"/>
                    <a:pt x="6316" y="3060"/>
                    <a:pt x="6442" y="2070"/>
                  </a:cubicBezTo>
                  <a:cubicBezTo>
                    <a:pt x="6568" y="1080"/>
                    <a:pt x="6695" y="0"/>
                    <a:pt x="6568" y="0"/>
                  </a:cubicBezTo>
                  <a:cubicBezTo>
                    <a:pt x="6442" y="0"/>
                    <a:pt x="6063" y="1080"/>
                    <a:pt x="5621" y="3600"/>
                  </a:cubicBezTo>
                  <a:cubicBezTo>
                    <a:pt x="5179" y="6120"/>
                    <a:pt x="4674" y="10080"/>
                    <a:pt x="4484" y="12510"/>
                  </a:cubicBezTo>
                  <a:cubicBezTo>
                    <a:pt x="4295" y="14940"/>
                    <a:pt x="4421" y="15840"/>
                    <a:pt x="4737" y="16560"/>
                  </a:cubicBezTo>
                  <a:cubicBezTo>
                    <a:pt x="5053" y="17280"/>
                    <a:pt x="5558" y="17820"/>
                    <a:pt x="6632" y="17640"/>
                  </a:cubicBezTo>
                  <a:cubicBezTo>
                    <a:pt x="7705" y="17460"/>
                    <a:pt x="9347" y="16560"/>
                    <a:pt x="10989" y="14670"/>
                  </a:cubicBezTo>
                  <a:cubicBezTo>
                    <a:pt x="12632" y="12780"/>
                    <a:pt x="14274" y="9900"/>
                    <a:pt x="15284" y="7920"/>
                  </a:cubicBezTo>
                  <a:cubicBezTo>
                    <a:pt x="16295" y="5940"/>
                    <a:pt x="16674" y="4860"/>
                    <a:pt x="16863" y="3870"/>
                  </a:cubicBezTo>
                  <a:cubicBezTo>
                    <a:pt x="17053" y="2880"/>
                    <a:pt x="17053" y="1980"/>
                    <a:pt x="16863" y="2160"/>
                  </a:cubicBezTo>
                  <a:cubicBezTo>
                    <a:pt x="16674" y="2340"/>
                    <a:pt x="16295" y="3600"/>
                    <a:pt x="16105" y="5400"/>
                  </a:cubicBezTo>
                  <a:cubicBezTo>
                    <a:pt x="15916" y="7200"/>
                    <a:pt x="15916" y="9540"/>
                    <a:pt x="16358" y="11340"/>
                  </a:cubicBezTo>
                  <a:cubicBezTo>
                    <a:pt x="16800" y="13140"/>
                    <a:pt x="17684" y="14400"/>
                    <a:pt x="18632" y="15120"/>
                  </a:cubicBezTo>
                  <a:cubicBezTo>
                    <a:pt x="19579" y="15840"/>
                    <a:pt x="20589" y="1602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924299" y="6616656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118705" y="6382649"/>
              <a:ext cx="166599" cy="4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710" fill="norm" stroke="1" extrusionOk="0">
                  <a:moveTo>
                    <a:pt x="3508" y="11349"/>
                  </a:moveTo>
                  <a:cubicBezTo>
                    <a:pt x="2175" y="13520"/>
                    <a:pt x="842" y="15691"/>
                    <a:pt x="308" y="17699"/>
                  </a:cubicBezTo>
                  <a:cubicBezTo>
                    <a:pt x="-225" y="19707"/>
                    <a:pt x="42" y="21552"/>
                    <a:pt x="308" y="20304"/>
                  </a:cubicBezTo>
                  <a:cubicBezTo>
                    <a:pt x="575" y="19056"/>
                    <a:pt x="842" y="14714"/>
                    <a:pt x="1242" y="11186"/>
                  </a:cubicBezTo>
                  <a:cubicBezTo>
                    <a:pt x="1642" y="7659"/>
                    <a:pt x="2175" y="4945"/>
                    <a:pt x="2708" y="3317"/>
                  </a:cubicBezTo>
                  <a:cubicBezTo>
                    <a:pt x="3242" y="1689"/>
                    <a:pt x="3775" y="1146"/>
                    <a:pt x="4708" y="712"/>
                  </a:cubicBezTo>
                  <a:cubicBezTo>
                    <a:pt x="5642" y="278"/>
                    <a:pt x="6975" y="-48"/>
                    <a:pt x="8975" y="6"/>
                  </a:cubicBezTo>
                  <a:cubicBezTo>
                    <a:pt x="10975" y="61"/>
                    <a:pt x="13642" y="495"/>
                    <a:pt x="15908" y="1417"/>
                  </a:cubicBezTo>
                  <a:cubicBezTo>
                    <a:pt x="18175" y="2340"/>
                    <a:pt x="20042" y="3751"/>
                    <a:pt x="20708" y="4999"/>
                  </a:cubicBezTo>
                  <a:cubicBezTo>
                    <a:pt x="21375" y="6247"/>
                    <a:pt x="20842" y="7333"/>
                    <a:pt x="19242" y="8147"/>
                  </a:cubicBezTo>
                  <a:cubicBezTo>
                    <a:pt x="17642" y="8961"/>
                    <a:pt x="14975" y="9504"/>
                    <a:pt x="12842" y="9775"/>
                  </a:cubicBezTo>
                  <a:cubicBezTo>
                    <a:pt x="10708" y="10046"/>
                    <a:pt x="9108" y="10046"/>
                    <a:pt x="7375" y="10046"/>
                  </a:cubicBezTo>
                  <a:cubicBezTo>
                    <a:pt x="5642" y="10046"/>
                    <a:pt x="3775" y="10046"/>
                    <a:pt x="3375" y="10318"/>
                  </a:cubicBezTo>
                  <a:cubicBezTo>
                    <a:pt x="2975" y="10589"/>
                    <a:pt x="4042" y="11132"/>
                    <a:pt x="5108" y="11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4307416" y="6534106"/>
              <a:ext cx="188385" cy="20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942" y="12960"/>
                  </a:moveTo>
                  <a:cubicBezTo>
                    <a:pt x="1456" y="14040"/>
                    <a:pt x="971" y="15120"/>
                    <a:pt x="728" y="16308"/>
                  </a:cubicBezTo>
                  <a:cubicBezTo>
                    <a:pt x="485" y="17496"/>
                    <a:pt x="485" y="18792"/>
                    <a:pt x="364" y="18792"/>
                  </a:cubicBezTo>
                  <a:cubicBezTo>
                    <a:pt x="243" y="18792"/>
                    <a:pt x="0" y="17496"/>
                    <a:pt x="0" y="16200"/>
                  </a:cubicBezTo>
                  <a:cubicBezTo>
                    <a:pt x="0" y="14904"/>
                    <a:pt x="243" y="13608"/>
                    <a:pt x="728" y="12420"/>
                  </a:cubicBezTo>
                  <a:cubicBezTo>
                    <a:pt x="1213" y="11232"/>
                    <a:pt x="1942" y="10152"/>
                    <a:pt x="3276" y="10044"/>
                  </a:cubicBezTo>
                  <a:cubicBezTo>
                    <a:pt x="4611" y="9936"/>
                    <a:pt x="6553" y="10800"/>
                    <a:pt x="8252" y="12744"/>
                  </a:cubicBezTo>
                  <a:cubicBezTo>
                    <a:pt x="9951" y="14688"/>
                    <a:pt x="11407" y="17712"/>
                    <a:pt x="12742" y="19440"/>
                  </a:cubicBezTo>
                  <a:cubicBezTo>
                    <a:pt x="14076" y="21168"/>
                    <a:pt x="15290" y="21600"/>
                    <a:pt x="16261" y="21276"/>
                  </a:cubicBezTo>
                  <a:cubicBezTo>
                    <a:pt x="17231" y="20952"/>
                    <a:pt x="17960" y="19872"/>
                    <a:pt x="18809" y="16200"/>
                  </a:cubicBezTo>
                  <a:cubicBezTo>
                    <a:pt x="19658" y="12528"/>
                    <a:pt x="20629" y="62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601314" y="6422305"/>
              <a:ext cx="135786" cy="27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39" fill="norm" stroke="1" extrusionOk="0">
                  <a:moveTo>
                    <a:pt x="21318" y="2711"/>
                  </a:moveTo>
                  <a:cubicBezTo>
                    <a:pt x="20986" y="1744"/>
                    <a:pt x="20653" y="777"/>
                    <a:pt x="19656" y="294"/>
                  </a:cubicBezTo>
                  <a:cubicBezTo>
                    <a:pt x="18660" y="-190"/>
                    <a:pt x="16998" y="-190"/>
                    <a:pt x="14007" y="1180"/>
                  </a:cubicBezTo>
                  <a:cubicBezTo>
                    <a:pt x="11016" y="2550"/>
                    <a:pt x="6696" y="5291"/>
                    <a:pt x="3872" y="8273"/>
                  </a:cubicBezTo>
                  <a:cubicBezTo>
                    <a:pt x="1047" y="11255"/>
                    <a:pt x="-282" y="14479"/>
                    <a:pt x="50" y="16735"/>
                  </a:cubicBezTo>
                  <a:cubicBezTo>
                    <a:pt x="383" y="18992"/>
                    <a:pt x="2376" y="20282"/>
                    <a:pt x="5533" y="20846"/>
                  </a:cubicBezTo>
                  <a:cubicBezTo>
                    <a:pt x="8690" y="21410"/>
                    <a:pt x="13010" y="21249"/>
                    <a:pt x="17330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776146" y="6518962"/>
              <a:ext cx="221304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26" fill="norm" stroke="1" extrusionOk="0">
                  <a:moveTo>
                    <a:pt x="1759" y="372"/>
                  </a:moveTo>
                  <a:cubicBezTo>
                    <a:pt x="2788" y="49"/>
                    <a:pt x="3817" y="-273"/>
                    <a:pt x="4742" y="372"/>
                  </a:cubicBezTo>
                  <a:cubicBezTo>
                    <a:pt x="5668" y="1017"/>
                    <a:pt x="6491" y="2628"/>
                    <a:pt x="7108" y="5369"/>
                  </a:cubicBezTo>
                  <a:cubicBezTo>
                    <a:pt x="7725" y="8109"/>
                    <a:pt x="8137" y="11978"/>
                    <a:pt x="7211" y="14879"/>
                  </a:cubicBezTo>
                  <a:cubicBezTo>
                    <a:pt x="6285" y="17781"/>
                    <a:pt x="4022" y="19715"/>
                    <a:pt x="2479" y="20037"/>
                  </a:cubicBezTo>
                  <a:cubicBezTo>
                    <a:pt x="937" y="20360"/>
                    <a:pt x="114" y="19070"/>
                    <a:pt x="11" y="17620"/>
                  </a:cubicBezTo>
                  <a:cubicBezTo>
                    <a:pt x="-92" y="16169"/>
                    <a:pt x="525" y="14557"/>
                    <a:pt x="2274" y="12139"/>
                  </a:cubicBezTo>
                  <a:cubicBezTo>
                    <a:pt x="4022" y="9721"/>
                    <a:pt x="6902" y="6497"/>
                    <a:pt x="9268" y="4402"/>
                  </a:cubicBezTo>
                  <a:cubicBezTo>
                    <a:pt x="11634" y="2306"/>
                    <a:pt x="13485" y="1339"/>
                    <a:pt x="14205" y="1823"/>
                  </a:cubicBezTo>
                  <a:cubicBezTo>
                    <a:pt x="14925" y="2306"/>
                    <a:pt x="14514" y="4240"/>
                    <a:pt x="13794" y="6820"/>
                  </a:cubicBezTo>
                  <a:cubicBezTo>
                    <a:pt x="13074" y="9399"/>
                    <a:pt x="12045" y="12623"/>
                    <a:pt x="11531" y="15040"/>
                  </a:cubicBezTo>
                  <a:cubicBezTo>
                    <a:pt x="11017" y="17458"/>
                    <a:pt x="11017" y="19070"/>
                    <a:pt x="11531" y="20037"/>
                  </a:cubicBezTo>
                  <a:cubicBezTo>
                    <a:pt x="12045" y="21005"/>
                    <a:pt x="13074" y="21327"/>
                    <a:pt x="14822" y="21005"/>
                  </a:cubicBezTo>
                  <a:cubicBezTo>
                    <a:pt x="16571" y="20682"/>
                    <a:pt x="19039" y="19715"/>
                    <a:pt x="21508" y="1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029199" y="6419806"/>
              <a:ext cx="1068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6231" y="0"/>
                  </a:moveTo>
                  <a:cubicBezTo>
                    <a:pt x="8723" y="126"/>
                    <a:pt x="11215" y="253"/>
                    <a:pt x="13915" y="1453"/>
                  </a:cubicBezTo>
                  <a:cubicBezTo>
                    <a:pt x="16615" y="2653"/>
                    <a:pt x="19523" y="4926"/>
                    <a:pt x="20562" y="7200"/>
                  </a:cubicBezTo>
                  <a:cubicBezTo>
                    <a:pt x="21600" y="9474"/>
                    <a:pt x="20769" y="11747"/>
                    <a:pt x="17031" y="14147"/>
                  </a:cubicBezTo>
                  <a:cubicBezTo>
                    <a:pt x="13292" y="16547"/>
                    <a:pt x="6646" y="190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378449" y="654680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397499" y="667380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816599" y="6369006"/>
              <a:ext cx="349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9426"/>
                    <a:pt x="2356" y="17253"/>
                    <a:pt x="3796" y="14060"/>
                  </a:cubicBezTo>
                  <a:cubicBezTo>
                    <a:pt x="5236" y="10868"/>
                    <a:pt x="6938" y="6657"/>
                    <a:pt x="7855" y="3940"/>
                  </a:cubicBezTo>
                  <a:cubicBezTo>
                    <a:pt x="8771" y="1223"/>
                    <a:pt x="8902" y="0"/>
                    <a:pt x="8771" y="0"/>
                  </a:cubicBezTo>
                  <a:cubicBezTo>
                    <a:pt x="8640" y="0"/>
                    <a:pt x="8247" y="1223"/>
                    <a:pt x="7724" y="3804"/>
                  </a:cubicBezTo>
                  <a:cubicBezTo>
                    <a:pt x="7200" y="6385"/>
                    <a:pt x="6545" y="10325"/>
                    <a:pt x="6218" y="12634"/>
                  </a:cubicBezTo>
                  <a:cubicBezTo>
                    <a:pt x="5891" y="14943"/>
                    <a:pt x="5891" y="15623"/>
                    <a:pt x="6153" y="16166"/>
                  </a:cubicBezTo>
                  <a:cubicBezTo>
                    <a:pt x="6415" y="16709"/>
                    <a:pt x="6938" y="17117"/>
                    <a:pt x="7527" y="17253"/>
                  </a:cubicBezTo>
                  <a:cubicBezTo>
                    <a:pt x="8116" y="17389"/>
                    <a:pt x="8771" y="17253"/>
                    <a:pt x="10015" y="16030"/>
                  </a:cubicBezTo>
                  <a:cubicBezTo>
                    <a:pt x="11258" y="14808"/>
                    <a:pt x="13091" y="12498"/>
                    <a:pt x="14531" y="9985"/>
                  </a:cubicBezTo>
                  <a:cubicBezTo>
                    <a:pt x="15971" y="7472"/>
                    <a:pt x="17018" y="4755"/>
                    <a:pt x="17607" y="2989"/>
                  </a:cubicBezTo>
                  <a:cubicBezTo>
                    <a:pt x="18196" y="1223"/>
                    <a:pt x="18327" y="408"/>
                    <a:pt x="18327" y="408"/>
                  </a:cubicBezTo>
                  <a:cubicBezTo>
                    <a:pt x="18327" y="408"/>
                    <a:pt x="18196" y="1223"/>
                    <a:pt x="18196" y="3125"/>
                  </a:cubicBezTo>
                  <a:cubicBezTo>
                    <a:pt x="18196" y="5026"/>
                    <a:pt x="18327" y="8015"/>
                    <a:pt x="18589" y="9985"/>
                  </a:cubicBezTo>
                  <a:cubicBezTo>
                    <a:pt x="18851" y="11955"/>
                    <a:pt x="19244" y="12906"/>
                    <a:pt x="19767" y="13449"/>
                  </a:cubicBezTo>
                  <a:cubicBezTo>
                    <a:pt x="20291" y="13992"/>
                    <a:pt x="20945" y="14128"/>
                    <a:pt x="21600" y="14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210299" y="650235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389654" y="6230632"/>
              <a:ext cx="258433" cy="41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61" fill="norm" stroke="1" extrusionOk="0">
                  <a:moveTo>
                    <a:pt x="20775" y="3254"/>
                  </a:moveTo>
                  <a:cubicBezTo>
                    <a:pt x="21124" y="2146"/>
                    <a:pt x="21472" y="1039"/>
                    <a:pt x="21124" y="485"/>
                  </a:cubicBezTo>
                  <a:cubicBezTo>
                    <a:pt x="20775" y="-69"/>
                    <a:pt x="19730" y="-69"/>
                    <a:pt x="17466" y="97"/>
                  </a:cubicBezTo>
                  <a:cubicBezTo>
                    <a:pt x="15201" y="263"/>
                    <a:pt x="11717" y="596"/>
                    <a:pt x="9453" y="817"/>
                  </a:cubicBezTo>
                  <a:cubicBezTo>
                    <a:pt x="7188" y="1039"/>
                    <a:pt x="6143" y="1149"/>
                    <a:pt x="5185" y="1316"/>
                  </a:cubicBezTo>
                  <a:cubicBezTo>
                    <a:pt x="4227" y="1482"/>
                    <a:pt x="3356" y="1703"/>
                    <a:pt x="2833" y="2091"/>
                  </a:cubicBezTo>
                  <a:cubicBezTo>
                    <a:pt x="2311" y="2479"/>
                    <a:pt x="2137" y="3033"/>
                    <a:pt x="2311" y="4473"/>
                  </a:cubicBezTo>
                  <a:cubicBezTo>
                    <a:pt x="2485" y="5913"/>
                    <a:pt x="3007" y="8239"/>
                    <a:pt x="2659" y="10953"/>
                  </a:cubicBezTo>
                  <a:cubicBezTo>
                    <a:pt x="2311" y="13666"/>
                    <a:pt x="1091" y="16768"/>
                    <a:pt x="482" y="18596"/>
                  </a:cubicBezTo>
                  <a:cubicBezTo>
                    <a:pt x="-128" y="20423"/>
                    <a:pt x="-128" y="20977"/>
                    <a:pt x="307" y="21254"/>
                  </a:cubicBezTo>
                  <a:cubicBezTo>
                    <a:pt x="743" y="21531"/>
                    <a:pt x="1614" y="21531"/>
                    <a:pt x="4575" y="21254"/>
                  </a:cubicBezTo>
                  <a:cubicBezTo>
                    <a:pt x="7537" y="20977"/>
                    <a:pt x="12588" y="20423"/>
                    <a:pt x="15549" y="20036"/>
                  </a:cubicBezTo>
                  <a:cubicBezTo>
                    <a:pt x="18511" y="19648"/>
                    <a:pt x="19382" y="19426"/>
                    <a:pt x="20253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426199" y="646425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800"/>
                    <a:pt x="5184" y="12000"/>
                    <a:pt x="8784" y="8400"/>
                  </a:cubicBezTo>
                  <a:cubicBezTo>
                    <a:pt x="12384" y="4800"/>
                    <a:pt x="1699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706070" y="6256590"/>
              <a:ext cx="240831" cy="34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1" fill="norm" stroke="1" extrusionOk="0">
                  <a:moveTo>
                    <a:pt x="21558" y="1481"/>
                  </a:moveTo>
                  <a:cubicBezTo>
                    <a:pt x="19853" y="681"/>
                    <a:pt x="18147" y="-119"/>
                    <a:pt x="15495" y="14"/>
                  </a:cubicBezTo>
                  <a:cubicBezTo>
                    <a:pt x="12842" y="148"/>
                    <a:pt x="9242" y="1214"/>
                    <a:pt x="6874" y="2548"/>
                  </a:cubicBezTo>
                  <a:cubicBezTo>
                    <a:pt x="4505" y="3881"/>
                    <a:pt x="3369" y="5481"/>
                    <a:pt x="2516" y="7814"/>
                  </a:cubicBezTo>
                  <a:cubicBezTo>
                    <a:pt x="1663" y="10148"/>
                    <a:pt x="1095" y="13214"/>
                    <a:pt x="716" y="15081"/>
                  </a:cubicBezTo>
                  <a:cubicBezTo>
                    <a:pt x="337" y="16948"/>
                    <a:pt x="147" y="17614"/>
                    <a:pt x="53" y="18281"/>
                  </a:cubicBezTo>
                  <a:cubicBezTo>
                    <a:pt x="-42" y="18948"/>
                    <a:pt x="-42" y="19614"/>
                    <a:pt x="337" y="20148"/>
                  </a:cubicBezTo>
                  <a:cubicBezTo>
                    <a:pt x="716" y="20681"/>
                    <a:pt x="1474" y="21081"/>
                    <a:pt x="4411" y="21281"/>
                  </a:cubicBezTo>
                  <a:cubicBezTo>
                    <a:pt x="7347" y="21481"/>
                    <a:pt x="12463" y="21481"/>
                    <a:pt x="17579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949016" y="6272637"/>
              <a:ext cx="235142" cy="30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9" fill="norm" stroke="1" extrusionOk="0">
                  <a:moveTo>
                    <a:pt x="386" y="9529"/>
                  </a:moveTo>
                  <a:cubicBezTo>
                    <a:pt x="386" y="12979"/>
                    <a:pt x="386" y="16429"/>
                    <a:pt x="289" y="18529"/>
                  </a:cubicBezTo>
                  <a:cubicBezTo>
                    <a:pt x="193" y="20629"/>
                    <a:pt x="0" y="21379"/>
                    <a:pt x="0" y="21304"/>
                  </a:cubicBezTo>
                  <a:cubicBezTo>
                    <a:pt x="0" y="21229"/>
                    <a:pt x="193" y="20329"/>
                    <a:pt x="868" y="17404"/>
                  </a:cubicBezTo>
                  <a:cubicBezTo>
                    <a:pt x="1543" y="14479"/>
                    <a:pt x="2700" y="9529"/>
                    <a:pt x="3471" y="6604"/>
                  </a:cubicBezTo>
                  <a:cubicBezTo>
                    <a:pt x="4243" y="3679"/>
                    <a:pt x="4629" y="2779"/>
                    <a:pt x="4821" y="2779"/>
                  </a:cubicBezTo>
                  <a:cubicBezTo>
                    <a:pt x="5014" y="2779"/>
                    <a:pt x="5014" y="3679"/>
                    <a:pt x="5496" y="6079"/>
                  </a:cubicBezTo>
                  <a:cubicBezTo>
                    <a:pt x="5979" y="8479"/>
                    <a:pt x="6943" y="12379"/>
                    <a:pt x="7907" y="15079"/>
                  </a:cubicBezTo>
                  <a:cubicBezTo>
                    <a:pt x="8871" y="17779"/>
                    <a:pt x="9836" y="19279"/>
                    <a:pt x="10896" y="19954"/>
                  </a:cubicBezTo>
                  <a:cubicBezTo>
                    <a:pt x="11957" y="20629"/>
                    <a:pt x="13114" y="20479"/>
                    <a:pt x="14464" y="19204"/>
                  </a:cubicBezTo>
                  <a:cubicBezTo>
                    <a:pt x="15814" y="17929"/>
                    <a:pt x="17357" y="15529"/>
                    <a:pt x="18611" y="12604"/>
                  </a:cubicBezTo>
                  <a:cubicBezTo>
                    <a:pt x="19864" y="9679"/>
                    <a:pt x="20829" y="6229"/>
                    <a:pt x="21214" y="3904"/>
                  </a:cubicBezTo>
                  <a:cubicBezTo>
                    <a:pt x="21600" y="1579"/>
                    <a:pt x="21407" y="379"/>
                    <a:pt x="21021" y="79"/>
                  </a:cubicBezTo>
                  <a:cubicBezTo>
                    <a:pt x="20636" y="-221"/>
                    <a:pt x="20057" y="379"/>
                    <a:pt x="19768" y="1054"/>
                  </a:cubicBezTo>
                  <a:cubicBezTo>
                    <a:pt x="19479" y="1729"/>
                    <a:pt x="19479" y="2479"/>
                    <a:pt x="19479" y="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131049" y="6210256"/>
              <a:ext cx="27770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8345" y="1184"/>
                  </a:moveTo>
                  <a:cubicBezTo>
                    <a:pt x="8836" y="789"/>
                    <a:pt x="9327" y="395"/>
                    <a:pt x="10800" y="197"/>
                  </a:cubicBezTo>
                  <a:cubicBezTo>
                    <a:pt x="12273" y="0"/>
                    <a:pt x="14727" y="0"/>
                    <a:pt x="16364" y="0"/>
                  </a:cubicBezTo>
                  <a:cubicBezTo>
                    <a:pt x="18000" y="0"/>
                    <a:pt x="18818" y="0"/>
                    <a:pt x="19636" y="148"/>
                  </a:cubicBezTo>
                  <a:cubicBezTo>
                    <a:pt x="20455" y="296"/>
                    <a:pt x="21273" y="592"/>
                    <a:pt x="21436" y="1479"/>
                  </a:cubicBezTo>
                  <a:cubicBezTo>
                    <a:pt x="21600" y="2367"/>
                    <a:pt x="21109" y="3847"/>
                    <a:pt x="20864" y="6016"/>
                  </a:cubicBezTo>
                  <a:cubicBezTo>
                    <a:pt x="20618" y="8186"/>
                    <a:pt x="20618" y="11047"/>
                    <a:pt x="20700" y="12970"/>
                  </a:cubicBezTo>
                  <a:cubicBezTo>
                    <a:pt x="20782" y="14893"/>
                    <a:pt x="20945" y="15879"/>
                    <a:pt x="21027" y="16619"/>
                  </a:cubicBezTo>
                  <a:cubicBezTo>
                    <a:pt x="21109" y="17359"/>
                    <a:pt x="21109" y="17852"/>
                    <a:pt x="20700" y="18148"/>
                  </a:cubicBezTo>
                  <a:cubicBezTo>
                    <a:pt x="20291" y="18444"/>
                    <a:pt x="19473" y="18542"/>
                    <a:pt x="16936" y="18690"/>
                  </a:cubicBezTo>
                  <a:cubicBezTo>
                    <a:pt x="14400" y="18838"/>
                    <a:pt x="10145" y="19036"/>
                    <a:pt x="7036" y="19529"/>
                  </a:cubicBezTo>
                  <a:cubicBezTo>
                    <a:pt x="3927" y="20022"/>
                    <a:pt x="1964" y="20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490883" y="4553269"/>
              <a:ext cx="3977218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598" y="12919"/>
                  </a:moveTo>
                  <a:cubicBezTo>
                    <a:pt x="437" y="11239"/>
                    <a:pt x="276" y="9559"/>
                    <a:pt x="167" y="7999"/>
                  </a:cubicBezTo>
                  <a:cubicBezTo>
                    <a:pt x="57" y="6439"/>
                    <a:pt x="0" y="4999"/>
                    <a:pt x="0" y="4279"/>
                  </a:cubicBezTo>
                  <a:cubicBezTo>
                    <a:pt x="0" y="3559"/>
                    <a:pt x="57" y="3559"/>
                    <a:pt x="184" y="4279"/>
                  </a:cubicBezTo>
                  <a:cubicBezTo>
                    <a:pt x="310" y="4999"/>
                    <a:pt x="506" y="6439"/>
                    <a:pt x="839" y="7279"/>
                  </a:cubicBezTo>
                  <a:cubicBezTo>
                    <a:pt x="1173" y="8119"/>
                    <a:pt x="1644" y="8359"/>
                    <a:pt x="2121" y="7999"/>
                  </a:cubicBezTo>
                  <a:cubicBezTo>
                    <a:pt x="2598" y="7639"/>
                    <a:pt x="3081" y="6679"/>
                    <a:pt x="3552" y="5719"/>
                  </a:cubicBezTo>
                  <a:cubicBezTo>
                    <a:pt x="4023" y="4759"/>
                    <a:pt x="4483" y="3799"/>
                    <a:pt x="4891" y="3079"/>
                  </a:cubicBezTo>
                  <a:cubicBezTo>
                    <a:pt x="5299" y="2359"/>
                    <a:pt x="5656" y="1879"/>
                    <a:pt x="6047" y="1519"/>
                  </a:cubicBezTo>
                  <a:cubicBezTo>
                    <a:pt x="6437" y="1159"/>
                    <a:pt x="6863" y="919"/>
                    <a:pt x="7271" y="679"/>
                  </a:cubicBezTo>
                  <a:cubicBezTo>
                    <a:pt x="7679" y="439"/>
                    <a:pt x="8070" y="199"/>
                    <a:pt x="8489" y="79"/>
                  </a:cubicBezTo>
                  <a:cubicBezTo>
                    <a:pt x="8909" y="-41"/>
                    <a:pt x="9357" y="-41"/>
                    <a:pt x="9777" y="199"/>
                  </a:cubicBezTo>
                  <a:cubicBezTo>
                    <a:pt x="10196" y="439"/>
                    <a:pt x="10587" y="919"/>
                    <a:pt x="11001" y="1399"/>
                  </a:cubicBezTo>
                  <a:cubicBezTo>
                    <a:pt x="11415" y="1879"/>
                    <a:pt x="11852" y="2359"/>
                    <a:pt x="12254" y="2959"/>
                  </a:cubicBezTo>
                  <a:cubicBezTo>
                    <a:pt x="12657" y="3559"/>
                    <a:pt x="13024" y="4279"/>
                    <a:pt x="13404" y="4879"/>
                  </a:cubicBezTo>
                  <a:cubicBezTo>
                    <a:pt x="13783" y="5479"/>
                    <a:pt x="14174" y="5959"/>
                    <a:pt x="14559" y="6439"/>
                  </a:cubicBezTo>
                  <a:cubicBezTo>
                    <a:pt x="14944" y="6919"/>
                    <a:pt x="15323" y="7399"/>
                    <a:pt x="15686" y="7999"/>
                  </a:cubicBezTo>
                  <a:cubicBezTo>
                    <a:pt x="16048" y="8599"/>
                    <a:pt x="16393" y="9319"/>
                    <a:pt x="16812" y="9919"/>
                  </a:cubicBezTo>
                  <a:cubicBezTo>
                    <a:pt x="17232" y="10519"/>
                    <a:pt x="17726" y="10999"/>
                    <a:pt x="18163" y="11479"/>
                  </a:cubicBezTo>
                  <a:cubicBezTo>
                    <a:pt x="18600" y="11959"/>
                    <a:pt x="18979" y="12439"/>
                    <a:pt x="19399" y="13159"/>
                  </a:cubicBezTo>
                  <a:cubicBezTo>
                    <a:pt x="19818" y="13879"/>
                    <a:pt x="20278" y="14839"/>
                    <a:pt x="20652" y="16279"/>
                  </a:cubicBezTo>
                  <a:cubicBezTo>
                    <a:pt x="21025" y="17719"/>
                    <a:pt x="21313" y="19639"/>
                    <a:pt x="2160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825316" y="4789781"/>
              <a:ext cx="251885" cy="40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943"/>
                  </a:moveTo>
                  <a:cubicBezTo>
                    <a:pt x="20692" y="1261"/>
                    <a:pt x="19785" y="579"/>
                    <a:pt x="18877" y="238"/>
                  </a:cubicBezTo>
                  <a:cubicBezTo>
                    <a:pt x="17970" y="-103"/>
                    <a:pt x="17062" y="-103"/>
                    <a:pt x="14975" y="409"/>
                  </a:cubicBezTo>
                  <a:cubicBezTo>
                    <a:pt x="12887" y="920"/>
                    <a:pt x="9620" y="1943"/>
                    <a:pt x="6988" y="3194"/>
                  </a:cubicBezTo>
                  <a:cubicBezTo>
                    <a:pt x="4356" y="4444"/>
                    <a:pt x="2360" y="5922"/>
                    <a:pt x="1271" y="8310"/>
                  </a:cubicBezTo>
                  <a:cubicBezTo>
                    <a:pt x="182" y="10697"/>
                    <a:pt x="0" y="13994"/>
                    <a:pt x="0" y="16154"/>
                  </a:cubicBezTo>
                  <a:cubicBezTo>
                    <a:pt x="0" y="18314"/>
                    <a:pt x="182" y="19337"/>
                    <a:pt x="635" y="20133"/>
                  </a:cubicBezTo>
                  <a:cubicBezTo>
                    <a:pt x="1089" y="20929"/>
                    <a:pt x="1815" y="21497"/>
                    <a:pt x="4901" y="21497"/>
                  </a:cubicBezTo>
                  <a:cubicBezTo>
                    <a:pt x="7987" y="21497"/>
                    <a:pt x="13432" y="20929"/>
                    <a:pt x="18877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854949" y="5020362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29" y="12582"/>
                    <a:pt x="5657" y="4867"/>
                    <a:pt x="9257" y="1782"/>
                  </a:cubicBezTo>
                  <a:cubicBezTo>
                    <a:pt x="12857" y="-1304"/>
                    <a:pt x="1722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236958" y="4782783"/>
              <a:ext cx="240293" cy="39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4" fill="norm" stroke="1" extrusionOk="0">
                  <a:moveTo>
                    <a:pt x="21510" y="960"/>
                  </a:moveTo>
                  <a:cubicBezTo>
                    <a:pt x="20752" y="617"/>
                    <a:pt x="19994" y="274"/>
                    <a:pt x="18668" y="102"/>
                  </a:cubicBezTo>
                  <a:cubicBezTo>
                    <a:pt x="17342" y="-69"/>
                    <a:pt x="15447" y="-69"/>
                    <a:pt x="12794" y="445"/>
                  </a:cubicBezTo>
                  <a:cubicBezTo>
                    <a:pt x="10142" y="960"/>
                    <a:pt x="6731" y="1988"/>
                    <a:pt x="4742" y="2731"/>
                  </a:cubicBezTo>
                  <a:cubicBezTo>
                    <a:pt x="2752" y="3474"/>
                    <a:pt x="2184" y="3931"/>
                    <a:pt x="1899" y="5417"/>
                  </a:cubicBezTo>
                  <a:cubicBezTo>
                    <a:pt x="1615" y="6902"/>
                    <a:pt x="1615" y="9417"/>
                    <a:pt x="1331" y="11988"/>
                  </a:cubicBezTo>
                  <a:cubicBezTo>
                    <a:pt x="1047" y="14560"/>
                    <a:pt x="478" y="17188"/>
                    <a:pt x="194" y="18788"/>
                  </a:cubicBezTo>
                  <a:cubicBezTo>
                    <a:pt x="-90" y="20388"/>
                    <a:pt x="-90" y="20960"/>
                    <a:pt x="384" y="21245"/>
                  </a:cubicBezTo>
                  <a:cubicBezTo>
                    <a:pt x="857" y="21531"/>
                    <a:pt x="1805" y="21531"/>
                    <a:pt x="4647" y="21474"/>
                  </a:cubicBezTo>
                  <a:cubicBezTo>
                    <a:pt x="7489" y="21417"/>
                    <a:pt x="12226" y="21302"/>
                    <a:pt x="16963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541842" y="4906061"/>
              <a:ext cx="183059" cy="28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5" fill="norm" stroke="1" extrusionOk="0">
                  <a:moveTo>
                    <a:pt x="21472" y="1137"/>
                  </a:moveTo>
                  <a:cubicBezTo>
                    <a:pt x="17996" y="501"/>
                    <a:pt x="14520" y="-134"/>
                    <a:pt x="11169" y="25"/>
                  </a:cubicBezTo>
                  <a:cubicBezTo>
                    <a:pt x="7817" y="184"/>
                    <a:pt x="4589" y="1137"/>
                    <a:pt x="2727" y="2010"/>
                  </a:cubicBezTo>
                  <a:cubicBezTo>
                    <a:pt x="865" y="2884"/>
                    <a:pt x="369" y="3678"/>
                    <a:pt x="120" y="4472"/>
                  </a:cubicBezTo>
                  <a:cubicBezTo>
                    <a:pt x="-128" y="5266"/>
                    <a:pt x="-128" y="6060"/>
                    <a:pt x="1486" y="7172"/>
                  </a:cubicBezTo>
                  <a:cubicBezTo>
                    <a:pt x="3100" y="8284"/>
                    <a:pt x="6327" y="9713"/>
                    <a:pt x="9058" y="11142"/>
                  </a:cubicBezTo>
                  <a:cubicBezTo>
                    <a:pt x="11789" y="12572"/>
                    <a:pt x="14024" y="14001"/>
                    <a:pt x="15141" y="15113"/>
                  </a:cubicBezTo>
                  <a:cubicBezTo>
                    <a:pt x="16258" y="16225"/>
                    <a:pt x="16258" y="17019"/>
                    <a:pt x="15141" y="17972"/>
                  </a:cubicBezTo>
                  <a:cubicBezTo>
                    <a:pt x="14024" y="18925"/>
                    <a:pt x="11789" y="20037"/>
                    <a:pt x="10051" y="20672"/>
                  </a:cubicBezTo>
                  <a:cubicBezTo>
                    <a:pt x="8313" y="21307"/>
                    <a:pt x="7072" y="21466"/>
                    <a:pt x="5831" y="21387"/>
                  </a:cubicBezTo>
                  <a:cubicBezTo>
                    <a:pt x="4589" y="21307"/>
                    <a:pt x="3348" y="20990"/>
                    <a:pt x="2851" y="20116"/>
                  </a:cubicBezTo>
                  <a:cubicBezTo>
                    <a:pt x="2355" y="19242"/>
                    <a:pt x="2603" y="17813"/>
                    <a:pt x="2851" y="16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8699499" y="4748294"/>
              <a:ext cx="209551" cy="1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861"/>
                  </a:moveTo>
                  <a:cubicBezTo>
                    <a:pt x="655" y="2644"/>
                    <a:pt x="1309" y="1427"/>
                    <a:pt x="2945" y="667"/>
                  </a:cubicBezTo>
                  <a:cubicBezTo>
                    <a:pt x="4582" y="-94"/>
                    <a:pt x="7200" y="-398"/>
                    <a:pt x="9055" y="819"/>
                  </a:cubicBezTo>
                  <a:cubicBezTo>
                    <a:pt x="10909" y="2036"/>
                    <a:pt x="12000" y="4774"/>
                    <a:pt x="12109" y="7512"/>
                  </a:cubicBezTo>
                  <a:cubicBezTo>
                    <a:pt x="12218" y="10250"/>
                    <a:pt x="11345" y="12988"/>
                    <a:pt x="10145" y="15270"/>
                  </a:cubicBezTo>
                  <a:cubicBezTo>
                    <a:pt x="8945" y="17551"/>
                    <a:pt x="7418" y="19377"/>
                    <a:pt x="7309" y="20289"/>
                  </a:cubicBezTo>
                  <a:cubicBezTo>
                    <a:pt x="7200" y="21202"/>
                    <a:pt x="8509" y="21202"/>
                    <a:pt x="11127" y="21050"/>
                  </a:cubicBezTo>
                  <a:cubicBezTo>
                    <a:pt x="13745" y="20898"/>
                    <a:pt x="17673" y="20594"/>
                    <a:pt x="21600" y="20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915399" y="4776439"/>
              <a:ext cx="249478" cy="4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42" fill="norm" stroke="1" extrusionOk="0">
                  <a:moveTo>
                    <a:pt x="1089" y="1670"/>
                  </a:moveTo>
                  <a:cubicBezTo>
                    <a:pt x="4719" y="1094"/>
                    <a:pt x="8350" y="518"/>
                    <a:pt x="11072" y="230"/>
                  </a:cubicBezTo>
                  <a:cubicBezTo>
                    <a:pt x="13795" y="-58"/>
                    <a:pt x="15610" y="-58"/>
                    <a:pt x="16790" y="134"/>
                  </a:cubicBezTo>
                  <a:cubicBezTo>
                    <a:pt x="17970" y="326"/>
                    <a:pt x="18514" y="710"/>
                    <a:pt x="18605" y="1862"/>
                  </a:cubicBezTo>
                  <a:cubicBezTo>
                    <a:pt x="18696" y="3014"/>
                    <a:pt x="18333" y="4934"/>
                    <a:pt x="18061" y="6998"/>
                  </a:cubicBezTo>
                  <a:cubicBezTo>
                    <a:pt x="17788" y="9062"/>
                    <a:pt x="17607" y="11270"/>
                    <a:pt x="18151" y="13286"/>
                  </a:cubicBezTo>
                  <a:cubicBezTo>
                    <a:pt x="18696" y="15302"/>
                    <a:pt x="19966" y="17126"/>
                    <a:pt x="20692" y="18278"/>
                  </a:cubicBezTo>
                  <a:cubicBezTo>
                    <a:pt x="21418" y="19430"/>
                    <a:pt x="21600" y="19910"/>
                    <a:pt x="21146" y="20198"/>
                  </a:cubicBezTo>
                  <a:cubicBezTo>
                    <a:pt x="20692" y="20486"/>
                    <a:pt x="19603" y="20582"/>
                    <a:pt x="15973" y="20774"/>
                  </a:cubicBezTo>
                  <a:cubicBezTo>
                    <a:pt x="12343" y="20966"/>
                    <a:pt x="6171" y="21254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096249" y="5664156"/>
              <a:ext cx="177801" cy="35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1029" y="3411"/>
                    <a:pt x="2057" y="6821"/>
                    <a:pt x="3857" y="9853"/>
                  </a:cubicBezTo>
                  <a:cubicBezTo>
                    <a:pt x="5657" y="12884"/>
                    <a:pt x="8229" y="15537"/>
                    <a:pt x="9900" y="17305"/>
                  </a:cubicBezTo>
                  <a:cubicBezTo>
                    <a:pt x="11571" y="19074"/>
                    <a:pt x="12343" y="19958"/>
                    <a:pt x="13243" y="20589"/>
                  </a:cubicBezTo>
                  <a:cubicBezTo>
                    <a:pt x="14143" y="21221"/>
                    <a:pt x="15171" y="21600"/>
                    <a:pt x="16071" y="21347"/>
                  </a:cubicBezTo>
                  <a:cubicBezTo>
                    <a:pt x="16971" y="21095"/>
                    <a:pt x="17743" y="20211"/>
                    <a:pt x="18386" y="18063"/>
                  </a:cubicBezTo>
                  <a:cubicBezTo>
                    <a:pt x="19029" y="15916"/>
                    <a:pt x="19543" y="12505"/>
                    <a:pt x="19671" y="10042"/>
                  </a:cubicBezTo>
                  <a:cubicBezTo>
                    <a:pt x="19800" y="7579"/>
                    <a:pt x="19543" y="6063"/>
                    <a:pt x="19414" y="4989"/>
                  </a:cubicBezTo>
                  <a:cubicBezTo>
                    <a:pt x="19286" y="3916"/>
                    <a:pt x="19286" y="3284"/>
                    <a:pt x="19671" y="3221"/>
                  </a:cubicBezTo>
                  <a:cubicBezTo>
                    <a:pt x="20057" y="3158"/>
                    <a:pt x="20829" y="3663"/>
                    <a:pt x="21600" y="4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342689" y="5840529"/>
              <a:ext cx="172662" cy="15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32" fill="norm" stroke="1" extrusionOk="0">
                  <a:moveTo>
                    <a:pt x="15955" y="1018"/>
                  </a:moveTo>
                  <a:cubicBezTo>
                    <a:pt x="14638" y="187"/>
                    <a:pt x="13321" y="-644"/>
                    <a:pt x="10819" y="741"/>
                  </a:cubicBezTo>
                  <a:cubicBezTo>
                    <a:pt x="8316" y="2125"/>
                    <a:pt x="4628" y="5725"/>
                    <a:pt x="2521" y="9048"/>
                  </a:cubicBezTo>
                  <a:cubicBezTo>
                    <a:pt x="414" y="12371"/>
                    <a:pt x="-113" y="15418"/>
                    <a:pt x="19" y="17494"/>
                  </a:cubicBezTo>
                  <a:cubicBezTo>
                    <a:pt x="150" y="19571"/>
                    <a:pt x="941" y="20679"/>
                    <a:pt x="1863" y="20818"/>
                  </a:cubicBezTo>
                  <a:cubicBezTo>
                    <a:pt x="2785" y="20956"/>
                    <a:pt x="3838" y="20125"/>
                    <a:pt x="5155" y="18325"/>
                  </a:cubicBezTo>
                  <a:cubicBezTo>
                    <a:pt x="6472" y="16525"/>
                    <a:pt x="8053" y="13756"/>
                    <a:pt x="9107" y="11679"/>
                  </a:cubicBezTo>
                  <a:cubicBezTo>
                    <a:pt x="10160" y="9602"/>
                    <a:pt x="10687" y="8218"/>
                    <a:pt x="10819" y="8494"/>
                  </a:cubicBezTo>
                  <a:cubicBezTo>
                    <a:pt x="10950" y="8771"/>
                    <a:pt x="10687" y="10710"/>
                    <a:pt x="12399" y="12787"/>
                  </a:cubicBezTo>
                  <a:cubicBezTo>
                    <a:pt x="14111" y="14864"/>
                    <a:pt x="17799" y="17079"/>
                    <a:pt x="21487" y="19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559799" y="5740356"/>
              <a:ext cx="196851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68"/>
                  </a:moveTo>
                  <a:cubicBezTo>
                    <a:pt x="1161" y="7987"/>
                    <a:pt x="2323" y="7805"/>
                    <a:pt x="3948" y="8622"/>
                  </a:cubicBezTo>
                  <a:cubicBezTo>
                    <a:pt x="5574" y="9439"/>
                    <a:pt x="7665" y="11254"/>
                    <a:pt x="8942" y="13341"/>
                  </a:cubicBezTo>
                  <a:cubicBezTo>
                    <a:pt x="10219" y="15429"/>
                    <a:pt x="10684" y="17788"/>
                    <a:pt x="10452" y="19331"/>
                  </a:cubicBezTo>
                  <a:cubicBezTo>
                    <a:pt x="10219" y="20874"/>
                    <a:pt x="9290" y="21600"/>
                    <a:pt x="8361" y="21600"/>
                  </a:cubicBezTo>
                  <a:cubicBezTo>
                    <a:pt x="7432" y="21600"/>
                    <a:pt x="6503" y="20874"/>
                    <a:pt x="6387" y="18696"/>
                  </a:cubicBezTo>
                  <a:cubicBezTo>
                    <a:pt x="6271" y="16518"/>
                    <a:pt x="6968" y="12887"/>
                    <a:pt x="9639" y="9529"/>
                  </a:cubicBezTo>
                  <a:cubicBezTo>
                    <a:pt x="12310" y="6171"/>
                    <a:pt x="1695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823589" y="5659923"/>
              <a:ext cx="218812" cy="42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57" fill="norm" stroke="1" extrusionOk="0">
                  <a:moveTo>
                    <a:pt x="21065" y="860"/>
                  </a:moveTo>
                  <a:cubicBezTo>
                    <a:pt x="20046" y="430"/>
                    <a:pt x="19027" y="0"/>
                    <a:pt x="17397" y="0"/>
                  </a:cubicBezTo>
                  <a:cubicBezTo>
                    <a:pt x="15767" y="0"/>
                    <a:pt x="13525" y="430"/>
                    <a:pt x="10571" y="2310"/>
                  </a:cubicBezTo>
                  <a:cubicBezTo>
                    <a:pt x="7616" y="4191"/>
                    <a:pt x="3948" y="7522"/>
                    <a:pt x="1910" y="10639"/>
                  </a:cubicBezTo>
                  <a:cubicBezTo>
                    <a:pt x="-127" y="13755"/>
                    <a:pt x="-535" y="16657"/>
                    <a:pt x="688" y="18484"/>
                  </a:cubicBezTo>
                  <a:cubicBezTo>
                    <a:pt x="1910" y="20310"/>
                    <a:pt x="4763" y="21063"/>
                    <a:pt x="6801" y="21331"/>
                  </a:cubicBezTo>
                  <a:cubicBezTo>
                    <a:pt x="8839" y="21600"/>
                    <a:pt x="10061" y="21385"/>
                    <a:pt x="11284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016999" y="5766753"/>
              <a:ext cx="152401" cy="25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2551"/>
                  </a:moveTo>
                  <a:cubicBezTo>
                    <a:pt x="17700" y="1322"/>
                    <a:pt x="13800" y="93"/>
                    <a:pt x="10500" y="5"/>
                  </a:cubicBezTo>
                  <a:cubicBezTo>
                    <a:pt x="7200" y="-83"/>
                    <a:pt x="4500" y="971"/>
                    <a:pt x="2700" y="2376"/>
                  </a:cubicBezTo>
                  <a:cubicBezTo>
                    <a:pt x="900" y="3780"/>
                    <a:pt x="0" y="5537"/>
                    <a:pt x="1800" y="7819"/>
                  </a:cubicBezTo>
                  <a:cubicBezTo>
                    <a:pt x="3600" y="10102"/>
                    <a:pt x="8100" y="12912"/>
                    <a:pt x="10950" y="14668"/>
                  </a:cubicBezTo>
                  <a:cubicBezTo>
                    <a:pt x="13800" y="16424"/>
                    <a:pt x="15000" y="17127"/>
                    <a:pt x="15750" y="17917"/>
                  </a:cubicBezTo>
                  <a:cubicBezTo>
                    <a:pt x="16500" y="18707"/>
                    <a:pt x="16800" y="19585"/>
                    <a:pt x="16050" y="20288"/>
                  </a:cubicBezTo>
                  <a:cubicBezTo>
                    <a:pt x="15300" y="20990"/>
                    <a:pt x="13500" y="21517"/>
                    <a:pt x="10650" y="21254"/>
                  </a:cubicBezTo>
                  <a:cubicBezTo>
                    <a:pt x="7800" y="20990"/>
                    <a:pt x="3900" y="19937"/>
                    <a:pt x="0" y="18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251949" y="5632406"/>
              <a:ext cx="14221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2034" y="0"/>
                  </a:moveTo>
                  <a:cubicBezTo>
                    <a:pt x="14811" y="943"/>
                    <a:pt x="17589" y="1886"/>
                    <a:pt x="19286" y="3771"/>
                  </a:cubicBezTo>
                  <a:cubicBezTo>
                    <a:pt x="20983" y="5657"/>
                    <a:pt x="21600" y="8486"/>
                    <a:pt x="18823" y="11400"/>
                  </a:cubicBezTo>
                  <a:cubicBezTo>
                    <a:pt x="16046" y="14314"/>
                    <a:pt x="9874" y="17314"/>
                    <a:pt x="6171" y="19029"/>
                  </a:cubicBezTo>
                  <a:cubicBezTo>
                    <a:pt x="2469" y="20743"/>
                    <a:pt x="1234" y="21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8" name="Drawing"/>
          <p:cNvGrpSpPr/>
          <p:nvPr/>
        </p:nvGrpSpPr>
        <p:grpSpPr>
          <a:xfrm>
            <a:off x="984249" y="1491044"/>
            <a:ext cx="11436351" cy="7710106"/>
            <a:chOff x="-12699" y="0"/>
            <a:chExt cx="11436349" cy="7710105"/>
          </a:xfrm>
        </p:grpSpPr>
        <p:sp>
          <p:nvSpPr>
            <p:cNvPr id="2386" name="Line"/>
            <p:cNvSpPr/>
            <p:nvPr/>
          </p:nvSpPr>
          <p:spPr>
            <a:xfrm>
              <a:off x="937355" y="-1"/>
              <a:ext cx="180424" cy="71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16" fill="norm" stroke="1" extrusionOk="0">
                  <a:moveTo>
                    <a:pt x="5438" y="9047"/>
                  </a:moveTo>
                  <a:cubicBezTo>
                    <a:pt x="4948" y="9877"/>
                    <a:pt x="4457" y="10708"/>
                    <a:pt x="4579" y="12242"/>
                  </a:cubicBezTo>
                  <a:cubicBezTo>
                    <a:pt x="4702" y="13776"/>
                    <a:pt x="5438" y="16012"/>
                    <a:pt x="5929" y="17514"/>
                  </a:cubicBezTo>
                  <a:cubicBezTo>
                    <a:pt x="6420" y="19016"/>
                    <a:pt x="6666" y="19783"/>
                    <a:pt x="7034" y="20390"/>
                  </a:cubicBezTo>
                  <a:cubicBezTo>
                    <a:pt x="7402" y="20997"/>
                    <a:pt x="7893" y="21444"/>
                    <a:pt x="8138" y="21508"/>
                  </a:cubicBezTo>
                  <a:cubicBezTo>
                    <a:pt x="8384" y="21572"/>
                    <a:pt x="8384" y="21252"/>
                    <a:pt x="7770" y="20006"/>
                  </a:cubicBezTo>
                  <a:cubicBezTo>
                    <a:pt x="7157" y="18760"/>
                    <a:pt x="5929" y="16587"/>
                    <a:pt x="4825" y="14351"/>
                  </a:cubicBezTo>
                  <a:cubicBezTo>
                    <a:pt x="3720" y="12114"/>
                    <a:pt x="2738" y="9813"/>
                    <a:pt x="2248" y="7832"/>
                  </a:cubicBezTo>
                  <a:cubicBezTo>
                    <a:pt x="1757" y="5851"/>
                    <a:pt x="1757" y="4190"/>
                    <a:pt x="2493" y="3008"/>
                  </a:cubicBezTo>
                  <a:cubicBezTo>
                    <a:pt x="3229" y="1825"/>
                    <a:pt x="4702" y="1122"/>
                    <a:pt x="6052" y="675"/>
                  </a:cubicBezTo>
                  <a:cubicBezTo>
                    <a:pt x="7402" y="228"/>
                    <a:pt x="8629" y="36"/>
                    <a:pt x="9979" y="4"/>
                  </a:cubicBezTo>
                  <a:cubicBezTo>
                    <a:pt x="11329" y="-28"/>
                    <a:pt x="12802" y="100"/>
                    <a:pt x="14766" y="803"/>
                  </a:cubicBezTo>
                  <a:cubicBezTo>
                    <a:pt x="16729" y="1506"/>
                    <a:pt x="19184" y="2784"/>
                    <a:pt x="20288" y="4286"/>
                  </a:cubicBezTo>
                  <a:cubicBezTo>
                    <a:pt x="21393" y="5787"/>
                    <a:pt x="21148" y="7513"/>
                    <a:pt x="18816" y="8727"/>
                  </a:cubicBezTo>
                  <a:cubicBezTo>
                    <a:pt x="16484" y="9941"/>
                    <a:pt x="12066" y="10644"/>
                    <a:pt x="9120" y="10996"/>
                  </a:cubicBezTo>
                  <a:cubicBezTo>
                    <a:pt x="6175" y="11347"/>
                    <a:pt x="4702" y="11347"/>
                    <a:pt x="3352" y="11315"/>
                  </a:cubicBezTo>
                  <a:cubicBezTo>
                    <a:pt x="2002" y="11283"/>
                    <a:pt x="775" y="11219"/>
                    <a:pt x="284" y="11060"/>
                  </a:cubicBezTo>
                  <a:cubicBezTo>
                    <a:pt x="-207" y="10900"/>
                    <a:pt x="38" y="10644"/>
                    <a:pt x="284" y="10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40512" y="375855"/>
              <a:ext cx="231088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7" fill="norm" stroke="1" extrusionOk="0">
                  <a:moveTo>
                    <a:pt x="1998" y="11435"/>
                  </a:moveTo>
                  <a:cubicBezTo>
                    <a:pt x="1213" y="9983"/>
                    <a:pt x="427" y="8531"/>
                    <a:pt x="133" y="7351"/>
                  </a:cubicBezTo>
                  <a:cubicBezTo>
                    <a:pt x="-162" y="6171"/>
                    <a:pt x="34" y="5264"/>
                    <a:pt x="722" y="4810"/>
                  </a:cubicBezTo>
                  <a:cubicBezTo>
                    <a:pt x="1409" y="4356"/>
                    <a:pt x="2587" y="4356"/>
                    <a:pt x="4354" y="5899"/>
                  </a:cubicBezTo>
                  <a:cubicBezTo>
                    <a:pt x="6122" y="7442"/>
                    <a:pt x="8478" y="10528"/>
                    <a:pt x="9754" y="13069"/>
                  </a:cubicBezTo>
                  <a:cubicBezTo>
                    <a:pt x="11031" y="15610"/>
                    <a:pt x="11227" y="17607"/>
                    <a:pt x="11129" y="19059"/>
                  </a:cubicBezTo>
                  <a:cubicBezTo>
                    <a:pt x="11031" y="20511"/>
                    <a:pt x="10638" y="21418"/>
                    <a:pt x="10147" y="21509"/>
                  </a:cubicBezTo>
                  <a:cubicBezTo>
                    <a:pt x="9656" y="21600"/>
                    <a:pt x="9067" y="20874"/>
                    <a:pt x="8871" y="18514"/>
                  </a:cubicBezTo>
                  <a:cubicBezTo>
                    <a:pt x="8674" y="16155"/>
                    <a:pt x="8871" y="12161"/>
                    <a:pt x="10343" y="8985"/>
                  </a:cubicBezTo>
                  <a:cubicBezTo>
                    <a:pt x="11816" y="5808"/>
                    <a:pt x="14565" y="3449"/>
                    <a:pt x="16627" y="2087"/>
                  </a:cubicBezTo>
                  <a:cubicBezTo>
                    <a:pt x="18689" y="726"/>
                    <a:pt x="20063" y="363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439719" y="404811"/>
              <a:ext cx="113564" cy="22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0794" fill="norm" stroke="1" extrusionOk="0">
                  <a:moveTo>
                    <a:pt x="15089" y="3794"/>
                  </a:moveTo>
                  <a:cubicBezTo>
                    <a:pt x="15468" y="2223"/>
                    <a:pt x="15847" y="652"/>
                    <a:pt x="15089" y="161"/>
                  </a:cubicBezTo>
                  <a:cubicBezTo>
                    <a:pt x="14331" y="-330"/>
                    <a:pt x="12436" y="259"/>
                    <a:pt x="9784" y="2517"/>
                  </a:cubicBezTo>
                  <a:cubicBezTo>
                    <a:pt x="7131" y="4775"/>
                    <a:pt x="3720" y="8703"/>
                    <a:pt x="1826" y="12041"/>
                  </a:cubicBezTo>
                  <a:cubicBezTo>
                    <a:pt x="-69" y="15379"/>
                    <a:pt x="-448" y="18128"/>
                    <a:pt x="499" y="19601"/>
                  </a:cubicBezTo>
                  <a:cubicBezTo>
                    <a:pt x="1447" y="21074"/>
                    <a:pt x="3720" y="21270"/>
                    <a:pt x="7510" y="19699"/>
                  </a:cubicBezTo>
                  <a:cubicBezTo>
                    <a:pt x="11299" y="18128"/>
                    <a:pt x="16605" y="14790"/>
                    <a:pt x="18878" y="11550"/>
                  </a:cubicBezTo>
                  <a:cubicBezTo>
                    <a:pt x="21152" y="8310"/>
                    <a:pt x="20394" y="5168"/>
                    <a:pt x="19068" y="3303"/>
                  </a:cubicBezTo>
                  <a:cubicBezTo>
                    <a:pt x="17741" y="1437"/>
                    <a:pt x="15847" y="848"/>
                    <a:pt x="13952" y="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698336" y="121855"/>
              <a:ext cx="156951" cy="51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21" fill="norm" stroke="1" extrusionOk="0">
                  <a:moveTo>
                    <a:pt x="1318" y="0"/>
                  </a:moveTo>
                  <a:cubicBezTo>
                    <a:pt x="750" y="2044"/>
                    <a:pt x="181" y="4089"/>
                    <a:pt x="39" y="6622"/>
                  </a:cubicBezTo>
                  <a:cubicBezTo>
                    <a:pt x="-103" y="9156"/>
                    <a:pt x="181" y="12178"/>
                    <a:pt x="323" y="14578"/>
                  </a:cubicBezTo>
                  <a:cubicBezTo>
                    <a:pt x="465" y="16978"/>
                    <a:pt x="465" y="18756"/>
                    <a:pt x="465" y="19911"/>
                  </a:cubicBezTo>
                  <a:cubicBezTo>
                    <a:pt x="465" y="21067"/>
                    <a:pt x="465" y="21600"/>
                    <a:pt x="892" y="21511"/>
                  </a:cubicBezTo>
                  <a:cubicBezTo>
                    <a:pt x="1318" y="21422"/>
                    <a:pt x="2171" y="20711"/>
                    <a:pt x="3023" y="19422"/>
                  </a:cubicBezTo>
                  <a:cubicBezTo>
                    <a:pt x="3876" y="18133"/>
                    <a:pt x="4729" y="16267"/>
                    <a:pt x="5439" y="15067"/>
                  </a:cubicBezTo>
                  <a:cubicBezTo>
                    <a:pt x="6150" y="13867"/>
                    <a:pt x="6718" y="13333"/>
                    <a:pt x="7571" y="12933"/>
                  </a:cubicBezTo>
                  <a:cubicBezTo>
                    <a:pt x="8423" y="12533"/>
                    <a:pt x="9560" y="12267"/>
                    <a:pt x="10839" y="12133"/>
                  </a:cubicBezTo>
                  <a:cubicBezTo>
                    <a:pt x="12118" y="12000"/>
                    <a:pt x="13539" y="12000"/>
                    <a:pt x="15386" y="12356"/>
                  </a:cubicBezTo>
                  <a:cubicBezTo>
                    <a:pt x="17234" y="12711"/>
                    <a:pt x="19508" y="13422"/>
                    <a:pt x="20502" y="14444"/>
                  </a:cubicBezTo>
                  <a:cubicBezTo>
                    <a:pt x="21497" y="15467"/>
                    <a:pt x="21213" y="16800"/>
                    <a:pt x="19508" y="17867"/>
                  </a:cubicBezTo>
                  <a:cubicBezTo>
                    <a:pt x="17802" y="18933"/>
                    <a:pt x="14676" y="19733"/>
                    <a:pt x="12402" y="20222"/>
                  </a:cubicBezTo>
                  <a:cubicBezTo>
                    <a:pt x="10129" y="20711"/>
                    <a:pt x="8708" y="20889"/>
                    <a:pt x="7286" y="20933"/>
                  </a:cubicBezTo>
                  <a:cubicBezTo>
                    <a:pt x="5865" y="20978"/>
                    <a:pt x="4444" y="20889"/>
                    <a:pt x="3592" y="20489"/>
                  </a:cubicBezTo>
                  <a:cubicBezTo>
                    <a:pt x="2739" y="20089"/>
                    <a:pt x="2455" y="19378"/>
                    <a:pt x="2171" y="1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909523" y="404686"/>
              <a:ext cx="224077" cy="1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49" fill="norm" stroke="1" extrusionOk="0">
                  <a:moveTo>
                    <a:pt x="11075" y="13968"/>
                  </a:moveTo>
                  <a:cubicBezTo>
                    <a:pt x="11277" y="11301"/>
                    <a:pt x="11478" y="8635"/>
                    <a:pt x="11176" y="5968"/>
                  </a:cubicBezTo>
                  <a:cubicBezTo>
                    <a:pt x="10873" y="3301"/>
                    <a:pt x="10065" y="635"/>
                    <a:pt x="8652" y="101"/>
                  </a:cubicBezTo>
                  <a:cubicBezTo>
                    <a:pt x="7239" y="-432"/>
                    <a:pt x="5220" y="1168"/>
                    <a:pt x="3606" y="4368"/>
                  </a:cubicBezTo>
                  <a:cubicBezTo>
                    <a:pt x="1991" y="7568"/>
                    <a:pt x="779" y="12368"/>
                    <a:pt x="275" y="15435"/>
                  </a:cubicBezTo>
                  <a:cubicBezTo>
                    <a:pt x="-230" y="18501"/>
                    <a:pt x="-28" y="19835"/>
                    <a:pt x="779" y="20501"/>
                  </a:cubicBezTo>
                  <a:cubicBezTo>
                    <a:pt x="1587" y="21168"/>
                    <a:pt x="3000" y="21168"/>
                    <a:pt x="4514" y="19968"/>
                  </a:cubicBezTo>
                  <a:cubicBezTo>
                    <a:pt x="6028" y="18768"/>
                    <a:pt x="7643" y="16368"/>
                    <a:pt x="8955" y="14368"/>
                  </a:cubicBezTo>
                  <a:cubicBezTo>
                    <a:pt x="10267" y="12368"/>
                    <a:pt x="11277" y="10768"/>
                    <a:pt x="12084" y="10501"/>
                  </a:cubicBezTo>
                  <a:cubicBezTo>
                    <a:pt x="12891" y="10235"/>
                    <a:pt x="13497" y="11301"/>
                    <a:pt x="14002" y="12501"/>
                  </a:cubicBezTo>
                  <a:cubicBezTo>
                    <a:pt x="14506" y="13701"/>
                    <a:pt x="14910" y="15035"/>
                    <a:pt x="16121" y="15835"/>
                  </a:cubicBezTo>
                  <a:cubicBezTo>
                    <a:pt x="17333" y="16635"/>
                    <a:pt x="19351" y="16901"/>
                    <a:pt x="21370" y="17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184400" y="101677"/>
              <a:ext cx="96995" cy="49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36" fill="norm" stroke="1" extrusionOk="0">
                  <a:moveTo>
                    <a:pt x="2757" y="1157"/>
                  </a:moveTo>
                  <a:cubicBezTo>
                    <a:pt x="1838" y="603"/>
                    <a:pt x="919" y="49"/>
                    <a:pt x="460" y="3"/>
                  </a:cubicBezTo>
                  <a:cubicBezTo>
                    <a:pt x="0" y="-43"/>
                    <a:pt x="0" y="419"/>
                    <a:pt x="230" y="2588"/>
                  </a:cubicBezTo>
                  <a:cubicBezTo>
                    <a:pt x="460" y="4757"/>
                    <a:pt x="919" y="8634"/>
                    <a:pt x="919" y="11865"/>
                  </a:cubicBezTo>
                  <a:cubicBezTo>
                    <a:pt x="919" y="15095"/>
                    <a:pt x="460" y="17680"/>
                    <a:pt x="230" y="19203"/>
                  </a:cubicBezTo>
                  <a:cubicBezTo>
                    <a:pt x="0" y="20726"/>
                    <a:pt x="0" y="21188"/>
                    <a:pt x="0" y="20219"/>
                  </a:cubicBezTo>
                  <a:cubicBezTo>
                    <a:pt x="0" y="19249"/>
                    <a:pt x="0" y="16849"/>
                    <a:pt x="230" y="15326"/>
                  </a:cubicBezTo>
                  <a:cubicBezTo>
                    <a:pt x="460" y="13803"/>
                    <a:pt x="919" y="13157"/>
                    <a:pt x="2298" y="12742"/>
                  </a:cubicBezTo>
                  <a:cubicBezTo>
                    <a:pt x="3677" y="12326"/>
                    <a:pt x="5974" y="12142"/>
                    <a:pt x="8043" y="12188"/>
                  </a:cubicBezTo>
                  <a:cubicBezTo>
                    <a:pt x="10111" y="12234"/>
                    <a:pt x="11949" y="12511"/>
                    <a:pt x="14477" y="13388"/>
                  </a:cubicBezTo>
                  <a:cubicBezTo>
                    <a:pt x="17004" y="14265"/>
                    <a:pt x="20221" y="15742"/>
                    <a:pt x="20911" y="16988"/>
                  </a:cubicBezTo>
                  <a:cubicBezTo>
                    <a:pt x="21600" y="18234"/>
                    <a:pt x="19762" y="19249"/>
                    <a:pt x="18153" y="19942"/>
                  </a:cubicBezTo>
                  <a:cubicBezTo>
                    <a:pt x="16545" y="20634"/>
                    <a:pt x="15166" y="21003"/>
                    <a:pt x="13098" y="21234"/>
                  </a:cubicBezTo>
                  <a:cubicBezTo>
                    <a:pt x="11030" y="21465"/>
                    <a:pt x="8272" y="21557"/>
                    <a:pt x="6434" y="21188"/>
                  </a:cubicBezTo>
                  <a:cubicBezTo>
                    <a:pt x="4596" y="20819"/>
                    <a:pt x="3677" y="19988"/>
                    <a:pt x="2757" y="19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349500" y="382205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362200" y="26790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463800" y="77405"/>
              <a:ext cx="3810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618"/>
                    <a:pt x="19200" y="5236"/>
                    <a:pt x="19200" y="7895"/>
                  </a:cubicBezTo>
                  <a:cubicBezTo>
                    <a:pt x="19200" y="10555"/>
                    <a:pt x="20400" y="13255"/>
                    <a:pt x="17400" y="15545"/>
                  </a:cubicBezTo>
                  <a:cubicBezTo>
                    <a:pt x="14400" y="17836"/>
                    <a:pt x="7200" y="197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565400" y="394905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597150" y="172655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654300" y="71055"/>
              <a:ext cx="278455" cy="72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7" fill="norm" stroke="1" extrusionOk="0">
                  <a:moveTo>
                    <a:pt x="4418" y="0"/>
                  </a:moveTo>
                  <a:cubicBezTo>
                    <a:pt x="3764" y="2129"/>
                    <a:pt x="3109" y="4257"/>
                    <a:pt x="2373" y="6355"/>
                  </a:cubicBezTo>
                  <a:cubicBezTo>
                    <a:pt x="1636" y="8452"/>
                    <a:pt x="818" y="10518"/>
                    <a:pt x="409" y="11802"/>
                  </a:cubicBezTo>
                  <a:cubicBezTo>
                    <a:pt x="0" y="13085"/>
                    <a:pt x="0" y="13586"/>
                    <a:pt x="0" y="14024"/>
                  </a:cubicBezTo>
                  <a:cubicBezTo>
                    <a:pt x="0" y="14463"/>
                    <a:pt x="0" y="14838"/>
                    <a:pt x="409" y="14963"/>
                  </a:cubicBezTo>
                  <a:cubicBezTo>
                    <a:pt x="818" y="15089"/>
                    <a:pt x="1636" y="14963"/>
                    <a:pt x="2782" y="14463"/>
                  </a:cubicBezTo>
                  <a:cubicBezTo>
                    <a:pt x="3927" y="13962"/>
                    <a:pt x="5400" y="13085"/>
                    <a:pt x="5891" y="12146"/>
                  </a:cubicBezTo>
                  <a:cubicBezTo>
                    <a:pt x="6382" y="11207"/>
                    <a:pt x="5891" y="10205"/>
                    <a:pt x="5318" y="9610"/>
                  </a:cubicBezTo>
                  <a:cubicBezTo>
                    <a:pt x="4745" y="9016"/>
                    <a:pt x="4091" y="8828"/>
                    <a:pt x="3109" y="8734"/>
                  </a:cubicBezTo>
                  <a:cubicBezTo>
                    <a:pt x="2127" y="8640"/>
                    <a:pt x="818" y="8640"/>
                    <a:pt x="573" y="8577"/>
                  </a:cubicBezTo>
                  <a:cubicBezTo>
                    <a:pt x="327" y="8515"/>
                    <a:pt x="1145" y="8390"/>
                    <a:pt x="1882" y="8233"/>
                  </a:cubicBezTo>
                  <a:cubicBezTo>
                    <a:pt x="2618" y="8077"/>
                    <a:pt x="3273" y="7889"/>
                    <a:pt x="4009" y="7732"/>
                  </a:cubicBezTo>
                  <a:cubicBezTo>
                    <a:pt x="4745" y="7576"/>
                    <a:pt x="5564" y="7450"/>
                    <a:pt x="6382" y="7482"/>
                  </a:cubicBezTo>
                  <a:cubicBezTo>
                    <a:pt x="7200" y="7513"/>
                    <a:pt x="8018" y="7701"/>
                    <a:pt x="8509" y="8014"/>
                  </a:cubicBezTo>
                  <a:cubicBezTo>
                    <a:pt x="9000" y="8327"/>
                    <a:pt x="9164" y="8765"/>
                    <a:pt x="9409" y="9141"/>
                  </a:cubicBezTo>
                  <a:cubicBezTo>
                    <a:pt x="9655" y="9517"/>
                    <a:pt x="9982" y="9830"/>
                    <a:pt x="10636" y="10017"/>
                  </a:cubicBezTo>
                  <a:cubicBezTo>
                    <a:pt x="11291" y="10205"/>
                    <a:pt x="12273" y="10268"/>
                    <a:pt x="13418" y="10080"/>
                  </a:cubicBezTo>
                  <a:cubicBezTo>
                    <a:pt x="14564" y="9892"/>
                    <a:pt x="15873" y="9454"/>
                    <a:pt x="16773" y="8984"/>
                  </a:cubicBezTo>
                  <a:cubicBezTo>
                    <a:pt x="17673" y="8515"/>
                    <a:pt x="18164" y="8014"/>
                    <a:pt x="18409" y="7920"/>
                  </a:cubicBezTo>
                  <a:cubicBezTo>
                    <a:pt x="18655" y="7826"/>
                    <a:pt x="18655" y="8139"/>
                    <a:pt x="18900" y="9110"/>
                  </a:cubicBezTo>
                  <a:cubicBezTo>
                    <a:pt x="19145" y="10080"/>
                    <a:pt x="19636" y="11708"/>
                    <a:pt x="20209" y="13336"/>
                  </a:cubicBezTo>
                  <a:cubicBezTo>
                    <a:pt x="20782" y="14963"/>
                    <a:pt x="21436" y="16591"/>
                    <a:pt x="21518" y="17906"/>
                  </a:cubicBezTo>
                  <a:cubicBezTo>
                    <a:pt x="21600" y="19221"/>
                    <a:pt x="21109" y="20223"/>
                    <a:pt x="19882" y="20817"/>
                  </a:cubicBezTo>
                  <a:cubicBezTo>
                    <a:pt x="18655" y="21412"/>
                    <a:pt x="16691" y="21600"/>
                    <a:pt x="14400" y="21287"/>
                  </a:cubicBezTo>
                  <a:cubicBezTo>
                    <a:pt x="12109" y="20974"/>
                    <a:pt x="9491" y="20160"/>
                    <a:pt x="6873" y="19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476343" y="60249"/>
              <a:ext cx="34737" cy="5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23" fill="norm" stroke="1" extrusionOk="0">
                  <a:moveTo>
                    <a:pt x="2075" y="1466"/>
                  </a:moveTo>
                  <a:cubicBezTo>
                    <a:pt x="805" y="780"/>
                    <a:pt x="-466" y="94"/>
                    <a:pt x="169" y="9"/>
                  </a:cubicBezTo>
                  <a:cubicBezTo>
                    <a:pt x="805" y="-77"/>
                    <a:pt x="3346" y="437"/>
                    <a:pt x="7158" y="1980"/>
                  </a:cubicBezTo>
                  <a:cubicBezTo>
                    <a:pt x="10969" y="3523"/>
                    <a:pt x="16052" y="6094"/>
                    <a:pt x="18593" y="9180"/>
                  </a:cubicBezTo>
                  <a:cubicBezTo>
                    <a:pt x="21134" y="12266"/>
                    <a:pt x="21134" y="15866"/>
                    <a:pt x="20499" y="18009"/>
                  </a:cubicBezTo>
                  <a:cubicBezTo>
                    <a:pt x="19863" y="20152"/>
                    <a:pt x="18593" y="20837"/>
                    <a:pt x="1732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543300" y="310103"/>
              <a:ext cx="146050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109"/>
                  </a:moveTo>
                  <a:cubicBezTo>
                    <a:pt x="1252" y="7274"/>
                    <a:pt x="2504" y="10440"/>
                    <a:pt x="3130" y="12954"/>
                  </a:cubicBezTo>
                  <a:cubicBezTo>
                    <a:pt x="3757" y="15467"/>
                    <a:pt x="3757" y="17329"/>
                    <a:pt x="3757" y="18726"/>
                  </a:cubicBezTo>
                  <a:cubicBezTo>
                    <a:pt x="3757" y="20123"/>
                    <a:pt x="3757" y="21054"/>
                    <a:pt x="3600" y="20960"/>
                  </a:cubicBezTo>
                  <a:cubicBezTo>
                    <a:pt x="3443" y="20867"/>
                    <a:pt x="3130" y="19750"/>
                    <a:pt x="3443" y="16492"/>
                  </a:cubicBezTo>
                  <a:cubicBezTo>
                    <a:pt x="3757" y="13233"/>
                    <a:pt x="4696" y="7833"/>
                    <a:pt x="5635" y="4760"/>
                  </a:cubicBezTo>
                  <a:cubicBezTo>
                    <a:pt x="6574" y="1688"/>
                    <a:pt x="7513" y="943"/>
                    <a:pt x="8765" y="478"/>
                  </a:cubicBezTo>
                  <a:cubicBezTo>
                    <a:pt x="10017" y="12"/>
                    <a:pt x="11583" y="-174"/>
                    <a:pt x="12835" y="198"/>
                  </a:cubicBezTo>
                  <a:cubicBezTo>
                    <a:pt x="14087" y="571"/>
                    <a:pt x="15026" y="1502"/>
                    <a:pt x="16435" y="4574"/>
                  </a:cubicBezTo>
                  <a:cubicBezTo>
                    <a:pt x="17843" y="7647"/>
                    <a:pt x="19722" y="12860"/>
                    <a:pt x="20661" y="16026"/>
                  </a:cubicBezTo>
                  <a:cubicBezTo>
                    <a:pt x="21600" y="19192"/>
                    <a:pt x="21600" y="20309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769217" y="307742"/>
              <a:ext cx="142383" cy="2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63" fill="norm" stroke="1" extrusionOk="0">
                  <a:moveTo>
                    <a:pt x="6971" y="8298"/>
                  </a:moveTo>
                  <a:cubicBezTo>
                    <a:pt x="8223" y="8862"/>
                    <a:pt x="9475" y="9425"/>
                    <a:pt x="10728" y="9425"/>
                  </a:cubicBezTo>
                  <a:cubicBezTo>
                    <a:pt x="11980" y="9425"/>
                    <a:pt x="13232" y="8862"/>
                    <a:pt x="14484" y="7547"/>
                  </a:cubicBezTo>
                  <a:cubicBezTo>
                    <a:pt x="15736" y="6232"/>
                    <a:pt x="16988" y="4166"/>
                    <a:pt x="17301" y="2663"/>
                  </a:cubicBezTo>
                  <a:cubicBezTo>
                    <a:pt x="17615" y="1161"/>
                    <a:pt x="16988" y="222"/>
                    <a:pt x="15580" y="34"/>
                  </a:cubicBezTo>
                  <a:cubicBezTo>
                    <a:pt x="14171" y="-154"/>
                    <a:pt x="11980" y="409"/>
                    <a:pt x="9162" y="2569"/>
                  </a:cubicBezTo>
                  <a:cubicBezTo>
                    <a:pt x="6345" y="4729"/>
                    <a:pt x="2901" y="8486"/>
                    <a:pt x="1180" y="11491"/>
                  </a:cubicBezTo>
                  <a:cubicBezTo>
                    <a:pt x="-542" y="14496"/>
                    <a:pt x="-542" y="16750"/>
                    <a:pt x="2275" y="18347"/>
                  </a:cubicBezTo>
                  <a:cubicBezTo>
                    <a:pt x="5093" y="19943"/>
                    <a:pt x="10728" y="20883"/>
                    <a:pt x="14328" y="21164"/>
                  </a:cubicBezTo>
                  <a:cubicBezTo>
                    <a:pt x="17928" y="21446"/>
                    <a:pt x="19493" y="21070"/>
                    <a:pt x="21058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979150" y="8770"/>
              <a:ext cx="947271" cy="77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7" fill="norm" stroke="1" extrusionOk="0">
                  <a:moveTo>
                    <a:pt x="3949" y="10328"/>
                  </a:moveTo>
                  <a:cubicBezTo>
                    <a:pt x="3372" y="9801"/>
                    <a:pt x="2794" y="9274"/>
                    <a:pt x="2145" y="9274"/>
                  </a:cubicBezTo>
                  <a:cubicBezTo>
                    <a:pt x="1495" y="9274"/>
                    <a:pt x="774" y="9801"/>
                    <a:pt x="389" y="10503"/>
                  </a:cubicBezTo>
                  <a:cubicBezTo>
                    <a:pt x="4" y="11206"/>
                    <a:pt x="-44" y="12084"/>
                    <a:pt x="28" y="12610"/>
                  </a:cubicBezTo>
                  <a:cubicBezTo>
                    <a:pt x="100" y="13137"/>
                    <a:pt x="293" y="13313"/>
                    <a:pt x="726" y="13225"/>
                  </a:cubicBezTo>
                  <a:cubicBezTo>
                    <a:pt x="1159" y="13137"/>
                    <a:pt x="1832" y="12786"/>
                    <a:pt x="2337" y="12406"/>
                  </a:cubicBezTo>
                  <a:cubicBezTo>
                    <a:pt x="2842" y="12025"/>
                    <a:pt x="3179" y="11615"/>
                    <a:pt x="3444" y="11206"/>
                  </a:cubicBezTo>
                  <a:cubicBezTo>
                    <a:pt x="3708" y="10796"/>
                    <a:pt x="3901" y="10386"/>
                    <a:pt x="3949" y="10357"/>
                  </a:cubicBezTo>
                  <a:cubicBezTo>
                    <a:pt x="3997" y="10328"/>
                    <a:pt x="3901" y="10679"/>
                    <a:pt x="3732" y="11791"/>
                  </a:cubicBezTo>
                  <a:cubicBezTo>
                    <a:pt x="3564" y="12903"/>
                    <a:pt x="3323" y="14776"/>
                    <a:pt x="3107" y="16357"/>
                  </a:cubicBezTo>
                  <a:cubicBezTo>
                    <a:pt x="2891" y="17937"/>
                    <a:pt x="2698" y="19225"/>
                    <a:pt x="2578" y="20074"/>
                  </a:cubicBezTo>
                  <a:cubicBezTo>
                    <a:pt x="2458" y="20923"/>
                    <a:pt x="2409" y="21332"/>
                    <a:pt x="2506" y="21420"/>
                  </a:cubicBezTo>
                  <a:cubicBezTo>
                    <a:pt x="2602" y="21508"/>
                    <a:pt x="2842" y="21274"/>
                    <a:pt x="3299" y="20308"/>
                  </a:cubicBezTo>
                  <a:cubicBezTo>
                    <a:pt x="3756" y="19342"/>
                    <a:pt x="4430" y="17645"/>
                    <a:pt x="5055" y="15947"/>
                  </a:cubicBezTo>
                  <a:cubicBezTo>
                    <a:pt x="5681" y="14249"/>
                    <a:pt x="6258" y="12552"/>
                    <a:pt x="6595" y="11528"/>
                  </a:cubicBezTo>
                  <a:cubicBezTo>
                    <a:pt x="6932" y="10503"/>
                    <a:pt x="7028" y="10152"/>
                    <a:pt x="7004" y="10093"/>
                  </a:cubicBezTo>
                  <a:cubicBezTo>
                    <a:pt x="6980" y="10035"/>
                    <a:pt x="6835" y="10269"/>
                    <a:pt x="6715" y="10884"/>
                  </a:cubicBezTo>
                  <a:cubicBezTo>
                    <a:pt x="6595" y="11498"/>
                    <a:pt x="6499" y="12493"/>
                    <a:pt x="6499" y="13137"/>
                  </a:cubicBezTo>
                  <a:cubicBezTo>
                    <a:pt x="6499" y="13781"/>
                    <a:pt x="6595" y="14074"/>
                    <a:pt x="6763" y="14220"/>
                  </a:cubicBezTo>
                  <a:cubicBezTo>
                    <a:pt x="6932" y="14367"/>
                    <a:pt x="7172" y="14367"/>
                    <a:pt x="7701" y="13810"/>
                  </a:cubicBezTo>
                  <a:cubicBezTo>
                    <a:pt x="8230" y="13254"/>
                    <a:pt x="9048" y="12142"/>
                    <a:pt x="9553" y="11410"/>
                  </a:cubicBezTo>
                  <a:cubicBezTo>
                    <a:pt x="10058" y="10679"/>
                    <a:pt x="10251" y="10328"/>
                    <a:pt x="10251" y="10298"/>
                  </a:cubicBezTo>
                  <a:cubicBezTo>
                    <a:pt x="10251" y="10269"/>
                    <a:pt x="10058" y="10562"/>
                    <a:pt x="9914" y="11001"/>
                  </a:cubicBezTo>
                  <a:cubicBezTo>
                    <a:pt x="9770" y="11440"/>
                    <a:pt x="9674" y="12025"/>
                    <a:pt x="9625" y="12464"/>
                  </a:cubicBezTo>
                  <a:cubicBezTo>
                    <a:pt x="9577" y="12903"/>
                    <a:pt x="9577" y="13196"/>
                    <a:pt x="9650" y="13459"/>
                  </a:cubicBezTo>
                  <a:cubicBezTo>
                    <a:pt x="9722" y="13723"/>
                    <a:pt x="9866" y="13957"/>
                    <a:pt x="10203" y="14074"/>
                  </a:cubicBezTo>
                  <a:cubicBezTo>
                    <a:pt x="10540" y="14191"/>
                    <a:pt x="11069" y="14191"/>
                    <a:pt x="11911" y="13723"/>
                  </a:cubicBezTo>
                  <a:cubicBezTo>
                    <a:pt x="12752" y="13254"/>
                    <a:pt x="13907" y="12318"/>
                    <a:pt x="14556" y="11703"/>
                  </a:cubicBezTo>
                  <a:cubicBezTo>
                    <a:pt x="15206" y="11088"/>
                    <a:pt x="15350" y="10796"/>
                    <a:pt x="15446" y="10474"/>
                  </a:cubicBezTo>
                  <a:cubicBezTo>
                    <a:pt x="15543" y="10152"/>
                    <a:pt x="15591" y="9801"/>
                    <a:pt x="15495" y="9625"/>
                  </a:cubicBezTo>
                  <a:cubicBezTo>
                    <a:pt x="15398" y="9449"/>
                    <a:pt x="15158" y="9449"/>
                    <a:pt x="14797" y="9859"/>
                  </a:cubicBezTo>
                  <a:cubicBezTo>
                    <a:pt x="14436" y="10269"/>
                    <a:pt x="13955" y="11088"/>
                    <a:pt x="13691" y="11762"/>
                  </a:cubicBezTo>
                  <a:cubicBezTo>
                    <a:pt x="13426" y="12435"/>
                    <a:pt x="13378" y="12962"/>
                    <a:pt x="13354" y="13371"/>
                  </a:cubicBezTo>
                  <a:cubicBezTo>
                    <a:pt x="13330" y="13781"/>
                    <a:pt x="13330" y="14074"/>
                    <a:pt x="13450" y="14132"/>
                  </a:cubicBezTo>
                  <a:cubicBezTo>
                    <a:pt x="13570" y="14191"/>
                    <a:pt x="13811" y="14015"/>
                    <a:pt x="14123" y="13693"/>
                  </a:cubicBezTo>
                  <a:cubicBezTo>
                    <a:pt x="14436" y="13371"/>
                    <a:pt x="14821" y="12903"/>
                    <a:pt x="15110" y="12523"/>
                  </a:cubicBezTo>
                  <a:cubicBezTo>
                    <a:pt x="15398" y="12142"/>
                    <a:pt x="15591" y="11849"/>
                    <a:pt x="15663" y="11849"/>
                  </a:cubicBezTo>
                  <a:cubicBezTo>
                    <a:pt x="15735" y="11849"/>
                    <a:pt x="15687" y="12142"/>
                    <a:pt x="15687" y="12435"/>
                  </a:cubicBezTo>
                  <a:cubicBezTo>
                    <a:pt x="15687" y="12728"/>
                    <a:pt x="15735" y="13020"/>
                    <a:pt x="15903" y="13137"/>
                  </a:cubicBezTo>
                  <a:cubicBezTo>
                    <a:pt x="16072" y="13254"/>
                    <a:pt x="16360" y="13196"/>
                    <a:pt x="16914" y="12376"/>
                  </a:cubicBezTo>
                  <a:cubicBezTo>
                    <a:pt x="17467" y="11557"/>
                    <a:pt x="18285" y="9976"/>
                    <a:pt x="19006" y="8279"/>
                  </a:cubicBezTo>
                  <a:cubicBezTo>
                    <a:pt x="19728" y="6581"/>
                    <a:pt x="20353" y="4767"/>
                    <a:pt x="20762" y="3537"/>
                  </a:cubicBezTo>
                  <a:cubicBezTo>
                    <a:pt x="21171" y="2308"/>
                    <a:pt x="21364" y="1664"/>
                    <a:pt x="21460" y="1137"/>
                  </a:cubicBezTo>
                  <a:cubicBezTo>
                    <a:pt x="21556" y="610"/>
                    <a:pt x="21556" y="201"/>
                    <a:pt x="21436" y="54"/>
                  </a:cubicBezTo>
                  <a:cubicBezTo>
                    <a:pt x="21315" y="-92"/>
                    <a:pt x="21075" y="25"/>
                    <a:pt x="20762" y="815"/>
                  </a:cubicBezTo>
                  <a:cubicBezTo>
                    <a:pt x="20450" y="1606"/>
                    <a:pt x="20065" y="3069"/>
                    <a:pt x="19752" y="4796"/>
                  </a:cubicBezTo>
                  <a:cubicBezTo>
                    <a:pt x="19439" y="6523"/>
                    <a:pt x="19199" y="8513"/>
                    <a:pt x="19054" y="9947"/>
                  </a:cubicBezTo>
                  <a:cubicBezTo>
                    <a:pt x="18910" y="11381"/>
                    <a:pt x="18862" y="12259"/>
                    <a:pt x="18862" y="12874"/>
                  </a:cubicBezTo>
                  <a:cubicBezTo>
                    <a:pt x="18862" y="13488"/>
                    <a:pt x="18910" y="13840"/>
                    <a:pt x="19054" y="13928"/>
                  </a:cubicBezTo>
                  <a:cubicBezTo>
                    <a:pt x="19199" y="14015"/>
                    <a:pt x="19439" y="13840"/>
                    <a:pt x="19680" y="13547"/>
                  </a:cubicBezTo>
                  <a:cubicBezTo>
                    <a:pt x="19920" y="13254"/>
                    <a:pt x="20161" y="12845"/>
                    <a:pt x="20401" y="12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902199" y="375855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991099" y="159955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005083" y="77405"/>
              <a:ext cx="227318" cy="45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49" fill="norm" stroke="1" extrusionOk="0">
                  <a:moveTo>
                    <a:pt x="10079" y="0"/>
                  </a:moveTo>
                  <a:cubicBezTo>
                    <a:pt x="7879" y="3000"/>
                    <a:pt x="5679" y="6000"/>
                    <a:pt x="3979" y="9200"/>
                  </a:cubicBezTo>
                  <a:cubicBezTo>
                    <a:pt x="2279" y="12400"/>
                    <a:pt x="1079" y="15800"/>
                    <a:pt x="479" y="17750"/>
                  </a:cubicBezTo>
                  <a:cubicBezTo>
                    <a:pt x="-121" y="19700"/>
                    <a:pt x="-121" y="20200"/>
                    <a:pt x="279" y="20600"/>
                  </a:cubicBezTo>
                  <a:cubicBezTo>
                    <a:pt x="679" y="21000"/>
                    <a:pt x="1479" y="21300"/>
                    <a:pt x="2479" y="21450"/>
                  </a:cubicBezTo>
                  <a:cubicBezTo>
                    <a:pt x="3479" y="21600"/>
                    <a:pt x="4679" y="21600"/>
                    <a:pt x="5379" y="21300"/>
                  </a:cubicBezTo>
                  <a:cubicBezTo>
                    <a:pt x="6079" y="21000"/>
                    <a:pt x="6279" y="20400"/>
                    <a:pt x="5479" y="19150"/>
                  </a:cubicBezTo>
                  <a:cubicBezTo>
                    <a:pt x="4679" y="17900"/>
                    <a:pt x="2879" y="16000"/>
                    <a:pt x="1779" y="14800"/>
                  </a:cubicBezTo>
                  <a:cubicBezTo>
                    <a:pt x="679" y="13600"/>
                    <a:pt x="279" y="13100"/>
                    <a:pt x="579" y="12850"/>
                  </a:cubicBezTo>
                  <a:cubicBezTo>
                    <a:pt x="879" y="12600"/>
                    <a:pt x="1879" y="12600"/>
                    <a:pt x="3479" y="12600"/>
                  </a:cubicBezTo>
                  <a:cubicBezTo>
                    <a:pt x="5079" y="12600"/>
                    <a:pt x="7279" y="12600"/>
                    <a:pt x="8879" y="12600"/>
                  </a:cubicBezTo>
                  <a:cubicBezTo>
                    <a:pt x="10479" y="12600"/>
                    <a:pt x="11479" y="12600"/>
                    <a:pt x="12479" y="12700"/>
                  </a:cubicBezTo>
                  <a:cubicBezTo>
                    <a:pt x="13479" y="12800"/>
                    <a:pt x="14479" y="13000"/>
                    <a:pt x="14979" y="13350"/>
                  </a:cubicBezTo>
                  <a:cubicBezTo>
                    <a:pt x="15479" y="13700"/>
                    <a:pt x="15479" y="14200"/>
                    <a:pt x="15179" y="15400"/>
                  </a:cubicBezTo>
                  <a:cubicBezTo>
                    <a:pt x="14879" y="16600"/>
                    <a:pt x="14279" y="18500"/>
                    <a:pt x="13879" y="19700"/>
                  </a:cubicBezTo>
                  <a:cubicBezTo>
                    <a:pt x="13479" y="20900"/>
                    <a:pt x="13279" y="21400"/>
                    <a:pt x="13279" y="21400"/>
                  </a:cubicBezTo>
                  <a:cubicBezTo>
                    <a:pt x="13279" y="21400"/>
                    <a:pt x="13479" y="20900"/>
                    <a:pt x="14279" y="19150"/>
                  </a:cubicBezTo>
                  <a:cubicBezTo>
                    <a:pt x="15079" y="17400"/>
                    <a:pt x="16479" y="14400"/>
                    <a:pt x="17779" y="12450"/>
                  </a:cubicBezTo>
                  <a:cubicBezTo>
                    <a:pt x="19079" y="10500"/>
                    <a:pt x="20279" y="9600"/>
                    <a:pt x="21479" y="8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242655" y="284405"/>
              <a:ext cx="323378" cy="2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7" fill="norm" stroke="1" extrusionOk="0">
                  <a:moveTo>
                    <a:pt x="161" y="5277"/>
                  </a:moveTo>
                  <a:cubicBezTo>
                    <a:pt x="21" y="6203"/>
                    <a:pt x="-118" y="7128"/>
                    <a:pt x="161" y="7746"/>
                  </a:cubicBezTo>
                  <a:cubicBezTo>
                    <a:pt x="439" y="8363"/>
                    <a:pt x="1136" y="8671"/>
                    <a:pt x="2181" y="8594"/>
                  </a:cubicBezTo>
                  <a:cubicBezTo>
                    <a:pt x="3227" y="8517"/>
                    <a:pt x="4620" y="8054"/>
                    <a:pt x="5665" y="7514"/>
                  </a:cubicBezTo>
                  <a:cubicBezTo>
                    <a:pt x="6710" y="6974"/>
                    <a:pt x="7407" y="6357"/>
                    <a:pt x="7965" y="5740"/>
                  </a:cubicBezTo>
                  <a:cubicBezTo>
                    <a:pt x="8522" y="5123"/>
                    <a:pt x="8940" y="4506"/>
                    <a:pt x="8731" y="4197"/>
                  </a:cubicBezTo>
                  <a:cubicBezTo>
                    <a:pt x="8522" y="3888"/>
                    <a:pt x="7686" y="3888"/>
                    <a:pt x="6362" y="4660"/>
                  </a:cubicBezTo>
                  <a:cubicBezTo>
                    <a:pt x="5038" y="5431"/>
                    <a:pt x="3227" y="6974"/>
                    <a:pt x="2112" y="8903"/>
                  </a:cubicBezTo>
                  <a:cubicBezTo>
                    <a:pt x="997" y="10831"/>
                    <a:pt x="579" y="13146"/>
                    <a:pt x="579" y="14611"/>
                  </a:cubicBezTo>
                  <a:cubicBezTo>
                    <a:pt x="579" y="16077"/>
                    <a:pt x="997" y="16694"/>
                    <a:pt x="2460" y="16771"/>
                  </a:cubicBezTo>
                  <a:cubicBezTo>
                    <a:pt x="3923" y="16848"/>
                    <a:pt x="6432" y="16386"/>
                    <a:pt x="9358" y="14611"/>
                  </a:cubicBezTo>
                  <a:cubicBezTo>
                    <a:pt x="12285" y="12837"/>
                    <a:pt x="15629" y="9751"/>
                    <a:pt x="17789" y="7360"/>
                  </a:cubicBezTo>
                  <a:cubicBezTo>
                    <a:pt x="19949" y="4968"/>
                    <a:pt x="20925" y="3271"/>
                    <a:pt x="21203" y="2114"/>
                  </a:cubicBezTo>
                  <a:cubicBezTo>
                    <a:pt x="21482" y="957"/>
                    <a:pt x="21064" y="340"/>
                    <a:pt x="20297" y="108"/>
                  </a:cubicBezTo>
                  <a:cubicBezTo>
                    <a:pt x="19531" y="-123"/>
                    <a:pt x="18416" y="31"/>
                    <a:pt x="17510" y="417"/>
                  </a:cubicBezTo>
                  <a:cubicBezTo>
                    <a:pt x="16605" y="803"/>
                    <a:pt x="15908" y="1420"/>
                    <a:pt x="15490" y="2731"/>
                  </a:cubicBezTo>
                  <a:cubicBezTo>
                    <a:pt x="15072" y="4043"/>
                    <a:pt x="14932" y="6048"/>
                    <a:pt x="15559" y="8286"/>
                  </a:cubicBezTo>
                  <a:cubicBezTo>
                    <a:pt x="16187" y="10523"/>
                    <a:pt x="17580" y="12991"/>
                    <a:pt x="18416" y="14843"/>
                  </a:cubicBezTo>
                  <a:cubicBezTo>
                    <a:pt x="19252" y="16694"/>
                    <a:pt x="19531" y="17928"/>
                    <a:pt x="19252" y="18777"/>
                  </a:cubicBezTo>
                  <a:cubicBezTo>
                    <a:pt x="18974" y="19626"/>
                    <a:pt x="18137" y="20088"/>
                    <a:pt x="15281" y="20474"/>
                  </a:cubicBezTo>
                  <a:cubicBezTo>
                    <a:pt x="12424" y="20860"/>
                    <a:pt x="7547" y="21168"/>
                    <a:pt x="266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06449" y="864805"/>
              <a:ext cx="443230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361" y="18795"/>
                    <a:pt x="722" y="19917"/>
                    <a:pt x="1093" y="20618"/>
                  </a:cubicBezTo>
                  <a:cubicBezTo>
                    <a:pt x="1465" y="21319"/>
                    <a:pt x="1846" y="21600"/>
                    <a:pt x="2238" y="21600"/>
                  </a:cubicBezTo>
                  <a:cubicBezTo>
                    <a:pt x="2630" y="21600"/>
                    <a:pt x="3033" y="21319"/>
                    <a:pt x="3399" y="20899"/>
                  </a:cubicBezTo>
                  <a:cubicBezTo>
                    <a:pt x="3765" y="20478"/>
                    <a:pt x="4095" y="19917"/>
                    <a:pt x="4430" y="19216"/>
                  </a:cubicBezTo>
                  <a:cubicBezTo>
                    <a:pt x="4766" y="18514"/>
                    <a:pt x="5106" y="17673"/>
                    <a:pt x="5493" y="16691"/>
                  </a:cubicBezTo>
                  <a:cubicBezTo>
                    <a:pt x="5880" y="15709"/>
                    <a:pt x="6313" y="14587"/>
                    <a:pt x="6756" y="13465"/>
                  </a:cubicBezTo>
                  <a:cubicBezTo>
                    <a:pt x="7200" y="12343"/>
                    <a:pt x="7654" y="11221"/>
                    <a:pt x="7994" y="10379"/>
                  </a:cubicBezTo>
                  <a:cubicBezTo>
                    <a:pt x="8335" y="9538"/>
                    <a:pt x="8562" y="8977"/>
                    <a:pt x="8804" y="8556"/>
                  </a:cubicBezTo>
                  <a:cubicBezTo>
                    <a:pt x="9046" y="8135"/>
                    <a:pt x="9304" y="7855"/>
                    <a:pt x="9557" y="7434"/>
                  </a:cubicBezTo>
                  <a:cubicBezTo>
                    <a:pt x="9810" y="7013"/>
                    <a:pt x="10057" y="6452"/>
                    <a:pt x="10300" y="6031"/>
                  </a:cubicBezTo>
                  <a:cubicBezTo>
                    <a:pt x="10542" y="5610"/>
                    <a:pt x="10779" y="5330"/>
                    <a:pt x="11017" y="5049"/>
                  </a:cubicBezTo>
                  <a:cubicBezTo>
                    <a:pt x="11254" y="4769"/>
                    <a:pt x="11491" y="4488"/>
                    <a:pt x="11739" y="4068"/>
                  </a:cubicBezTo>
                  <a:cubicBezTo>
                    <a:pt x="11986" y="3647"/>
                    <a:pt x="12244" y="3086"/>
                    <a:pt x="12487" y="2665"/>
                  </a:cubicBezTo>
                  <a:cubicBezTo>
                    <a:pt x="12729" y="2244"/>
                    <a:pt x="12956" y="1964"/>
                    <a:pt x="13193" y="1683"/>
                  </a:cubicBezTo>
                  <a:cubicBezTo>
                    <a:pt x="13430" y="1403"/>
                    <a:pt x="13678" y="1122"/>
                    <a:pt x="13915" y="982"/>
                  </a:cubicBezTo>
                  <a:cubicBezTo>
                    <a:pt x="14152" y="842"/>
                    <a:pt x="14379" y="842"/>
                    <a:pt x="14709" y="701"/>
                  </a:cubicBezTo>
                  <a:cubicBezTo>
                    <a:pt x="15040" y="561"/>
                    <a:pt x="15473" y="281"/>
                    <a:pt x="15901" y="140"/>
                  </a:cubicBezTo>
                  <a:cubicBezTo>
                    <a:pt x="16329" y="0"/>
                    <a:pt x="16752" y="0"/>
                    <a:pt x="17139" y="0"/>
                  </a:cubicBezTo>
                  <a:cubicBezTo>
                    <a:pt x="17526" y="0"/>
                    <a:pt x="17876" y="0"/>
                    <a:pt x="18211" y="0"/>
                  </a:cubicBezTo>
                  <a:cubicBezTo>
                    <a:pt x="18547" y="0"/>
                    <a:pt x="18866" y="0"/>
                    <a:pt x="19217" y="140"/>
                  </a:cubicBezTo>
                  <a:cubicBezTo>
                    <a:pt x="19568" y="281"/>
                    <a:pt x="19950" y="561"/>
                    <a:pt x="20352" y="1262"/>
                  </a:cubicBezTo>
                  <a:cubicBezTo>
                    <a:pt x="20754" y="1964"/>
                    <a:pt x="21177" y="3086"/>
                    <a:pt x="21600" y="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90599" y="1087055"/>
              <a:ext cx="403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3" y="20800"/>
                    <a:pt x="726" y="20000"/>
                    <a:pt x="1083" y="19333"/>
                  </a:cubicBezTo>
                  <a:cubicBezTo>
                    <a:pt x="1440" y="18667"/>
                    <a:pt x="1791" y="18133"/>
                    <a:pt x="2205" y="17667"/>
                  </a:cubicBezTo>
                  <a:cubicBezTo>
                    <a:pt x="2619" y="17200"/>
                    <a:pt x="3095" y="16800"/>
                    <a:pt x="3526" y="16400"/>
                  </a:cubicBezTo>
                  <a:cubicBezTo>
                    <a:pt x="3957" y="16000"/>
                    <a:pt x="4343" y="15600"/>
                    <a:pt x="4740" y="15133"/>
                  </a:cubicBezTo>
                  <a:cubicBezTo>
                    <a:pt x="5136" y="14667"/>
                    <a:pt x="5545" y="14133"/>
                    <a:pt x="5970" y="13667"/>
                  </a:cubicBezTo>
                  <a:cubicBezTo>
                    <a:pt x="6395" y="13200"/>
                    <a:pt x="6837" y="12800"/>
                    <a:pt x="7291" y="12333"/>
                  </a:cubicBezTo>
                  <a:cubicBezTo>
                    <a:pt x="7744" y="11867"/>
                    <a:pt x="8209" y="11333"/>
                    <a:pt x="8691" y="10867"/>
                  </a:cubicBezTo>
                  <a:cubicBezTo>
                    <a:pt x="9173" y="10400"/>
                    <a:pt x="9672" y="10000"/>
                    <a:pt x="10159" y="9600"/>
                  </a:cubicBezTo>
                  <a:cubicBezTo>
                    <a:pt x="10647" y="9200"/>
                    <a:pt x="11123" y="8800"/>
                    <a:pt x="11605" y="8467"/>
                  </a:cubicBezTo>
                  <a:cubicBezTo>
                    <a:pt x="12087" y="8133"/>
                    <a:pt x="12574" y="7867"/>
                    <a:pt x="13051" y="7533"/>
                  </a:cubicBezTo>
                  <a:cubicBezTo>
                    <a:pt x="13527" y="7200"/>
                    <a:pt x="13992" y="6800"/>
                    <a:pt x="14445" y="6467"/>
                  </a:cubicBezTo>
                  <a:cubicBezTo>
                    <a:pt x="14899" y="6133"/>
                    <a:pt x="15341" y="5867"/>
                    <a:pt x="15778" y="5600"/>
                  </a:cubicBezTo>
                  <a:cubicBezTo>
                    <a:pt x="16214" y="5333"/>
                    <a:pt x="16645" y="5067"/>
                    <a:pt x="17144" y="4733"/>
                  </a:cubicBezTo>
                  <a:cubicBezTo>
                    <a:pt x="17643" y="4400"/>
                    <a:pt x="18210" y="4000"/>
                    <a:pt x="18731" y="3600"/>
                  </a:cubicBezTo>
                  <a:cubicBezTo>
                    <a:pt x="19253" y="3200"/>
                    <a:pt x="19729" y="2800"/>
                    <a:pt x="20200" y="2200"/>
                  </a:cubicBezTo>
                  <a:cubicBezTo>
                    <a:pt x="20670" y="1600"/>
                    <a:pt x="2113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816599" y="344105"/>
              <a:ext cx="3349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1435" y="0"/>
                  </a:moveTo>
                  <a:cubicBezTo>
                    <a:pt x="16518" y="1440"/>
                    <a:pt x="21600" y="2880"/>
                    <a:pt x="19694" y="6480"/>
                  </a:cubicBezTo>
                  <a:cubicBezTo>
                    <a:pt x="17788" y="10080"/>
                    <a:pt x="8894" y="15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867399" y="5155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04799" y="181730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47020" y="1663785"/>
              <a:ext cx="272260" cy="39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59" fill="norm" stroke="1" extrusionOk="0">
                  <a:moveTo>
                    <a:pt x="17238" y="3130"/>
                  </a:moveTo>
                  <a:cubicBezTo>
                    <a:pt x="16743" y="2334"/>
                    <a:pt x="16249" y="1538"/>
                    <a:pt x="15589" y="1027"/>
                  </a:cubicBezTo>
                  <a:cubicBezTo>
                    <a:pt x="14929" y="515"/>
                    <a:pt x="14105" y="288"/>
                    <a:pt x="13198" y="117"/>
                  </a:cubicBezTo>
                  <a:cubicBezTo>
                    <a:pt x="12291" y="-53"/>
                    <a:pt x="11302" y="-167"/>
                    <a:pt x="9571" y="742"/>
                  </a:cubicBezTo>
                  <a:cubicBezTo>
                    <a:pt x="7839" y="1652"/>
                    <a:pt x="5366" y="3585"/>
                    <a:pt x="3552" y="6484"/>
                  </a:cubicBezTo>
                  <a:cubicBezTo>
                    <a:pt x="1739" y="9382"/>
                    <a:pt x="584" y="13248"/>
                    <a:pt x="172" y="15749"/>
                  </a:cubicBezTo>
                  <a:cubicBezTo>
                    <a:pt x="-240" y="18250"/>
                    <a:pt x="90" y="19387"/>
                    <a:pt x="1162" y="20182"/>
                  </a:cubicBezTo>
                  <a:cubicBezTo>
                    <a:pt x="2233" y="20978"/>
                    <a:pt x="4047" y="21433"/>
                    <a:pt x="6933" y="20978"/>
                  </a:cubicBezTo>
                  <a:cubicBezTo>
                    <a:pt x="9818" y="20524"/>
                    <a:pt x="13775" y="19159"/>
                    <a:pt x="16578" y="17056"/>
                  </a:cubicBezTo>
                  <a:cubicBezTo>
                    <a:pt x="19381" y="14953"/>
                    <a:pt x="21030" y="12111"/>
                    <a:pt x="21195" y="9496"/>
                  </a:cubicBezTo>
                  <a:cubicBezTo>
                    <a:pt x="21360" y="6881"/>
                    <a:pt x="20041" y="4494"/>
                    <a:pt x="18475" y="2959"/>
                  </a:cubicBezTo>
                  <a:cubicBezTo>
                    <a:pt x="16908" y="1425"/>
                    <a:pt x="15094" y="742"/>
                    <a:pt x="13858" y="572"/>
                  </a:cubicBezTo>
                  <a:cubicBezTo>
                    <a:pt x="12621" y="401"/>
                    <a:pt x="11962" y="742"/>
                    <a:pt x="11302" y="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26793" y="1656438"/>
              <a:ext cx="2638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83" y="1469"/>
                  </a:moveTo>
                  <a:cubicBezTo>
                    <a:pt x="110" y="735"/>
                    <a:pt x="-63" y="0"/>
                    <a:pt x="23" y="0"/>
                  </a:cubicBezTo>
                  <a:cubicBezTo>
                    <a:pt x="110" y="0"/>
                    <a:pt x="455" y="735"/>
                    <a:pt x="715" y="2792"/>
                  </a:cubicBezTo>
                  <a:cubicBezTo>
                    <a:pt x="974" y="4849"/>
                    <a:pt x="1147" y="8229"/>
                    <a:pt x="1665" y="11388"/>
                  </a:cubicBezTo>
                  <a:cubicBezTo>
                    <a:pt x="2183" y="14547"/>
                    <a:pt x="3047" y="17486"/>
                    <a:pt x="3911" y="19249"/>
                  </a:cubicBezTo>
                  <a:cubicBezTo>
                    <a:pt x="4775" y="21012"/>
                    <a:pt x="5639" y="21600"/>
                    <a:pt x="6331" y="21600"/>
                  </a:cubicBezTo>
                  <a:cubicBezTo>
                    <a:pt x="7022" y="21600"/>
                    <a:pt x="7540" y="21012"/>
                    <a:pt x="8059" y="19249"/>
                  </a:cubicBezTo>
                  <a:cubicBezTo>
                    <a:pt x="8577" y="17486"/>
                    <a:pt x="9095" y="14547"/>
                    <a:pt x="9527" y="12490"/>
                  </a:cubicBezTo>
                  <a:cubicBezTo>
                    <a:pt x="9959" y="10433"/>
                    <a:pt x="10305" y="9257"/>
                    <a:pt x="10478" y="9037"/>
                  </a:cubicBezTo>
                  <a:cubicBezTo>
                    <a:pt x="10651" y="8816"/>
                    <a:pt x="10651" y="9551"/>
                    <a:pt x="10737" y="10800"/>
                  </a:cubicBezTo>
                  <a:cubicBezTo>
                    <a:pt x="10823" y="12049"/>
                    <a:pt x="10996" y="13812"/>
                    <a:pt x="11342" y="15135"/>
                  </a:cubicBezTo>
                  <a:cubicBezTo>
                    <a:pt x="11687" y="16457"/>
                    <a:pt x="12206" y="17339"/>
                    <a:pt x="12897" y="17927"/>
                  </a:cubicBezTo>
                  <a:cubicBezTo>
                    <a:pt x="13588" y="18514"/>
                    <a:pt x="14452" y="18808"/>
                    <a:pt x="15057" y="18588"/>
                  </a:cubicBezTo>
                  <a:cubicBezTo>
                    <a:pt x="15662" y="18367"/>
                    <a:pt x="16007" y="17633"/>
                    <a:pt x="16439" y="15282"/>
                  </a:cubicBezTo>
                  <a:cubicBezTo>
                    <a:pt x="16871" y="12931"/>
                    <a:pt x="17390" y="8963"/>
                    <a:pt x="17735" y="6612"/>
                  </a:cubicBezTo>
                  <a:cubicBezTo>
                    <a:pt x="18081" y="4261"/>
                    <a:pt x="18254" y="3527"/>
                    <a:pt x="18599" y="2792"/>
                  </a:cubicBezTo>
                  <a:cubicBezTo>
                    <a:pt x="18945" y="2057"/>
                    <a:pt x="19463" y="1322"/>
                    <a:pt x="19982" y="1249"/>
                  </a:cubicBezTo>
                  <a:cubicBezTo>
                    <a:pt x="20500" y="1176"/>
                    <a:pt x="21019" y="1763"/>
                    <a:pt x="21537" y="2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025378" y="1728514"/>
              <a:ext cx="136672" cy="1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13" fill="norm" stroke="1" extrusionOk="0">
                  <a:moveTo>
                    <a:pt x="6405" y="10650"/>
                  </a:moveTo>
                  <a:cubicBezTo>
                    <a:pt x="8041" y="8189"/>
                    <a:pt x="9677" y="5728"/>
                    <a:pt x="10496" y="3814"/>
                  </a:cubicBezTo>
                  <a:cubicBezTo>
                    <a:pt x="11314" y="1900"/>
                    <a:pt x="11314" y="533"/>
                    <a:pt x="10496" y="123"/>
                  </a:cubicBezTo>
                  <a:cubicBezTo>
                    <a:pt x="9677" y="-287"/>
                    <a:pt x="8041" y="260"/>
                    <a:pt x="6077" y="2857"/>
                  </a:cubicBezTo>
                  <a:cubicBezTo>
                    <a:pt x="4114" y="5455"/>
                    <a:pt x="1823" y="10103"/>
                    <a:pt x="677" y="13384"/>
                  </a:cubicBezTo>
                  <a:cubicBezTo>
                    <a:pt x="-468" y="16665"/>
                    <a:pt x="-468" y="18579"/>
                    <a:pt x="3132" y="19672"/>
                  </a:cubicBezTo>
                  <a:cubicBezTo>
                    <a:pt x="6732" y="20766"/>
                    <a:pt x="13932" y="21040"/>
                    <a:pt x="21132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159797" y="1806342"/>
              <a:ext cx="173703" cy="8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617" fill="norm" stroke="1" extrusionOk="0">
                  <a:moveTo>
                    <a:pt x="7303" y="6961"/>
                  </a:moveTo>
                  <a:cubicBezTo>
                    <a:pt x="7303" y="4506"/>
                    <a:pt x="7303" y="2052"/>
                    <a:pt x="6652" y="824"/>
                  </a:cubicBezTo>
                  <a:cubicBezTo>
                    <a:pt x="6002" y="-403"/>
                    <a:pt x="4701" y="-403"/>
                    <a:pt x="3529" y="1806"/>
                  </a:cubicBezTo>
                  <a:cubicBezTo>
                    <a:pt x="2358" y="4015"/>
                    <a:pt x="1317" y="8433"/>
                    <a:pt x="667" y="12115"/>
                  </a:cubicBezTo>
                  <a:cubicBezTo>
                    <a:pt x="16" y="15797"/>
                    <a:pt x="-244" y="18742"/>
                    <a:pt x="276" y="19970"/>
                  </a:cubicBezTo>
                  <a:cubicBezTo>
                    <a:pt x="797" y="21197"/>
                    <a:pt x="2098" y="20706"/>
                    <a:pt x="3529" y="18252"/>
                  </a:cubicBezTo>
                  <a:cubicBezTo>
                    <a:pt x="4961" y="15797"/>
                    <a:pt x="6522" y="11379"/>
                    <a:pt x="7693" y="7942"/>
                  </a:cubicBezTo>
                  <a:cubicBezTo>
                    <a:pt x="8864" y="4506"/>
                    <a:pt x="9645" y="2052"/>
                    <a:pt x="10296" y="2297"/>
                  </a:cubicBezTo>
                  <a:cubicBezTo>
                    <a:pt x="10946" y="2542"/>
                    <a:pt x="11467" y="5488"/>
                    <a:pt x="11987" y="8188"/>
                  </a:cubicBezTo>
                  <a:cubicBezTo>
                    <a:pt x="12508" y="10888"/>
                    <a:pt x="13028" y="13342"/>
                    <a:pt x="13939" y="14815"/>
                  </a:cubicBezTo>
                  <a:cubicBezTo>
                    <a:pt x="14850" y="16288"/>
                    <a:pt x="16151" y="16779"/>
                    <a:pt x="17452" y="15797"/>
                  </a:cubicBezTo>
                  <a:cubicBezTo>
                    <a:pt x="18754" y="14815"/>
                    <a:pt x="20055" y="12361"/>
                    <a:pt x="21356" y="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384299" y="1607755"/>
              <a:ext cx="38101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0" y="6634"/>
                    <a:pt x="0" y="13269"/>
                    <a:pt x="0" y="16971"/>
                  </a:cubicBezTo>
                  <a:cubicBezTo>
                    <a:pt x="0" y="20674"/>
                    <a:pt x="0" y="21446"/>
                    <a:pt x="1800" y="21523"/>
                  </a:cubicBezTo>
                  <a:cubicBezTo>
                    <a:pt x="3600" y="21600"/>
                    <a:pt x="7200" y="20983"/>
                    <a:pt x="10800" y="20211"/>
                  </a:cubicBezTo>
                  <a:cubicBezTo>
                    <a:pt x="14400" y="19440"/>
                    <a:pt x="18000" y="18514"/>
                    <a:pt x="21600" y="17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391464" y="1719938"/>
              <a:ext cx="151586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9520" y="2959"/>
                  </a:moveTo>
                  <a:cubicBezTo>
                    <a:pt x="10104" y="1479"/>
                    <a:pt x="10688" y="0"/>
                    <a:pt x="10250" y="0"/>
                  </a:cubicBezTo>
                  <a:cubicBezTo>
                    <a:pt x="9812" y="0"/>
                    <a:pt x="8353" y="1479"/>
                    <a:pt x="6455" y="4142"/>
                  </a:cubicBezTo>
                  <a:cubicBezTo>
                    <a:pt x="4558" y="6805"/>
                    <a:pt x="2223" y="10652"/>
                    <a:pt x="909" y="13611"/>
                  </a:cubicBezTo>
                  <a:cubicBezTo>
                    <a:pt x="-404" y="16570"/>
                    <a:pt x="-696" y="18641"/>
                    <a:pt x="2807" y="19825"/>
                  </a:cubicBezTo>
                  <a:cubicBezTo>
                    <a:pt x="6309" y="21008"/>
                    <a:pt x="13607" y="21304"/>
                    <a:pt x="209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909042" y="1556955"/>
              <a:ext cx="154708" cy="26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7" fill="norm" stroke="1" extrusionOk="0">
                  <a:moveTo>
                    <a:pt x="8199" y="0"/>
                  </a:moveTo>
                  <a:cubicBezTo>
                    <a:pt x="6448" y="4838"/>
                    <a:pt x="4696" y="9677"/>
                    <a:pt x="3383" y="12614"/>
                  </a:cubicBezTo>
                  <a:cubicBezTo>
                    <a:pt x="2069" y="15552"/>
                    <a:pt x="1193" y="16589"/>
                    <a:pt x="610" y="17626"/>
                  </a:cubicBezTo>
                  <a:cubicBezTo>
                    <a:pt x="26" y="18662"/>
                    <a:pt x="-266" y="19699"/>
                    <a:pt x="318" y="20390"/>
                  </a:cubicBezTo>
                  <a:cubicBezTo>
                    <a:pt x="902" y="21082"/>
                    <a:pt x="2361" y="21427"/>
                    <a:pt x="6010" y="21514"/>
                  </a:cubicBezTo>
                  <a:cubicBezTo>
                    <a:pt x="9658" y="21600"/>
                    <a:pt x="15496" y="21427"/>
                    <a:pt x="21334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058408" y="1706911"/>
              <a:ext cx="371526" cy="12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85" fill="norm" stroke="1" extrusionOk="0">
                  <a:moveTo>
                    <a:pt x="6569" y="8251"/>
                  </a:moveTo>
                  <a:cubicBezTo>
                    <a:pt x="6447" y="6388"/>
                    <a:pt x="6324" y="4526"/>
                    <a:pt x="6078" y="2851"/>
                  </a:cubicBezTo>
                  <a:cubicBezTo>
                    <a:pt x="5833" y="1175"/>
                    <a:pt x="5465" y="-315"/>
                    <a:pt x="4606" y="57"/>
                  </a:cubicBezTo>
                  <a:cubicBezTo>
                    <a:pt x="3747" y="430"/>
                    <a:pt x="2397" y="2664"/>
                    <a:pt x="1537" y="5085"/>
                  </a:cubicBezTo>
                  <a:cubicBezTo>
                    <a:pt x="678" y="7506"/>
                    <a:pt x="310" y="10113"/>
                    <a:pt x="126" y="12347"/>
                  </a:cubicBezTo>
                  <a:cubicBezTo>
                    <a:pt x="-58" y="14582"/>
                    <a:pt x="-58" y="16444"/>
                    <a:pt x="249" y="17747"/>
                  </a:cubicBezTo>
                  <a:cubicBezTo>
                    <a:pt x="556" y="19051"/>
                    <a:pt x="1169" y="19795"/>
                    <a:pt x="1967" y="18678"/>
                  </a:cubicBezTo>
                  <a:cubicBezTo>
                    <a:pt x="2765" y="17561"/>
                    <a:pt x="3747" y="14582"/>
                    <a:pt x="4360" y="12161"/>
                  </a:cubicBezTo>
                  <a:cubicBezTo>
                    <a:pt x="4974" y="9740"/>
                    <a:pt x="5219" y="7878"/>
                    <a:pt x="5403" y="8064"/>
                  </a:cubicBezTo>
                  <a:cubicBezTo>
                    <a:pt x="5587" y="8251"/>
                    <a:pt x="5710" y="10485"/>
                    <a:pt x="5833" y="12533"/>
                  </a:cubicBezTo>
                  <a:cubicBezTo>
                    <a:pt x="5956" y="14582"/>
                    <a:pt x="6078" y="16444"/>
                    <a:pt x="6324" y="18119"/>
                  </a:cubicBezTo>
                  <a:cubicBezTo>
                    <a:pt x="6569" y="19795"/>
                    <a:pt x="6937" y="21285"/>
                    <a:pt x="7367" y="21285"/>
                  </a:cubicBezTo>
                  <a:cubicBezTo>
                    <a:pt x="7797" y="21285"/>
                    <a:pt x="8287" y="19795"/>
                    <a:pt x="8778" y="17188"/>
                  </a:cubicBezTo>
                  <a:cubicBezTo>
                    <a:pt x="9269" y="14582"/>
                    <a:pt x="9760" y="10857"/>
                    <a:pt x="10067" y="8064"/>
                  </a:cubicBezTo>
                  <a:cubicBezTo>
                    <a:pt x="10374" y="5271"/>
                    <a:pt x="10497" y="3409"/>
                    <a:pt x="10558" y="3782"/>
                  </a:cubicBezTo>
                  <a:cubicBezTo>
                    <a:pt x="10619" y="4154"/>
                    <a:pt x="10619" y="6761"/>
                    <a:pt x="10926" y="8437"/>
                  </a:cubicBezTo>
                  <a:cubicBezTo>
                    <a:pt x="11233" y="10113"/>
                    <a:pt x="11847" y="10857"/>
                    <a:pt x="12337" y="10485"/>
                  </a:cubicBezTo>
                  <a:cubicBezTo>
                    <a:pt x="12828" y="10113"/>
                    <a:pt x="13197" y="8623"/>
                    <a:pt x="13565" y="8623"/>
                  </a:cubicBezTo>
                  <a:cubicBezTo>
                    <a:pt x="13933" y="8623"/>
                    <a:pt x="14301" y="10113"/>
                    <a:pt x="14669" y="11602"/>
                  </a:cubicBezTo>
                  <a:cubicBezTo>
                    <a:pt x="15037" y="13092"/>
                    <a:pt x="15406" y="14582"/>
                    <a:pt x="15897" y="15326"/>
                  </a:cubicBezTo>
                  <a:cubicBezTo>
                    <a:pt x="16387" y="16071"/>
                    <a:pt x="17001" y="16071"/>
                    <a:pt x="17676" y="15885"/>
                  </a:cubicBezTo>
                  <a:cubicBezTo>
                    <a:pt x="18351" y="15699"/>
                    <a:pt x="19087" y="15326"/>
                    <a:pt x="19701" y="14582"/>
                  </a:cubicBezTo>
                  <a:cubicBezTo>
                    <a:pt x="20315" y="13837"/>
                    <a:pt x="20806" y="12719"/>
                    <a:pt x="21112" y="11230"/>
                  </a:cubicBezTo>
                  <a:cubicBezTo>
                    <a:pt x="21419" y="9740"/>
                    <a:pt x="21542" y="7878"/>
                    <a:pt x="21542" y="6016"/>
                  </a:cubicBezTo>
                  <a:cubicBezTo>
                    <a:pt x="21542" y="4154"/>
                    <a:pt x="21419" y="2292"/>
                    <a:pt x="21174" y="1361"/>
                  </a:cubicBezTo>
                  <a:cubicBezTo>
                    <a:pt x="20928" y="430"/>
                    <a:pt x="20560" y="430"/>
                    <a:pt x="20192" y="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935152" y="1633155"/>
              <a:ext cx="125548" cy="16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18" fill="norm" stroke="1" extrusionOk="0">
                  <a:moveTo>
                    <a:pt x="18113" y="8910"/>
                  </a:moveTo>
                  <a:cubicBezTo>
                    <a:pt x="16673" y="7020"/>
                    <a:pt x="15233" y="5130"/>
                    <a:pt x="13613" y="4050"/>
                  </a:cubicBezTo>
                  <a:cubicBezTo>
                    <a:pt x="11993" y="2970"/>
                    <a:pt x="10193" y="2700"/>
                    <a:pt x="7853" y="4725"/>
                  </a:cubicBezTo>
                  <a:cubicBezTo>
                    <a:pt x="5513" y="6750"/>
                    <a:pt x="2633" y="11070"/>
                    <a:pt x="1193" y="13905"/>
                  </a:cubicBezTo>
                  <a:cubicBezTo>
                    <a:pt x="-247" y="16740"/>
                    <a:pt x="-247" y="18090"/>
                    <a:pt x="473" y="19305"/>
                  </a:cubicBezTo>
                  <a:cubicBezTo>
                    <a:pt x="1193" y="20520"/>
                    <a:pt x="2633" y="21600"/>
                    <a:pt x="5513" y="20385"/>
                  </a:cubicBezTo>
                  <a:cubicBezTo>
                    <a:pt x="8393" y="19170"/>
                    <a:pt x="12713" y="15660"/>
                    <a:pt x="14873" y="12960"/>
                  </a:cubicBezTo>
                  <a:cubicBezTo>
                    <a:pt x="17033" y="10260"/>
                    <a:pt x="17033" y="8370"/>
                    <a:pt x="16313" y="6885"/>
                  </a:cubicBezTo>
                  <a:cubicBezTo>
                    <a:pt x="15593" y="5400"/>
                    <a:pt x="14153" y="4320"/>
                    <a:pt x="14513" y="3375"/>
                  </a:cubicBezTo>
                  <a:cubicBezTo>
                    <a:pt x="14873" y="2430"/>
                    <a:pt x="17033" y="1620"/>
                    <a:pt x="18473" y="1080"/>
                  </a:cubicBezTo>
                  <a:cubicBezTo>
                    <a:pt x="19913" y="540"/>
                    <a:pt x="20633" y="27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061872" y="1389586"/>
              <a:ext cx="202029" cy="4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52" fill="norm" stroke="1" extrusionOk="0">
                  <a:moveTo>
                    <a:pt x="15242" y="5196"/>
                  </a:moveTo>
                  <a:cubicBezTo>
                    <a:pt x="16132" y="3820"/>
                    <a:pt x="17023" y="2443"/>
                    <a:pt x="17134" y="1543"/>
                  </a:cubicBezTo>
                  <a:cubicBezTo>
                    <a:pt x="17246" y="643"/>
                    <a:pt x="16578" y="220"/>
                    <a:pt x="15687" y="61"/>
                  </a:cubicBezTo>
                  <a:cubicBezTo>
                    <a:pt x="14796" y="-98"/>
                    <a:pt x="13683" y="8"/>
                    <a:pt x="12347" y="961"/>
                  </a:cubicBezTo>
                  <a:cubicBezTo>
                    <a:pt x="11011" y="1914"/>
                    <a:pt x="9452" y="3714"/>
                    <a:pt x="8450" y="6520"/>
                  </a:cubicBezTo>
                  <a:cubicBezTo>
                    <a:pt x="7448" y="9326"/>
                    <a:pt x="7002" y="13137"/>
                    <a:pt x="6780" y="15626"/>
                  </a:cubicBezTo>
                  <a:cubicBezTo>
                    <a:pt x="6557" y="18114"/>
                    <a:pt x="6557" y="19278"/>
                    <a:pt x="6668" y="20126"/>
                  </a:cubicBezTo>
                  <a:cubicBezTo>
                    <a:pt x="6780" y="20973"/>
                    <a:pt x="7002" y="21502"/>
                    <a:pt x="7114" y="21449"/>
                  </a:cubicBezTo>
                  <a:cubicBezTo>
                    <a:pt x="7225" y="21396"/>
                    <a:pt x="7225" y="20761"/>
                    <a:pt x="6334" y="19967"/>
                  </a:cubicBezTo>
                  <a:cubicBezTo>
                    <a:pt x="5444" y="19173"/>
                    <a:pt x="3662" y="18220"/>
                    <a:pt x="2215" y="17584"/>
                  </a:cubicBezTo>
                  <a:cubicBezTo>
                    <a:pt x="767" y="16949"/>
                    <a:pt x="-346" y="16631"/>
                    <a:pt x="99" y="16314"/>
                  </a:cubicBezTo>
                  <a:cubicBezTo>
                    <a:pt x="545" y="15996"/>
                    <a:pt x="2549" y="15678"/>
                    <a:pt x="6334" y="15255"/>
                  </a:cubicBezTo>
                  <a:cubicBezTo>
                    <a:pt x="10120" y="14831"/>
                    <a:pt x="15687" y="14302"/>
                    <a:pt x="21254" y="13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604597" y="1442655"/>
              <a:ext cx="160954" cy="3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0" fill="norm" stroke="1" extrusionOk="0">
                  <a:moveTo>
                    <a:pt x="9549" y="0"/>
                  </a:moveTo>
                  <a:cubicBezTo>
                    <a:pt x="7866" y="3623"/>
                    <a:pt x="6183" y="7246"/>
                    <a:pt x="4640" y="10243"/>
                  </a:cubicBezTo>
                  <a:cubicBezTo>
                    <a:pt x="3097" y="13239"/>
                    <a:pt x="1695" y="15608"/>
                    <a:pt x="853" y="17419"/>
                  </a:cubicBezTo>
                  <a:cubicBezTo>
                    <a:pt x="12" y="19231"/>
                    <a:pt x="-269" y="20485"/>
                    <a:pt x="292" y="21043"/>
                  </a:cubicBezTo>
                  <a:cubicBezTo>
                    <a:pt x="853" y="21600"/>
                    <a:pt x="2256" y="21461"/>
                    <a:pt x="5902" y="21043"/>
                  </a:cubicBezTo>
                  <a:cubicBezTo>
                    <a:pt x="9549" y="20625"/>
                    <a:pt x="15440" y="19928"/>
                    <a:pt x="21331" y="19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779258" y="1589627"/>
              <a:ext cx="164092" cy="13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00" fill="norm" stroke="1" extrusionOk="0">
                  <a:moveTo>
                    <a:pt x="13991" y="10498"/>
                  </a:moveTo>
                  <a:cubicBezTo>
                    <a:pt x="13991" y="8886"/>
                    <a:pt x="13991" y="7274"/>
                    <a:pt x="13714" y="5340"/>
                  </a:cubicBezTo>
                  <a:cubicBezTo>
                    <a:pt x="13437" y="3406"/>
                    <a:pt x="12883" y="1149"/>
                    <a:pt x="11776" y="343"/>
                  </a:cubicBezTo>
                  <a:cubicBezTo>
                    <a:pt x="10668" y="-463"/>
                    <a:pt x="9006" y="182"/>
                    <a:pt x="7345" y="1955"/>
                  </a:cubicBezTo>
                  <a:cubicBezTo>
                    <a:pt x="5683" y="3728"/>
                    <a:pt x="4022" y="6630"/>
                    <a:pt x="2776" y="9209"/>
                  </a:cubicBezTo>
                  <a:cubicBezTo>
                    <a:pt x="1530" y="11788"/>
                    <a:pt x="699" y="14044"/>
                    <a:pt x="283" y="15979"/>
                  </a:cubicBezTo>
                  <a:cubicBezTo>
                    <a:pt x="-132" y="17913"/>
                    <a:pt x="-132" y="19525"/>
                    <a:pt x="560" y="20331"/>
                  </a:cubicBezTo>
                  <a:cubicBezTo>
                    <a:pt x="1253" y="21137"/>
                    <a:pt x="2637" y="21137"/>
                    <a:pt x="4299" y="20009"/>
                  </a:cubicBezTo>
                  <a:cubicBezTo>
                    <a:pt x="5960" y="18880"/>
                    <a:pt x="7899" y="16624"/>
                    <a:pt x="9422" y="14850"/>
                  </a:cubicBezTo>
                  <a:cubicBezTo>
                    <a:pt x="10945" y="13077"/>
                    <a:pt x="12053" y="11788"/>
                    <a:pt x="13022" y="11788"/>
                  </a:cubicBezTo>
                  <a:cubicBezTo>
                    <a:pt x="13991" y="11788"/>
                    <a:pt x="14822" y="13077"/>
                    <a:pt x="16206" y="14206"/>
                  </a:cubicBezTo>
                  <a:cubicBezTo>
                    <a:pt x="17591" y="15334"/>
                    <a:pt x="19530" y="16301"/>
                    <a:pt x="21468" y="17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953372" y="1577711"/>
              <a:ext cx="223749" cy="3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00" fill="norm" stroke="1" extrusionOk="0">
                  <a:moveTo>
                    <a:pt x="256" y="2879"/>
                  </a:moveTo>
                  <a:cubicBezTo>
                    <a:pt x="54" y="2259"/>
                    <a:pt x="-148" y="1638"/>
                    <a:pt x="155" y="1514"/>
                  </a:cubicBezTo>
                  <a:cubicBezTo>
                    <a:pt x="458" y="1390"/>
                    <a:pt x="1265" y="1762"/>
                    <a:pt x="2476" y="2445"/>
                  </a:cubicBezTo>
                  <a:cubicBezTo>
                    <a:pt x="3688" y="3128"/>
                    <a:pt x="5302" y="4121"/>
                    <a:pt x="6413" y="4990"/>
                  </a:cubicBezTo>
                  <a:cubicBezTo>
                    <a:pt x="7523" y="5859"/>
                    <a:pt x="8129" y="6603"/>
                    <a:pt x="8331" y="7286"/>
                  </a:cubicBezTo>
                  <a:cubicBezTo>
                    <a:pt x="8532" y="7969"/>
                    <a:pt x="8331" y="8590"/>
                    <a:pt x="8028" y="8528"/>
                  </a:cubicBezTo>
                  <a:cubicBezTo>
                    <a:pt x="7725" y="8466"/>
                    <a:pt x="7321" y="7721"/>
                    <a:pt x="6917" y="7038"/>
                  </a:cubicBezTo>
                  <a:cubicBezTo>
                    <a:pt x="6514" y="6355"/>
                    <a:pt x="6110" y="5734"/>
                    <a:pt x="5908" y="4866"/>
                  </a:cubicBezTo>
                  <a:cubicBezTo>
                    <a:pt x="5706" y="3997"/>
                    <a:pt x="5706" y="2879"/>
                    <a:pt x="7321" y="2383"/>
                  </a:cubicBezTo>
                  <a:cubicBezTo>
                    <a:pt x="8936" y="1886"/>
                    <a:pt x="12166" y="2010"/>
                    <a:pt x="14286" y="2134"/>
                  </a:cubicBezTo>
                  <a:cubicBezTo>
                    <a:pt x="16405" y="2259"/>
                    <a:pt x="17415" y="2383"/>
                    <a:pt x="18424" y="2445"/>
                  </a:cubicBezTo>
                  <a:cubicBezTo>
                    <a:pt x="19433" y="2507"/>
                    <a:pt x="20443" y="2507"/>
                    <a:pt x="20947" y="2197"/>
                  </a:cubicBezTo>
                  <a:cubicBezTo>
                    <a:pt x="21452" y="1886"/>
                    <a:pt x="21452" y="1266"/>
                    <a:pt x="21048" y="769"/>
                  </a:cubicBezTo>
                  <a:cubicBezTo>
                    <a:pt x="20645" y="272"/>
                    <a:pt x="19837" y="-100"/>
                    <a:pt x="18828" y="24"/>
                  </a:cubicBezTo>
                  <a:cubicBezTo>
                    <a:pt x="17818" y="148"/>
                    <a:pt x="16607" y="769"/>
                    <a:pt x="15901" y="1390"/>
                  </a:cubicBezTo>
                  <a:cubicBezTo>
                    <a:pt x="15194" y="2010"/>
                    <a:pt x="14992" y="2631"/>
                    <a:pt x="14790" y="3314"/>
                  </a:cubicBezTo>
                  <a:cubicBezTo>
                    <a:pt x="14588" y="3997"/>
                    <a:pt x="14387" y="4741"/>
                    <a:pt x="14790" y="5114"/>
                  </a:cubicBezTo>
                  <a:cubicBezTo>
                    <a:pt x="15194" y="5486"/>
                    <a:pt x="16203" y="5486"/>
                    <a:pt x="17112" y="5176"/>
                  </a:cubicBezTo>
                  <a:cubicBezTo>
                    <a:pt x="18020" y="4866"/>
                    <a:pt x="18828" y="4245"/>
                    <a:pt x="19231" y="4493"/>
                  </a:cubicBezTo>
                  <a:cubicBezTo>
                    <a:pt x="19635" y="4741"/>
                    <a:pt x="19635" y="5859"/>
                    <a:pt x="19837" y="7783"/>
                  </a:cubicBezTo>
                  <a:cubicBezTo>
                    <a:pt x="20039" y="9707"/>
                    <a:pt x="20443" y="12438"/>
                    <a:pt x="20544" y="14734"/>
                  </a:cubicBezTo>
                  <a:cubicBezTo>
                    <a:pt x="20645" y="17031"/>
                    <a:pt x="20443" y="18893"/>
                    <a:pt x="19837" y="20010"/>
                  </a:cubicBezTo>
                  <a:cubicBezTo>
                    <a:pt x="19231" y="21128"/>
                    <a:pt x="18222" y="21500"/>
                    <a:pt x="17314" y="21500"/>
                  </a:cubicBezTo>
                  <a:cubicBezTo>
                    <a:pt x="16405" y="21500"/>
                    <a:pt x="15598" y="21128"/>
                    <a:pt x="14891" y="19576"/>
                  </a:cubicBezTo>
                  <a:cubicBezTo>
                    <a:pt x="14185" y="18024"/>
                    <a:pt x="13579" y="15293"/>
                    <a:pt x="12973" y="12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234233" y="1590210"/>
              <a:ext cx="134567" cy="15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01" fill="norm" stroke="1" extrusionOk="0">
                  <a:moveTo>
                    <a:pt x="2184" y="12928"/>
                  </a:moveTo>
                  <a:cubicBezTo>
                    <a:pt x="4511" y="10593"/>
                    <a:pt x="6837" y="8258"/>
                    <a:pt x="8498" y="5923"/>
                  </a:cubicBezTo>
                  <a:cubicBezTo>
                    <a:pt x="10160" y="3587"/>
                    <a:pt x="11157" y="1252"/>
                    <a:pt x="10658" y="377"/>
                  </a:cubicBezTo>
                  <a:cubicBezTo>
                    <a:pt x="10160" y="-499"/>
                    <a:pt x="8166" y="85"/>
                    <a:pt x="6006" y="2858"/>
                  </a:cubicBezTo>
                  <a:cubicBezTo>
                    <a:pt x="3846" y="5631"/>
                    <a:pt x="1520" y="10593"/>
                    <a:pt x="523" y="13804"/>
                  </a:cubicBezTo>
                  <a:cubicBezTo>
                    <a:pt x="-474" y="17015"/>
                    <a:pt x="-142" y="18474"/>
                    <a:pt x="2351" y="19496"/>
                  </a:cubicBezTo>
                  <a:cubicBezTo>
                    <a:pt x="4843" y="20517"/>
                    <a:pt x="9495" y="21101"/>
                    <a:pt x="12984" y="21101"/>
                  </a:cubicBezTo>
                  <a:cubicBezTo>
                    <a:pt x="16474" y="21101"/>
                    <a:pt x="18800" y="20517"/>
                    <a:pt x="21126" y="19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771743" y="1443176"/>
              <a:ext cx="180249" cy="33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6" fill="norm" stroke="1" extrusionOk="0">
                  <a:moveTo>
                    <a:pt x="1164" y="9400"/>
                  </a:moveTo>
                  <a:cubicBezTo>
                    <a:pt x="1164" y="12954"/>
                    <a:pt x="1164" y="16508"/>
                    <a:pt x="1164" y="18627"/>
                  </a:cubicBezTo>
                  <a:cubicBezTo>
                    <a:pt x="1164" y="20746"/>
                    <a:pt x="1164" y="21430"/>
                    <a:pt x="1038" y="21362"/>
                  </a:cubicBezTo>
                  <a:cubicBezTo>
                    <a:pt x="913" y="21293"/>
                    <a:pt x="661" y="20473"/>
                    <a:pt x="410" y="17602"/>
                  </a:cubicBezTo>
                  <a:cubicBezTo>
                    <a:pt x="159" y="14731"/>
                    <a:pt x="-92" y="9810"/>
                    <a:pt x="34" y="6734"/>
                  </a:cubicBezTo>
                  <a:cubicBezTo>
                    <a:pt x="159" y="3658"/>
                    <a:pt x="661" y="2427"/>
                    <a:pt x="1289" y="2222"/>
                  </a:cubicBezTo>
                  <a:cubicBezTo>
                    <a:pt x="1917" y="2017"/>
                    <a:pt x="2671" y="2838"/>
                    <a:pt x="4429" y="5503"/>
                  </a:cubicBezTo>
                  <a:cubicBezTo>
                    <a:pt x="6187" y="8169"/>
                    <a:pt x="8950" y="12681"/>
                    <a:pt x="10708" y="15415"/>
                  </a:cubicBezTo>
                  <a:cubicBezTo>
                    <a:pt x="12466" y="18149"/>
                    <a:pt x="13220" y="19106"/>
                    <a:pt x="14224" y="19448"/>
                  </a:cubicBezTo>
                  <a:cubicBezTo>
                    <a:pt x="15229" y="19789"/>
                    <a:pt x="16485" y="19516"/>
                    <a:pt x="17741" y="18149"/>
                  </a:cubicBezTo>
                  <a:cubicBezTo>
                    <a:pt x="18996" y="16782"/>
                    <a:pt x="20252" y="14321"/>
                    <a:pt x="20880" y="11314"/>
                  </a:cubicBezTo>
                  <a:cubicBezTo>
                    <a:pt x="21508" y="8306"/>
                    <a:pt x="21508" y="4752"/>
                    <a:pt x="21131" y="2633"/>
                  </a:cubicBezTo>
                  <a:cubicBezTo>
                    <a:pt x="20755" y="514"/>
                    <a:pt x="20001" y="-170"/>
                    <a:pt x="19875" y="35"/>
                  </a:cubicBezTo>
                  <a:cubicBezTo>
                    <a:pt x="19750" y="240"/>
                    <a:pt x="20252" y="1334"/>
                    <a:pt x="20755" y="2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991741" y="1611988"/>
              <a:ext cx="145410" cy="12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4" fill="norm" stroke="1" extrusionOk="0">
                  <a:moveTo>
                    <a:pt x="3662" y="3484"/>
                  </a:moveTo>
                  <a:cubicBezTo>
                    <a:pt x="3035" y="1742"/>
                    <a:pt x="2409" y="0"/>
                    <a:pt x="1783" y="0"/>
                  </a:cubicBezTo>
                  <a:cubicBezTo>
                    <a:pt x="1157" y="0"/>
                    <a:pt x="531" y="1742"/>
                    <a:pt x="218" y="4355"/>
                  </a:cubicBezTo>
                  <a:cubicBezTo>
                    <a:pt x="-95" y="6968"/>
                    <a:pt x="-95" y="10452"/>
                    <a:pt x="375" y="13413"/>
                  </a:cubicBezTo>
                  <a:cubicBezTo>
                    <a:pt x="844" y="16374"/>
                    <a:pt x="1783" y="18813"/>
                    <a:pt x="2722" y="19161"/>
                  </a:cubicBezTo>
                  <a:cubicBezTo>
                    <a:pt x="3662" y="19510"/>
                    <a:pt x="4601" y="17768"/>
                    <a:pt x="5383" y="15852"/>
                  </a:cubicBezTo>
                  <a:cubicBezTo>
                    <a:pt x="6166" y="13935"/>
                    <a:pt x="6792" y="11845"/>
                    <a:pt x="7262" y="9929"/>
                  </a:cubicBezTo>
                  <a:cubicBezTo>
                    <a:pt x="7731" y="8013"/>
                    <a:pt x="8044" y="6271"/>
                    <a:pt x="8670" y="6619"/>
                  </a:cubicBezTo>
                  <a:cubicBezTo>
                    <a:pt x="9296" y="6968"/>
                    <a:pt x="10235" y="9406"/>
                    <a:pt x="11018" y="11671"/>
                  </a:cubicBezTo>
                  <a:cubicBezTo>
                    <a:pt x="11801" y="13935"/>
                    <a:pt x="12427" y="16026"/>
                    <a:pt x="13366" y="17768"/>
                  </a:cubicBezTo>
                  <a:cubicBezTo>
                    <a:pt x="14305" y="19510"/>
                    <a:pt x="15557" y="20903"/>
                    <a:pt x="16966" y="21252"/>
                  </a:cubicBezTo>
                  <a:cubicBezTo>
                    <a:pt x="18375" y="21600"/>
                    <a:pt x="19940" y="20903"/>
                    <a:pt x="21505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145616" y="1610841"/>
              <a:ext cx="156635" cy="12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584" y="6808"/>
                  </a:moveTo>
                  <a:cubicBezTo>
                    <a:pt x="292" y="5066"/>
                    <a:pt x="0" y="3324"/>
                    <a:pt x="0" y="3498"/>
                  </a:cubicBezTo>
                  <a:cubicBezTo>
                    <a:pt x="0" y="3672"/>
                    <a:pt x="292" y="5763"/>
                    <a:pt x="584" y="7853"/>
                  </a:cubicBezTo>
                  <a:cubicBezTo>
                    <a:pt x="876" y="9943"/>
                    <a:pt x="1168" y="12034"/>
                    <a:pt x="1314" y="14821"/>
                  </a:cubicBezTo>
                  <a:cubicBezTo>
                    <a:pt x="1459" y="17608"/>
                    <a:pt x="1459" y="21092"/>
                    <a:pt x="1605" y="21266"/>
                  </a:cubicBezTo>
                  <a:cubicBezTo>
                    <a:pt x="1751" y="21440"/>
                    <a:pt x="2043" y="18305"/>
                    <a:pt x="2189" y="15866"/>
                  </a:cubicBezTo>
                  <a:cubicBezTo>
                    <a:pt x="2335" y="13427"/>
                    <a:pt x="2335" y="11685"/>
                    <a:pt x="2627" y="9943"/>
                  </a:cubicBezTo>
                  <a:cubicBezTo>
                    <a:pt x="2919" y="8201"/>
                    <a:pt x="3503" y="6459"/>
                    <a:pt x="4524" y="5937"/>
                  </a:cubicBezTo>
                  <a:cubicBezTo>
                    <a:pt x="5546" y="5414"/>
                    <a:pt x="7005" y="6111"/>
                    <a:pt x="7881" y="7330"/>
                  </a:cubicBezTo>
                  <a:cubicBezTo>
                    <a:pt x="8757" y="8550"/>
                    <a:pt x="9049" y="10292"/>
                    <a:pt x="9195" y="12382"/>
                  </a:cubicBezTo>
                  <a:cubicBezTo>
                    <a:pt x="9341" y="14472"/>
                    <a:pt x="9341" y="16911"/>
                    <a:pt x="9632" y="17259"/>
                  </a:cubicBezTo>
                  <a:cubicBezTo>
                    <a:pt x="9924" y="17608"/>
                    <a:pt x="10508" y="15866"/>
                    <a:pt x="11238" y="13079"/>
                  </a:cubicBezTo>
                  <a:cubicBezTo>
                    <a:pt x="11968" y="10292"/>
                    <a:pt x="12843" y="6459"/>
                    <a:pt x="13719" y="3846"/>
                  </a:cubicBezTo>
                  <a:cubicBezTo>
                    <a:pt x="14595" y="1234"/>
                    <a:pt x="15470" y="-160"/>
                    <a:pt x="16346" y="14"/>
                  </a:cubicBezTo>
                  <a:cubicBezTo>
                    <a:pt x="17222" y="188"/>
                    <a:pt x="18097" y="1930"/>
                    <a:pt x="18973" y="5240"/>
                  </a:cubicBezTo>
                  <a:cubicBezTo>
                    <a:pt x="19849" y="8550"/>
                    <a:pt x="20724" y="13427"/>
                    <a:pt x="21600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333999" y="1417255"/>
              <a:ext cx="94072" cy="32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0" fill="norm" stroke="1" extrusionOk="0">
                  <a:moveTo>
                    <a:pt x="1440" y="0"/>
                  </a:moveTo>
                  <a:cubicBezTo>
                    <a:pt x="2880" y="1271"/>
                    <a:pt x="4320" y="2541"/>
                    <a:pt x="5040" y="5082"/>
                  </a:cubicBezTo>
                  <a:cubicBezTo>
                    <a:pt x="5760" y="7624"/>
                    <a:pt x="5760" y="11435"/>
                    <a:pt x="5760" y="13694"/>
                  </a:cubicBezTo>
                  <a:cubicBezTo>
                    <a:pt x="5760" y="15953"/>
                    <a:pt x="5760" y="16659"/>
                    <a:pt x="5520" y="16518"/>
                  </a:cubicBezTo>
                  <a:cubicBezTo>
                    <a:pt x="5280" y="16376"/>
                    <a:pt x="4800" y="15388"/>
                    <a:pt x="5520" y="14471"/>
                  </a:cubicBezTo>
                  <a:cubicBezTo>
                    <a:pt x="6240" y="13553"/>
                    <a:pt x="8160" y="12706"/>
                    <a:pt x="10080" y="12565"/>
                  </a:cubicBezTo>
                  <a:cubicBezTo>
                    <a:pt x="12000" y="12424"/>
                    <a:pt x="13920" y="12988"/>
                    <a:pt x="15840" y="14118"/>
                  </a:cubicBezTo>
                  <a:cubicBezTo>
                    <a:pt x="17760" y="15247"/>
                    <a:pt x="19680" y="16941"/>
                    <a:pt x="20640" y="18282"/>
                  </a:cubicBezTo>
                  <a:cubicBezTo>
                    <a:pt x="21600" y="19624"/>
                    <a:pt x="21600" y="20612"/>
                    <a:pt x="20400" y="21106"/>
                  </a:cubicBezTo>
                  <a:cubicBezTo>
                    <a:pt x="19200" y="21600"/>
                    <a:pt x="16800" y="21600"/>
                    <a:pt x="13200" y="20965"/>
                  </a:cubicBezTo>
                  <a:cubicBezTo>
                    <a:pt x="9600" y="20329"/>
                    <a:pt x="4800" y="19059"/>
                    <a:pt x="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477892" y="1585350"/>
              <a:ext cx="72008" cy="15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996" fill="norm" stroke="1" extrusionOk="0">
                  <a:moveTo>
                    <a:pt x="6184" y="9096"/>
                  </a:moveTo>
                  <a:cubicBezTo>
                    <a:pt x="8035" y="7656"/>
                    <a:pt x="9886" y="6216"/>
                    <a:pt x="11738" y="4488"/>
                  </a:cubicBezTo>
                  <a:cubicBezTo>
                    <a:pt x="13589" y="2760"/>
                    <a:pt x="15441" y="744"/>
                    <a:pt x="14824" y="168"/>
                  </a:cubicBezTo>
                  <a:cubicBezTo>
                    <a:pt x="14206" y="-408"/>
                    <a:pt x="11121" y="456"/>
                    <a:pt x="8035" y="3336"/>
                  </a:cubicBezTo>
                  <a:cubicBezTo>
                    <a:pt x="4949" y="6216"/>
                    <a:pt x="1864" y="11112"/>
                    <a:pt x="629" y="14424"/>
                  </a:cubicBezTo>
                  <a:cubicBezTo>
                    <a:pt x="-605" y="17736"/>
                    <a:pt x="12" y="19464"/>
                    <a:pt x="2172" y="20328"/>
                  </a:cubicBezTo>
                  <a:cubicBezTo>
                    <a:pt x="4332" y="21192"/>
                    <a:pt x="8035" y="21192"/>
                    <a:pt x="11429" y="20472"/>
                  </a:cubicBezTo>
                  <a:cubicBezTo>
                    <a:pt x="14824" y="19752"/>
                    <a:pt x="17909" y="18312"/>
                    <a:pt x="20995" y="16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600699" y="1582355"/>
              <a:ext cx="114301" cy="15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627"/>
                  </a:moveTo>
                  <a:cubicBezTo>
                    <a:pt x="4000" y="6422"/>
                    <a:pt x="8000" y="10216"/>
                    <a:pt x="10400" y="12989"/>
                  </a:cubicBezTo>
                  <a:cubicBezTo>
                    <a:pt x="12800" y="15762"/>
                    <a:pt x="13600" y="17514"/>
                    <a:pt x="13400" y="18973"/>
                  </a:cubicBezTo>
                  <a:cubicBezTo>
                    <a:pt x="13200" y="20432"/>
                    <a:pt x="12000" y="21600"/>
                    <a:pt x="10800" y="21016"/>
                  </a:cubicBezTo>
                  <a:cubicBezTo>
                    <a:pt x="9600" y="20432"/>
                    <a:pt x="8400" y="18097"/>
                    <a:pt x="7800" y="15178"/>
                  </a:cubicBezTo>
                  <a:cubicBezTo>
                    <a:pt x="7200" y="12259"/>
                    <a:pt x="7200" y="8757"/>
                    <a:pt x="9600" y="6130"/>
                  </a:cubicBezTo>
                  <a:cubicBezTo>
                    <a:pt x="12000" y="3503"/>
                    <a:pt x="16800" y="17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670549" y="1570597"/>
              <a:ext cx="171316" cy="22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10" fill="norm" stroke="1" extrusionOk="0">
                  <a:moveTo>
                    <a:pt x="17957" y="1121"/>
                  </a:moveTo>
                  <a:cubicBezTo>
                    <a:pt x="16916" y="516"/>
                    <a:pt x="15875" y="-90"/>
                    <a:pt x="14964" y="11"/>
                  </a:cubicBezTo>
                  <a:cubicBezTo>
                    <a:pt x="14053" y="112"/>
                    <a:pt x="13272" y="919"/>
                    <a:pt x="13012" y="1828"/>
                  </a:cubicBezTo>
                  <a:cubicBezTo>
                    <a:pt x="12752" y="2736"/>
                    <a:pt x="13012" y="3746"/>
                    <a:pt x="14573" y="5764"/>
                  </a:cubicBezTo>
                  <a:cubicBezTo>
                    <a:pt x="16135" y="7783"/>
                    <a:pt x="18998" y="10811"/>
                    <a:pt x="20299" y="13334"/>
                  </a:cubicBezTo>
                  <a:cubicBezTo>
                    <a:pt x="21600" y="15858"/>
                    <a:pt x="21340" y="17876"/>
                    <a:pt x="18737" y="19289"/>
                  </a:cubicBezTo>
                  <a:cubicBezTo>
                    <a:pt x="16135" y="20703"/>
                    <a:pt x="11190" y="21510"/>
                    <a:pt x="7677" y="21510"/>
                  </a:cubicBezTo>
                  <a:cubicBezTo>
                    <a:pt x="4164" y="21510"/>
                    <a:pt x="2082" y="20703"/>
                    <a:pt x="0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65149" y="2179519"/>
              <a:ext cx="5689601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4500"/>
                  </a:moveTo>
                  <a:cubicBezTo>
                    <a:pt x="305" y="5637"/>
                    <a:pt x="611" y="6774"/>
                    <a:pt x="912" y="7153"/>
                  </a:cubicBezTo>
                  <a:cubicBezTo>
                    <a:pt x="1213" y="7532"/>
                    <a:pt x="1511" y="7153"/>
                    <a:pt x="1812" y="6585"/>
                  </a:cubicBezTo>
                  <a:cubicBezTo>
                    <a:pt x="2113" y="6016"/>
                    <a:pt x="2419" y="5258"/>
                    <a:pt x="2708" y="4500"/>
                  </a:cubicBezTo>
                  <a:cubicBezTo>
                    <a:pt x="2997" y="3742"/>
                    <a:pt x="3271" y="2985"/>
                    <a:pt x="3552" y="2416"/>
                  </a:cubicBezTo>
                  <a:cubicBezTo>
                    <a:pt x="3833" y="1848"/>
                    <a:pt x="4122" y="1469"/>
                    <a:pt x="4424" y="1090"/>
                  </a:cubicBezTo>
                  <a:cubicBezTo>
                    <a:pt x="4725" y="711"/>
                    <a:pt x="5038" y="332"/>
                    <a:pt x="5360" y="142"/>
                  </a:cubicBezTo>
                  <a:cubicBezTo>
                    <a:pt x="5681" y="-47"/>
                    <a:pt x="6011" y="-47"/>
                    <a:pt x="6348" y="142"/>
                  </a:cubicBezTo>
                  <a:cubicBezTo>
                    <a:pt x="6686" y="332"/>
                    <a:pt x="7031" y="711"/>
                    <a:pt x="7377" y="1279"/>
                  </a:cubicBezTo>
                  <a:cubicBezTo>
                    <a:pt x="7722" y="1848"/>
                    <a:pt x="8068" y="2606"/>
                    <a:pt x="8417" y="3553"/>
                  </a:cubicBezTo>
                  <a:cubicBezTo>
                    <a:pt x="8767" y="4500"/>
                    <a:pt x="9121" y="5637"/>
                    <a:pt x="9418" y="6585"/>
                  </a:cubicBezTo>
                  <a:cubicBezTo>
                    <a:pt x="9715" y="7532"/>
                    <a:pt x="9956" y="8290"/>
                    <a:pt x="10201" y="9048"/>
                  </a:cubicBezTo>
                  <a:cubicBezTo>
                    <a:pt x="10446" y="9806"/>
                    <a:pt x="10696" y="10564"/>
                    <a:pt x="10949" y="11321"/>
                  </a:cubicBezTo>
                  <a:cubicBezTo>
                    <a:pt x="11202" y="12079"/>
                    <a:pt x="11459" y="12837"/>
                    <a:pt x="11708" y="13406"/>
                  </a:cubicBezTo>
                  <a:cubicBezTo>
                    <a:pt x="11957" y="13974"/>
                    <a:pt x="12198" y="14353"/>
                    <a:pt x="12443" y="14732"/>
                  </a:cubicBezTo>
                  <a:cubicBezTo>
                    <a:pt x="12688" y="15111"/>
                    <a:pt x="12938" y="15490"/>
                    <a:pt x="13187" y="16058"/>
                  </a:cubicBezTo>
                  <a:cubicBezTo>
                    <a:pt x="13436" y="16627"/>
                    <a:pt x="13685" y="17385"/>
                    <a:pt x="13930" y="17953"/>
                  </a:cubicBezTo>
                  <a:cubicBezTo>
                    <a:pt x="14175" y="18521"/>
                    <a:pt x="14416" y="18900"/>
                    <a:pt x="14661" y="19279"/>
                  </a:cubicBezTo>
                  <a:cubicBezTo>
                    <a:pt x="14906" y="19658"/>
                    <a:pt x="15155" y="20037"/>
                    <a:pt x="15457" y="20416"/>
                  </a:cubicBezTo>
                  <a:cubicBezTo>
                    <a:pt x="15758" y="20795"/>
                    <a:pt x="16112" y="21174"/>
                    <a:pt x="16453" y="21364"/>
                  </a:cubicBezTo>
                  <a:cubicBezTo>
                    <a:pt x="16795" y="21553"/>
                    <a:pt x="17124" y="21553"/>
                    <a:pt x="17442" y="21553"/>
                  </a:cubicBezTo>
                  <a:cubicBezTo>
                    <a:pt x="17759" y="21553"/>
                    <a:pt x="18064" y="21553"/>
                    <a:pt x="18382" y="21553"/>
                  </a:cubicBezTo>
                  <a:cubicBezTo>
                    <a:pt x="18699" y="21553"/>
                    <a:pt x="19029" y="21553"/>
                    <a:pt x="19370" y="21553"/>
                  </a:cubicBezTo>
                  <a:cubicBezTo>
                    <a:pt x="19712" y="21553"/>
                    <a:pt x="20065" y="21553"/>
                    <a:pt x="20391" y="21553"/>
                  </a:cubicBezTo>
                  <a:cubicBezTo>
                    <a:pt x="20716" y="21553"/>
                    <a:pt x="21013" y="21553"/>
                    <a:pt x="21210" y="21174"/>
                  </a:cubicBezTo>
                  <a:cubicBezTo>
                    <a:pt x="21407" y="20795"/>
                    <a:pt x="21504" y="20037"/>
                    <a:pt x="21600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81049" y="2191955"/>
              <a:ext cx="5137151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9611"/>
                  </a:moveTo>
                  <a:cubicBezTo>
                    <a:pt x="285" y="20463"/>
                    <a:pt x="570" y="21316"/>
                    <a:pt x="868" y="21458"/>
                  </a:cubicBezTo>
                  <a:cubicBezTo>
                    <a:pt x="1166" y="21600"/>
                    <a:pt x="1477" y="21032"/>
                    <a:pt x="1811" y="20037"/>
                  </a:cubicBezTo>
                  <a:cubicBezTo>
                    <a:pt x="2145" y="19042"/>
                    <a:pt x="2501" y="17621"/>
                    <a:pt x="2839" y="16342"/>
                  </a:cubicBezTo>
                  <a:cubicBezTo>
                    <a:pt x="3177" y="15063"/>
                    <a:pt x="3498" y="13926"/>
                    <a:pt x="3836" y="12789"/>
                  </a:cubicBezTo>
                  <a:cubicBezTo>
                    <a:pt x="4174" y="11653"/>
                    <a:pt x="4530" y="10516"/>
                    <a:pt x="4890" y="9663"/>
                  </a:cubicBezTo>
                  <a:cubicBezTo>
                    <a:pt x="5251" y="8811"/>
                    <a:pt x="5616" y="8242"/>
                    <a:pt x="5985" y="7674"/>
                  </a:cubicBezTo>
                  <a:cubicBezTo>
                    <a:pt x="6355" y="7105"/>
                    <a:pt x="6728" y="6537"/>
                    <a:pt x="7049" y="5968"/>
                  </a:cubicBezTo>
                  <a:cubicBezTo>
                    <a:pt x="7369" y="5400"/>
                    <a:pt x="7636" y="4832"/>
                    <a:pt x="7903" y="4405"/>
                  </a:cubicBezTo>
                  <a:cubicBezTo>
                    <a:pt x="8170" y="3979"/>
                    <a:pt x="8437" y="3695"/>
                    <a:pt x="8700" y="3411"/>
                  </a:cubicBezTo>
                  <a:cubicBezTo>
                    <a:pt x="8962" y="3126"/>
                    <a:pt x="9220" y="2842"/>
                    <a:pt x="9483" y="2558"/>
                  </a:cubicBezTo>
                  <a:cubicBezTo>
                    <a:pt x="9745" y="2274"/>
                    <a:pt x="10012" y="1989"/>
                    <a:pt x="10293" y="1705"/>
                  </a:cubicBezTo>
                  <a:cubicBezTo>
                    <a:pt x="10573" y="1421"/>
                    <a:pt x="10867" y="1137"/>
                    <a:pt x="11143" y="995"/>
                  </a:cubicBezTo>
                  <a:cubicBezTo>
                    <a:pt x="11419" y="853"/>
                    <a:pt x="11677" y="853"/>
                    <a:pt x="11944" y="711"/>
                  </a:cubicBezTo>
                  <a:cubicBezTo>
                    <a:pt x="12211" y="568"/>
                    <a:pt x="12487" y="284"/>
                    <a:pt x="12820" y="142"/>
                  </a:cubicBezTo>
                  <a:cubicBezTo>
                    <a:pt x="13154" y="0"/>
                    <a:pt x="13546" y="0"/>
                    <a:pt x="13928" y="0"/>
                  </a:cubicBezTo>
                  <a:cubicBezTo>
                    <a:pt x="14311" y="0"/>
                    <a:pt x="14685" y="0"/>
                    <a:pt x="15059" y="0"/>
                  </a:cubicBezTo>
                  <a:cubicBezTo>
                    <a:pt x="15432" y="0"/>
                    <a:pt x="15806" y="0"/>
                    <a:pt x="16162" y="0"/>
                  </a:cubicBezTo>
                  <a:cubicBezTo>
                    <a:pt x="16518" y="0"/>
                    <a:pt x="16856" y="0"/>
                    <a:pt x="17181" y="0"/>
                  </a:cubicBezTo>
                  <a:cubicBezTo>
                    <a:pt x="17506" y="0"/>
                    <a:pt x="17818" y="0"/>
                    <a:pt x="18169" y="142"/>
                  </a:cubicBezTo>
                  <a:cubicBezTo>
                    <a:pt x="18521" y="284"/>
                    <a:pt x="18912" y="568"/>
                    <a:pt x="19273" y="711"/>
                  </a:cubicBezTo>
                  <a:cubicBezTo>
                    <a:pt x="19633" y="853"/>
                    <a:pt x="19962" y="853"/>
                    <a:pt x="20283" y="995"/>
                  </a:cubicBezTo>
                  <a:cubicBezTo>
                    <a:pt x="20603" y="1137"/>
                    <a:pt x="20915" y="1421"/>
                    <a:pt x="21133" y="1989"/>
                  </a:cubicBezTo>
                  <a:cubicBezTo>
                    <a:pt x="21351" y="2558"/>
                    <a:pt x="21475" y="3411"/>
                    <a:pt x="21600" y="4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197599" y="160775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216649" y="1804605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870699" y="1512263"/>
              <a:ext cx="241301" cy="26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057"/>
                  </a:moveTo>
                  <a:cubicBezTo>
                    <a:pt x="0" y="2044"/>
                    <a:pt x="0" y="1032"/>
                    <a:pt x="474" y="441"/>
                  </a:cubicBezTo>
                  <a:cubicBezTo>
                    <a:pt x="947" y="-149"/>
                    <a:pt x="1895" y="-318"/>
                    <a:pt x="3789" y="1032"/>
                  </a:cubicBezTo>
                  <a:cubicBezTo>
                    <a:pt x="5684" y="2382"/>
                    <a:pt x="8526" y="5251"/>
                    <a:pt x="11653" y="8879"/>
                  </a:cubicBezTo>
                  <a:cubicBezTo>
                    <a:pt x="14779" y="12507"/>
                    <a:pt x="18189" y="16894"/>
                    <a:pt x="2160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963156" y="1474405"/>
              <a:ext cx="212345" cy="2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3" fill="norm" stroke="1" extrusionOk="0">
                  <a:moveTo>
                    <a:pt x="21244" y="0"/>
                  </a:moveTo>
                  <a:cubicBezTo>
                    <a:pt x="20185" y="173"/>
                    <a:pt x="19126" y="346"/>
                    <a:pt x="17856" y="1469"/>
                  </a:cubicBezTo>
                  <a:cubicBezTo>
                    <a:pt x="16585" y="2592"/>
                    <a:pt x="15103" y="4666"/>
                    <a:pt x="12244" y="7862"/>
                  </a:cubicBezTo>
                  <a:cubicBezTo>
                    <a:pt x="9385" y="11059"/>
                    <a:pt x="5150" y="15379"/>
                    <a:pt x="2715" y="17885"/>
                  </a:cubicBezTo>
                  <a:cubicBezTo>
                    <a:pt x="279" y="20390"/>
                    <a:pt x="-356" y="21082"/>
                    <a:pt x="173" y="21341"/>
                  </a:cubicBezTo>
                  <a:cubicBezTo>
                    <a:pt x="703" y="21600"/>
                    <a:pt x="2397" y="21427"/>
                    <a:pt x="4091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200899" y="167760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232649" y="1766505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486649" y="1499805"/>
              <a:ext cx="952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985"/>
                    <a:pt x="2880" y="5971"/>
                    <a:pt x="6480" y="9571"/>
                  </a:cubicBezTo>
                  <a:cubicBezTo>
                    <a:pt x="10080" y="13171"/>
                    <a:pt x="15840" y="17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463580" y="1487105"/>
              <a:ext cx="19452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19021" y="1309"/>
                    <a:pt x="16699" y="2618"/>
                    <a:pt x="13679" y="5171"/>
                  </a:cubicBezTo>
                  <a:cubicBezTo>
                    <a:pt x="10660" y="7724"/>
                    <a:pt x="6944" y="11520"/>
                    <a:pt x="4389" y="14204"/>
                  </a:cubicBezTo>
                  <a:cubicBezTo>
                    <a:pt x="1834" y="16887"/>
                    <a:pt x="441" y="18458"/>
                    <a:pt x="92" y="19505"/>
                  </a:cubicBezTo>
                  <a:cubicBezTo>
                    <a:pt x="-256" y="20553"/>
                    <a:pt x="441" y="21076"/>
                    <a:pt x="1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619999" y="1704185"/>
              <a:ext cx="120651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745"/>
                  </a:moveTo>
                  <a:cubicBezTo>
                    <a:pt x="1137" y="2436"/>
                    <a:pt x="2274" y="1127"/>
                    <a:pt x="3979" y="473"/>
                  </a:cubicBezTo>
                  <a:cubicBezTo>
                    <a:pt x="5684" y="-182"/>
                    <a:pt x="7958" y="-182"/>
                    <a:pt x="9663" y="636"/>
                  </a:cubicBezTo>
                  <a:cubicBezTo>
                    <a:pt x="11368" y="1454"/>
                    <a:pt x="12505" y="3091"/>
                    <a:pt x="12316" y="5545"/>
                  </a:cubicBezTo>
                  <a:cubicBezTo>
                    <a:pt x="12126" y="8000"/>
                    <a:pt x="10611" y="11273"/>
                    <a:pt x="9095" y="13727"/>
                  </a:cubicBezTo>
                  <a:cubicBezTo>
                    <a:pt x="7579" y="16182"/>
                    <a:pt x="6063" y="17818"/>
                    <a:pt x="6063" y="19127"/>
                  </a:cubicBezTo>
                  <a:cubicBezTo>
                    <a:pt x="6063" y="20436"/>
                    <a:pt x="7579" y="21418"/>
                    <a:pt x="10421" y="21418"/>
                  </a:cubicBezTo>
                  <a:cubicBezTo>
                    <a:pt x="13263" y="21418"/>
                    <a:pt x="17432" y="20436"/>
                    <a:pt x="21600" y="1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759699" y="1798255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918449" y="181095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172449" y="1810955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312149" y="1842705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635999" y="1529326"/>
              <a:ext cx="215901" cy="26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737"/>
                  </a:moveTo>
                  <a:cubicBezTo>
                    <a:pt x="635" y="1046"/>
                    <a:pt x="1271" y="354"/>
                    <a:pt x="2118" y="95"/>
                  </a:cubicBezTo>
                  <a:cubicBezTo>
                    <a:pt x="2965" y="-164"/>
                    <a:pt x="4024" y="9"/>
                    <a:pt x="5824" y="1823"/>
                  </a:cubicBezTo>
                  <a:cubicBezTo>
                    <a:pt x="7624" y="3638"/>
                    <a:pt x="10165" y="7094"/>
                    <a:pt x="12071" y="9858"/>
                  </a:cubicBezTo>
                  <a:cubicBezTo>
                    <a:pt x="13976" y="12623"/>
                    <a:pt x="15247" y="14697"/>
                    <a:pt x="16729" y="16511"/>
                  </a:cubicBezTo>
                  <a:cubicBezTo>
                    <a:pt x="18212" y="18326"/>
                    <a:pt x="19906" y="19881"/>
                    <a:pt x="2160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754756" y="1520556"/>
              <a:ext cx="166995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4" fill="norm" stroke="1" extrusionOk="0">
                  <a:moveTo>
                    <a:pt x="21301" y="813"/>
                  </a:moveTo>
                  <a:cubicBezTo>
                    <a:pt x="20221" y="344"/>
                    <a:pt x="19141" y="-126"/>
                    <a:pt x="18061" y="31"/>
                  </a:cubicBezTo>
                  <a:cubicBezTo>
                    <a:pt x="16981" y="187"/>
                    <a:pt x="15901" y="970"/>
                    <a:pt x="14011" y="3083"/>
                  </a:cubicBezTo>
                  <a:cubicBezTo>
                    <a:pt x="12121" y="5196"/>
                    <a:pt x="9421" y="8639"/>
                    <a:pt x="6856" y="11535"/>
                  </a:cubicBezTo>
                  <a:cubicBezTo>
                    <a:pt x="4291" y="14431"/>
                    <a:pt x="1861" y="16778"/>
                    <a:pt x="781" y="18344"/>
                  </a:cubicBezTo>
                  <a:cubicBezTo>
                    <a:pt x="-299" y="19909"/>
                    <a:pt x="-29" y="20691"/>
                    <a:pt x="241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922391" y="1772855"/>
              <a:ext cx="1073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3684" y="0"/>
                  </a:moveTo>
                  <a:cubicBezTo>
                    <a:pt x="3260" y="3960"/>
                    <a:pt x="2837" y="7920"/>
                    <a:pt x="2201" y="11160"/>
                  </a:cubicBezTo>
                  <a:cubicBezTo>
                    <a:pt x="1566" y="14400"/>
                    <a:pt x="719" y="16920"/>
                    <a:pt x="296" y="17100"/>
                  </a:cubicBezTo>
                  <a:cubicBezTo>
                    <a:pt x="-128" y="17280"/>
                    <a:pt x="-128" y="15120"/>
                    <a:pt x="507" y="12780"/>
                  </a:cubicBezTo>
                  <a:cubicBezTo>
                    <a:pt x="1143" y="10440"/>
                    <a:pt x="2413" y="7920"/>
                    <a:pt x="3684" y="5760"/>
                  </a:cubicBezTo>
                  <a:cubicBezTo>
                    <a:pt x="4954" y="3600"/>
                    <a:pt x="6225" y="1800"/>
                    <a:pt x="7919" y="1080"/>
                  </a:cubicBezTo>
                  <a:cubicBezTo>
                    <a:pt x="9613" y="360"/>
                    <a:pt x="11731" y="720"/>
                    <a:pt x="14060" y="4320"/>
                  </a:cubicBezTo>
                  <a:cubicBezTo>
                    <a:pt x="16390" y="7920"/>
                    <a:pt x="18931" y="14760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514416" y="1673562"/>
              <a:ext cx="156635" cy="16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4" fill="norm" stroke="1" extrusionOk="0">
                  <a:moveTo>
                    <a:pt x="18097" y="5309"/>
                  </a:moveTo>
                  <a:cubicBezTo>
                    <a:pt x="17805" y="3976"/>
                    <a:pt x="17514" y="2643"/>
                    <a:pt x="15908" y="1443"/>
                  </a:cubicBezTo>
                  <a:cubicBezTo>
                    <a:pt x="14303" y="243"/>
                    <a:pt x="11384" y="-824"/>
                    <a:pt x="8611" y="909"/>
                  </a:cubicBezTo>
                  <a:cubicBezTo>
                    <a:pt x="5838" y="2643"/>
                    <a:pt x="3211" y="7176"/>
                    <a:pt x="1751" y="10109"/>
                  </a:cubicBezTo>
                  <a:cubicBezTo>
                    <a:pt x="292" y="13043"/>
                    <a:pt x="0" y="14376"/>
                    <a:pt x="0" y="15709"/>
                  </a:cubicBezTo>
                  <a:cubicBezTo>
                    <a:pt x="0" y="17043"/>
                    <a:pt x="292" y="18376"/>
                    <a:pt x="1022" y="18643"/>
                  </a:cubicBezTo>
                  <a:cubicBezTo>
                    <a:pt x="1751" y="18909"/>
                    <a:pt x="2919" y="18109"/>
                    <a:pt x="4524" y="16243"/>
                  </a:cubicBezTo>
                  <a:cubicBezTo>
                    <a:pt x="6130" y="14376"/>
                    <a:pt x="8173" y="11443"/>
                    <a:pt x="9778" y="9309"/>
                  </a:cubicBezTo>
                  <a:cubicBezTo>
                    <a:pt x="11384" y="7176"/>
                    <a:pt x="12551" y="5843"/>
                    <a:pt x="13135" y="5843"/>
                  </a:cubicBezTo>
                  <a:cubicBezTo>
                    <a:pt x="13719" y="5843"/>
                    <a:pt x="13719" y="7176"/>
                    <a:pt x="13865" y="9176"/>
                  </a:cubicBezTo>
                  <a:cubicBezTo>
                    <a:pt x="14011" y="11176"/>
                    <a:pt x="14303" y="13843"/>
                    <a:pt x="14886" y="15976"/>
                  </a:cubicBezTo>
                  <a:cubicBezTo>
                    <a:pt x="15470" y="18109"/>
                    <a:pt x="16346" y="19709"/>
                    <a:pt x="17514" y="20243"/>
                  </a:cubicBezTo>
                  <a:cubicBezTo>
                    <a:pt x="18681" y="20776"/>
                    <a:pt x="20141" y="20243"/>
                    <a:pt x="21600" y="19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690099" y="1644642"/>
              <a:ext cx="146051" cy="1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6545"/>
                  </a:moveTo>
                  <a:cubicBezTo>
                    <a:pt x="1565" y="6308"/>
                    <a:pt x="3130" y="6070"/>
                    <a:pt x="4539" y="6545"/>
                  </a:cubicBezTo>
                  <a:cubicBezTo>
                    <a:pt x="5948" y="7020"/>
                    <a:pt x="7200" y="8207"/>
                    <a:pt x="8765" y="10343"/>
                  </a:cubicBezTo>
                  <a:cubicBezTo>
                    <a:pt x="10330" y="12479"/>
                    <a:pt x="12209" y="15565"/>
                    <a:pt x="12991" y="17701"/>
                  </a:cubicBezTo>
                  <a:cubicBezTo>
                    <a:pt x="13774" y="19837"/>
                    <a:pt x="13461" y="21024"/>
                    <a:pt x="12678" y="21262"/>
                  </a:cubicBezTo>
                  <a:cubicBezTo>
                    <a:pt x="11896" y="21499"/>
                    <a:pt x="10643" y="20787"/>
                    <a:pt x="9704" y="18532"/>
                  </a:cubicBezTo>
                  <a:cubicBezTo>
                    <a:pt x="8765" y="16277"/>
                    <a:pt x="8139" y="12479"/>
                    <a:pt x="8765" y="9275"/>
                  </a:cubicBezTo>
                  <a:cubicBezTo>
                    <a:pt x="9391" y="6070"/>
                    <a:pt x="11270" y="3459"/>
                    <a:pt x="12991" y="1917"/>
                  </a:cubicBezTo>
                  <a:cubicBezTo>
                    <a:pt x="14713" y="374"/>
                    <a:pt x="16278" y="-101"/>
                    <a:pt x="17687" y="18"/>
                  </a:cubicBezTo>
                  <a:cubicBezTo>
                    <a:pt x="19096" y="136"/>
                    <a:pt x="20348" y="848"/>
                    <a:pt x="21600" y="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839128" y="1681640"/>
              <a:ext cx="168473" cy="15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2" fill="norm" stroke="1" extrusionOk="0">
                  <a:moveTo>
                    <a:pt x="4425" y="6279"/>
                  </a:moveTo>
                  <a:cubicBezTo>
                    <a:pt x="5492" y="5142"/>
                    <a:pt x="6558" y="4005"/>
                    <a:pt x="7492" y="2868"/>
                  </a:cubicBezTo>
                  <a:cubicBezTo>
                    <a:pt x="8425" y="1731"/>
                    <a:pt x="9225" y="595"/>
                    <a:pt x="8958" y="168"/>
                  </a:cubicBezTo>
                  <a:cubicBezTo>
                    <a:pt x="8692" y="-258"/>
                    <a:pt x="7358" y="26"/>
                    <a:pt x="5625" y="2158"/>
                  </a:cubicBezTo>
                  <a:cubicBezTo>
                    <a:pt x="3892" y="4289"/>
                    <a:pt x="1758" y="8268"/>
                    <a:pt x="692" y="11395"/>
                  </a:cubicBezTo>
                  <a:cubicBezTo>
                    <a:pt x="-375" y="14521"/>
                    <a:pt x="-375" y="16795"/>
                    <a:pt x="1892" y="18500"/>
                  </a:cubicBezTo>
                  <a:cubicBezTo>
                    <a:pt x="4158" y="20205"/>
                    <a:pt x="8692" y="21342"/>
                    <a:pt x="12292" y="21342"/>
                  </a:cubicBezTo>
                  <a:cubicBezTo>
                    <a:pt x="15892" y="21342"/>
                    <a:pt x="18558" y="20205"/>
                    <a:pt x="21225" y="1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337799" y="172840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369549" y="163315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426699" y="1690305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452099" y="1623318"/>
              <a:ext cx="254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488188" y="1389738"/>
              <a:ext cx="179342" cy="41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54" fill="norm" stroke="1" extrusionOk="0">
                  <a:moveTo>
                    <a:pt x="14555" y="15012"/>
                  </a:moveTo>
                  <a:cubicBezTo>
                    <a:pt x="13801" y="14256"/>
                    <a:pt x="13048" y="13500"/>
                    <a:pt x="11917" y="13122"/>
                  </a:cubicBezTo>
                  <a:cubicBezTo>
                    <a:pt x="10787" y="12744"/>
                    <a:pt x="9280" y="12744"/>
                    <a:pt x="7271" y="13608"/>
                  </a:cubicBezTo>
                  <a:cubicBezTo>
                    <a:pt x="5262" y="14472"/>
                    <a:pt x="2750" y="16200"/>
                    <a:pt x="1369" y="17604"/>
                  </a:cubicBezTo>
                  <a:cubicBezTo>
                    <a:pt x="-13" y="19008"/>
                    <a:pt x="-264" y="20088"/>
                    <a:pt x="238" y="20736"/>
                  </a:cubicBezTo>
                  <a:cubicBezTo>
                    <a:pt x="741" y="21384"/>
                    <a:pt x="1996" y="21600"/>
                    <a:pt x="4131" y="21006"/>
                  </a:cubicBezTo>
                  <a:cubicBezTo>
                    <a:pt x="6266" y="20412"/>
                    <a:pt x="9280" y="19008"/>
                    <a:pt x="12169" y="16362"/>
                  </a:cubicBezTo>
                  <a:cubicBezTo>
                    <a:pt x="15057" y="13716"/>
                    <a:pt x="17820" y="9828"/>
                    <a:pt x="19327" y="7074"/>
                  </a:cubicBezTo>
                  <a:cubicBezTo>
                    <a:pt x="20834" y="4320"/>
                    <a:pt x="21085" y="2700"/>
                    <a:pt x="21210" y="1620"/>
                  </a:cubicBezTo>
                  <a:cubicBezTo>
                    <a:pt x="21336" y="540"/>
                    <a:pt x="21336" y="0"/>
                    <a:pt x="20834" y="0"/>
                  </a:cubicBezTo>
                  <a:cubicBezTo>
                    <a:pt x="20331" y="0"/>
                    <a:pt x="19327" y="540"/>
                    <a:pt x="18071" y="2430"/>
                  </a:cubicBezTo>
                  <a:cubicBezTo>
                    <a:pt x="16815" y="4320"/>
                    <a:pt x="15308" y="7560"/>
                    <a:pt x="14680" y="10098"/>
                  </a:cubicBezTo>
                  <a:cubicBezTo>
                    <a:pt x="14052" y="12636"/>
                    <a:pt x="14303" y="14472"/>
                    <a:pt x="15183" y="15606"/>
                  </a:cubicBezTo>
                  <a:cubicBezTo>
                    <a:pt x="16062" y="16740"/>
                    <a:pt x="17569" y="17172"/>
                    <a:pt x="19076" y="17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852376" y="2312333"/>
              <a:ext cx="170147" cy="13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63" fill="norm" stroke="1" extrusionOk="0">
                  <a:moveTo>
                    <a:pt x="708" y="2943"/>
                  </a:moveTo>
                  <a:cubicBezTo>
                    <a:pt x="975" y="1331"/>
                    <a:pt x="1241" y="-281"/>
                    <a:pt x="1375" y="41"/>
                  </a:cubicBezTo>
                  <a:cubicBezTo>
                    <a:pt x="1508" y="364"/>
                    <a:pt x="1508" y="2620"/>
                    <a:pt x="1241" y="5522"/>
                  </a:cubicBezTo>
                  <a:cubicBezTo>
                    <a:pt x="975" y="8423"/>
                    <a:pt x="441" y="11970"/>
                    <a:pt x="175" y="14871"/>
                  </a:cubicBezTo>
                  <a:cubicBezTo>
                    <a:pt x="-92" y="17773"/>
                    <a:pt x="-92" y="20029"/>
                    <a:pt x="441" y="20674"/>
                  </a:cubicBezTo>
                  <a:cubicBezTo>
                    <a:pt x="975" y="21319"/>
                    <a:pt x="2041" y="20352"/>
                    <a:pt x="2975" y="19223"/>
                  </a:cubicBezTo>
                  <a:cubicBezTo>
                    <a:pt x="3908" y="18095"/>
                    <a:pt x="4708" y="16806"/>
                    <a:pt x="5641" y="16806"/>
                  </a:cubicBezTo>
                  <a:cubicBezTo>
                    <a:pt x="6575" y="16806"/>
                    <a:pt x="7641" y="18095"/>
                    <a:pt x="9241" y="19223"/>
                  </a:cubicBezTo>
                  <a:cubicBezTo>
                    <a:pt x="10841" y="20352"/>
                    <a:pt x="12975" y="21319"/>
                    <a:pt x="15108" y="20835"/>
                  </a:cubicBezTo>
                  <a:cubicBezTo>
                    <a:pt x="17241" y="20352"/>
                    <a:pt x="19375" y="18418"/>
                    <a:pt x="20441" y="15677"/>
                  </a:cubicBezTo>
                  <a:cubicBezTo>
                    <a:pt x="21508" y="12937"/>
                    <a:pt x="21508" y="9391"/>
                    <a:pt x="21375" y="7295"/>
                  </a:cubicBezTo>
                  <a:cubicBezTo>
                    <a:pt x="21241" y="5200"/>
                    <a:pt x="20975" y="4555"/>
                    <a:pt x="20708" y="3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086599" y="2344355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000"/>
                    <a:pt x="18514" y="6000"/>
                    <a:pt x="20057" y="9600"/>
                  </a:cubicBezTo>
                  <a:cubicBezTo>
                    <a:pt x="21600" y="13200"/>
                    <a:pt x="15429" y="1740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118349" y="2198305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136269" y="2179255"/>
              <a:ext cx="21068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8539" y="0"/>
                  </a:moveTo>
                  <a:cubicBezTo>
                    <a:pt x="7891" y="4320"/>
                    <a:pt x="7243" y="8640"/>
                    <a:pt x="6811" y="11360"/>
                  </a:cubicBezTo>
                  <a:cubicBezTo>
                    <a:pt x="6379" y="14080"/>
                    <a:pt x="6163" y="15200"/>
                    <a:pt x="6055" y="16320"/>
                  </a:cubicBezTo>
                  <a:cubicBezTo>
                    <a:pt x="5947" y="17440"/>
                    <a:pt x="5947" y="18560"/>
                    <a:pt x="5839" y="18720"/>
                  </a:cubicBezTo>
                  <a:cubicBezTo>
                    <a:pt x="5731" y="18880"/>
                    <a:pt x="5515" y="18080"/>
                    <a:pt x="4975" y="17200"/>
                  </a:cubicBezTo>
                  <a:cubicBezTo>
                    <a:pt x="4435" y="16320"/>
                    <a:pt x="3571" y="15360"/>
                    <a:pt x="2491" y="14800"/>
                  </a:cubicBezTo>
                  <a:cubicBezTo>
                    <a:pt x="1411" y="14240"/>
                    <a:pt x="115" y="14080"/>
                    <a:pt x="7" y="14080"/>
                  </a:cubicBezTo>
                  <a:cubicBezTo>
                    <a:pt x="-101" y="14080"/>
                    <a:pt x="979" y="14240"/>
                    <a:pt x="2923" y="13360"/>
                  </a:cubicBezTo>
                  <a:cubicBezTo>
                    <a:pt x="4867" y="12480"/>
                    <a:pt x="7675" y="10560"/>
                    <a:pt x="9727" y="8880"/>
                  </a:cubicBezTo>
                  <a:cubicBezTo>
                    <a:pt x="11779" y="7200"/>
                    <a:pt x="13075" y="5760"/>
                    <a:pt x="14155" y="4320"/>
                  </a:cubicBezTo>
                  <a:cubicBezTo>
                    <a:pt x="15235" y="2880"/>
                    <a:pt x="16099" y="1440"/>
                    <a:pt x="16531" y="1200"/>
                  </a:cubicBezTo>
                  <a:cubicBezTo>
                    <a:pt x="16963" y="960"/>
                    <a:pt x="16963" y="1920"/>
                    <a:pt x="16855" y="3680"/>
                  </a:cubicBezTo>
                  <a:cubicBezTo>
                    <a:pt x="16747" y="5440"/>
                    <a:pt x="16531" y="8000"/>
                    <a:pt x="16315" y="9680"/>
                  </a:cubicBezTo>
                  <a:cubicBezTo>
                    <a:pt x="16099" y="11360"/>
                    <a:pt x="15883" y="12160"/>
                    <a:pt x="15667" y="12960"/>
                  </a:cubicBezTo>
                  <a:cubicBezTo>
                    <a:pt x="15451" y="13760"/>
                    <a:pt x="15235" y="14560"/>
                    <a:pt x="15235" y="14560"/>
                  </a:cubicBezTo>
                  <a:cubicBezTo>
                    <a:pt x="15235" y="14560"/>
                    <a:pt x="15451" y="13760"/>
                    <a:pt x="16099" y="13280"/>
                  </a:cubicBezTo>
                  <a:cubicBezTo>
                    <a:pt x="16747" y="12800"/>
                    <a:pt x="17827" y="12640"/>
                    <a:pt x="18691" y="13040"/>
                  </a:cubicBezTo>
                  <a:cubicBezTo>
                    <a:pt x="19555" y="13440"/>
                    <a:pt x="20203" y="14400"/>
                    <a:pt x="20635" y="15920"/>
                  </a:cubicBezTo>
                  <a:cubicBezTo>
                    <a:pt x="21067" y="17440"/>
                    <a:pt x="21283" y="19520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734299" y="2331655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" y="5082"/>
                    <a:pt x="1152" y="10165"/>
                    <a:pt x="1584" y="11435"/>
                  </a:cubicBezTo>
                  <a:cubicBezTo>
                    <a:pt x="2016" y="12706"/>
                    <a:pt x="2304" y="10165"/>
                    <a:pt x="2592" y="7835"/>
                  </a:cubicBezTo>
                  <a:cubicBezTo>
                    <a:pt x="2880" y="5506"/>
                    <a:pt x="3168" y="3388"/>
                    <a:pt x="4032" y="2753"/>
                  </a:cubicBezTo>
                  <a:cubicBezTo>
                    <a:pt x="4896" y="2118"/>
                    <a:pt x="6336" y="2965"/>
                    <a:pt x="7056" y="4659"/>
                  </a:cubicBezTo>
                  <a:cubicBezTo>
                    <a:pt x="7776" y="6353"/>
                    <a:pt x="7776" y="8894"/>
                    <a:pt x="7920" y="11224"/>
                  </a:cubicBezTo>
                  <a:cubicBezTo>
                    <a:pt x="8064" y="13553"/>
                    <a:pt x="8352" y="15671"/>
                    <a:pt x="8784" y="15035"/>
                  </a:cubicBezTo>
                  <a:cubicBezTo>
                    <a:pt x="9216" y="14400"/>
                    <a:pt x="9792" y="11012"/>
                    <a:pt x="10512" y="8259"/>
                  </a:cubicBezTo>
                  <a:cubicBezTo>
                    <a:pt x="11232" y="5506"/>
                    <a:pt x="12096" y="3388"/>
                    <a:pt x="13248" y="2329"/>
                  </a:cubicBezTo>
                  <a:cubicBezTo>
                    <a:pt x="14400" y="1271"/>
                    <a:pt x="15840" y="1271"/>
                    <a:pt x="17136" y="3600"/>
                  </a:cubicBezTo>
                  <a:cubicBezTo>
                    <a:pt x="18432" y="5929"/>
                    <a:pt x="19584" y="10588"/>
                    <a:pt x="20304" y="13976"/>
                  </a:cubicBezTo>
                  <a:cubicBezTo>
                    <a:pt x="21024" y="17365"/>
                    <a:pt x="21312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943849" y="2297010"/>
              <a:ext cx="107951" cy="12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1292"/>
                  </a:moveTo>
                  <a:cubicBezTo>
                    <a:pt x="2118" y="11292"/>
                    <a:pt x="4235" y="11292"/>
                    <a:pt x="6353" y="10572"/>
                  </a:cubicBezTo>
                  <a:cubicBezTo>
                    <a:pt x="8471" y="9852"/>
                    <a:pt x="10588" y="8412"/>
                    <a:pt x="11859" y="6612"/>
                  </a:cubicBezTo>
                  <a:cubicBezTo>
                    <a:pt x="13129" y="4812"/>
                    <a:pt x="13553" y="2652"/>
                    <a:pt x="12706" y="1392"/>
                  </a:cubicBezTo>
                  <a:cubicBezTo>
                    <a:pt x="11859" y="132"/>
                    <a:pt x="9741" y="-228"/>
                    <a:pt x="7835" y="132"/>
                  </a:cubicBezTo>
                  <a:cubicBezTo>
                    <a:pt x="5929" y="492"/>
                    <a:pt x="4235" y="1572"/>
                    <a:pt x="2753" y="4812"/>
                  </a:cubicBezTo>
                  <a:cubicBezTo>
                    <a:pt x="1271" y="8052"/>
                    <a:pt x="0" y="13452"/>
                    <a:pt x="424" y="16692"/>
                  </a:cubicBezTo>
                  <a:cubicBezTo>
                    <a:pt x="847" y="19932"/>
                    <a:pt x="2965" y="21012"/>
                    <a:pt x="6776" y="21192"/>
                  </a:cubicBezTo>
                  <a:cubicBezTo>
                    <a:pt x="10588" y="21372"/>
                    <a:pt x="16094" y="20652"/>
                    <a:pt x="21600" y="19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081347" y="2297434"/>
              <a:ext cx="78404" cy="13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00" fill="norm" stroke="1" extrusionOk="0">
                  <a:moveTo>
                    <a:pt x="15939" y="12164"/>
                  </a:moveTo>
                  <a:cubicBezTo>
                    <a:pt x="16508" y="10527"/>
                    <a:pt x="17076" y="8891"/>
                    <a:pt x="17076" y="6600"/>
                  </a:cubicBezTo>
                  <a:cubicBezTo>
                    <a:pt x="17076" y="4309"/>
                    <a:pt x="16508" y="1364"/>
                    <a:pt x="15087" y="382"/>
                  </a:cubicBezTo>
                  <a:cubicBezTo>
                    <a:pt x="13666" y="-600"/>
                    <a:pt x="11392" y="382"/>
                    <a:pt x="8834" y="2509"/>
                  </a:cubicBezTo>
                  <a:cubicBezTo>
                    <a:pt x="6276" y="4636"/>
                    <a:pt x="3434" y="7909"/>
                    <a:pt x="1729" y="10527"/>
                  </a:cubicBezTo>
                  <a:cubicBezTo>
                    <a:pt x="23" y="13145"/>
                    <a:pt x="-545" y="15109"/>
                    <a:pt x="592" y="16418"/>
                  </a:cubicBezTo>
                  <a:cubicBezTo>
                    <a:pt x="1729" y="17727"/>
                    <a:pt x="4571" y="18382"/>
                    <a:pt x="6844" y="18055"/>
                  </a:cubicBezTo>
                  <a:cubicBezTo>
                    <a:pt x="9118" y="17727"/>
                    <a:pt x="10823" y="16418"/>
                    <a:pt x="12244" y="14782"/>
                  </a:cubicBezTo>
                  <a:cubicBezTo>
                    <a:pt x="13666" y="13145"/>
                    <a:pt x="14802" y="11182"/>
                    <a:pt x="15655" y="9382"/>
                  </a:cubicBezTo>
                  <a:cubicBezTo>
                    <a:pt x="16508" y="7582"/>
                    <a:pt x="17076" y="5945"/>
                    <a:pt x="17076" y="5945"/>
                  </a:cubicBezTo>
                  <a:cubicBezTo>
                    <a:pt x="17076" y="5945"/>
                    <a:pt x="16508" y="7582"/>
                    <a:pt x="15939" y="9382"/>
                  </a:cubicBezTo>
                  <a:cubicBezTo>
                    <a:pt x="15371" y="11182"/>
                    <a:pt x="14802" y="13145"/>
                    <a:pt x="14802" y="15109"/>
                  </a:cubicBezTo>
                  <a:cubicBezTo>
                    <a:pt x="14802" y="17073"/>
                    <a:pt x="15371" y="19036"/>
                    <a:pt x="16508" y="20018"/>
                  </a:cubicBezTo>
                  <a:cubicBezTo>
                    <a:pt x="17644" y="21000"/>
                    <a:pt x="19350" y="21000"/>
                    <a:pt x="21055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198644" y="2307979"/>
              <a:ext cx="81757" cy="15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6" fill="norm" stroke="1" extrusionOk="0">
                  <a:moveTo>
                    <a:pt x="3115" y="3356"/>
                  </a:moveTo>
                  <a:cubicBezTo>
                    <a:pt x="3115" y="6656"/>
                    <a:pt x="3115" y="9956"/>
                    <a:pt x="2561" y="12356"/>
                  </a:cubicBezTo>
                  <a:cubicBezTo>
                    <a:pt x="2007" y="14756"/>
                    <a:pt x="900" y="16256"/>
                    <a:pt x="346" y="16256"/>
                  </a:cubicBezTo>
                  <a:cubicBezTo>
                    <a:pt x="-208" y="16256"/>
                    <a:pt x="-208" y="14756"/>
                    <a:pt x="1177" y="12056"/>
                  </a:cubicBezTo>
                  <a:cubicBezTo>
                    <a:pt x="2561" y="9356"/>
                    <a:pt x="5330" y="5456"/>
                    <a:pt x="8100" y="3056"/>
                  </a:cubicBezTo>
                  <a:cubicBezTo>
                    <a:pt x="10869" y="656"/>
                    <a:pt x="13638" y="-244"/>
                    <a:pt x="15854" y="56"/>
                  </a:cubicBezTo>
                  <a:cubicBezTo>
                    <a:pt x="18069" y="356"/>
                    <a:pt x="19730" y="1856"/>
                    <a:pt x="20561" y="5606"/>
                  </a:cubicBezTo>
                  <a:cubicBezTo>
                    <a:pt x="21392" y="9356"/>
                    <a:pt x="21392" y="15356"/>
                    <a:pt x="21392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610599" y="2330523"/>
              <a:ext cx="285751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080" y="16996"/>
                    <a:pt x="4160" y="12456"/>
                    <a:pt x="5280" y="9429"/>
                  </a:cubicBezTo>
                  <a:cubicBezTo>
                    <a:pt x="6400" y="6402"/>
                    <a:pt x="6560" y="4889"/>
                    <a:pt x="6640" y="3788"/>
                  </a:cubicBezTo>
                  <a:cubicBezTo>
                    <a:pt x="6720" y="2688"/>
                    <a:pt x="6720" y="2000"/>
                    <a:pt x="6720" y="1312"/>
                  </a:cubicBezTo>
                  <a:cubicBezTo>
                    <a:pt x="6720" y="624"/>
                    <a:pt x="6720" y="-64"/>
                    <a:pt x="6640" y="5"/>
                  </a:cubicBezTo>
                  <a:cubicBezTo>
                    <a:pt x="6560" y="74"/>
                    <a:pt x="6400" y="899"/>
                    <a:pt x="6160" y="2825"/>
                  </a:cubicBezTo>
                  <a:cubicBezTo>
                    <a:pt x="5920" y="4751"/>
                    <a:pt x="5600" y="7778"/>
                    <a:pt x="5680" y="9635"/>
                  </a:cubicBezTo>
                  <a:cubicBezTo>
                    <a:pt x="5760" y="11493"/>
                    <a:pt x="6240" y="12181"/>
                    <a:pt x="7040" y="12387"/>
                  </a:cubicBezTo>
                  <a:cubicBezTo>
                    <a:pt x="7840" y="12593"/>
                    <a:pt x="8960" y="12318"/>
                    <a:pt x="10400" y="10942"/>
                  </a:cubicBezTo>
                  <a:cubicBezTo>
                    <a:pt x="11840" y="9567"/>
                    <a:pt x="13600" y="7090"/>
                    <a:pt x="14560" y="5508"/>
                  </a:cubicBezTo>
                  <a:cubicBezTo>
                    <a:pt x="15520" y="3926"/>
                    <a:pt x="15680" y="3238"/>
                    <a:pt x="15840" y="2481"/>
                  </a:cubicBezTo>
                  <a:cubicBezTo>
                    <a:pt x="16000" y="1725"/>
                    <a:pt x="16160" y="899"/>
                    <a:pt x="16160" y="830"/>
                  </a:cubicBezTo>
                  <a:cubicBezTo>
                    <a:pt x="16160" y="761"/>
                    <a:pt x="16000" y="1449"/>
                    <a:pt x="16080" y="3169"/>
                  </a:cubicBezTo>
                  <a:cubicBezTo>
                    <a:pt x="16160" y="4889"/>
                    <a:pt x="16480" y="7640"/>
                    <a:pt x="16960" y="9223"/>
                  </a:cubicBezTo>
                  <a:cubicBezTo>
                    <a:pt x="17440" y="10805"/>
                    <a:pt x="18080" y="11218"/>
                    <a:pt x="18880" y="11355"/>
                  </a:cubicBezTo>
                  <a:cubicBezTo>
                    <a:pt x="19680" y="11493"/>
                    <a:pt x="20640" y="11355"/>
                    <a:pt x="21600" y="1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243292" y="2252190"/>
              <a:ext cx="180108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37" fill="norm" stroke="1" extrusionOk="0">
                  <a:moveTo>
                    <a:pt x="21371" y="16205"/>
                  </a:moveTo>
                  <a:cubicBezTo>
                    <a:pt x="19111" y="13471"/>
                    <a:pt x="16850" y="10737"/>
                    <a:pt x="15218" y="8550"/>
                  </a:cubicBezTo>
                  <a:cubicBezTo>
                    <a:pt x="13585" y="6362"/>
                    <a:pt x="12580" y="4722"/>
                    <a:pt x="11952" y="3560"/>
                  </a:cubicBezTo>
                  <a:cubicBezTo>
                    <a:pt x="11324" y="2398"/>
                    <a:pt x="11073" y="1714"/>
                    <a:pt x="11450" y="1099"/>
                  </a:cubicBezTo>
                  <a:cubicBezTo>
                    <a:pt x="11827" y="484"/>
                    <a:pt x="12831" y="-63"/>
                    <a:pt x="13711" y="5"/>
                  </a:cubicBezTo>
                  <a:cubicBezTo>
                    <a:pt x="14590" y="74"/>
                    <a:pt x="15343" y="757"/>
                    <a:pt x="15720" y="1851"/>
                  </a:cubicBezTo>
                  <a:cubicBezTo>
                    <a:pt x="16097" y="2945"/>
                    <a:pt x="16097" y="4448"/>
                    <a:pt x="13836" y="6841"/>
                  </a:cubicBezTo>
                  <a:cubicBezTo>
                    <a:pt x="11576" y="9233"/>
                    <a:pt x="7055" y="12514"/>
                    <a:pt x="4418" y="14428"/>
                  </a:cubicBezTo>
                  <a:cubicBezTo>
                    <a:pt x="1780" y="16342"/>
                    <a:pt x="1027" y="16889"/>
                    <a:pt x="524" y="17504"/>
                  </a:cubicBezTo>
                  <a:cubicBezTo>
                    <a:pt x="22" y="18119"/>
                    <a:pt x="-229" y="18803"/>
                    <a:pt x="273" y="19076"/>
                  </a:cubicBezTo>
                  <a:cubicBezTo>
                    <a:pt x="776" y="19350"/>
                    <a:pt x="2031" y="19213"/>
                    <a:pt x="3287" y="19076"/>
                  </a:cubicBezTo>
                  <a:cubicBezTo>
                    <a:pt x="4543" y="18940"/>
                    <a:pt x="5799" y="18803"/>
                    <a:pt x="6804" y="19008"/>
                  </a:cubicBezTo>
                  <a:cubicBezTo>
                    <a:pt x="7808" y="19213"/>
                    <a:pt x="8562" y="19760"/>
                    <a:pt x="9692" y="20238"/>
                  </a:cubicBezTo>
                  <a:cubicBezTo>
                    <a:pt x="10822" y="20717"/>
                    <a:pt x="12329" y="21127"/>
                    <a:pt x="1383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880599" y="2363405"/>
              <a:ext cx="190501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80"/>
                  </a:moveTo>
                  <a:cubicBezTo>
                    <a:pt x="960" y="1440"/>
                    <a:pt x="1920" y="0"/>
                    <a:pt x="2640" y="0"/>
                  </a:cubicBezTo>
                  <a:cubicBezTo>
                    <a:pt x="3360" y="0"/>
                    <a:pt x="3840" y="1440"/>
                    <a:pt x="4680" y="4920"/>
                  </a:cubicBezTo>
                  <a:cubicBezTo>
                    <a:pt x="5520" y="8400"/>
                    <a:pt x="6720" y="13920"/>
                    <a:pt x="7680" y="17160"/>
                  </a:cubicBezTo>
                  <a:cubicBezTo>
                    <a:pt x="8640" y="20400"/>
                    <a:pt x="9360" y="21360"/>
                    <a:pt x="10320" y="21480"/>
                  </a:cubicBezTo>
                  <a:cubicBezTo>
                    <a:pt x="11280" y="21600"/>
                    <a:pt x="12480" y="20880"/>
                    <a:pt x="13680" y="18480"/>
                  </a:cubicBezTo>
                  <a:cubicBezTo>
                    <a:pt x="14880" y="16080"/>
                    <a:pt x="16080" y="12000"/>
                    <a:pt x="16800" y="9120"/>
                  </a:cubicBezTo>
                  <a:cubicBezTo>
                    <a:pt x="17520" y="6240"/>
                    <a:pt x="17760" y="4560"/>
                    <a:pt x="18240" y="3120"/>
                  </a:cubicBezTo>
                  <a:cubicBezTo>
                    <a:pt x="18720" y="1680"/>
                    <a:pt x="19440" y="480"/>
                    <a:pt x="20040" y="480"/>
                  </a:cubicBezTo>
                  <a:cubicBezTo>
                    <a:pt x="20640" y="480"/>
                    <a:pt x="21120" y="1680"/>
                    <a:pt x="21600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145097" y="2372842"/>
              <a:ext cx="91104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61" fill="norm" stroke="1" extrusionOk="0">
                  <a:moveTo>
                    <a:pt x="15238" y="7771"/>
                  </a:moveTo>
                  <a:cubicBezTo>
                    <a:pt x="15238" y="6250"/>
                    <a:pt x="15238" y="4729"/>
                    <a:pt x="14747" y="3207"/>
                  </a:cubicBezTo>
                  <a:cubicBezTo>
                    <a:pt x="14256" y="1686"/>
                    <a:pt x="13274" y="165"/>
                    <a:pt x="12047" y="13"/>
                  </a:cubicBezTo>
                  <a:cubicBezTo>
                    <a:pt x="10820" y="-139"/>
                    <a:pt x="9347" y="1078"/>
                    <a:pt x="7384" y="3512"/>
                  </a:cubicBezTo>
                  <a:cubicBezTo>
                    <a:pt x="5420" y="5946"/>
                    <a:pt x="2965" y="9596"/>
                    <a:pt x="1493" y="12334"/>
                  </a:cubicBezTo>
                  <a:cubicBezTo>
                    <a:pt x="20" y="15072"/>
                    <a:pt x="-471" y="16898"/>
                    <a:pt x="511" y="17202"/>
                  </a:cubicBezTo>
                  <a:cubicBezTo>
                    <a:pt x="1493" y="17506"/>
                    <a:pt x="3947" y="16289"/>
                    <a:pt x="6156" y="14464"/>
                  </a:cubicBezTo>
                  <a:cubicBezTo>
                    <a:pt x="8365" y="12638"/>
                    <a:pt x="10329" y="10205"/>
                    <a:pt x="11556" y="9748"/>
                  </a:cubicBezTo>
                  <a:cubicBezTo>
                    <a:pt x="12784" y="9292"/>
                    <a:pt x="13274" y="10813"/>
                    <a:pt x="13765" y="12638"/>
                  </a:cubicBezTo>
                  <a:cubicBezTo>
                    <a:pt x="14256" y="14464"/>
                    <a:pt x="14747" y="16593"/>
                    <a:pt x="15974" y="18115"/>
                  </a:cubicBezTo>
                  <a:cubicBezTo>
                    <a:pt x="17202" y="19636"/>
                    <a:pt x="19165" y="20548"/>
                    <a:pt x="21129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261599" y="2382455"/>
              <a:ext cx="1270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777"/>
                  </a:moveTo>
                  <a:cubicBezTo>
                    <a:pt x="1800" y="3394"/>
                    <a:pt x="3600" y="4011"/>
                    <a:pt x="5580" y="6634"/>
                  </a:cubicBezTo>
                  <a:cubicBezTo>
                    <a:pt x="7560" y="9257"/>
                    <a:pt x="9720" y="13886"/>
                    <a:pt x="10620" y="16971"/>
                  </a:cubicBezTo>
                  <a:cubicBezTo>
                    <a:pt x="11520" y="20057"/>
                    <a:pt x="11160" y="21600"/>
                    <a:pt x="10620" y="21446"/>
                  </a:cubicBezTo>
                  <a:cubicBezTo>
                    <a:pt x="10080" y="21291"/>
                    <a:pt x="9360" y="19440"/>
                    <a:pt x="9540" y="16509"/>
                  </a:cubicBezTo>
                  <a:cubicBezTo>
                    <a:pt x="9720" y="13577"/>
                    <a:pt x="10800" y="9566"/>
                    <a:pt x="12960" y="6634"/>
                  </a:cubicBezTo>
                  <a:cubicBezTo>
                    <a:pt x="15120" y="3703"/>
                    <a:pt x="18360" y="18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764366" y="2412282"/>
              <a:ext cx="335435" cy="17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23" fill="norm" stroke="1" extrusionOk="0">
                  <a:moveTo>
                    <a:pt x="4357" y="3319"/>
                  </a:moveTo>
                  <a:cubicBezTo>
                    <a:pt x="5027" y="3319"/>
                    <a:pt x="5698" y="3319"/>
                    <a:pt x="6101" y="4090"/>
                  </a:cubicBezTo>
                  <a:cubicBezTo>
                    <a:pt x="6503" y="4862"/>
                    <a:pt x="6637" y="6405"/>
                    <a:pt x="6302" y="8976"/>
                  </a:cubicBezTo>
                  <a:cubicBezTo>
                    <a:pt x="5967" y="11548"/>
                    <a:pt x="5162" y="15148"/>
                    <a:pt x="4491" y="17462"/>
                  </a:cubicBezTo>
                  <a:cubicBezTo>
                    <a:pt x="3820" y="19776"/>
                    <a:pt x="3283" y="20805"/>
                    <a:pt x="2680" y="21062"/>
                  </a:cubicBezTo>
                  <a:cubicBezTo>
                    <a:pt x="2076" y="21319"/>
                    <a:pt x="1405" y="20805"/>
                    <a:pt x="801" y="18619"/>
                  </a:cubicBezTo>
                  <a:cubicBezTo>
                    <a:pt x="198" y="16433"/>
                    <a:pt x="-339" y="12576"/>
                    <a:pt x="265" y="9105"/>
                  </a:cubicBezTo>
                  <a:cubicBezTo>
                    <a:pt x="868" y="5633"/>
                    <a:pt x="2613" y="2548"/>
                    <a:pt x="5631" y="1133"/>
                  </a:cubicBezTo>
                  <a:cubicBezTo>
                    <a:pt x="8650" y="-281"/>
                    <a:pt x="12943" y="-24"/>
                    <a:pt x="15760" y="105"/>
                  </a:cubicBezTo>
                  <a:cubicBezTo>
                    <a:pt x="18578" y="233"/>
                    <a:pt x="19919" y="233"/>
                    <a:pt x="21261" y="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1150599" y="2187159"/>
              <a:ext cx="152401" cy="1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5404"/>
                  </a:moveTo>
                  <a:cubicBezTo>
                    <a:pt x="1500" y="3537"/>
                    <a:pt x="3000" y="1671"/>
                    <a:pt x="4500" y="737"/>
                  </a:cubicBezTo>
                  <a:cubicBezTo>
                    <a:pt x="6000" y="-196"/>
                    <a:pt x="7500" y="-196"/>
                    <a:pt x="8550" y="471"/>
                  </a:cubicBezTo>
                  <a:cubicBezTo>
                    <a:pt x="9600" y="1137"/>
                    <a:pt x="10200" y="2471"/>
                    <a:pt x="9450" y="5137"/>
                  </a:cubicBezTo>
                  <a:cubicBezTo>
                    <a:pt x="8700" y="7804"/>
                    <a:pt x="6600" y="11804"/>
                    <a:pt x="5250" y="14737"/>
                  </a:cubicBezTo>
                  <a:cubicBezTo>
                    <a:pt x="3900" y="17671"/>
                    <a:pt x="3300" y="19537"/>
                    <a:pt x="3750" y="20471"/>
                  </a:cubicBezTo>
                  <a:cubicBezTo>
                    <a:pt x="4200" y="21404"/>
                    <a:pt x="5700" y="21404"/>
                    <a:pt x="8850" y="21404"/>
                  </a:cubicBezTo>
                  <a:cubicBezTo>
                    <a:pt x="12000" y="21404"/>
                    <a:pt x="16800" y="21404"/>
                    <a:pt x="2160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63033" y="3017196"/>
              <a:ext cx="262467" cy="43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3" fill="norm" stroke="1" extrusionOk="0">
                  <a:moveTo>
                    <a:pt x="1728" y="1571"/>
                  </a:moveTo>
                  <a:cubicBezTo>
                    <a:pt x="1901" y="844"/>
                    <a:pt x="2073" y="117"/>
                    <a:pt x="2333" y="13"/>
                  </a:cubicBezTo>
                  <a:cubicBezTo>
                    <a:pt x="2592" y="-91"/>
                    <a:pt x="2937" y="428"/>
                    <a:pt x="3110" y="2090"/>
                  </a:cubicBezTo>
                  <a:cubicBezTo>
                    <a:pt x="3283" y="3751"/>
                    <a:pt x="3283" y="6555"/>
                    <a:pt x="2851" y="9359"/>
                  </a:cubicBezTo>
                  <a:cubicBezTo>
                    <a:pt x="2419" y="12163"/>
                    <a:pt x="1555" y="14967"/>
                    <a:pt x="1037" y="16732"/>
                  </a:cubicBezTo>
                  <a:cubicBezTo>
                    <a:pt x="518" y="18497"/>
                    <a:pt x="345" y="19224"/>
                    <a:pt x="173" y="19847"/>
                  </a:cubicBezTo>
                  <a:cubicBezTo>
                    <a:pt x="0" y="20471"/>
                    <a:pt x="-173" y="20990"/>
                    <a:pt x="345" y="21249"/>
                  </a:cubicBezTo>
                  <a:cubicBezTo>
                    <a:pt x="864" y="21509"/>
                    <a:pt x="2073" y="21509"/>
                    <a:pt x="5184" y="21146"/>
                  </a:cubicBezTo>
                  <a:cubicBezTo>
                    <a:pt x="8294" y="20782"/>
                    <a:pt x="13305" y="20055"/>
                    <a:pt x="16329" y="19536"/>
                  </a:cubicBezTo>
                  <a:cubicBezTo>
                    <a:pt x="19353" y="19017"/>
                    <a:pt x="20390" y="18705"/>
                    <a:pt x="21427" y="18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38199" y="3209045"/>
              <a:ext cx="190501" cy="18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0" y="12695"/>
                  </a:moveTo>
                  <a:cubicBezTo>
                    <a:pt x="3360" y="9847"/>
                    <a:pt x="6720" y="6998"/>
                    <a:pt x="8520" y="4743"/>
                  </a:cubicBezTo>
                  <a:cubicBezTo>
                    <a:pt x="10320" y="2488"/>
                    <a:pt x="10560" y="827"/>
                    <a:pt x="9960" y="233"/>
                  </a:cubicBezTo>
                  <a:cubicBezTo>
                    <a:pt x="9360" y="-360"/>
                    <a:pt x="7920" y="115"/>
                    <a:pt x="6240" y="2370"/>
                  </a:cubicBezTo>
                  <a:cubicBezTo>
                    <a:pt x="4560" y="4625"/>
                    <a:pt x="2640" y="8660"/>
                    <a:pt x="1560" y="11627"/>
                  </a:cubicBezTo>
                  <a:cubicBezTo>
                    <a:pt x="480" y="14594"/>
                    <a:pt x="240" y="16493"/>
                    <a:pt x="960" y="18154"/>
                  </a:cubicBezTo>
                  <a:cubicBezTo>
                    <a:pt x="1680" y="19816"/>
                    <a:pt x="3360" y="21240"/>
                    <a:pt x="6960" y="20409"/>
                  </a:cubicBezTo>
                  <a:cubicBezTo>
                    <a:pt x="10560" y="19578"/>
                    <a:pt x="16080" y="16493"/>
                    <a:pt x="2160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20505" y="2934905"/>
              <a:ext cx="105045" cy="44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9" fill="norm" stroke="1" extrusionOk="0">
                  <a:moveTo>
                    <a:pt x="1999" y="0"/>
                  </a:moveTo>
                  <a:cubicBezTo>
                    <a:pt x="1135" y="3291"/>
                    <a:pt x="271" y="6583"/>
                    <a:pt x="55" y="9823"/>
                  </a:cubicBezTo>
                  <a:cubicBezTo>
                    <a:pt x="-161" y="13063"/>
                    <a:pt x="271" y="16251"/>
                    <a:pt x="1135" y="18206"/>
                  </a:cubicBezTo>
                  <a:cubicBezTo>
                    <a:pt x="1999" y="20160"/>
                    <a:pt x="3295" y="20880"/>
                    <a:pt x="5023" y="21240"/>
                  </a:cubicBezTo>
                  <a:cubicBezTo>
                    <a:pt x="6751" y="21600"/>
                    <a:pt x="8911" y="21600"/>
                    <a:pt x="11719" y="21034"/>
                  </a:cubicBezTo>
                  <a:cubicBezTo>
                    <a:pt x="14527" y="20469"/>
                    <a:pt x="17983" y="19337"/>
                    <a:pt x="21439" y="1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92199" y="3100005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200"/>
                    <a:pt x="450" y="16800"/>
                    <a:pt x="4050" y="13200"/>
                  </a:cubicBezTo>
                  <a:cubicBezTo>
                    <a:pt x="7650" y="9600"/>
                    <a:pt x="1462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128840" y="2941504"/>
              <a:ext cx="207365" cy="46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85" fill="norm" stroke="1" extrusionOk="0">
                  <a:moveTo>
                    <a:pt x="15879" y="4093"/>
                  </a:moveTo>
                  <a:cubicBezTo>
                    <a:pt x="16093" y="3605"/>
                    <a:pt x="16307" y="3116"/>
                    <a:pt x="16521" y="2432"/>
                  </a:cubicBezTo>
                  <a:cubicBezTo>
                    <a:pt x="16735" y="1748"/>
                    <a:pt x="16949" y="868"/>
                    <a:pt x="15879" y="379"/>
                  </a:cubicBezTo>
                  <a:cubicBezTo>
                    <a:pt x="14810" y="-109"/>
                    <a:pt x="12458" y="-207"/>
                    <a:pt x="9463" y="575"/>
                  </a:cubicBezTo>
                  <a:cubicBezTo>
                    <a:pt x="6469" y="1357"/>
                    <a:pt x="2834" y="3018"/>
                    <a:pt x="1123" y="4680"/>
                  </a:cubicBezTo>
                  <a:cubicBezTo>
                    <a:pt x="-588" y="6341"/>
                    <a:pt x="-374" y="8003"/>
                    <a:pt x="1978" y="9518"/>
                  </a:cubicBezTo>
                  <a:cubicBezTo>
                    <a:pt x="4331" y="11033"/>
                    <a:pt x="8822" y="12401"/>
                    <a:pt x="12244" y="13623"/>
                  </a:cubicBezTo>
                  <a:cubicBezTo>
                    <a:pt x="15665" y="14845"/>
                    <a:pt x="18018" y="15920"/>
                    <a:pt x="19301" y="16702"/>
                  </a:cubicBezTo>
                  <a:cubicBezTo>
                    <a:pt x="20584" y="17483"/>
                    <a:pt x="20798" y="17972"/>
                    <a:pt x="20905" y="18461"/>
                  </a:cubicBezTo>
                  <a:cubicBezTo>
                    <a:pt x="21012" y="18950"/>
                    <a:pt x="21012" y="19438"/>
                    <a:pt x="20050" y="19976"/>
                  </a:cubicBezTo>
                  <a:cubicBezTo>
                    <a:pt x="19087" y="20513"/>
                    <a:pt x="17162" y="21100"/>
                    <a:pt x="15024" y="21246"/>
                  </a:cubicBezTo>
                  <a:cubicBezTo>
                    <a:pt x="12885" y="21393"/>
                    <a:pt x="10533" y="21100"/>
                    <a:pt x="9357" y="20709"/>
                  </a:cubicBezTo>
                  <a:cubicBezTo>
                    <a:pt x="8180" y="20318"/>
                    <a:pt x="8180" y="19829"/>
                    <a:pt x="8180" y="19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406650" y="3336843"/>
              <a:ext cx="109844" cy="9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99" fill="norm" stroke="1" extrusionOk="0">
                  <a:moveTo>
                    <a:pt x="0" y="9049"/>
                  </a:moveTo>
                  <a:cubicBezTo>
                    <a:pt x="408" y="11299"/>
                    <a:pt x="815" y="13549"/>
                    <a:pt x="1019" y="15799"/>
                  </a:cubicBezTo>
                  <a:cubicBezTo>
                    <a:pt x="1223" y="18049"/>
                    <a:pt x="1223" y="20299"/>
                    <a:pt x="1223" y="20299"/>
                  </a:cubicBezTo>
                  <a:cubicBezTo>
                    <a:pt x="1223" y="20299"/>
                    <a:pt x="1223" y="18049"/>
                    <a:pt x="1426" y="15349"/>
                  </a:cubicBezTo>
                  <a:cubicBezTo>
                    <a:pt x="1630" y="12649"/>
                    <a:pt x="2038" y="9499"/>
                    <a:pt x="2649" y="6799"/>
                  </a:cubicBezTo>
                  <a:cubicBezTo>
                    <a:pt x="3260" y="4099"/>
                    <a:pt x="4075" y="1849"/>
                    <a:pt x="5502" y="724"/>
                  </a:cubicBezTo>
                  <a:cubicBezTo>
                    <a:pt x="6928" y="-401"/>
                    <a:pt x="8966" y="-401"/>
                    <a:pt x="11819" y="2074"/>
                  </a:cubicBezTo>
                  <a:cubicBezTo>
                    <a:pt x="14672" y="4549"/>
                    <a:pt x="18340" y="9499"/>
                    <a:pt x="19970" y="13099"/>
                  </a:cubicBezTo>
                  <a:cubicBezTo>
                    <a:pt x="21600" y="16699"/>
                    <a:pt x="21192" y="18949"/>
                    <a:pt x="20785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730500" y="3207955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722409" y="3309555"/>
              <a:ext cx="20494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36" fill="norm" stroke="1" extrusionOk="0">
                  <a:moveTo>
                    <a:pt x="1503" y="12343"/>
                  </a:moveTo>
                  <a:cubicBezTo>
                    <a:pt x="622" y="15429"/>
                    <a:pt x="-260" y="18514"/>
                    <a:pt x="71" y="20057"/>
                  </a:cubicBezTo>
                  <a:cubicBezTo>
                    <a:pt x="401" y="21600"/>
                    <a:pt x="1944" y="21600"/>
                    <a:pt x="5691" y="18000"/>
                  </a:cubicBezTo>
                  <a:cubicBezTo>
                    <a:pt x="9438" y="14400"/>
                    <a:pt x="15389" y="7200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420773" y="2998405"/>
              <a:ext cx="376527" cy="46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4" fill="norm" stroke="1" extrusionOk="0">
                  <a:moveTo>
                    <a:pt x="21466" y="0"/>
                  </a:moveTo>
                  <a:cubicBezTo>
                    <a:pt x="18570" y="684"/>
                    <a:pt x="15674" y="1368"/>
                    <a:pt x="12838" y="2297"/>
                  </a:cubicBezTo>
                  <a:cubicBezTo>
                    <a:pt x="10002" y="3225"/>
                    <a:pt x="7227" y="4398"/>
                    <a:pt x="5598" y="5131"/>
                  </a:cubicBezTo>
                  <a:cubicBezTo>
                    <a:pt x="3969" y="5864"/>
                    <a:pt x="3486" y="6157"/>
                    <a:pt x="3245" y="6548"/>
                  </a:cubicBezTo>
                  <a:cubicBezTo>
                    <a:pt x="3003" y="6939"/>
                    <a:pt x="3003" y="7428"/>
                    <a:pt x="3365" y="7721"/>
                  </a:cubicBezTo>
                  <a:cubicBezTo>
                    <a:pt x="3727" y="8014"/>
                    <a:pt x="4451" y="8112"/>
                    <a:pt x="6201" y="8357"/>
                  </a:cubicBezTo>
                  <a:cubicBezTo>
                    <a:pt x="7951" y="8601"/>
                    <a:pt x="10726" y="8992"/>
                    <a:pt x="12355" y="9334"/>
                  </a:cubicBezTo>
                  <a:cubicBezTo>
                    <a:pt x="13984" y="9676"/>
                    <a:pt x="14467" y="9969"/>
                    <a:pt x="14588" y="10360"/>
                  </a:cubicBezTo>
                  <a:cubicBezTo>
                    <a:pt x="14708" y="10751"/>
                    <a:pt x="14467" y="11240"/>
                    <a:pt x="12898" y="12217"/>
                  </a:cubicBezTo>
                  <a:cubicBezTo>
                    <a:pt x="11330" y="13195"/>
                    <a:pt x="8434" y="14661"/>
                    <a:pt x="6081" y="16029"/>
                  </a:cubicBezTo>
                  <a:cubicBezTo>
                    <a:pt x="3727" y="17397"/>
                    <a:pt x="1917" y="18668"/>
                    <a:pt x="952" y="19548"/>
                  </a:cubicBezTo>
                  <a:cubicBezTo>
                    <a:pt x="-13" y="20427"/>
                    <a:pt x="-134" y="20916"/>
                    <a:pt x="107" y="21209"/>
                  </a:cubicBezTo>
                  <a:cubicBezTo>
                    <a:pt x="349" y="21502"/>
                    <a:pt x="952" y="21600"/>
                    <a:pt x="3245" y="21307"/>
                  </a:cubicBezTo>
                  <a:cubicBezTo>
                    <a:pt x="5538" y="21014"/>
                    <a:pt x="9520" y="20329"/>
                    <a:pt x="12476" y="19938"/>
                  </a:cubicBezTo>
                  <a:cubicBezTo>
                    <a:pt x="15432" y="19548"/>
                    <a:pt x="17363" y="19450"/>
                    <a:pt x="18691" y="19401"/>
                  </a:cubicBezTo>
                  <a:cubicBezTo>
                    <a:pt x="20018" y="19352"/>
                    <a:pt x="20742" y="19352"/>
                    <a:pt x="21104" y="19596"/>
                  </a:cubicBezTo>
                  <a:cubicBezTo>
                    <a:pt x="21466" y="19841"/>
                    <a:pt x="21466" y="20329"/>
                    <a:pt x="21466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416300" y="364610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409950" y="3551360"/>
              <a:ext cx="7620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600" y="14056"/>
                    <a:pt x="1200" y="6856"/>
                    <a:pt x="3300" y="3256"/>
                  </a:cubicBezTo>
                  <a:cubicBezTo>
                    <a:pt x="5400" y="-344"/>
                    <a:pt x="9000" y="-344"/>
                    <a:pt x="12300" y="376"/>
                  </a:cubicBezTo>
                  <a:cubicBezTo>
                    <a:pt x="15600" y="1096"/>
                    <a:pt x="18600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549650" y="3595305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556000" y="3684205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7280"/>
                    <a:pt x="11657" y="12960"/>
                    <a:pt x="15257" y="9360"/>
                  </a:cubicBezTo>
                  <a:cubicBezTo>
                    <a:pt x="18857" y="5760"/>
                    <a:pt x="2022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727450" y="3614355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473450" y="2783060"/>
              <a:ext cx="171450" cy="17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9730"/>
                  </a:moveTo>
                  <a:cubicBezTo>
                    <a:pt x="800" y="12241"/>
                    <a:pt x="1600" y="14753"/>
                    <a:pt x="2133" y="16637"/>
                  </a:cubicBezTo>
                  <a:cubicBezTo>
                    <a:pt x="2667" y="18520"/>
                    <a:pt x="2933" y="19776"/>
                    <a:pt x="3067" y="19274"/>
                  </a:cubicBezTo>
                  <a:cubicBezTo>
                    <a:pt x="3200" y="18772"/>
                    <a:pt x="3200" y="16511"/>
                    <a:pt x="3333" y="13246"/>
                  </a:cubicBezTo>
                  <a:cubicBezTo>
                    <a:pt x="3467" y="9981"/>
                    <a:pt x="3733" y="5711"/>
                    <a:pt x="4267" y="3074"/>
                  </a:cubicBezTo>
                  <a:cubicBezTo>
                    <a:pt x="4800" y="437"/>
                    <a:pt x="5600" y="-568"/>
                    <a:pt x="8133" y="311"/>
                  </a:cubicBezTo>
                  <a:cubicBezTo>
                    <a:pt x="10667" y="1190"/>
                    <a:pt x="14933" y="3953"/>
                    <a:pt x="17467" y="7720"/>
                  </a:cubicBezTo>
                  <a:cubicBezTo>
                    <a:pt x="20000" y="11488"/>
                    <a:pt x="20800" y="16260"/>
                    <a:pt x="21600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127500" y="3011105"/>
              <a:ext cx="2540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964"/>
                    <a:pt x="2880" y="3927"/>
                    <a:pt x="5400" y="6742"/>
                  </a:cubicBezTo>
                  <a:cubicBezTo>
                    <a:pt x="7920" y="9556"/>
                    <a:pt x="11520" y="13222"/>
                    <a:pt x="14400" y="15840"/>
                  </a:cubicBezTo>
                  <a:cubicBezTo>
                    <a:pt x="17280" y="18458"/>
                    <a:pt x="19440" y="20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137231" y="3023805"/>
              <a:ext cx="25061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20040" y="1646"/>
                    <a:pt x="18588" y="3291"/>
                    <a:pt x="16410" y="5606"/>
                  </a:cubicBezTo>
                  <a:cubicBezTo>
                    <a:pt x="14231" y="7920"/>
                    <a:pt x="11327" y="10903"/>
                    <a:pt x="8695" y="13166"/>
                  </a:cubicBezTo>
                  <a:cubicBezTo>
                    <a:pt x="6063" y="15429"/>
                    <a:pt x="3704" y="16971"/>
                    <a:pt x="2252" y="18000"/>
                  </a:cubicBezTo>
                  <a:cubicBezTo>
                    <a:pt x="800" y="19029"/>
                    <a:pt x="255" y="19543"/>
                    <a:pt x="74" y="20057"/>
                  </a:cubicBezTo>
                  <a:cubicBezTo>
                    <a:pt x="-108" y="20571"/>
                    <a:pt x="74" y="21086"/>
                    <a:pt x="346" y="21343"/>
                  </a:cubicBezTo>
                  <a:cubicBezTo>
                    <a:pt x="618" y="21600"/>
                    <a:pt x="981" y="21600"/>
                    <a:pt x="13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489449" y="3366705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471954" y="3230984"/>
              <a:ext cx="46323" cy="5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199" fill="norm" stroke="1" extrusionOk="0">
                  <a:moveTo>
                    <a:pt x="13397" y="5915"/>
                  </a:moveTo>
                  <a:cubicBezTo>
                    <a:pt x="8701" y="5084"/>
                    <a:pt x="4006" y="4254"/>
                    <a:pt x="1658" y="5915"/>
                  </a:cubicBezTo>
                  <a:cubicBezTo>
                    <a:pt x="-690" y="7577"/>
                    <a:pt x="-690" y="11731"/>
                    <a:pt x="2597" y="15054"/>
                  </a:cubicBezTo>
                  <a:cubicBezTo>
                    <a:pt x="5884" y="18377"/>
                    <a:pt x="12458" y="20869"/>
                    <a:pt x="16214" y="20038"/>
                  </a:cubicBezTo>
                  <a:cubicBezTo>
                    <a:pt x="19971" y="19207"/>
                    <a:pt x="20910" y="15054"/>
                    <a:pt x="20440" y="10900"/>
                  </a:cubicBezTo>
                  <a:cubicBezTo>
                    <a:pt x="19971" y="6746"/>
                    <a:pt x="18093" y="2592"/>
                    <a:pt x="14806" y="931"/>
                  </a:cubicBezTo>
                  <a:cubicBezTo>
                    <a:pt x="11519" y="-731"/>
                    <a:pt x="6823" y="100"/>
                    <a:pt x="4475" y="1346"/>
                  </a:cubicBezTo>
                  <a:cubicBezTo>
                    <a:pt x="2127" y="2592"/>
                    <a:pt x="2127" y="4254"/>
                    <a:pt x="2127" y="5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560301" y="3056735"/>
              <a:ext cx="218200" cy="37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3" fill="norm" stroke="1" extrusionOk="0">
                  <a:moveTo>
                    <a:pt x="21410" y="15053"/>
                  </a:moveTo>
                  <a:cubicBezTo>
                    <a:pt x="19333" y="14933"/>
                    <a:pt x="17256" y="14813"/>
                    <a:pt x="15491" y="14153"/>
                  </a:cubicBezTo>
                  <a:cubicBezTo>
                    <a:pt x="13725" y="13493"/>
                    <a:pt x="12272" y="12293"/>
                    <a:pt x="11233" y="10613"/>
                  </a:cubicBezTo>
                  <a:cubicBezTo>
                    <a:pt x="10195" y="8933"/>
                    <a:pt x="9572" y="6773"/>
                    <a:pt x="9468" y="5153"/>
                  </a:cubicBezTo>
                  <a:cubicBezTo>
                    <a:pt x="9364" y="3533"/>
                    <a:pt x="9779" y="2453"/>
                    <a:pt x="10506" y="1673"/>
                  </a:cubicBezTo>
                  <a:cubicBezTo>
                    <a:pt x="11233" y="893"/>
                    <a:pt x="12272" y="413"/>
                    <a:pt x="13310" y="173"/>
                  </a:cubicBezTo>
                  <a:cubicBezTo>
                    <a:pt x="14348" y="-67"/>
                    <a:pt x="15387" y="-67"/>
                    <a:pt x="16010" y="233"/>
                  </a:cubicBezTo>
                  <a:cubicBezTo>
                    <a:pt x="16633" y="533"/>
                    <a:pt x="16841" y="1133"/>
                    <a:pt x="15698" y="2993"/>
                  </a:cubicBezTo>
                  <a:cubicBezTo>
                    <a:pt x="14556" y="4853"/>
                    <a:pt x="12064" y="7973"/>
                    <a:pt x="9260" y="10673"/>
                  </a:cubicBezTo>
                  <a:cubicBezTo>
                    <a:pt x="6456" y="13373"/>
                    <a:pt x="3341" y="15653"/>
                    <a:pt x="1679" y="17093"/>
                  </a:cubicBezTo>
                  <a:cubicBezTo>
                    <a:pt x="18" y="18533"/>
                    <a:pt x="-190" y="19133"/>
                    <a:pt x="122" y="19613"/>
                  </a:cubicBezTo>
                  <a:cubicBezTo>
                    <a:pt x="433" y="20093"/>
                    <a:pt x="1264" y="20453"/>
                    <a:pt x="2925" y="20753"/>
                  </a:cubicBezTo>
                  <a:cubicBezTo>
                    <a:pt x="4587" y="21053"/>
                    <a:pt x="7079" y="21293"/>
                    <a:pt x="9572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635749" y="3036505"/>
              <a:ext cx="19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9"/>
                    <a:pt x="9600" y="8457"/>
                    <a:pt x="13200" y="12057"/>
                  </a:cubicBezTo>
                  <a:cubicBezTo>
                    <a:pt x="16800" y="15657"/>
                    <a:pt x="19200" y="186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743699" y="2909247"/>
              <a:ext cx="342901" cy="46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7234"/>
                  </a:moveTo>
                  <a:cubicBezTo>
                    <a:pt x="667" y="17331"/>
                    <a:pt x="1333" y="17429"/>
                    <a:pt x="2267" y="17088"/>
                  </a:cubicBezTo>
                  <a:cubicBezTo>
                    <a:pt x="3200" y="16747"/>
                    <a:pt x="4400" y="15969"/>
                    <a:pt x="5000" y="15191"/>
                  </a:cubicBezTo>
                  <a:cubicBezTo>
                    <a:pt x="5600" y="14412"/>
                    <a:pt x="5600" y="13634"/>
                    <a:pt x="5267" y="13342"/>
                  </a:cubicBezTo>
                  <a:cubicBezTo>
                    <a:pt x="4933" y="13050"/>
                    <a:pt x="4267" y="13245"/>
                    <a:pt x="3400" y="14169"/>
                  </a:cubicBezTo>
                  <a:cubicBezTo>
                    <a:pt x="2533" y="15093"/>
                    <a:pt x="1467" y="16747"/>
                    <a:pt x="933" y="17818"/>
                  </a:cubicBezTo>
                  <a:cubicBezTo>
                    <a:pt x="400" y="18888"/>
                    <a:pt x="400" y="19374"/>
                    <a:pt x="400" y="19861"/>
                  </a:cubicBezTo>
                  <a:cubicBezTo>
                    <a:pt x="400" y="20347"/>
                    <a:pt x="400" y="20834"/>
                    <a:pt x="733" y="21126"/>
                  </a:cubicBezTo>
                  <a:cubicBezTo>
                    <a:pt x="1067" y="21418"/>
                    <a:pt x="1733" y="21515"/>
                    <a:pt x="3533" y="20445"/>
                  </a:cubicBezTo>
                  <a:cubicBezTo>
                    <a:pt x="5333" y="19374"/>
                    <a:pt x="8267" y="17137"/>
                    <a:pt x="10400" y="14607"/>
                  </a:cubicBezTo>
                  <a:cubicBezTo>
                    <a:pt x="12533" y="12077"/>
                    <a:pt x="13867" y="9256"/>
                    <a:pt x="14933" y="7018"/>
                  </a:cubicBezTo>
                  <a:cubicBezTo>
                    <a:pt x="16000" y="4780"/>
                    <a:pt x="16800" y="3126"/>
                    <a:pt x="17400" y="1958"/>
                  </a:cubicBezTo>
                  <a:cubicBezTo>
                    <a:pt x="18000" y="791"/>
                    <a:pt x="18400" y="110"/>
                    <a:pt x="18600" y="12"/>
                  </a:cubicBezTo>
                  <a:cubicBezTo>
                    <a:pt x="18800" y="-85"/>
                    <a:pt x="18800" y="401"/>
                    <a:pt x="18400" y="2056"/>
                  </a:cubicBezTo>
                  <a:cubicBezTo>
                    <a:pt x="18000" y="3710"/>
                    <a:pt x="17200" y="6531"/>
                    <a:pt x="16467" y="9596"/>
                  </a:cubicBezTo>
                  <a:cubicBezTo>
                    <a:pt x="15733" y="12661"/>
                    <a:pt x="15067" y="15969"/>
                    <a:pt x="14733" y="17866"/>
                  </a:cubicBezTo>
                  <a:cubicBezTo>
                    <a:pt x="14400" y="19764"/>
                    <a:pt x="14400" y="20250"/>
                    <a:pt x="14733" y="20542"/>
                  </a:cubicBezTo>
                  <a:cubicBezTo>
                    <a:pt x="15067" y="20834"/>
                    <a:pt x="15733" y="20931"/>
                    <a:pt x="16933" y="20445"/>
                  </a:cubicBezTo>
                  <a:cubicBezTo>
                    <a:pt x="18133" y="19958"/>
                    <a:pt x="19867" y="18888"/>
                    <a:pt x="21600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959599" y="316350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912099" y="3138105"/>
              <a:ext cx="260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2800"/>
                    <a:pt x="5268" y="5600"/>
                    <a:pt x="8429" y="8867"/>
                  </a:cubicBezTo>
                  <a:cubicBezTo>
                    <a:pt x="11590" y="12133"/>
                    <a:pt x="15278" y="15867"/>
                    <a:pt x="17561" y="18067"/>
                  </a:cubicBezTo>
                  <a:cubicBezTo>
                    <a:pt x="19844" y="20267"/>
                    <a:pt x="20722" y="20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964303" y="3136882"/>
              <a:ext cx="220847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5" fill="norm" stroke="1" extrusionOk="0">
                  <a:moveTo>
                    <a:pt x="21261" y="465"/>
                  </a:moveTo>
                  <a:cubicBezTo>
                    <a:pt x="20242" y="205"/>
                    <a:pt x="19223" y="-55"/>
                    <a:pt x="18306" y="10"/>
                  </a:cubicBezTo>
                  <a:cubicBezTo>
                    <a:pt x="17389" y="75"/>
                    <a:pt x="16574" y="465"/>
                    <a:pt x="14944" y="2157"/>
                  </a:cubicBezTo>
                  <a:cubicBezTo>
                    <a:pt x="13314" y="3849"/>
                    <a:pt x="10869" y="6841"/>
                    <a:pt x="8321" y="9899"/>
                  </a:cubicBezTo>
                  <a:cubicBezTo>
                    <a:pt x="5774" y="12957"/>
                    <a:pt x="3125" y="16080"/>
                    <a:pt x="1597" y="17967"/>
                  </a:cubicBezTo>
                  <a:cubicBezTo>
                    <a:pt x="69" y="19853"/>
                    <a:pt x="-339" y="20504"/>
                    <a:pt x="272" y="20894"/>
                  </a:cubicBezTo>
                  <a:cubicBezTo>
                    <a:pt x="884" y="21285"/>
                    <a:pt x="2514" y="21415"/>
                    <a:pt x="4144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190930" y="3418449"/>
              <a:ext cx="95820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9" fill="norm" stroke="1" extrusionOk="0">
                  <a:moveTo>
                    <a:pt x="2944" y="5239"/>
                  </a:moveTo>
                  <a:cubicBezTo>
                    <a:pt x="2944" y="7039"/>
                    <a:pt x="2944" y="8839"/>
                    <a:pt x="2709" y="10639"/>
                  </a:cubicBezTo>
                  <a:cubicBezTo>
                    <a:pt x="2474" y="12439"/>
                    <a:pt x="2005" y="14239"/>
                    <a:pt x="1300" y="14059"/>
                  </a:cubicBezTo>
                  <a:cubicBezTo>
                    <a:pt x="596" y="13879"/>
                    <a:pt x="-343" y="11719"/>
                    <a:pt x="127" y="9379"/>
                  </a:cubicBezTo>
                  <a:cubicBezTo>
                    <a:pt x="596" y="7039"/>
                    <a:pt x="2474" y="4519"/>
                    <a:pt x="4353" y="2719"/>
                  </a:cubicBezTo>
                  <a:cubicBezTo>
                    <a:pt x="6231" y="919"/>
                    <a:pt x="8109" y="-161"/>
                    <a:pt x="9987" y="19"/>
                  </a:cubicBezTo>
                  <a:cubicBezTo>
                    <a:pt x="11866" y="199"/>
                    <a:pt x="13744" y="1639"/>
                    <a:pt x="15622" y="5419"/>
                  </a:cubicBezTo>
                  <a:cubicBezTo>
                    <a:pt x="17500" y="9199"/>
                    <a:pt x="19379" y="15319"/>
                    <a:pt x="21257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867649" y="2941618"/>
              <a:ext cx="361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68" y="11918"/>
                    <a:pt x="8337" y="3818"/>
                    <a:pt x="11937" y="1118"/>
                  </a:cubicBezTo>
                  <a:cubicBezTo>
                    <a:pt x="15537" y="-1582"/>
                    <a:pt x="1856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597899" y="3354005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641220" y="3436555"/>
              <a:ext cx="21068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381" fill="norm" stroke="1" extrusionOk="0">
                  <a:moveTo>
                    <a:pt x="2707" y="0"/>
                  </a:moveTo>
                  <a:cubicBezTo>
                    <a:pt x="1411" y="6353"/>
                    <a:pt x="115" y="12706"/>
                    <a:pt x="7" y="16518"/>
                  </a:cubicBezTo>
                  <a:cubicBezTo>
                    <a:pt x="-101" y="20329"/>
                    <a:pt x="979" y="21600"/>
                    <a:pt x="4111" y="19059"/>
                  </a:cubicBezTo>
                  <a:cubicBezTo>
                    <a:pt x="7243" y="16518"/>
                    <a:pt x="12427" y="10165"/>
                    <a:pt x="15667" y="6353"/>
                  </a:cubicBezTo>
                  <a:cubicBezTo>
                    <a:pt x="18907" y="2541"/>
                    <a:pt x="20203" y="1271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175749" y="3095782"/>
              <a:ext cx="190501" cy="33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1877"/>
                  </a:moveTo>
                  <a:cubicBezTo>
                    <a:pt x="21360" y="1207"/>
                    <a:pt x="21120" y="536"/>
                    <a:pt x="18240" y="200"/>
                  </a:cubicBezTo>
                  <a:cubicBezTo>
                    <a:pt x="15360" y="-135"/>
                    <a:pt x="9840" y="-135"/>
                    <a:pt x="6000" y="871"/>
                  </a:cubicBezTo>
                  <a:cubicBezTo>
                    <a:pt x="2160" y="1877"/>
                    <a:pt x="0" y="3890"/>
                    <a:pt x="0" y="5567"/>
                  </a:cubicBezTo>
                  <a:cubicBezTo>
                    <a:pt x="0" y="7244"/>
                    <a:pt x="2160" y="8585"/>
                    <a:pt x="4800" y="9793"/>
                  </a:cubicBezTo>
                  <a:cubicBezTo>
                    <a:pt x="7440" y="11000"/>
                    <a:pt x="10560" y="12074"/>
                    <a:pt x="12720" y="12946"/>
                  </a:cubicBezTo>
                  <a:cubicBezTo>
                    <a:pt x="14880" y="13818"/>
                    <a:pt x="16080" y="14489"/>
                    <a:pt x="16800" y="15226"/>
                  </a:cubicBezTo>
                  <a:cubicBezTo>
                    <a:pt x="17520" y="15964"/>
                    <a:pt x="17760" y="16769"/>
                    <a:pt x="17400" y="17440"/>
                  </a:cubicBezTo>
                  <a:cubicBezTo>
                    <a:pt x="17040" y="18111"/>
                    <a:pt x="16080" y="18648"/>
                    <a:pt x="13680" y="19318"/>
                  </a:cubicBezTo>
                  <a:cubicBezTo>
                    <a:pt x="11280" y="19989"/>
                    <a:pt x="7440" y="20794"/>
                    <a:pt x="4800" y="21130"/>
                  </a:cubicBezTo>
                  <a:cubicBezTo>
                    <a:pt x="2160" y="21465"/>
                    <a:pt x="720" y="21331"/>
                    <a:pt x="720" y="21197"/>
                  </a:cubicBezTo>
                  <a:cubicBezTo>
                    <a:pt x="720" y="21063"/>
                    <a:pt x="2160" y="20928"/>
                    <a:pt x="3840" y="20727"/>
                  </a:cubicBezTo>
                  <a:cubicBezTo>
                    <a:pt x="5520" y="20526"/>
                    <a:pt x="7440" y="20258"/>
                    <a:pt x="9360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366720" y="3337072"/>
              <a:ext cx="84525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1463" y="9663"/>
                  </a:moveTo>
                  <a:cubicBezTo>
                    <a:pt x="937" y="12505"/>
                    <a:pt x="410" y="15347"/>
                    <a:pt x="146" y="15347"/>
                  </a:cubicBezTo>
                  <a:cubicBezTo>
                    <a:pt x="-117" y="15347"/>
                    <a:pt x="-117" y="12505"/>
                    <a:pt x="937" y="9663"/>
                  </a:cubicBezTo>
                  <a:cubicBezTo>
                    <a:pt x="1990" y="6821"/>
                    <a:pt x="4098" y="3979"/>
                    <a:pt x="6468" y="2274"/>
                  </a:cubicBezTo>
                  <a:cubicBezTo>
                    <a:pt x="8839" y="568"/>
                    <a:pt x="11473" y="0"/>
                    <a:pt x="14107" y="0"/>
                  </a:cubicBezTo>
                  <a:cubicBezTo>
                    <a:pt x="16742" y="0"/>
                    <a:pt x="19376" y="568"/>
                    <a:pt x="20429" y="4263"/>
                  </a:cubicBezTo>
                  <a:cubicBezTo>
                    <a:pt x="21483" y="7958"/>
                    <a:pt x="20956" y="14779"/>
                    <a:pt x="20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556749" y="3100005"/>
              <a:ext cx="165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509"/>
                    <a:pt x="17169" y="5018"/>
                    <a:pt x="14400" y="7800"/>
                  </a:cubicBezTo>
                  <a:cubicBezTo>
                    <a:pt x="11631" y="10582"/>
                    <a:pt x="8308" y="13636"/>
                    <a:pt x="5815" y="15982"/>
                  </a:cubicBezTo>
                  <a:cubicBezTo>
                    <a:pt x="3323" y="18327"/>
                    <a:pt x="1662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752382" y="3345305"/>
              <a:ext cx="124862" cy="16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0" fill="norm" stroke="1" extrusionOk="0">
                  <a:moveTo>
                    <a:pt x="1287" y="4350"/>
                  </a:moveTo>
                  <a:cubicBezTo>
                    <a:pt x="1647" y="5700"/>
                    <a:pt x="2007" y="7050"/>
                    <a:pt x="1647" y="8670"/>
                  </a:cubicBezTo>
                  <a:cubicBezTo>
                    <a:pt x="1287" y="10290"/>
                    <a:pt x="207" y="12180"/>
                    <a:pt x="27" y="12450"/>
                  </a:cubicBezTo>
                  <a:cubicBezTo>
                    <a:pt x="-153" y="12720"/>
                    <a:pt x="567" y="11370"/>
                    <a:pt x="2007" y="9075"/>
                  </a:cubicBezTo>
                  <a:cubicBezTo>
                    <a:pt x="3447" y="6780"/>
                    <a:pt x="5607" y="3540"/>
                    <a:pt x="8487" y="1785"/>
                  </a:cubicBezTo>
                  <a:cubicBezTo>
                    <a:pt x="11367" y="30"/>
                    <a:pt x="14967" y="-240"/>
                    <a:pt x="17307" y="165"/>
                  </a:cubicBezTo>
                  <a:cubicBezTo>
                    <a:pt x="19647" y="570"/>
                    <a:pt x="20727" y="1650"/>
                    <a:pt x="21087" y="5295"/>
                  </a:cubicBezTo>
                  <a:cubicBezTo>
                    <a:pt x="21447" y="8940"/>
                    <a:pt x="21087" y="15150"/>
                    <a:pt x="20727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06449" y="4122355"/>
              <a:ext cx="127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44"/>
                    <a:pt x="7200" y="8088"/>
                    <a:pt x="10800" y="11688"/>
                  </a:cubicBezTo>
                  <a:cubicBezTo>
                    <a:pt x="14400" y="15288"/>
                    <a:pt x="18000" y="184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90549" y="4045644"/>
              <a:ext cx="584201" cy="47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2752"/>
                  </a:moveTo>
                  <a:cubicBezTo>
                    <a:pt x="1017" y="11402"/>
                    <a:pt x="2035" y="10052"/>
                    <a:pt x="3561" y="8557"/>
                  </a:cubicBezTo>
                  <a:cubicBezTo>
                    <a:pt x="5087" y="7063"/>
                    <a:pt x="7122" y="5423"/>
                    <a:pt x="9039" y="4025"/>
                  </a:cubicBezTo>
                  <a:cubicBezTo>
                    <a:pt x="10957" y="2627"/>
                    <a:pt x="12757" y="1470"/>
                    <a:pt x="13891" y="795"/>
                  </a:cubicBezTo>
                  <a:cubicBezTo>
                    <a:pt x="15026" y="120"/>
                    <a:pt x="15496" y="-73"/>
                    <a:pt x="15848" y="23"/>
                  </a:cubicBezTo>
                  <a:cubicBezTo>
                    <a:pt x="16200" y="120"/>
                    <a:pt x="16435" y="506"/>
                    <a:pt x="16552" y="2000"/>
                  </a:cubicBezTo>
                  <a:cubicBezTo>
                    <a:pt x="16670" y="3495"/>
                    <a:pt x="16670" y="6098"/>
                    <a:pt x="16591" y="9281"/>
                  </a:cubicBezTo>
                  <a:cubicBezTo>
                    <a:pt x="16513" y="12463"/>
                    <a:pt x="16357" y="16223"/>
                    <a:pt x="16200" y="18441"/>
                  </a:cubicBezTo>
                  <a:cubicBezTo>
                    <a:pt x="16043" y="20659"/>
                    <a:pt x="15887" y="21334"/>
                    <a:pt x="15770" y="21431"/>
                  </a:cubicBezTo>
                  <a:cubicBezTo>
                    <a:pt x="15652" y="21527"/>
                    <a:pt x="15574" y="21045"/>
                    <a:pt x="15730" y="19984"/>
                  </a:cubicBezTo>
                  <a:cubicBezTo>
                    <a:pt x="15887" y="18923"/>
                    <a:pt x="16278" y="17284"/>
                    <a:pt x="16630" y="16320"/>
                  </a:cubicBezTo>
                  <a:cubicBezTo>
                    <a:pt x="16983" y="15356"/>
                    <a:pt x="17296" y="15066"/>
                    <a:pt x="17648" y="14873"/>
                  </a:cubicBezTo>
                  <a:cubicBezTo>
                    <a:pt x="18000" y="14681"/>
                    <a:pt x="18391" y="14584"/>
                    <a:pt x="18822" y="14922"/>
                  </a:cubicBezTo>
                  <a:cubicBezTo>
                    <a:pt x="19252" y="15259"/>
                    <a:pt x="19722" y="16031"/>
                    <a:pt x="20191" y="16898"/>
                  </a:cubicBezTo>
                  <a:cubicBezTo>
                    <a:pt x="20661" y="17766"/>
                    <a:pt x="21130" y="18731"/>
                    <a:pt x="21600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231899" y="4288072"/>
              <a:ext cx="139701" cy="20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11291"/>
                  </a:moveTo>
                  <a:cubicBezTo>
                    <a:pt x="3273" y="9510"/>
                    <a:pt x="6545" y="7728"/>
                    <a:pt x="8836" y="6392"/>
                  </a:cubicBezTo>
                  <a:cubicBezTo>
                    <a:pt x="11127" y="5056"/>
                    <a:pt x="12436" y="4166"/>
                    <a:pt x="13255" y="3052"/>
                  </a:cubicBezTo>
                  <a:cubicBezTo>
                    <a:pt x="14073" y="1939"/>
                    <a:pt x="14400" y="603"/>
                    <a:pt x="13745" y="157"/>
                  </a:cubicBezTo>
                  <a:cubicBezTo>
                    <a:pt x="13091" y="-288"/>
                    <a:pt x="11455" y="157"/>
                    <a:pt x="9327" y="2161"/>
                  </a:cubicBezTo>
                  <a:cubicBezTo>
                    <a:pt x="7200" y="4166"/>
                    <a:pt x="4582" y="7728"/>
                    <a:pt x="3273" y="10957"/>
                  </a:cubicBezTo>
                  <a:cubicBezTo>
                    <a:pt x="1964" y="14186"/>
                    <a:pt x="1964" y="17081"/>
                    <a:pt x="3600" y="18863"/>
                  </a:cubicBezTo>
                  <a:cubicBezTo>
                    <a:pt x="5236" y="20644"/>
                    <a:pt x="8509" y="21312"/>
                    <a:pt x="11782" y="20978"/>
                  </a:cubicBezTo>
                  <a:cubicBezTo>
                    <a:pt x="15055" y="20644"/>
                    <a:pt x="18327" y="19308"/>
                    <a:pt x="21600" y="17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449916" y="4250299"/>
              <a:ext cx="124884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929" y="7103"/>
                  </a:moveTo>
                  <a:cubicBezTo>
                    <a:pt x="1464" y="11903"/>
                    <a:pt x="0" y="16703"/>
                    <a:pt x="0" y="16703"/>
                  </a:cubicBezTo>
                  <a:cubicBezTo>
                    <a:pt x="0" y="16703"/>
                    <a:pt x="1464" y="11903"/>
                    <a:pt x="2746" y="8521"/>
                  </a:cubicBezTo>
                  <a:cubicBezTo>
                    <a:pt x="4027" y="5139"/>
                    <a:pt x="5125" y="3176"/>
                    <a:pt x="6407" y="1867"/>
                  </a:cubicBezTo>
                  <a:cubicBezTo>
                    <a:pt x="7688" y="558"/>
                    <a:pt x="9153" y="-97"/>
                    <a:pt x="10617" y="12"/>
                  </a:cubicBezTo>
                  <a:cubicBezTo>
                    <a:pt x="12081" y="121"/>
                    <a:pt x="13546" y="994"/>
                    <a:pt x="15376" y="4703"/>
                  </a:cubicBezTo>
                  <a:cubicBezTo>
                    <a:pt x="17207" y="8412"/>
                    <a:pt x="19403" y="14958"/>
                    <a:pt x="2160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612899" y="4439855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343150" y="4063505"/>
              <a:ext cx="247650" cy="35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3533"/>
                  </a:moveTo>
                  <a:cubicBezTo>
                    <a:pt x="1662" y="6455"/>
                    <a:pt x="3323" y="9377"/>
                    <a:pt x="4615" y="11919"/>
                  </a:cubicBezTo>
                  <a:cubicBezTo>
                    <a:pt x="5908" y="14460"/>
                    <a:pt x="6831" y="16620"/>
                    <a:pt x="7662" y="18272"/>
                  </a:cubicBezTo>
                  <a:cubicBezTo>
                    <a:pt x="8492" y="19923"/>
                    <a:pt x="9231" y="21067"/>
                    <a:pt x="9692" y="21257"/>
                  </a:cubicBezTo>
                  <a:cubicBezTo>
                    <a:pt x="10154" y="21448"/>
                    <a:pt x="10338" y="20686"/>
                    <a:pt x="10708" y="18272"/>
                  </a:cubicBezTo>
                  <a:cubicBezTo>
                    <a:pt x="11077" y="15857"/>
                    <a:pt x="11631" y="11792"/>
                    <a:pt x="12277" y="8615"/>
                  </a:cubicBezTo>
                  <a:cubicBezTo>
                    <a:pt x="12923" y="5439"/>
                    <a:pt x="13662" y="3152"/>
                    <a:pt x="14308" y="1754"/>
                  </a:cubicBezTo>
                  <a:cubicBezTo>
                    <a:pt x="14954" y="356"/>
                    <a:pt x="15508" y="-152"/>
                    <a:pt x="16338" y="39"/>
                  </a:cubicBezTo>
                  <a:cubicBezTo>
                    <a:pt x="17169" y="229"/>
                    <a:pt x="18277" y="1119"/>
                    <a:pt x="19200" y="1754"/>
                  </a:cubicBezTo>
                  <a:cubicBezTo>
                    <a:pt x="20123" y="2389"/>
                    <a:pt x="20862" y="2770"/>
                    <a:pt x="21600" y="3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330450" y="4198555"/>
              <a:ext cx="387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6457"/>
                    <a:pt x="8498" y="11314"/>
                    <a:pt x="12098" y="7714"/>
                  </a:cubicBezTo>
                  <a:cubicBezTo>
                    <a:pt x="15698" y="4114"/>
                    <a:pt x="1864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003550" y="4170106"/>
              <a:ext cx="215900" cy="29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15" fill="norm" stroke="1" extrusionOk="0">
                  <a:moveTo>
                    <a:pt x="20132" y="6702"/>
                  </a:moveTo>
                  <a:cubicBezTo>
                    <a:pt x="20342" y="5930"/>
                    <a:pt x="20551" y="5159"/>
                    <a:pt x="20866" y="4002"/>
                  </a:cubicBezTo>
                  <a:cubicBezTo>
                    <a:pt x="21181" y="2845"/>
                    <a:pt x="21600" y="1302"/>
                    <a:pt x="20761" y="530"/>
                  </a:cubicBezTo>
                  <a:cubicBezTo>
                    <a:pt x="19922" y="-241"/>
                    <a:pt x="17825" y="-241"/>
                    <a:pt x="15099" y="993"/>
                  </a:cubicBezTo>
                  <a:cubicBezTo>
                    <a:pt x="12373" y="2228"/>
                    <a:pt x="9017" y="4696"/>
                    <a:pt x="7235" y="6316"/>
                  </a:cubicBezTo>
                  <a:cubicBezTo>
                    <a:pt x="5452" y="7936"/>
                    <a:pt x="5243" y="8708"/>
                    <a:pt x="5557" y="9479"/>
                  </a:cubicBezTo>
                  <a:cubicBezTo>
                    <a:pt x="5872" y="10250"/>
                    <a:pt x="6711" y="11022"/>
                    <a:pt x="7654" y="11485"/>
                  </a:cubicBezTo>
                  <a:cubicBezTo>
                    <a:pt x="8598" y="11948"/>
                    <a:pt x="9647" y="12102"/>
                    <a:pt x="9751" y="12410"/>
                  </a:cubicBezTo>
                  <a:cubicBezTo>
                    <a:pt x="9856" y="12719"/>
                    <a:pt x="9017" y="13182"/>
                    <a:pt x="7445" y="13953"/>
                  </a:cubicBezTo>
                  <a:cubicBezTo>
                    <a:pt x="5872" y="14725"/>
                    <a:pt x="3565" y="15805"/>
                    <a:pt x="2097" y="16730"/>
                  </a:cubicBezTo>
                  <a:cubicBezTo>
                    <a:pt x="629" y="17656"/>
                    <a:pt x="0" y="18428"/>
                    <a:pt x="0" y="19122"/>
                  </a:cubicBezTo>
                  <a:cubicBezTo>
                    <a:pt x="0" y="19816"/>
                    <a:pt x="629" y="20433"/>
                    <a:pt x="2517" y="20819"/>
                  </a:cubicBezTo>
                  <a:cubicBezTo>
                    <a:pt x="4404" y="21205"/>
                    <a:pt x="7550" y="21359"/>
                    <a:pt x="10905" y="21050"/>
                  </a:cubicBezTo>
                  <a:cubicBezTo>
                    <a:pt x="14260" y="20742"/>
                    <a:pt x="17825" y="19970"/>
                    <a:pt x="21390" y="19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620116" y="4164688"/>
              <a:ext cx="272695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425" y="1376"/>
                  </a:moveTo>
                  <a:cubicBezTo>
                    <a:pt x="1436" y="688"/>
                    <a:pt x="447" y="0"/>
                    <a:pt x="117" y="0"/>
                  </a:cubicBezTo>
                  <a:cubicBezTo>
                    <a:pt x="-213" y="0"/>
                    <a:pt x="117" y="688"/>
                    <a:pt x="1601" y="1857"/>
                  </a:cubicBezTo>
                  <a:cubicBezTo>
                    <a:pt x="3085" y="3027"/>
                    <a:pt x="5723" y="4678"/>
                    <a:pt x="8773" y="6122"/>
                  </a:cubicBezTo>
                  <a:cubicBezTo>
                    <a:pt x="11824" y="7567"/>
                    <a:pt x="15286" y="8805"/>
                    <a:pt x="17595" y="9768"/>
                  </a:cubicBezTo>
                  <a:cubicBezTo>
                    <a:pt x="19903" y="10731"/>
                    <a:pt x="21057" y="11419"/>
                    <a:pt x="21222" y="12038"/>
                  </a:cubicBezTo>
                  <a:cubicBezTo>
                    <a:pt x="21387" y="12657"/>
                    <a:pt x="20563" y="13208"/>
                    <a:pt x="18172" y="14171"/>
                  </a:cubicBezTo>
                  <a:cubicBezTo>
                    <a:pt x="15781" y="15134"/>
                    <a:pt x="11824" y="16510"/>
                    <a:pt x="8856" y="17473"/>
                  </a:cubicBezTo>
                  <a:cubicBezTo>
                    <a:pt x="5888" y="18436"/>
                    <a:pt x="3909" y="18986"/>
                    <a:pt x="2508" y="19468"/>
                  </a:cubicBezTo>
                  <a:cubicBezTo>
                    <a:pt x="1106" y="19949"/>
                    <a:pt x="282" y="20362"/>
                    <a:pt x="447" y="20706"/>
                  </a:cubicBezTo>
                  <a:cubicBezTo>
                    <a:pt x="611" y="21050"/>
                    <a:pt x="1766" y="21325"/>
                    <a:pt x="29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028827" y="4219732"/>
              <a:ext cx="193315" cy="25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52" fill="norm" stroke="1" extrusionOk="0">
                  <a:moveTo>
                    <a:pt x="18984" y="2458"/>
                  </a:moveTo>
                  <a:cubicBezTo>
                    <a:pt x="18525" y="1580"/>
                    <a:pt x="18065" y="702"/>
                    <a:pt x="17261" y="263"/>
                  </a:cubicBezTo>
                  <a:cubicBezTo>
                    <a:pt x="16457" y="-176"/>
                    <a:pt x="15308" y="-176"/>
                    <a:pt x="13355" y="1141"/>
                  </a:cubicBezTo>
                  <a:cubicBezTo>
                    <a:pt x="11401" y="2458"/>
                    <a:pt x="8644" y="5092"/>
                    <a:pt x="6346" y="7814"/>
                  </a:cubicBezTo>
                  <a:cubicBezTo>
                    <a:pt x="4048" y="10536"/>
                    <a:pt x="2210" y="13346"/>
                    <a:pt x="1176" y="15190"/>
                  </a:cubicBezTo>
                  <a:cubicBezTo>
                    <a:pt x="142" y="17034"/>
                    <a:pt x="-88" y="17912"/>
                    <a:pt x="27" y="18790"/>
                  </a:cubicBezTo>
                  <a:cubicBezTo>
                    <a:pt x="142" y="19668"/>
                    <a:pt x="601" y="20546"/>
                    <a:pt x="1521" y="20985"/>
                  </a:cubicBezTo>
                  <a:cubicBezTo>
                    <a:pt x="2440" y="21424"/>
                    <a:pt x="3818" y="21424"/>
                    <a:pt x="6921" y="20195"/>
                  </a:cubicBezTo>
                  <a:cubicBezTo>
                    <a:pt x="10023" y="18965"/>
                    <a:pt x="14848" y="16507"/>
                    <a:pt x="17721" y="13961"/>
                  </a:cubicBezTo>
                  <a:cubicBezTo>
                    <a:pt x="20593" y="11414"/>
                    <a:pt x="21512" y="8780"/>
                    <a:pt x="20708" y="6848"/>
                  </a:cubicBezTo>
                  <a:cubicBezTo>
                    <a:pt x="19903" y="4917"/>
                    <a:pt x="17376" y="3687"/>
                    <a:pt x="15538" y="3161"/>
                  </a:cubicBezTo>
                  <a:cubicBezTo>
                    <a:pt x="13699" y="2634"/>
                    <a:pt x="12550" y="2809"/>
                    <a:pt x="11861" y="3687"/>
                  </a:cubicBezTo>
                  <a:cubicBezTo>
                    <a:pt x="11172" y="4565"/>
                    <a:pt x="10942" y="6146"/>
                    <a:pt x="10712" y="7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229100" y="4477955"/>
              <a:ext cx="952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984749" y="4090605"/>
              <a:ext cx="25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9000" y="9780"/>
                  </a:cubicBezTo>
                  <a:cubicBezTo>
                    <a:pt x="10800" y="13080"/>
                    <a:pt x="10800" y="16440"/>
                    <a:pt x="12600" y="18420"/>
                  </a:cubicBezTo>
                  <a:cubicBezTo>
                    <a:pt x="14400" y="20400"/>
                    <a:pt x="1800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092699" y="432555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092699" y="4200014"/>
              <a:ext cx="31751" cy="5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194299" y="4262055"/>
              <a:ext cx="154518" cy="1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52" fill="norm" stroke="1" extrusionOk="0">
                  <a:moveTo>
                    <a:pt x="0" y="0"/>
                  </a:moveTo>
                  <a:cubicBezTo>
                    <a:pt x="292" y="6253"/>
                    <a:pt x="584" y="12505"/>
                    <a:pt x="730" y="16342"/>
                  </a:cubicBezTo>
                  <a:cubicBezTo>
                    <a:pt x="876" y="20179"/>
                    <a:pt x="876" y="21600"/>
                    <a:pt x="730" y="21032"/>
                  </a:cubicBezTo>
                  <a:cubicBezTo>
                    <a:pt x="584" y="20463"/>
                    <a:pt x="292" y="17905"/>
                    <a:pt x="292" y="15774"/>
                  </a:cubicBezTo>
                  <a:cubicBezTo>
                    <a:pt x="292" y="13642"/>
                    <a:pt x="584" y="11937"/>
                    <a:pt x="876" y="10374"/>
                  </a:cubicBezTo>
                  <a:cubicBezTo>
                    <a:pt x="1168" y="8811"/>
                    <a:pt x="1459" y="7389"/>
                    <a:pt x="2335" y="6679"/>
                  </a:cubicBezTo>
                  <a:cubicBezTo>
                    <a:pt x="3211" y="5968"/>
                    <a:pt x="4670" y="5968"/>
                    <a:pt x="5984" y="7958"/>
                  </a:cubicBezTo>
                  <a:cubicBezTo>
                    <a:pt x="7297" y="9947"/>
                    <a:pt x="8465" y="13926"/>
                    <a:pt x="9195" y="14495"/>
                  </a:cubicBezTo>
                  <a:cubicBezTo>
                    <a:pt x="9924" y="15063"/>
                    <a:pt x="10216" y="12221"/>
                    <a:pt x="10654" y="10089"/>
                  </a:cubicBezTo>
                  <a:cubicBezTo>
                    <a:pt x="11092" y="7958"/>
                    <a:pt x="11676" y="6537"/>
                    <a:pt x="12551" y="5400"/>
                  </a:cubicBezTo>
                  <a:cubicBezTo>
                    <a:pt x="13427" y="4263"/>
                    <a:pt x="14595" y="3411"/>
                    <a:pt x="16200" y="5258"/>
                  </a:cubicBezTo>
                  <a:cubicBezTo>
                    <a:pt x="17805" y="7105"/>
                    <a:pt x="19849" y="11653"/>
                    <a:pt x="20724" y="14637"/>
                  </a:cubicBezTo>
                  <a:cubicBezTo>
                    <a:pt x="21600" y="17621"/>
                    <a:pt x="21308" y="19042"/>
                    <a:pt x="21016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832855" y="4689913"/>
              <a:ext cx="126495" cy="1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72" fill="norm" stroke="1" extrusionOk="0">
                  <a:moveTo>
                    <a:pt x="994" y="3128"/>
                  </a:moveTo>
                  <a:cubicBezTo>
                    <a:pt x="994" y="8024"/>
                    <a:pt x="994" y="12920"/>
                    <a:pt x="814" y="16088"/>
                  </a:cubicBezTo>
                  <a:cubicBezTo>
                    <a:pt x="634" y="19256"/>
                    <a:pt x="274" y="20696"/>
                    <a:pt x="94" y="20552"/>
                  </a:cubicBezTo>
                  <a:cubicBezTo>
                    <a:pt x="-86" y="20408"/>
                    <a:pt x="-86" y="18680"/>
                    <a:pt x="814" y="15224"/>
                  </a:cubicBezTo>
                  <a:cubicBezTo>
                    <a:pt x="1714" y="11768"/>
                    <a:pt x="3514" y="6584"/>
                    <a:pt x="5134" y="3560"/>
                  </a:cubicBezTo>
                  <a:cubicBezTo>
                    <a:pt x="6754" y="536"/>
                    <a:pt x="8194" y="-328"/>
                    <a:pt x="10354" y="104"/>
                  </a:cubicBezTo>
                  <a:cubicBezTo>
                    <a:pt x="12514" y="536"/>
                    <a:pt x="15394" y="2264"/>
                    <a:pt x="17374" y="6008"/>
                  </a:cubicBezTo>
                  <a:cubicBezTo>
                    <a:pt x="19354" y="9752"/>
                    <a:pt x="20434" y="15512"/>
                    <a:pt x="21514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035549" y="4760249"/>
              <a:ext cx="412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91" y="11375"/>
                    <a:pt x="5982" y="2735"/>
                    <a:pt x="9582" y="575"/>
                  </a:cubicBezTo>
                  <a:cubicBezTo>
                    <a:pt x="13182" y="-1585"/>
                    <a:pt x="1739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372099" y="4687505"/>
              <a:ext cx="7865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092" y="1728"/>
                    <a:pt x="12185" y="3456"/>
                    <a:pt x="16062" y="5616"/>
                  </a:cubicBezTo>
                  <a:cubicBezTo>
                    <a:pt x="19938" y="7776"/>
                    <a:pt x="21600" y="10368"/>
                    <a:pt x="19938" y="13104"/>
                  </a:cubicBezTo>
                  <a:cubicBezTo>
                    <a:pt x="18277" y="15840"/>
                    <a:pt x="13292" y="18720"/>
                    <a:pt x="8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527419" y="4680009"/>
              <a:ext cx="225226" cy="15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887" fill="norm" stroke="1" extrusionOk="0">
                  <a:moveTo>
                    <a:pt x="10524" y="5270"/>
                  </a:moveTo>
                  <a:cubicBezTo>
                    <a:pt x="9124" y="9249"/>
                    <a:pt x="7724" y="13228"/>
                    <a:pt x="6624" y="15786"/>
                  </a:cubicBezTo>
                  <a:cubicBezTo>
                    <a:pt x="5524" y="18344"/>
                    <a:pt x="4724" y="19481"/>
                    <a:pt x="3724" y="20191"/>
                  </a:cubicBezTo>
                  <a:cubicBezTo>
                    <a:pt x="2724" y="20902"/>
                    <a:pt x="1524" y="21186"/>
                    <a:pt x="824" y="20475"/>
                  </a:cubicBezTo>
                  <a:cubicBezTo>
                    <a:pt x="124" y="19765"/>
                    <a:pt x="-76" y="18060"/>
                    <a:pt x="24" y="15502"/>
                  </a:cubicBezTo>
                  <a:cubicBezTo>
                    <a:pt x="124" y="12944"/>
                    <a:pt x="524" y="9533"/>
                    <a:pt x="1824" y="7402"/>
                  </a:cubicBezTo>
                  <a:cubicBezTo>
                    <a:pt x="3124" y="5270"/>
                    <a:pt x="5324" y="4418"/>
                    <a:pt x="6724" y="4560"/>
                  </a:cubicBezTo>
                  <a:cubicBezTo>
                    <a:pt x="8124" y="4702"/>
                    <a:pt x="8724" y="5839"/>
                    <a:pt x="9524" y="7970"/>
                  </a:cubicBezTo>
                  <a:cubicBezTo>
                    <a:pt x="10324" y="10102"/>
                    <a:pt x="11324" y="13228"/>
                    <a:pt x="12824" y="14791"/>
                  </a:cubicBezTo>
                  <a:cubicBezTo>
                    <a:pt x="14324" y="16354"/>
                    <a:pt x="16324" y="16354"/>
                    <a:pt x="17924" y="15075"/>
                  </a:cubicBezTo>
                  <a:cubicBezTo>
                    <a:pt x="19524" y="13797"/>
                    <a:pt x="20724" y="11239"/>
                    <a:pt x="21124" y="8539"/>
                  </a:cubicBezTo>
                  <a:cubicBezTo>
                    <a:pt x="21524" y="5839"/>
                    <a:pt x="21124" y="2997"/>
                    <a:pt x="20324" y="1433"/>
                  </a:cubicBezTo>
                  <a:cubicBezTo>
                    <a:pt x="19524" y="-130"/>
                    <a:pt x="18324" y="-414"/>
                    <a:pt x="16624" y="581"/>
                  </a:cubicBezTo>
                  <a:cubicBezTo>
                    <a:pt x="14924" y="1575"/>
                    <a:pt x="12724" y="3849"/>
                    <a:pt x="10524" y="6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127749" y="4016156"/>
              <a:ext cx="157040" cy="54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31" fill="norm" stroke="1" extrusionOk="0">
                  <a:moveTo>
                    <a:pt x="0" y="7687"/>
                  </a:moveTo>
                  <a:cubicBezTo>
                    <a:pt x="0" y="10439"/>
                    <a:pt x="0" y="13191"/>
                    <a:pt x="140" y="15360"/>
                  </a:cubicBezTo>
                  <a:cubicBezTo>
                    <a:pt x="281" y="17528"/>
                    <a:pt x="561" y="19112"/>
                    <a:pt x="701" y="20113"/>
                  </a:cubicBezTo>
                  <a:cubicBezTo>
                    <a:pt x="842" y="21114"/>
                    <a:pt x="842" y="21531"/>
                    <a:pt x="701" y="21531"/>
                  </a:cubicBezTo>
                  <a:cubicBezTo>
                    <a:pt x="561" y="21531"/>
                    <a:pt x="281" y="21114"/>
                    <a:pt x="140" y="19238"/>
                  </a:cubicBezTo>
                  <a:cubicBezTo>
                    <a:pt x="0" y="17361"/>
                    <a:pt x="0" y="14025"/>
                    <a:pt x="0" y="10981"/>
                  </a:cubicBezTo>
                  <a:cubicBezTo>
                    <a:pt x="0" y="7937"/>
                    <a:pt x="0" y="5185"/>
                    <a:pt x="140" y="3559"/>
                  </a:cubicBezTo>
                  <a:cubicBezTo>
                    <a:pt x="281" y="1933"/>
                    <a:pt x="561" y="1432"/>
                    <a:pt x="1262" y="1015"/>
                  </a:cubicBezTo>
                  <a:cubicBezTo>
                    <a:pt x="1964" y="598"/>
                    <a:pt x="3086" y="265"/>
                    <a:pt x="4348" y="98"/>
                  </a:cubicBezTo>
                  <a:cubicBezTo>
                    <a:pt x="5610" y="-69"/>
                    <a:pt x="7013" y="-69"/>
                    <a:pt x="9538" y="473"/>
                  </a:cubicBezTo>
                  <a:cubicBezTo>
                    <a:pt x="12062" y="1015"/>
                    <a:pt x="15709" y="2099"/>
                    <a:pt x="18094" y="3225"/>
                  </a:cubicBezTo>
                  <a:cubicBezTo>
                    <a:pt x="20478" y="4351"/>
                    <a:pt x="21600" y="5519"/>
                    <a:pt x="20197" y="6561"/>
                  </a:cubicBezTo>
                  <a:cubicBezTo>
                    <a:pt x="18795" y="7604"/>
                    <a:pt x="14868" y="8521"/>
                    <a:pt x="11081" y="8813"/>
                  </a:cubicBezTo>
                  <a:cubicBezTo>
                    <a:pt x="7294" y="9105"/>
                    <a:pt x="3647" y="8771"/>
                    <a:pt x="0" y="8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280149" y="4249355"/>
              <a:ext cx="146051" cy="21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985"/>
                  </a:moveTo>
                  <a:cubicBezTo>
                    <a:pt x="2817" y="7062"/>
                    <a:pt x="5635" y="9138"/>
                    <a:pt x="7357" y="11527"/>
                  </a:cubicBezTo>
                  <a:cubicBezTo>
                    <a:pt x="9078" y="13915"/>
                    <a:pt x="9704" y="16615"/>
                    <a:pt x="9548" y="18381"/>
                  </a:cubicBezTo>
                  <a:cubicBezTo>
                    <a:pt x="9391" y="20146"/>
                    <a:pt x="8452" y="20977"/>
                    <a:pt x="7200" y="21288"/>
                  </a:cubicBezTo>
                  <a:cubicBezTo>
                    <a:pt x="5948" y="21600"/>
                    <a:pt x="4383" y="21392"/>
                    <a:pt x="2974" y="19731"/>
                  </a:cubicBezTo>
                  <a:cubicBezTo>
                    <a:pt x="1565" y="18069"/>
                    <a:pt x="313" y="14954"/>
                    <a:pt x="2817" y="11735"/>
                  </a:cubicBezTo>
                  <a:cubicBezTo>
                    <a:pt x="5322" y="8515"/>
                    <a:pt x="11583" y="5192"/>
                    <a:pt x="15339" y="3219"/>
                  </a:cubicBezTo>
                  <a:cubicBezTo>
                    <a:pt x="19096" y="1246"/>
                    <a:pt x="20348" y="6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616720" y="4119362"/>
              <a:ext cx="152381" cy="4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15" fill="norm" stroke="1" extrusionOk="0">
                  <a:moveTo>
                    <a:pt x="20137" y="151"/>
                  </a:moveTo>
                  <a:cubicBezTo>
                    <a:pt x="18678" y="44"/>
                    <a:pt x="17218" y="-63"/>
                    <a:pt x="15905" y="44"/>
                  </a:cubicBezTo>
                  <a:cubicBezTo>
                    <a:pt x="14591" y="151"/>
                    <a:pt x="13424" y="472"/>
                    <a:pt x="10797" y="2236"/>
                  </a:cubicBezTo>
                  <a:cubicBezTo>
                    <a:pt x="8170" y="4000"/>
                    <a:pt x="4083" y="7208"/>
                    <a:pt x="1894" y="10149"/>
                  </a:cubicBezTo>
                  <a:cubicBezTo>
                    <a:pt x="-295" y="13089"/>
                    <a:pt x="-587" y="15763"/>
                    <a:pt x="1018" y="17634"/>
                  </a:cubicBezTo>
                  <a:cubicBezTo>
                    <a:pt x="2624" y="19505"/>
                    <a:pt x="6127" y="20575"/>
                    <a:pt x="9775" y="21056"/>
                  </a:cubicBezTo>
                  <a:cubicBezTo>
                    <a:pt x="13424" y="21537"/>
                    <a:pt x="17218" y="21430"/>
                    <a:pt x="21013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124699" y="4090605"/>
              <a:ext cx="1615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0"/>
                  </a:moveTo>
                  <a:cubicBezTo>
                    <a:pt x="2700" y="3460"/>
                    <a:pt x="5400" y="6919"/>
                    <a:pt x="9450" y="9865"/>
                  </a:cubicBezTo>
                  <a:cubicBezTo>
                    <a:pt x="13500" y="12810"/>
                    <a:pt x="18900" y="15242"/>
                    <a:pt x="20250" y="17112"/>
                  </a:cubicBezTo>
                  <a:cubicBezTo>
                    <a:pt x="21600" y="18982"/>
                    <a:pt x="18900" y="2029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296149" y="4179505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3125"/>
                    <a:pt x="3877" y="6249"/>
                    <a:pt x="7477" y="9849"/>
                  </a:cubicBezTo>
                  <a:cubicBezTo>
                    <a:pt x="11077" y="13449"/>
                    <a:pt x="16338" y="175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321549" y="4204905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072"/>
                    <a:pt x="17486" y="2145"/>
                    <a:pt x="14400" y="4596"/>
                  </a:cubicBezTo>
                  <a:cubicBezTo>
                    <a:pt x="11314" y="7047"/>
                    <a:pt x="7200" y="10877"/>
                    <a:pt x="4629" y="13940"/>
                  </a:cubicBezTo>
                  <a:cubicBezTo>
                    <a:pt x="2057" y="17004"/>
                    <a:pt x="1029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514166" y="4437738"/>
              <a:ext cx="7119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34" fill="norm" stroke="1" extrusionOk="0">
                  <a:moveTo>
                    <a:pt x="1271" y="9153"/>
                  </a:moveTo>
                  <a:cubicBezTo>
                    <a:pt x="635" y="10983"/>
                    <a:pt x="0" y="12814"/>
                    <a:pt x="0" y="12631"/>
                  </a:cubicBezTo>
                  <a:cubicBezTo>
                    <a:pt x="0" y="12448"/>
                    <a:pt x="635" y="10251"/>
                    <a:pt x="2224" y="7871"/>
                  </a:cubicBezTo>
                  <a:cubicBezTo>
                    <a:pt x="3812" y="5492"/>
                    <a:pt x="6353" y="2929"/>
                    <a:pt x="9212" y="1465"/>
                  </a:cubicBezTo>
                  <a:cubicBezTo>
                    <a:pt x="12071" y="0"/>
                    <a:pt x="15247" y="-366"/>
                    <a:pt x="17471" y="366"/>
                  </a:cubicBezTo>
                  <a:cubicBezTo>
                    <a:pt x="19694" y="1098"/>
                    <a:pt x="20965" y="2929"/>
                    <a:pt x="21282" y="6590"/>
                  </a:cubicBezTo>
                  <a:cubicBezTo>
                    <a:pt x="21600" y="10251"/>
                    <a:pt x="20965" y="15742"/>
                    <a:pt x="20329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238999" y="4046155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000"/>
                    <a:pt x="10381" y="14400"/>
                    <a:pt x="13981" y="10800"/>
                  </a:cubicBezTo>
                  <a:cubicBezTo>
                    <a:pt x="17581" y="7200"/>
                    <a:pt x="195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924799" y="4395405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4400"/>
                    <a:pt x="9341" y="7200"/>
                    <a:pt x="12941" y="3600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254999" y="4212253"/>
              <a:ext cx="304801" cy="3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350" y="18364"/>
                    <a:pt x="2700" y="15196"/>
                    <a:pt x="3750" y="11884"/>
                  </a:cubicBezTo>
                  <a:cubicBezTo>
                    <a:pt x="4800" y="8572"/>
                    <a:pt x="5550" y="5116"/>
                    <a:pt x="6075" y="2956"/>
                  </a:cubicBezTo>
                  <a:cubicBezTo>
                    <a:pt x="6600" y="796"/>
                    <a:pt x="6900" y="-68"/>
                    <a:pt x="7050" y="4"/>
                  </a:cubicBezTo>
                  <a:cubicBezTo>
                    <a:pt x="7200" y="76"/>
                    <a:pt x="7200" y="1084"/>
                    <a:pt x="7050" y="3100"/>
                  </a:cubicBezTo>
                  <a:cubicBezTo>
                    <a:pt x="6900" y="5116"/>
                    <a:pt x="6600" y="8140"/>
                    <a:pt x="6450" y="10156"/>
                  </a:cubicBezTo>
                  <a:cubicBezTo>
                    <a:pt x="6300" y="12172"/>
                    <a:pt x="6300" y="13180"/>
                    <a:pt x="6375" y="14044"/>
                  </a:cubicBezTo>
                  <a:cubicBezTo>
                    <a:pt x="6450" y="14908"/>
                    <a:pt x="6600" y="15628"/>
                    <a:pt x="7125" y="15916"/>
                  </a:cubicBezTo>
                  <a:cubicBezTo>
                    <a:pt x="7650" y="16204"/>
                    <a:pt x="8550" y="16060"/>
                    <a:pt x="9600" y="15340"/>
                  </a:cubicBezTo>
                  <a:cubicBezTo>
                    <a:pt x="10650" y="14620"/>
                    <a:pt x="11850" y="13324"/>
                    <a:pt x="12825" y="12244"/>
                  </a:cubicBezTo>
                  <a:cubicBezTo>
                    <a:pt x="13800" y="11164"/>
                    <a:pt x="14550" y="10300"/>
                    <a:pt x="15150" y="9220"/>
                  </a:cubicBezTo>
                  <a:cubicBezTo>
                    <a:pt x="15750" y="8140"/>
                    <a:pt x="16200" y="6844"/>
                    <a:pt x="16350" y="6628"/>
                  </a:cubicBezTo>
                  <a:cubicBezTo>
                    <a:pt x="16500" y="6412"/>
                    <a:pt x="16350" y="7276"/>
                    <a:pt x="16125" y="8860"/>
                  </a:cubicBezTo>
                  <a:cubicBezTo>
                    <a:pt x="15900" y="10444"/>
                    <a:pt x="15600" y="12748"/>
                    <a:pt x="15675" y="14260"/>
                  </a:cubicBezTo>
                  <a:cubicBezTo>
                    <a:pt x="15750" y="15772"/>
                    <a:pt x="16200" y="16492"/>
                    <a:pt x="17250" y="16564"/>
                  </a:cubicBezTo>
                  <a:cubicBezTo>
                    <a:pt x="18300" y="16636"/>
                    <a:pt x="19950" y="16060"/>
                    <a:pt x="21600" y="1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693149" y="3995355"/>
              <a:ext cx="3810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571"/>
                    <a:pt x="9600" y="5143"/>
                    <a:pt x="6000" y="7788"/>
                  </a:cubicBezTo>
                  <a:cubicBezTo>
                    <a:pt x="2400" y="10433"/>
                    <a:pt x="1200" y="13151"/>
                    <a:pt x="600" y="15282"/>
                  </a:cubicBezTo>
                  <a:cubicBezTo>
                    <a:pt x="0" y="17412"/>
                    <a:pt x="0" y="18955"/>
                    <a:pt x="0" y="19910"/>
                  </a:cubicBezTo>
                  <a:cubicBezTo>
                    <a:pt x="0" y="20865"/>
                    <a:pt x="0" y="21233"/>
                    <a:pt x="0" y="2141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048749" y="4230305"/>
              <a:ext cx="31506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0" y="0"/>
                  </a:moveTo>
                  <a:cubicBezTo>
                    <a:pt x="144" y="643"/>
                    <a:pt x="288" y="1286"/>
                    <a:pt x="1656" y="2186"/>
                  </a:cubicBezTo>
                  <a:cubicBezTo>
                    <a:pt x="3024" y="3086"/>
                    <a:pt x="5616" y="4243"/>
                    <a:pt x="8352" y="5464"/>
                  </a:cubicBezTo>
                  <a:cubicBezTo>
                    <a:pt x="11088" y="6686"/>
                    <a:pt x="13968" y="7971"/>
                    <a:pt x="15840" y="8807"/>
                  </a:cubicBezTo>
                  <a:cubicBezTo>
                    <a:pt x="17712" y="9643"/>
                    <a:pt x="18576" y="10029"/>
                    <a:pt x="19440" y="10479"/>
                  </a:cubicBezTo>
                  <a:cubicBezTo>
                    <a:pt x="20304" y="10929"/>
                    <a:pt x="21168" y="11443"/>
                    <a:pt x="21384" y="12021"/>
                  </a:cubicBezTo>
                  <a:cubicBezTo>
                    <a:pt x="21600" y="12600"/>
                    <a:pt x="21168" y="13243"/>
                    <a:pt x="19224" y="14464"/>
                  </a:cubicBezTo>
                  <a:cubicBezTo>
                    <a:pt x="17280" y="15686"/>
                    <a:pt x="13824" y="17486"/>
                    <a:pt x="10944" y="18771"/>
                  </a:cubicBezTo>
                  <a:cubicBezTo>
                    <a:pt x="8064" y="20057"/>
                    <a:pt x="5760" y="20829"/>
                    <a:pt x="3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9612983" y="4269275"/>
              <a:ext cx="204118" cy="29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1" fill="norm" stroke="1" extrusionOk="0">
                  <a:moveTo>
                    <a:pt x="21255" y="3666"/>
                  </a:moveTo>
                  <a:cubicBezTo>
                    <a:pt x="21255" y="2578"/>
                    <a:pt x="21255" y="1490"/>
                    <a:pt x="20704" y="791"/>
                  </a:cubicBezTo>
                  <a:cubicBezTo>
                    <a:pt x="20153" y="92"/>
                    <a:pt x="19051" y="-219"/>
                    <a:pt x="16737" y="169"/>
                  </a:cubicBezTo>
                  <a:cubicBezTo>
                    <a:pt x="14422" y="558"/>
                    <a:pt x="10896" y="1646"/>
                    <a:pt x="8582" y="2656"/>
                  </a:cubicBezTo>
                  <a:cubicBezTo>
                    <a:pt x="6267" y="3666"/>
                    <a:pt x="5165" y="4598"/>
                    <a:pt x="4504" y="5453"/>
                  </a:cubicBezTo>
                  <a:cubicBezTo>
                    <a:pt x="3843" y="6308"/>
                    <a:pt x="3622" y="7085"/>
                    <a:pt x="3953" y="7784"/>
                  </a:cubicBezTo>
                  <a:cubicBezTo>
                    <a:pt x="4284" y="8483"/>
                    <a:pt x="5165" y="9105"/>
                    <a:pt x="6267" y="9571"/>
                  </a:cubicBezTo>
                  <a:cubicBezTo>
                    <a:pt x="7369" y="10037"/>
                    <a:pt x="8692" y="10348"/>
                    <a:pt x="9904" y="10659"/>
                  </a:cubicBezTo>
                  <a:cubicBezTo>
                    <a:pt x="11116" y="10969"/>
                    <a:pt x="12218" y="11280"/>
                    <a:pt x="11667" y="11746"/>
                  </a:cubicBezTo>
                  <a:cubicBezTo>
                    <a:pt x="11116" y="12213"/>
                    <a:pt x="8912" y="12834"/>
                    <a:pt x="6708" y="13611"/>
                  </a:cubicBezTo>
                  <a:cubicBezTo>
                    <a:pt x="4504" y="14388"/>
                    <a:pt x="2300" y="15321"/>
                    <a:pt x="1088" y="16253"/>
                  </a:cubicBezTo>
                  <a:cubicBezTo>
                    <a:pt x="-125" y="17185"/>
                    <a:pt x="-345" y="18118"/>
                    <a:pt x="537" y="18972"/>
                  </a:cubicBezTo>
                  <a:cubicBezTo>
                    <a:pt x="1418" y="19827"/>
                    <a:pt x="3402" y="20604"/>
                    <a:pt x="6928" y="20993"/>
                  </a:cubicBezTo>
                  <a:cubicBezTo>
                    <a:pt x="10455" y="21381"/>
                    <a:pt x="15524" y="21381"/>
                    <a:pt x="20594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937749" y="4141405"/>
              <a:ext cx="159676" cy="52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33" fill="norm" stroke="1" extrusionOk="0">
                  <a:moveTo>
                    <a:pt x="8416" y="0"/>
                  </a:moveTo>
                  <a:cubicBezTo>
                    <a:pt x="10660" y="1301"/>
                    <a:pt x="12904" y="2602"/>
                    <a:pt x="15148" y="4598"/>
                  </a:cubicBezTo>
                  <a:cubicBezTo>
                    <a:pt x="17392" y="6593"/>
                    <a:pt x="19636" y="9282"/>
                    <a:pt x="20618" y="11841"/>
                  </a:cubicBezTo>
                  <a:cubicBezTo>
                    <a:pt x="21600" y="14400"/>
                    <a:pt x="21319" y="16829"/>
                    <a:pt x="19216" y="18477"/>
                  </a:cubicBezTo>
                  <a:cubicBezTo>
                    <a:pt x="17112" y="20125"/>
                    <a:pt x="13184" y="20993"/>
                    <a:pt x="9678" y="21296"/>
                  </a:cubicBezTo>
                  <a:cubicBezTo>
                    <a:pt x="6171" y="21600"/>
                    <a:pt x="3086" y="21340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344149" y="449065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0"/>
                    <a:pt x="11040" y="0"/>
                    <a:pt x="14640" y="3600"/>
                  </a:cubicBezTo>
                  <a:cubicBezTo>
                    <a:pt x="18240" y="7200"/>
                    <a:pt x="1992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413999" y="459860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5760"/>
                    <a:pt x="7650" y="11520"/>
                    <a:pt x="11250" y="15120"/>
                  </a:cubicBezTo>
                  <a:cubicBezTo>
                    <a:pt x="14850" y="18720"/>
                    <a:pt x="18225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717592" y="4459900"/>
              <a:ext cx="194098" cy="20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019" fill="norm" stroke="1" extrusionOk="0">
                  <a:moveTo>
                    <a:pt x="17678" y="5134"/>
                  </a:moveTo>
                  <a:cubicBezTo>
                    <a:pt x="17228" y="3824"/>
                    <a:pt x="16778" y="2515"/>
                    <a:pt x="15991" y="1752"/>
                  </a:cubicBezTo>
                  <a:cubicBezTo>
                    <a:pt x="15203" y="988"/>
                    <a:pt x="14078" y="770"/>
                    <a:pt x="11491" y="2406"/>
                  </a:cubicBezTo>
                  <a:cubicBezTo>
                    <a:pt x="8903" y="4043"/>
                    <a:pt x="4853" y="7534"/>
                    <a:pt x="2603" y="10697"/>
                  </a:cubicBezTo>
                  <a:cubicBezTo>
                    <a:pt x="353" y="13861"/>
                    <a:pt x="-97" y="16697"/>
                    <a:pt x="16" y="18552"/>
                  </a:cubicBezTo>
                  <a:cubicBezTo>
                    <a:pt x="128" y="20406"/>
                    <a:pt x="803" y="21279"/>
                    <a:pt x="3953" y="20952"/>
                  </a:cubicBezTo>
                  <a:cubicBezTo>
                    <a:pt x="7103" y="20624"/>
                    <a:pt x="12728" y="19097"/>
                    <a:pt x="16328" y="16152"/>
                  </a:cubicBezTo>
                  <a:cubicBezTo>
                    <a:pt x="19928" y="13206"/>
                    <a:pt x="21503" y="8843"/>
                    <a:pt x="20153" y="5788"/>
                  </a:cubicBezTo>
                  <a:cubicBezTo>
                    <a:pt x="18803" y="2734"/>
                    <a:pt x="14528" y="988"/>
                    <a:pt x="11603" y="334"/>
                  </a:cubicBezTo>
                  <a:cubicBezTo>
                    <a:pt x="8678" y="-321"/>
                    <a:pt x="7103" y="115"/>
                    <a:pt x="5528" y="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4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81200" y="3655895"/>
              <a:ext cx="679450" cy="155311"/>
            </a:xfrm>
            <a:prstGeom prst="rect">
              <a:avLst/>
            </a:prstGeom>
            <a:effectLst/>
          </p:spPr>
        </p:pic>
        <p:pic>
          <p:nvPicPr>
            <p:cNvPr id="254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12698" y="3737122"/>
              <a:ext cx="660652" cy="131234"/>
            </a:xfrm>
            <a:prstGeom prst="rect">
              <a:avLst/>
            </a:prstGeom>
            <a:effectLst/>
          </p:spPr>
        </p:pic>
        <p:pic>
          <p:nvPicPr>
            <p:cNvPr id="254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2700" y="3798868"/>
              <a:ext cx="11334739" cy="1549038"/>
            </a:xfrm>
            <a:prstGeom prst="rect">
              <a:avLst/>
            </a:prstGeom>
            <a:effectLst/>
          </p:spPr>
        </p:pic>
        <p:sp>
          <p:nvSpPr>
            <p:cNvPr id="2548" name="Line"/>
            <p:cNvSpPr/>
            <p:nvPr/>
          </p:nvSpPr>
          <p:spPr>
            <a:xfrm>
              <a:off x="355599" y="5259005"/>
              <a:ext cx="95250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0"/>
                  </a:moveTo>
                  <a:cubicBezTo>
                    <a:pt x="182" y="1358"/>
                    <a:pt x="365" y="1087"/>
                    <a:pt x="550" y="951"/>
                  </a:cubicBezTo>
                  <a:cubicBezTo>
                    <a:pt x="734" y="815"/>
                    <a:pt x="922" y="815"/>
                    <a:pt x="1092" y="815"/>
                  </a:cubicBezTo>
                  <a:cubicBezTo>
                    <a:pt x="1262" y="815"/>
                    <a:pt x="1416" y="815"/>
                    <a:pt x="1574" y="815"/>
                  </a:cubicBezTo>
                  <a:cubicBezTo>
                    <a:pt x="1733" y="815"/>
                    <a:pt x="1896" y="815"/>
                    <a:pt x="2076" y="747"/>
                  </a:cubicBezTo>
                  <a:cubicBezTo>
                    <a:pt x="2256" y="679"/>
                    <a:pt x="2453" y="543"/>
                    <a:pt x="2659" y="475"/>
                  </a:cubicBezTo>
                  <a:cubicBezTo>
                    <a:pt x="2866" y="408"/>
                    <a:pt x="3082" y="408"/>
                    <a:pt x="3240" y="408"/>
                  </a:cubicBezTo>
                  <a:cubicBezTo>
                    <a:pt x="3398" y="408"/>
                    <a:pt x="3499" y="408"/>
                    <a:pt x="3612" y="408"/>
                  </a:cubicBezTo>
                  <a:cubicBezTo>
                    <a:pt x="3725" y="408"/>
                    <a:pt x="3850" y="408"/>
                    <a:pt x="3970" y="408"/>
                  </a:cubicBezTo>
                  <a:cubicBezTo>
                    <a:pt x="4090" y="408"/>
                    <a:pt x="4205" y="408"/>
                    <a:pt x="4387" y="408"/>
                  </a:cubicBezTo>
                  <a:cubicBezTo>
                    <a:pt x="4570" y="408"/>
                    <a:pt x="4819" y="408"/>
                    <a:pt x="5021" y="408"/>
                  </a:cubicBezTo>
                  <a:cubicBezTo>
                    <a:pt x="5222" y="408"/>
                    <a:pt x="5376" y="408"/>
                    <a:pt x="5522" y="408"/>
                  </a:cubicBezTo>
                  <a:cubicBezTo>
                    <a:pt x="5669" y="408"/>
                    <a:pt x="5808" y="408"/>
                    <a:pt x="5942" y="408"/>
                  </a:cubicBezTo>
                  <a:cubicBezTo>
                    <a:pt x="6077" y="408"/>
                    <a:pt x="6206" y="408"/>
                    <a:pt x="6346" y="408"/>
                  </a:cubicBezTo>
                  <a:cubicBezTo>
                    <a:pt x="6485" y="408"/>
                    <a:pt x="6634" y="408"/>
                    <a:pt x="6787" y="408"/>
                  </a:cubicBezTo>
                  <a:cubicBezTo>
                    <a:pt x="6941" y="408"/>
                    <a:pt x="7099" y="408"/>
                    <a:pt x="7255" y="408"/>
                  </a:cubicBezTo>
                  <a:cubicBezTo>
                    <a:pt x="7411" y="408"/>
                    <a:pt x="7565" y="408"/>
                    <a:pt x="7723" y="408"/>
                  </a:cubicBezTo>
                  <a:cubicBezTo>
                    <a:pt x="7882" y="408"/>
                    <a:pt x="8045" y="408"/>
                    <a:pt x="8203" y="408"/>
                  </a:cubicBezTo>
                  <a:cubicBezTo>
                    <a:pt x="8362" y="408"/>
                    <a:pt x="8515" y="408"/>
                    <a:pt x="8681" y="408"/>
                  </a:cubicBezTo>
                  <a:cubicBezTo>
                    <a:pt x="8846" y="408"/>
                    <a:pt x="9024" y="408"/>
                    <a:pt x="9199" y="340"/>
                  </a:cubicBezTo>
                  <a:cubicBezTo>
                    <a:pt x="9374" y="272"/>
                    <a:pt x="9547" y="136"/>
                    <a:pt x="9725" y="68"/>
                  </a:cubicBezTo>
                  <a:cubicBezTo>
                    <a:pt x="9902" y="0"/>
                    <a:pt x="10085" y="0"/>
                    <a:pt x="10258" y="0"/>
                  </a:cubicBezTo>
                  <a:cubicBezTo>
                    <a:pt x="10430" y="0"/>
                    <a:pt x="10594" y="0"/>
                    <a:pt x="10771" y="0"/>
                  </a:cubicBezTo>
                  <a:cubicBezTo>
                    <a:pt x="10949" y="0"/>
                    <a:pt x="11141" y="0"/>
                    <a:pt x="11328" y="0"/>
                  </a:cubicBezTo>
                  <a:cubicBezTo>
                    <a:pt x="11515" y="0"/>
                    <a:pt x="11698" y="0"/>
                    <a:pt x="11880" y="0"/>
                  </a:cubicBezTo>
                  <a:cubicBezTo>
                    <a:pt x="12062" y="0"/>
                    <a:pt x="12245" y="0"/>
                    <a:pt x="12422" y="0"/>
                  </a:cubicBezTo>
                  <a:cubicBezTo>
                    <a:pt x="12600" y="0"/>
                    <a:pt x="12773" y="0"/>
                    <a:pt x="12955" y="0"/>
                  </a:cubicBezTo>
                  <a:cubicBezTo>
                    <a:pt x="13138" y="0"/>
                    <a:pt x="13330" y="0"/>
                    <a:pt x="13514" y="68"/>
                  </a:cubicBezTo>
                  <a:cubicBezTo>
                    <a:pt x="13699" y="136"/>
                    <a:pt x="13877" y="272"/>
                    <a:pt x="14057" y="408"/>
                  </a:cubicBezTo>
                  <a:cubicBezTo>
                    <a:pt x="14237" y="543"/>
                    <a:pt x="14419" y="679"/>
                    <a:pt x="14592" y="883"/>
                  </a:cubicBezTo>
                  <a:cubicBezTo>
                    <a:pt x="14765" y="1087"/>
                    <a:pt x="14928" y="1358"/>
                    <a:pt x="15101" y="1630"/>
                  </a:cubicBezTo>
                  <a:cubicBezTo>
                    <a:pt x="15274" y="1902"/>
                    <a:pt x="15456" y="2174"/>
                    <a:pt x="15631" y="2445"/>
                  </a:cubicBezTo>
                  <a:cubicBezTo>
                    <a:pt x="15806" y="2717"/>
                    <a:pt x="15974" y="2989"/>
                    <a:pt x="16142" y="3260"/>
                  </a:cubicBezTo>
                  <a:cubicBezTo>
                    <a:pt x="16310" y="3532"/>
                    <a:pt x="16478" y="3804"/>
                    <a:pt x="16637" y="4075"/>
                  </a:cubicBezTo>
                  <a:cubicBezTo>
                    <a:pt x="16795" y="4347"/>
                    <a:pt x="16944" y="4619"/>
                    <a:pt x="17100" y="4958"/>
                  </a:cubicBezTo>
                  <a:cubicBezTo>
                    <a:pt x="17256" y="5298"/>
                    <a:pt x="17419" y="5706"/>
                    <a:pt x="17575" y="6113"/>
                  </a:cubicBezTo>
                  <a:cubicBezTo>
                    <a:pt x="17731" y="6521"/>
                    <a:pt x="17880" y="6928"/>
                    <a:pt x="18019" y="7268"/>
                  </a:cubicBezTo>
                  <a:cubicBezTo>
                    <a:pt x="18158" y="7608"/>
                    <a:pt x="18288" y="7879"/>
                    <a:pt x="18422" y="8219"/>
                  </a:cubicBezTo>
                  <a:cubicBezTo>
                    <a:pt x="18557" y="8558"/>
                    <a:pt x="18696" y="8966"/>
                    <a:pt x="18826" y="9374"/>
                  </a:cubicBezTo>
                  <a:cubicBezTo>
                    <a:pt x="18955" y="9781"/>
                    <a:pt x="19075" y="10189"/>
                    <a:pt x="19253" y="10800"/>
                  </a:cubicBezTo>
                  <a:cubicBezTo>
                    <a:pt x="19430" y="11411"/>
                    <a:pt x="19666" y="12226"/>
                    <a:pt x="19922" y="13177"/>
                  </a:cubicBezTo>
                  <a:cubicBezTo>
                    <a:pt x="20179" y="14128"/>
                    <a:pt x="20458" y="15215"/>
                    <a:pt x="20698" y="16234"/>
                  </a:cubicBezTo>
                  <a:cubicBezTo>
                    <a:pt x="20938" y="17253"/>
                    <a:pt x="21139" y="18204"/>
                    <a:pt x="21283" y="19087"/>
                  </a:cubicBezTo>
                  <a:cubicBezTo>
                    <a:pt x="21427" y="19970"/>
                    <a:pt x="21514" y="207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35566" y="5574388"/>
              <a:ext cx="366184" cy="47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9353" y="2411"/>
                  </a:moveTo>
                  <a:cubicBezTo>
                    <a:pt x="19727" y="2025"/>
                    <a:pt x="20102" y="1640"/>
                    <a:pt x="20351" y="1206"/>
                  </a:cubicBezTo>
                  <a:cubicBezTo>
                    <a:pt x="20601" y="772"/>
                    <a:pt x="20726" y="290"/>
                    <a:pt x="20227" y="97"/>
                  </a:cubicBezTo>
                  <a:cubicBezTo>
                    <a:pt x="19727" y="-96"/>
                    <a:pt x="18603" y="0"/>
                    <a:pt x="16481" y="386"/>
                  </a:cubicBezTo>
                  <a:cubicBezTo>
                    <a:pt x="14358" y="772"/>
                    <a:pt x="11237" y="1447"/>
                    <a:pt x="8740" y="2266"/>
                  </a:cubicBezTo>
                  <a:cubicBezTo>
                    <a:pt x="6243" y="3086"/>
                    <a:pt x="4370" y="4050"/>
                    <a:pt x="3246" y="5449"/>
                  </a:cubicBezTo>
                  <a:cubicBezTo>
                    <a:pt x="2123" y="6847"/>
                    <a:pt x="1748" y="8679"/>
                    <a:pt x="1373" y="10945"/>
                  </a:cubicBezTo>
                  <a:cubicBezTo>
                    <a:pt x="999" y="13211"/>
                    <a:pt x="624" y="15911"/>
                    <a:pt x="375" y="17502"/>
                  </a:cubicBezTo>
                  <a:cubicBezTo>
                    <a:pt x="125" y="19093"/>
                    <a:pt x="0" y="19575"/>
                    <a:pt x="0" y="20058"/>
                  </a:cubicBezTo>
                  <a:cubicBezTo>
                    <a:pt x="0" y="20540"/>
                    <a:pt x="125" y="21022"/>
                    <a:pt x="624" y="21263"/>
                  </a:cubicBezTo>
                  <a:cubicBezTo>
                    <a:pt x="1124" y="21504"/>
                    <a:pt x="1998" y="21504"/>
                    <a:pt x="4807" y="21311"/>
                  </a:cubicBezTo>
                  <a:cubicBezTo>
                    <a:pt x="7616" y="21118"/>
                    <a:pt x="12361" y="20733"/>
                    <a:pt x="15482" y="20443"/>
                  </a:cubicBezTo>
                  <a:cubicBezTo>
                    <a:pt x="18603" y="20154"/>
                    <a:pt x="20102" y="19961"/>
                    <a:pt x="21600" y="19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84249" y="5805105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457"/>
                    <a:pt x="7855" y="11314"/>
                    <a:pt x="11455" y="7714"/>
                  </a:cubicBezTo>
                  <a:cubicBezTo>
                    <a:pt x="15055" y="4114"/>
                    <a:pt x="1832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470829" y="5539858"/>
              <a:ext cx="334567" cy="51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7" fill="norm" stroke="1" extrusionOk="0">
                  <a:moveTo>
                    <a:pt x="21211" y="2072"/>
                  </a:moveTo>
                  <a:cubicBezTo>
                    <a:pt x="21346" y="1361"/>
                    <a:pt x="21481" y="650"/>
                    <a:pt x="21008" y="295"/>
                  </a:cubicBezTo>
                  <a:cubicBezTo>
                    <a:pt x="20536" y="-61"/>
                    <a:pt x="19456" y="-61"/>
                    <a:pt x="17228" y="117"/>
                  </a:cubicBezTo>
                  <a:cubicBezTo>
                    <a:pt x="15001" y="295"/>
                    <a:pt x="11626" y="650"/>
                    <a:pt x="8994" y="1095"/>
                  </a:cubicBezTo>
                  <a:cubicBezTo>
                    <a:pt x="6361" y="1539"/>
                    <a:pt x="4471" y="2072"/>
                    <a:pt x="3324" y="2872"/>
                  </a:cubicBezTo>
                  <a:cubicBezTo>
                    <a:pt x="2176" y="3672"/>
                    <a:pt x="1771" y="4739"/>
                    <a:pt x="1501" y="6917"/>
                  </a:cubicBezTo>
                  <a:cubicBezTo>
                    <a:pt x="1231" y="9095"/>
                    <a:pt x="1096" y="12383"/>
                    <a:pt x="894" y="14783"/>
                  </a:cubicBezTo>
                  <a:cubicBezTo>
                    <a:pt x="691" y="17183"/>
                    <a:pt x="421" y="18695"/>
                    <a:pt x="219" y="19672"/>
                  </a:cubicBezTo>
                  <a:cubicBezTo>
                    <a:pt x="16" y="20650"/>
                    <a:pt x="-119" y="21095"/>
                    <a:pt x="151" y="21317"/>
                  </a:cubicBezTo>
                  <a:cubicBezTo>
                    <a:pt x="421" y="21539"/>
                    <a:pt x="1096" y="21539"/>
                    <a:pt x="3256" y="21406"/>
                  </a:cubicBezTo>
                  <a:cubicBezTo>
                    <a:pt x="5416" y="21272"/>
                    <a:pt x="9061" y="21006"/>
                    <a:pt x="11559" y="20872"/>
                  </a:cubicBezTo>
                  <a:cubicBezTo>
                    <a:pt x="14056" y="20739"/>
                    <a:pt x="15406" y="20739"/>
                    <a:pt x="16756" y="20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899592" y="5635772"/>
              <a:ext cx="310208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817" y="851"/>
                  </a:moveTo>
                  <a:cubicBezTo>
                    <a:pt x="376" y="426"/>
                    <a:pt x="-65" y="0"/>
                    <a:pt x="8" y="0"/>
                  </a:cubicBezTo>
                  <a:cubicBezTo>
                    <a:pt x="82" y="0"/>
                    <a:pt x="670" y="426"/>
                    <a:pt x="2286" y="1915"/>
                  </a:cubicBezTo>
                  <a:cubicBezTo>
                    <a:pt x="3902" y="3405"/>
                    <a:pt x="6547" y="5959"/>
                    <a:pt x="9192" y="8725"/>
                  </a:cubicBezTo>
                  <a:cubicBezTo>
                    <a:pt x="11837" y="11492"/>
                    <a:pt x="14482" y="14471"/>
                    <a:pt x="16539" y="16652"/>
                  </a:cubicBezTo>
                  <a:cubicBezTo>
                    <a:pt x="18596" y="18833"/>
                    <a:pt x="20066" y="20217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996840" y="5616722"/>
              <a:ext cx="232010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815"/>
                  </a:moveTo>
                  <a:cubicBezTo>
                    <a:pt x="20346" y="408"/>
                    <a:pt x="19168" y="0"/>
                    <a:pt x="18186" y="0"/>
                  </a:cubicBezTo>
                  <a:cubicBezTo>
                    <a:pt x="17204" y="0"/>
                    <a:pt x="16419" y="408"/>
                    <a:pt x="14651" y="1732"/>
                  </a:cubicBezTo>
                  <a:cubicBezTo>
                    <a:pt x="12884" y="3057"/>
                    <a:pt x="10135" y="5298"/>
                    <a:pt x="7582" y="7692"/>
                  </a:cubicBezTo>
                  <a:cubicBezTo>
                    <a:pt x="5029" y="10087"/>
                    <a:pt x="2673" y="12634"/>
                    <a:pt x="1397" y="14570"/>
                  </a:cubicBezTo>
                  <a:cubicBezTo>
                    <a:pt x="120" y="16506"/>
                    <a:pt x="-76" y="17830"/>
                    <a:pt x="22" y="18900"/>
                  </a:cubicBezTo>
                  <a:cubicBezTo>
                    <a:pt x="120" y="19970"/>
                    <a:pt x="513" y="20785"/>
                    <a:pt x="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264055" y="5945350"/>
              <a:ext cx="148945" cy="17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69" fill="norm" stroke="1" extrusionOk="0">
                  <a:moveTo>
                    <a:pt x="2242" y="3093"/>
                  </a:moveTo>
                  <a:cubicBezTo>
                    <a:pt x="2242" y="4674"/>
                    <a:pt x="2242" y="6254"/>
                    <a:pt x="1785" y="8230"/>
                  </a:cubicBezTo>
                  <a:cubicBezTo>
                    <a:pt x="1329" y="10206"/>
                    <a:pt x="416" y="12576"/>
                    <a:pt x="112" y="12840"/>
                  </a:cubicBezTo>
                  <a:cubicBezTo>
                    <a:pt x="-192" y="13103"/>
                    <a:pt x="112" y="11259"/>
                    <a:pt x="1177" y="8889"/>
                  </a:cubicBezTo>
                  <a:cubicBezTo>
                    <a:pt x="2242" y="6518"/>
                    <a:pt x="4067" y="3620"/>
                    <a:pt x="5740" y="1908"/>
                  </a:cubicBezTo>
                  <a:cubicBezTo>
                    <a:pt x="7414" y="196"/>
                    <a:pt x="8935" y="-331"/>
                    <a:pt x="11216" y="196"/>
                  </a:cubicBezTo>
                  <a:cubicBezTo>
                    <a:pt x="13498" y="723"/>
                    <a:pt x="16540" y="2303"/>
                    <a:pt x="18366" y="5991"/>
                  </a:cubicBezTo>
                  <a:cubicBezTo>
                    <a:pt x="20191" y="9679"/>
                    <a:pt x="20800" y="15474"/>
                    <a:pt x="21408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962150" y="5519355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5840"/>
                    <a:pt x="11941" y="10080"/>
                    <a:pt x="15541" y="6480"/>
                  </a:cubicBezTo>
                  <a:cubicBezTo>
                    <a:pt x="19141" y="2880"/>
                    <a:pt x="203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413000" y="5507296"/>
              <a:ext cx="346927" cy="65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79" fill="norm" stroke="1" extrusionOk="0">
                  <a:moveTo>
                    <a:pt x="0" y="1641"/>
                  </a:moveTo>
                  <a:cubicBezTo>
                    <a:pt x="1309" y="1225"/>
                    <a:pt x="2618" y="810"/>
                    <a:pt x="4516" y="533"/>
                  </a:cubicBezTo>
                  <a:cubicBezTo>
                    <a:pt x="6415" y="256"/>
                    <a:pt x="8902" y="117"/>
                    <a:pt x="10538" y="48"/>
                  </a:cubicBezTo>
                  <a:cubicBezTo>
                    <a:pt x="12175" y="-21"/>
                    <a:pt x="12960" y="-21"/>
                    <a:pt x="13615" y="83"/>
                  </a:cubicBezTo>
                  <a:cubicBezTo>
                    <a:pt x="14269" y="187"/>
                    <a:pt x="14793" y="394"/>
                    <a:pt x="15055" y="1087"/>
                  </a:cubicBezTo>
                  <a:cubicBezTo>
                    <a:pt x="15316" y="1779"/>
                    <a:pt x="15316" y="2956"/>
                    <a:pt x="15447" y="4860"/>
                  </a:cubicBezTo>
                  <a:cubicBezTo>
                    <a:pt x="15578" y="6764"/>
                    <a:pt x="15840" y="9394"/>
                    <a:pt x="16625" y="11610"/>
                  </a:cubicBezTo>
                  <a:cubicBezTo>
                    <a:pt x="17411" y="13825"/>
                    <a:pt x="18720" y="15625"/>
                    <a:pt x="19505" y="16733"/>
                  </a:cubicBezTo>
                  <a:cubicBezTo>
                    <a:pt x="20291" y="17841"/>
                    <a:pt x="20553" y="18256"/>
                    <a:pt x="20880" y="18741"/>
                  </a:cubicBezTo>
                  <a:cubicBezTo>
                    <a:pt x="21207" y="19225"/>
                    <a:pt x="21600" y="19779"/>
                    <a:pt x="21404" y="20091"/>
                  </a:cubicBezTo>
                  <a:cubicBezTo>
                    <a:pt x="21207" y="20402"/>
                    <a:pt x="20422" y="20471"/>
                    <a:pt x="18458" y="20506"/>
                  </a:cubicBezTo>
                  <a:cubicBezTo>
                    <a:pt x="16495" y="20541"/>
                    <a:pt x="13353" y="20541"/>
                    <a:pt x="11258" y="20714"/>
                  </a:cubicBezTo>
                  <a:cubicBezTo>
                    <a:pt x="9164" y="20887"/>
                    <a:pt x="8116" y="21233"/>
                    <a:pt x="7069" y="21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263900" y="5796238"/>
              <a:ext cx="30480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12946"/>
                  </a:moveTo>
                  <a:cubicBezTo>
                    <a:pt x="450" y="7864"/>
                    <a:pt x="900" y="2782"/>
                    <a:pt x="2925" y="876"/>
                  </a:cubicBezTo>
                  <a:cubicBezTo>
                    <a:pt x="4950" y="-1030"/>
                    <a:pt x="8550" y="241"/>
                    <a:pt x="11925" y="4052"/>
                  </a:cubicBezTo>
                  <a:cubicBezTo>
                    <a:pt x="15300" y="7864"/>
                    <a:pt x="18450" y="14217"/>
                    <a:pt x="2160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333750" y="5957505"/>
              <a:ext cx="393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8" y="2400"/>
                    <a:pt x="6735" y="4800"/>
                    <a:pt x="10335" y="8400"/>
                  </a:cubicBezTo>
                  <a:cubicBezTo>
                    <a:pt x="13935" y="12000"/>
                    <a:pt x="17768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893922" y="5652705"/>
              <a:ext cx="532029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973" y="21600"/>
                  </a:moveTo>
                  <a:cubicBezTo>
                    <a:pt x="630" y="21363"/>
                    <a:pt x="287" y="21125"/>
                    <a:pt x="115" y="20809"/>
                  </a:cubicBezTo>
                  <a:cubicBezTo>
                    <a:pt x="-56" y="20492"/>
                    <a:pt x="-56" y="20097"/>
                    <a:pt x="244" y="18673"/>
                  </a:cubicBezTo>
                  <a:cubicBezTo>
                    <a:pt x="544" y="17248"/>
                    <a:pt x="1144" y="14796"/>
                    <a:pt x="1701" y="12185"/>
                  </a:cubicBezTo>
                  <a:cubicBezTo>
                    <a:pt x="2258" y="9574"/>
                    <a:pt x="2773" y="6804"/>
                    <a:pt x="3244" y="4985"/>
                  </a:cubicBezTo>
                  <a:cubicBezTo>
                    <a:pt x="3715" y="3165"/>
                    <a:pt x="4144" y="2295"/>
                    <a:pt x="4530" y="1503"/>
                  </a:cubicBezTo>
                  <a:cubicBezTo>
                    <a:pt x="4915" y="712"/>
                    <a:pt x="5258" y="0"/>
                    <a:pt x="5473" y="0"/>
                  </a:cubicBezTo>
                  <a:cubicBezTo>
                    <a:pt x="5687" y="0"/>
                    <a:pt x="5773" y="712"/>
                    <a:pt x="5858" y="2176"/>
                  </a:cubicBezTo>
                  <a:cubicBezTo>
                    <a:pt x="5944" y="3640"/>
                    <a:pt x="6030" y="5855"/>
                    <a:pt x="6330" y="7675"/>
                  </a:cubicBezTo>
                  <a:cubicBezTo>
                    <a:pt x="6630" y="9495"/>
                    <a:pt x="7144" y="10919"/>
                    <a:pt x="7701" y="11868"/>
                  </a:cubicBezTo>
                  <a:cubicBezTo>
                    <a:pt x="8258" y="12818"/>
                    <a:pt x="8858" y="13292"/>
                    <a:pt x="9373" y="13569"/>
                  </a:cubicBezTo>
                  <a:cubicBezTo>
                    <a:pt x="9887" y="13846"/>
                    <a:pt x="10315" y="13925"/>
                    <a:pt x="10701" y="13846"/>
                  </a:cubicBezTo>
                  <a:cubicBezTo>
                    <a:pt x="11087" y="13767"/>
                    <a:pt x="11430" y="13530"/>
                    <a:pt x="11944" y="12699"/>
                  </a:cubicBezTo>
                  <a:cubicBezTo>
                    <a:pt x="12458" y="11868"/>
                    <a:pt x="13144" y="10444"/>
                    <a:pt x="13744" y="8980"/>
                  </a:cubicBezTo>
                  <a:cubicBezTo>
                    <a:pt x="14344" y="7516"/>
                    <a:pt x="14858" y="6013"/>
                    <a:pt x="15201" y="4747"/>
                  </a:cubicBezTo>
                  <a:cubicBezTo>
                    <a:pt x="15544" y="3481"/>
                    <a:pt x="15715" y="2453"/>
                    <a:pt x="15887" y="1662"/>
                  </a:cubicBezTo>
                  <a:cubicBezTo>
                    <a:pt x="16058" y="870"/>
                    <a:pt x="16230" y="316"/>
                    <a:pt x="16230" y="237"/>
                  </a:cubicBezTo>
                  <a:cubicBezTo>
                    <a:pt x="16230" y="158"/>
                    <a:pt x="16058" y="554"/>
                    <a:pt x="15973" y="2057"/>
                  </a:cubicBezTo>
                  <a:cubicBezTo>
                    <a:pt x="15887" y="3560"/>
                    <a:pt x="15887" y="6171"/>
                    <a:pt x="16830" y="8110"/>
                  </a:cubicBezTo>
                  <a:cubicBezTo>
                    <a:pt x="17773" y="10048"/>
                    <a:pt x="19658" y="11314"/>
                    <a:pt x="21544" y="12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6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6149" y="6287970"/>
              <a:ext cx="3073401" cy="361686"/>
            </a:xfrm>
            <a:prstGeom prst="rect">
              <a:avLst/>
            </a:prstGeom>
            <a:effectLst/>
          </p:spPr>
        </p:pic>
        <p:pic>
          <p:nvPicPr>
            <p:cNvPr id="256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972787" y="4732749"/>
              <a:ext cx="1785980" cy="170657"/>
            </a:xfrm>
            <a:prstGeom prst="rect">
              <a:avLst/>
            </a:prstGeom>
            <a:effectLst/>
          </p:spPr>
        </p:pic>
        <p:pic>
          <p:nvPicPr>
            <p:cNvPr id="256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353169" y="5890541"/>
              <a:ext cx="258647" cy="1313828"/>
            </a:xfrm>
            <a:prstGeom prst="rect">
              <a:avLst/>
            </a:prstGeom>
            <a:effectLst/>
          </p:spPr>
        </p:pic>
        <p:pic>
          <p:nvPicPr>
            <p:cNvPr id="256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92795" y="6992555"/>
              <a:ext cx="3334006" cy="203201"/>
            </a:xfrm>
            <a:prstGeom prst="rect">
              <a:avLst/>
            </a:prstGeom>
            <a:effectLst/>
          </p:spPr>
        </p:pic>
        <p:pic>
          <p:nvPicPr>
            <p:cNvPr id="256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56857" y="7227021"/>
              <a:ext cx="426844" cy="256748"/>
            </a:xfrm>
            <a:prstGeom prst="rect">
              <a:avLst/>
            </a:prstGeom>
            <a:effectLst/>
          </p:spPr>
        </p:pic>
        <p:pic>
          <p:nvPicPr>
            <p:cNvPr id="257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378949" y="7435833"/>
              <a:ext cx="825501" cy="71073"/>
            </a:xfrm>
            <a:prstGeom prst="rect">
              <a:avLst/>
            </a:prstGeom>
            <a:effectLst/>
          </p:spPr>
        </p:pic>
        <p:pic>
          <p:nvPicPr>
            <p:cNvPr id="257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58399" y="7373555"/>
              <a:ext cx="178289" cy="336551"/>
            </a:xfrm>
            <a:prstGeom prst="rect">
              <a:avLst/>
            </a:prstGeom>
            <a:effectLst/>
          </p:spPr>
        </p:pic>
        <p:pic>
          <p:nvPicPr>
            <p:cNvPr id="257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740404" y="6986661"/>
              <a:ext cx="170500" cy="190045"/>
            </a:xfrm>
            <a:prstGeom prst="rect">
              <a:avLst/>
            </a:prstGeom>
            <a:effectLst/>
          </p:spPr>
        </p:pic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766299" y="7139113"/>
              <a:ext cx="400051" cy="247143"/>
            </a:xfrm>
            <a:prstGeom prst="rect">
              <a:avLst/>
            </a:prstGeom>
            <a:effectLst/>
          </p:spPr>
        </p:pic>
        <p:pic>
          <p:nvPicPr>
            <p:cNvPr id="2578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362949" y="697985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381999" y="6960805"/>
              <a:ext cx="1378001" cy="63501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735055" y="6008305"/>
              <a:ext cx="164595" cy="1051770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762066" y="6064323"/>
              <a:ext cx="137159" cy="954759"/>
            </a:xfrm>
            <a:prstGeom prst="rect">
              <a:avLst/>
            </a:prstGeom>
            <a:effectLst/>
          </p:spPr>
        </p:pic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740899" y="6998905"/>
              <a:ext cx="1682751" cy="1651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4" name="Drawing"/>
          <p:cNvGrpSpPr/>
          <p:nvPr/>
        </p:nvGrpSpPr>
        <p:grpSpPr>
          <a:xfrm>
            <a:off x="704659" y="2451099"/>
            <a:ext cx="11512741" cy="6985001"/>
            <a:chOff x="0" y="0"/>
            <a:chExt cx="11512739" cy="6984999"/>
          </a:xfrm>
        </p:grpSpPr>
        <p:sp>
          <p:nvSpPr>
            <p:cNvPr id="2590" name="Line"/>
            <p:cNvSpPr/>
            <p:nvPr/>
          </p:nvSpPr>
          <p:spPr>
            <a:xfrm>
              <a:off x="150989" y="298186"/>
              <a:ext cx="249251" cy="30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14" fill="norm" stroke="1" extrusionOk="0">
                  <a:moveTo>
                    <a:pt x="137" y="4519"/>
                  </a:moveTo>
                  <a:cubicBezTo>
                    <a:pt x="-44" y="3769"/>
                    <a:pt x="-226" y="3019"/>
                    <a:pt x="863" y="2119"/>
                  </a:cubicBezTo>
                  <a:cubicBezTo>
                    <a:pt x="1952" y="1219"/>
                    <a:pt x="4312" y="169"/>
                    <a:pt x="6581" y="19"/>
                  </a:cubicBezTo>
                  <a:cubicBezTo>
                    <a:pt x="8850" y="-131"/>
                    <a:pt x="11028" y="619"/>
                    <a:pt x="11845" y="2344"/>
                  </a:cubicBezTo>
                  <a:cubicBezTo>
                    <a:pt x="12661" y="4069"/>
                    <a:pt x="12117" y="6769"/>
                    <a:pt x="10302" y="9769"/>
                  </a:cubicBezTo>
                  <a:cubicBezTo>
                    <a:pt x="8487" y="12769"/>
                    <a:pt x="5401" y="16069"/>
                    <a:pt x="3495" y="18094"/>
                  </a:cubicBezTo>
                  <a:cubicBezTo>
                    <a:pt x="1589" y="20119"/>
                    <a:pt x="863" y="20869"/>
                    <a:pt x="1317" y="21169"/>
                  </a:cubicBezTo>
                  <a:cubicBezTo>
                    <a:pt x="1771" y="21469"/>
                    <a:pt x="3404" y="21319"/>
                    <a:pt x="6944" y="20569"/>
                  </a:cubicBezTo>
                  <a:cubicBezTo>
                    <a:pt x="10483" y="19819"/>
                    <a:pt x="15929" y="18469"/>
                    <a:pt x="21374" y="17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-1" y="82130"/>
              <a:ext cx="553127" cy="66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44" fill="norm" stroke="1" extrusionOk="0">
                  <a:moveTo>
                    <a:pt x="15355" y="2255"/>
                  </a:moveTo>
                  <a:cubicBezTo>
                    <a:pt x="13650" y="1372"/>
                    <a:pt x="11944" y="489"/>
                    <a:pt x="10686" y="150"/>
                  </a:cubicBezTo>
                  <a:cubicBezTo>
                    <a:pt x="9427" y="-190"/>
                    <a:pt x="8615" y="14"/>
                    <a:pt x="7316" y="1135"/>
                  </a:cubicBezTo>
                  <a:cubicBezTo>
                    <a:pt x="6016" y="2255"/>
                    <a:pt x="4230" y="4293"/>
                    <a:pt x="2890" y="6365"/>
                  </a:cubicBezTo>
                  <a:cubicBezTo>
                    <a:pt x="1550" y="8436"/>
                    <a:pt x="657" y="10542"/>
                    <a:pt x="251" y="12682"/>
                  </a:cubicBezTo>
                  <a:cubicBezTo>
                    <a:pt x="-155" y="14821"/>
                    <a:pt x="-74" y="16995"/>
                    <a:pt x="535" y="18489"/>
                  </a:cubicBezTo>
                  <a:cubicBezTo>
                    <a:pt x="1144" y="19984"/>
                    <a:pt x="2281" y="20799"/>
                    <a:pt x="4271" y="21104"/>
                  </a:cubicBezTo>
                  <a:cubicBezTo>
                    <a:pt x="6260" y="21410"/>
                    <a:pt x="9102" y="21206"/>
                    <a:pt x="11619" y="20595"/>
                  </a:cubicBezTo>
                  <a:cubicBezTo>
                    <a:pt x="14137" y="19984"/>
                    <a:pt x="16329" y="18965"/>
                    <a:pt x="17994" y="17674"/>
                  </a:cubicBezTo>
                  <a:cubicBezTo>
                    <a:pt x="19659" y="16384"/>
                    <a:pt x="20795" y="14821"/>
                    <a:pt x="21120" y="13055"/>
                  </a:cubicBezTo>
                  <a:cubicBezTo>
                    <a:pt x="21445" y="11289"/>
                    <a:pt x="20958" y="9319"/>
                    <a:pt x="19943" y="7757"/>
                  </a:cubicBezTo>
                  <a:cubicBezTo>
                    <a:pt x="18928" y="6195"/>
                    <a:pt x="17385" y="5040"/>
                    <a:pt x="15436" y="4599"/>
                  </a:cubicBezTo>
                  <a:cubicBezTo>
                    <a:pt x="13487" y="4157"/>
                    <a:pt x="11132" y="4429"/>
                    <a:pt x="8777" y="4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99243" y="157548"/>
              <a:ext cx="282047" cy="43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0" fill="norm" stroke="1" extrusionOk="0">
                  <a:moveTo>
                    <a:pt x="21320" y="3835"/>
                  </a:moveTo>
                  <a:cubicBezTo>
                    <a:pt x="20840" y="2786"/>
                    <a:pt x="20360" y="1738"/>
                    <a:pt x="19800" y="1056"/>
                  </a:cubicBezTo>
                  <a:cubicBezTo>
                    <a:pt x="19240" y="374"/>
                    <a:pt x="18600" y="60"/>
                    <a:pt x="17400" y="7"/>
                  </a:cubicBezTo>
                  <a:cubicBezTo>
                    <a:pt x="16200" y="-45"/>
                    <a:pt x="14440" y="165"/>
                    <a:pt x="11960" y="1580"/>
                  </a:cubicBezTo>
                  <a:cubicBezTo>
                    <a:pt x="9480" y="2996"/>
                    <a:pt x="6280" y="5617"/>
                    <a:pt x="4040" y="8501"/>
                  </a:cubicBezTo>
                  <a:cubicBezTo>
                    <a:pt x="1800" y="11384"/>
                    <a:pt x="520" y="14530"/>
                    <a:pt x="120" y="16679"/>
                  </a:cubicBezTo>
                  <a:cubicBezTo>
                    <a:pt x="-280" y="18829"/>
                    <a:pt x="200" y="19982"/>
                    <a:pt x="3400" y="20664"/>
                  </a:cubicBezTo>
                  <a:cubicBezTo>
                    <a:pt x="6600" y="21345"/>
                    <a:pt x="12520" y="21555"/>
                    <a:pt x="15800" y="21503"/>
                  </a:cubicBezTo>
                  <a:cubicBezTo>
                    <a:pt x="19080" y="21450"/>
                    <a:pt x="19720" y="21136"/>
                    <a:pt x="20360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211349" y="339514"/>
              <a:ext cx="154091" cy="19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73" fill="norm" stroke="1" extrusionOk="0">
                  <a:moveTo>
                    <a:pt x="1984" y="13324"/>
                  </a:moveTo>
                  <a:cubicBezTo>
                    <a:pt x="5487" y="10595"/>
                    <a:pt x="8990" y="7867"/>
                    <a:pt x="10887" y="5821"/>
                  </a:cubicBezTo>
                  <a:cubicBezTo>
                    <a:pt x="12784" y="3774"/>
                    <a:pt x="13076" y="2410"/>
                    <a:pt x="12492" y="1501"/>
                  </a:cubicBezTo>
                  <a:cubicBezTo>
                    <a:pt x="11908" y="591"/>
                    <a:pt x="10449" y="136"/>
                    <a:pt x="8990" y="23"/>
                  </a:cubicBezTo>
                  <a:cubicBezTo>
                    <a:pt x="7530" y="-91"/>
                    <a:pt x="6071" y="136"/>
                    <a:pt x="4319" y="2751"/>
                  </a:cubicBezTo>
                  <a:cubicBezTo>
                    <a:pt x="2568" y="5366"/>
                    <a:pt x="525" y="10368"/>
                    <a:pt x="87" y="14120"/>
                  </a:cubicBezTo>
                  <a:cubicBezTo>
                    <a:pt x="-351" y="17871"/>
                    <a:pt x="817" y="20372"/>
                    <a:pt x="4611" y="20941"/>
                  </a:cubicBezTo>
                  <a:cubicBezTo>
                    <a:pt x="8406" y="21509"/>
                    <a:pt x="14827" y="20145"/>
                    <a:pt x="21249" y="18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394512" y="341702"/>
              <a:ext cx="110628" cy="18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44" fill="norm" stroke="1" extrusionOk="0">
                  <a:moveTo>
                    <a:pt x="5406" y="5896"/>
                  </a:moveTo>
                  <a:cubicBezTo>
                    <a:pt x="4183" y="10216"/>
                    <a:pt x="2960" y="14536"/>
                    <a:pt x="2145" y="17296"/>
                  </a:cubicBezTo>
                  <a:cubicBezTo>
                    <a:pt x="1330" y="20056"/>
                    <a:pt x="923" y="21256"/>
                    <a:pt x="515" y="21136"/>
                  </a:cubicBezTo>
                  <a:cubicBezTo>
                    <a:pt x="108" y="21016"/>
                    <a:pt x="-300" y="19576"/>
                    <a:pt x="311" y="16456"/>
                  </a:cubicBezTo>
                  <a:cubicBezTo>
                    <a:pt x="923" y="13336"/>
                    <a:pt x="2553" y="8536"/>
                    <a:pt x="4183" y="5536"/>
                  </a:cubicBezTo>
                  <a:cubicBezTo>
                    <a:pt x="5813" y="2536"/>
                    <a:pt x="7443" y="1336"/>
                    <a:pt x="9277" y="616"/>
                  </a:cubicBezTo>
                  <a:cubicBezTo>
                    <a:pt x="11111" y="-104"/>
                    <a:pt x="13149" y="-344"/>
                    <a:pt x="14983" y="736"/>
                  </a:cubicBezTo>
                  <a:cubicBezTo>
                    <a:pt x="16817" y="1816"/>
                    <a:pt x="18447" y="4216"/>
                    <a:pt x="19466" y="7576"/>
                  </a:cubicBezTo>
                  <a:cubicBezTo>
                    <a:pt x="20485" y="10936"/>
                    <a:pt x="20892" y="15256"/>
                    <a:pt x="21300" y="19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651553" y="85231"/>
              <a:ext cx="120287" cy="51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5" fill="norm" stroke="1" extrusionOk="0">
                  <a:moveTo>
                    <a:pt x="11303" y="943"/>
                  </a:moveTo>
                  <a:cubicBezTo>
                    <a:pt x="10924" y="416"/>
                    <a:pt x="10546" y="-111"/>
                    <a:pt x="9788" y="21"/>
                  </a:cubicBezTo>
                  <a:cubicBezTo>
                    <a:pt x="9030" y="152"/>
                    <a:pt x="7893" y="943"/>
                    <a:pt x="6377" y="2743"/>
                  </a:cubicBezTo>
                  <a:cubicBezTo>
                    <a:pt x="4861" y="4543"/>
                    <a:pt x="2967" y="7352"/>
                    <a:pt x="1830" y="10206"/>
                  </a:cubicBezTo>
                  <a:cubicBezTo>
                    <a:pt x="693" y="13060"/>
                    <a:pt x="314" y="15957"/>
                    <a:pt x="124" y="17626"/>
                  </a:cubicBezTo>
                  <a:cubicBezTo>
                    <a:pt x="-65" y="19294"/>
                    <a:pt x="-65" y="19733"/>
                    <a:pt x="314" y="20172"/>
                  </a:cubicBezTo>
                  <a:cubicBezTo>
                    <a:pt x="693" y="20611"/>
                    <a:pt x="1451" y="21050"/>
                    <a:pt x="2777" y="21269"/>
                  </a:cubicBezTo>
                  <a:cubicBezTo>
                    <a:pt x="4103" y="21489"/>
                    <a:pt x="5998" y="21489"/>
                    <a:pt x="9219" y="20699"/>
                  </a:cubicBezTo>
                  <a:cubicBezTo>
                    <a:pt x="12440" y="19909"/>
                    <a:pt x="16988" y="18328"/>
                    <a:pt x="21535" y="16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610669" y="292100"/>
              <a:ext cx="19292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3086" y="21600"/>
                  </a:moveTo>
                  <a:cubicBezTo>
                    <a:pt x="1677" y="21600"/>
                    <a:pt x="269" y="21600"/>
                    <a:pt x="34" y="20700"/>
                  </a:cubicBezTo>
                  <a:cubicBezTo>
                    <a:pt x="-201" y="19800"/>
                    <a:pt x="738" y="18000"/>
                    <a:pt x="4495" y="14400"/>
                  </a:cubicBezTo>
                  <a:cubicBezTo>
                    <a:pt x="8251" y="10800"/>
                    <a:pt x="14825" y="540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803589" y="323850"/>
              <a:ext cx="203201" cy="20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350" y="0"/>
                  </a:moveTo>
                  <a:cubicBezTo>
                    <a:pt x="675" y="882"/>
                    <a:pt x="0" y="1763"/>
                    <a:pt x="0" y="2645"/>
                  </a:cubicBezTo>
                  <a:cubicBezTo>
                    <a:pt x="0" y="3527"/>
                    <a:pt x="675" y="4408"/>
                    <a:pt x="2475" y="6502"/>
                  </a:cubicBezTo>
                  <a:cubicBezTo>
                    <a:pt x="4275" y="8596"/>
                    <a:pt x="7200" y="11902"/>
                    <a:pt x="8888" y="14106"/>
                  </a:cubicBezTo>
                  <a:cubicBezTo>
                    <a:pt x="10575" y="16310"/>
                    <a:pt x="11025" y="17412"/>
                    <a:pt x="11250" y="18514"/>
                  </a:cubicBezTo>
                  <a:cubicBezTo>
                    <a:pt x="11475" y="19616"/>
                    <a:pt x="11475" y="20718"/>
                    <a:pt x="10912" y="21159"/>
                  </a:cubicBezTo>
                  <a:cubicBezTo>
                    <a:pt x="10350" y="21600"/>
                    <a:pt x="9225" y="21380"/>
                    <a:pt x="8550" y="19837"/>
                  </a:cubicBezTo>
                  <a:cubicBezTo>
                    <a:pt x="7875" y="18294"/>
                    <a:pt x="7650" y="15429"/>
                    <a:pt x="8888" y="12453"/>
                  </a:cubicBezTo>
                  <a:cubicBezTo>
                    <a:pt x="10125" y="9478"/>
                    <a:pt x="12825" y="6392"/>
                    <a:pt x="15188" y="4849"/>
                  </a:cubicBezTo>
                  <a:cubicBezTo>
                    <a:pt x="17550" y="3306"/>
                    <a:pt x="19575" y="3306"/>
                    <a:pt x="21600" y="3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033560" y="99230"/>
              <a:ext cx="397521" cy="42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5" fill="norm" stroke="1" extrusionOk="0">
                  <a:moveTo>
                    <a:pt x="8497" y="15025"/>
                  </a:moveTo>
                  <a:cubicBezTo>
                    <a:pt x="8040" y="14701"/>
                    <a:pt x="7583" y="14377"/>
                    <a:pt x="6783" y="13891"/>
                  </a:cubicBezTo>
                  <a:cubicBezTo>
                    <a:pt x="5983" y="13405"/>
                    <a:pt x="4840" y="12757"/>
                    <a:pt x="3640" y="13405"/>
                  </a:cubicBezTo>
                  <a:cubicBezTo>
                    <a:pt x="2440" y="14053"/>
                    <a:pt x="1183" y="15997"/>
                    <a:pt x="555" y="17239"/>
                  </a:cubicBezTo>
                  <a:cubicBezTo>
                    <a:pt x="-74" y="18481"/>
                    <a:pt x="-74" y="19021"/>
                    <a:pt x="97" y="19507"/>
                  </a:cubicBezTo>
                  <a:cubicBezTo>
                    <a:pt x="269" y="19993"/>
                    <a:pt x="612" y="20425"/>
                    <a:pt x="1297" y="20317"/>
                  </a:cubicBezTo>
                  <a:cubicBezTo>
                    <a:pt x="1983" y="20209"/>
                    <a:pt x="3012" y="19561"/>
                    <a:pt x="3697" y="19021"/>
                  </a:cubicBezTo>
                  <a:cubicBezTo>
                    <a:pt x="4383" y="18481"/>
                    <a:pt x="4726" y="18049"/>
                    <a:pt x="5069" y="18049"/>
                  </a:cubicBezTo>
                  <a:cubicBezTo>
                    <a:pt x="5412" y="18049"/>
                    <a:pt x="5755" y="18481"/>
                    <a:pt x="6440" y="19021"/>
                  </a:cubicBezTo>
                  <a:cubicBezTo>
                    <a:pt x="7126" y="19561"/>
                    <a:pt x="8155" y="20209"/>
                    <a:pt x="9297" y="20209"/>
                  </a:cubicBezTo>
                  <a:cubicBezTo>
                    <a:pt x="10440" y="20209"/>
                    <a:pt x="11697" y="19561"/>
                    <a:pt x="13355" y="17725"/>
                  </a:cubicBezTo>
                  <a:cubicBezTo>
                    <a:pt x="15012" y="15889"/>
                    <a:pt x="17069" y="12865"/>
                    <a:pt x="18497" y="10165"/>
                  </a:cubicBezTo>
                  <a:cubicBezTo>
                    <a:pt x="19926" y="7465"/>
                    <a:pt x="20726" y="5089"/>
                    <a:pt x="21126" y="3631"/>
                  </a:cubicBezTo>
                  <a:cubicBezTo>
                    <a:pt x="21526" y="2173"/>
                    <a:pt x="21526" y="1633"/>
                    <a:pt x="21355" y="1147"/>
                  </a:cubicBezTo>
                  <a:cubicBezTo>
                    <a:pt x="21183" y="661"/>
                    <a:pt x="20840" y="229"/>
                    <a:pt x="20326" y="67"/>
                  </a:cubicBezTo>
                  <a:cubicBezTo>
                    <a:pt x="19812" y="-95"/>
                    <a:pt x="19126" y="13"/>
                    <a:pt x="18383" y="661"/>
                  </a:cubicBezTo>
                  <a:cubicBezTo>
                    <a:pt x="17640" y="1309"/>
                    <a:pt x="16840" y="2497"/>
                    <a:pt x="16212" y="4711"/>
                  </a:cubicBezTo>
                  <a:cubicBezTo>
                    <a:pt x="15583" y="6925"/>
                    <a:pt x="15126" y="10165"/>
                    <a:pt x="15355" y="12973"/>
                  </a:cubicBezTo>
                  <a:cubicBezTo>
                    <a:pt x="15583" y="15781"/>
                    <a:pt x="16497" y="18157"/>
                    <a:pt x="17412" y="19507"/>
                  </a:cubicBezTo>
                  <a:cubicBezTo>
                    <a:pt x="18326" y="20857"/>
                    <a:pt x="19240" y="21181"/>
                    <a:pt x="20155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007782" y="35983"/>
              <a:ext cx="211858" cy="52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9" fill="norm" stroke="1" extrusionOk="0">
                  <a:moveTo>
                    <a:pt x="9215" y="2177"/>
                  </a:moveTo>
                  <a:cubicBezTo>
                    <a:pt x="9215" y="1742"/>
                    <a:pt x="9215" y="1306"/>
                    <a:pt x="9215" y="871"/>
                  </a:cubicBezTo>
                  <a:cubicBezTo>
                    <a:pt x="9215" y="435"/>
                    <a:pt x="9215" y="0"/>
                    <a:pt x="9215" y="0"/>
                  </a:cubicBezTo>
                  <a:cubicBezTo>
                    <a:pt x="9215" y="0"/>
                    <a:pt x="9215" y="435"/>
                    <a:pt x="8787" y="2265"/>
                  </a:cubicBezTo>
                  <a:cubicBezTo>
                    <a:pt x="8359" y="4094"/>
                    <a:pt x="7504" y="7316"/>
                    <a:pt x="6328" y="10234"/>
                  </a:cubicBezTo>
                  <a:cubicBezTo>
                    <a:pt x="5152" y="13152"/>
                    <a:pt x="3655" y="15765"/>
                    <a:pt x="2585" y="17376"/>
                  </a:cubicBezTo>
                  <a:cubicBezTo>
                    <a:pt x="1516" y="18987"/>
                    <a:pt x="874" y="19597"/>
                    <a:pt x="447" y="20163"/>
                  </a:cubicBezTo>
                  <a:cubicBezTo>
                    <a:pt x="19" y="20729"/>
                    <a:pt x="-195" y="21252"/>
                    <a:pt x="233" y="21426"/>
                  </a:cubicBezTo>
                  <a:cubicBezTo>
                    <a:pt x="660" y="21600"/>
                    <a:pt x="1730" y="21426"/>
                    <a:pt x="5365" y="20773"/>
                  </a:cubicBezTo>
                  <a:cubicBezTo>
                    <a:pt x="9001" y="20119"/>
                    <a:pt x="15203" y="18987"/>
                    <a:pt x="21405" y="1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308539" y="3492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302189" y="2349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410781" y="241300"/>
              <a:ext cx="208910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243" y="0"/>
                  </a:moveTo>
                  <a:cubicBezTo>
                    <a:pt x="1243" y="6480"/>
                    <a:pt x="1243" y="12960"/>
                    <a:pt x="1243" y="16740"/>
                  </a:cubicBezTo>
                  <a:cubicBezTo>
                    <a:pt x="1243" y="20520"/>
                    <a:pt x="1243" y="21600"/>
                    <a:pt x="1025" y="21600"/>
                  </a:cubicBezTo>
                  <a:cubicBezTo>
                    <a:pt x="807" y="21600"/>
                    <a:pt x="370" y="20520"/>
                    <a:pt x="152" y="18468"/>
                  </a:cubicBezTo>
                  <a:cubicBezTo>
                    <a:pt x="-66" y="16416"/>
                    <a:pt x="-66" y="13392"/>
                    <a:pt x="261" y="11124"/>
                  </a:cubicBezTo>
                  <a:cubicBezTo>
                    <a:pt x="589" y="8856"/>
                    <a:pt x="1243" y="7344"/>
                    <a:pt x="2116" y="6480"/>
                  </a:cubicBezTo>
                  <a:cubicBezTo>
                    <a:pt x="2989" y="5616"/>
                    <a:pt x="4079" y="5400"/>
                    <a:pt x="5061" y="6264"/>
                  </a:cubicBezTo>
                  <a:cubicBezTo>
                    <a:pt x="6043" y="7128"/>
                    <a:pt x="6916" y="9072"/>
                    <a:pt x="7570" y="10692"/>
                  </a:cubicBezTo>
                  <a:cubicBezTo>
                    <a:pt x="8225" y="12312"/>
                    <a:pt x="8661" y="13608"/>
                    <a:pt x="9207" y="13824"/>
                  </a:cubicBezTo>
                  <a:cubicBezTo>
                    <a:pt x="9752" y="14040"/>
                    <a:pt x="10407" y="13176"/>
                    <a:pt x="11389" y="11556"/>
                  </a:cubicBezTo>
                  <a:cubicBezTo>
                    <a:pt x="12370" y="9936"/>
                    <a:pt x="13679" y="7560"/>
                    <a:pt x="14879" y="6156"/>
                  </a:cubicBezTo>
                  <a:cubicBezTo>
                    <a:pt x="16079" y="4752"/>
                    <a:pt x="17170" y="4320"/>
                    <a:pt x="17934" y="4644"/>
                  </a:cubicBezTo>
                  <a:cubicBezTo>
                    <a:pt x="18698" y="4968"/>
                    <a:pt x="19134" y="6048"/>
                    <a:pt x="19461" y="8208"/>
                  </a:cubicBezTo>
                  <a:cubicBezTo>
                    <a:pt x="19789" y="10368"/>
                    <a:pt x="20007" y="13608"/>
                    <a:pt x="20334" y="15768"/>
                  </a:cubicBezTo>
                  <a:cubicBezTo>
                    <a:pt x="20661" y="17928"/>
                    <a:pt x="21098" y="19008"/>
                    <a:pt x="21534" y="2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714939" y="3238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784789" y="889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829745" y="0"/>
              <a:ext cx="139195" cy="44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6" fill="norm" stroke="1" extrusionOk="0">
                  <a:moveTo>
                    <a:pt x="13667" y="0"/>
                  </a:moveTo>
                  <a:cubicBezTo>
                    <a:pt x="11377" y="2355"/>
                    <a:pt x="9086" y="4709"/>
                    <a:pt x="6958" y="7678"/>
                  </a:cubicBezTo>
                  <a:cubicBezTo>
                    <a:pt x="4831" y="10646"/>
                    <a:pt x="2867" y="14229"/>
                    <a:pt x="1722" y="16277"/>
                  </a:cubicBezTo>
                  <a:cubicBezTo>
                    <a:pt x="577" y="18324"/>
                    <a:pt x="249" y="18836"/>
                    <a:pt x="86" y="19399"/>
                  </a:cubicBezTo>
                  <a:cubicBezTo>
                    <a:pt x="-78" y="19962"/>
                    <a:pt x="-78" y="20576"/>
                    <a:pt x="740" y="20986"/>
                  </a:cubicBezTo>
                  <a:cubicBezTo>
                    <a:pt x="1558" y="21395"/>
                    <a:pt x="3195" y="21600"/>
                    <a:pt x="6140" y="21395"/>
                  </a:cubicBezTo>
                  <a:cubicBezTo>
                    <a:pt x="9086" y="21191"/>
                    <a:pt x="13340" y="20576"/>
                    <a:pt x="16122" y="19962"/>
                  </a:cubicBezTo>
                  <a:cubicBezTo>
                    <a:pt x="18904" y="19348"/>
                    <a:pt x="20213" y="18734"/>
                    <a:pt x="21522" y="1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848289" y="2349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629339" y="95250"/>
              <a:ext cx="698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553"/>
                    <a:pt x="16364" y="7106"/>
                    <a:pt x="13745" y="10473"/>
                  </a:cubicBezTo>
                  <a:cubicBezTo>
                    <a:pt x="11127" y="13839"/>
                    <a:pt x="8509" y="17018"/>
                    <a:pt x="6218" y="18842"/>
                  </a:cubicBezTo>
                  <a:cubicBezTo>
                    <a:pt x="3927" y="20665"/>
                    <a:pt x="1964" y="211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488343" y="42085"/>
              <a:ext cx="439448" cy="47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74" fill="norm" stroke="1" extrusionOk="0">
                  <a:moveTo>
                    <a:pt x="1614" y="13067"/>
                  </a:moveTo>
                  <a:cubicBezTo>
                    <a:pt x="994" y="12299"/>
                    <a:pt x="374" y="11531"/>
                    <a:pt x="115" y="10907"/>
                  </a:cubicBezTo>
                  <a:cubicBezTo>
                    <a:pt x="-143" y="10283"/>
                    <a:pt x="-40" y="9803"/>
                    <a:pt x="1201" y="8843"/>
                  </a:cubicBezTo>
                  <a:cubicBezTo>
                    <a:pt x="2441" y="7883"/>
                    <a:pt x="4818" y="6443"/>
                    <a:pt x="7350" y="4955"/>
                  </a:cubicBezTo>
                  <a:cubicBezTo>
                    <a:pt x="9882" y="3467"/>
                    <a:pt x="12569" y="1931"/>
                    <a:pt x="14119" y="1019"/>
                  </a:cubicBezTo>
                  <a:cubicBezTo>
                    <a:pt x="15669" y="107"/>
                    <a:pt x="16083" y="-181"/>
                    <a:pt x="16238" y="107"/>
                  </a:cubicBezTo>
                  <a:cubicBezTo>
                    <a:pt x="16393" y="395"/>
                    <a:pt x="16290" y="1259"/>
                    <a:pt x="16135" y="3515"/>
                  </a:cubicBezTo>
                  <a:cubicBezTo>
                    <a:pt x="15979" y="5771"/>
                    <a:pt x="15773" y="9419"/>
                    <a:pt x="15308" y="12443"/>
                  </a:cubicBezTo>
                  <a:cubicBezTo>
                    <a:pt x="14843" y="15467"/>
                    <a:pt x="14119" y="17867"/>
                    <a:pt x="13396" y="19355"/>
                  </a:cubicBezTo>
                  <a:cubicBezTo>
                    <a:pt x="12672" y="20843"/>
                    <a:pt x="11949" y="21419"/>
                    <a:pt x="11587" y="21371"/>
                  </a:cubicBezTo>
                  <a:cubicBezTo>
                    <a:pt x="11225" y="21323"/>
                    <a:pt x="11225" y="20651"/>
                    <a:pt x="11897" y="19307"/>
                  </a:cubicBezTo>
                  <a:cubicBezTo>
                    <a:pt x="12569" y="17963"/>
                    <a:pt x="13913" y="15947"/>
                    <a:pt x="15101" y="14891"/>
                  </a:cubicBezTo>
                  <a:cubicBezTo>
                    <a:pt x="16290" y="13835"/>
                    <a:pt x="17323" y="13739"/>
                    <a:pt x="18201" y="14315"/>
                  </a:cubicBezTo>
                  <a:cubicBezTo>
                    <a:pt x="19080" y="14891"/>
                    <a:pt x="19803" y="16139"/>
                    <a:pt x="20320" y="17291"/>
                  </a:cubicBezTo>
                  <a:cubicBezTo>
                    <a:pt x="20837" y="18443"/>
                    <a:pt x="21147" y="19499"/>
                    <a:pt x="21457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991289" y="325774"/>
              <a:ext cx="171451" cy="18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1559"/>
                  </a:moveTo>
                  <a:cubicBezTo>
                    <a:pt x="3200" y="9104"/>
                    <a:pt x="6400" y="6650"/>
                    <a:pt x="8267" y="4686"/>
                  </a:cubicBezTo>
                  <a:cubicBezTo>
                    <a:pt x="10133" y="2722"/>
                    <a:pt x="10667" y="1250"/>
                    <a:pt x="10267" y="513"/>
                  </a:cubicBezTo>
                  <a:cubicBezTo>
                    <a:pt x="9867" y="-223"/>
                    <a:pt x="8533" y="-223"/>
                    <a:pt x="6933" y="882"/>
                  </a:cubicBezTo>
                  <a:cubicBezTo>
                    <a:pt x="5333" y="1986"/>
                    <a:pt x="3467" y="4195"/>
                    <a:pt x="2400" y="7632"/>
                  </a:cubicBezTo>
                  <a:cubicBezTo>
                    <a:pt x="1333" y="11068"/>
                    <a:pt x="1067" y="15732"/>
                    <a:pt x="2533" y="18309"/>
                  </a:cubicBezTo>
                  <a:cubicBezTo>
                    <a:pt x="4000" y="20886"/>
                    <a:pt x="7200" y="21377"/>
                    <a:pt x="10667" y="20886"/>
                  </a:cubicBezTo>
                  <a:cubicBezTo>
                    <a:pt x="14133" y="20395"/>
                    <a:pt x="17867" y="18922"/>
                    <a:pt x="21600" y="1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187081" y="311149"/>
              <a:ext cx="191560" cy="21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44" fill="norm" stroke="1" extrusionOk="0">
                  <a:moveTo>
                    <a:pt x="21248" y="0"/>
                  </a:moveTo>
                  <a:cubicBezTo>
                    <a:pt x="16552" y="1283"/>
                    <a:pt x="11857" y="2566"/>
                    <a:pt x="8218" y="5560"/>
                  </a:cubicBezTo>
                  <a:cubicBezTo>
                    <a:pt x="4578" y="8554"/>
                    <a:pt x="1996" y="13259"/>
                    <a:pt x="822" y="16147"/>
                  </a:cubicBezTo>
                  <a:cubicBezTo>
                    <a:pt x="-352" y="19034"/>
                    <a:pt x="-117" y="20103"/>
                    <a:pt x="587" y="20745"/>
                  </a:cubicBezTo>
                  <a:cubicBezTo>
                    <a:pt x="1291" y="21386"/>
                    <a:pt x="2465" y="21600"/>
                    <a:pt x="5400" y="20210"/>
                  </a:cubicBezTo>
                  <a:cubicBezTo>
                    <a:pt x="8335" y="18820"/>
                    <a:pt x="13031" y="15826"/>
                    <a:pt x="15613" y="13046"/>
                  </a:cubicBezTo>
                  <a:cubicBezTo>
                    <a:pt x="18196" y="10265"/>
                    <a:pt x="18665" y="7699"/>
                    <a:pt x="18196" y="5988"/>
                  </a:cubicBezTo>
                  <a:cubicBezTo>
                    <a:pt x="17726" y="4277"/>
                    <a:pt x="16318" y="3422"/>
                    <a:pt x="14909" y="3208"/>
                  </a:cubicBezTo>
                  <a:cubicBezTo>
                    <a:pt x="13500" y="2994"/>
                    <a:pt x="12091" y="3422"/>
                    <a:pt x="10683" y="3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397689" y="298450"/>
              <a:ext cx="203201" cy="22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2475" y="793"/>
                    <a:pt x="4950" y="1585"/>
                    <a:pt x="6750" y="4360"/>
                  </a:cubicBezTo>
                  <a:cubicBezTo>
                    <a:pt x="8550" y="7134"/>
                    <a:pt x="9675" y="11890"/>
                    <a:pt x="10012" y="14961"/>
                  </a:cubicBezTo>
                  <a:cubicBezTo>
                    <a:pt x="10350" y="18033"/>
                    <a:pt x="9900" y="19420"/>
                    <a:pt x="9112" y="20312"/>
                  </a:cubicBezTo>
                  <a:cubicBezTo>
                    <a:pt x="8325" y="21204"/>
                    <a:pt x="7200" y="21600"/>
                    <a:pt x="6412" y="21303"/>
                  </a:cubicBezTo>
                  <a:cubicBezTo>
                    <a:pt x="5625" y="21006"/>
                    <a:pt x="5175" y="20015"/>
                    <a:pt x="5175" y="18033"/>
                  </a:cubicBezTo>
                  <a:cubicBezTo>
                    <a:pt x="5175" y="16051"/>
                    <a:pt x="5625" y="13079"/>
                    <a:pt x="8438" y="10503"/>
                  </a:cubicBezTo>
                  <a:cubicBezTo>
                    <a:pt x="11250" y="7927"/>
                    <a:pt x="16425" y="5747"/>
                    <a:pt x="21600" y="3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587167" y="266362"/>
              <a:ext cx="513257" cy="23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48" fill="norm" stroke="1" extrusionOk="0">
                  <a:moveTo>
                    <a:pt x="1365" y="7485"/>
                  </a:moveTo>
                  <a:cubicBezTo>
                    <a:pt x="2070" y="6147"/>
                    <a:pt x="2776" y="4809"/>
                    <a:pt x="3260" y="3567"/>
                  </a:cubicBezTo>
                  <a:cubicBezTo>
                    <a:pt x="3745" y="2324"/>
                    <a:pt x="4010" y="1177"/>
                    <a:pt x="3922" y="508"/>
                  </a:cubicBezTo>
                  <a:cubicBezTo>
                    <a:pt x="3834" y="-161"/>
                    <a:pt x="3393" y="-352"/>
                    <a:pt x="2599" y="1082"/>
                  </a:cubicBezTo>
                  <a:cubicBezTo>
                    <a:pt x="1806" y="2515"/>
                    <a:pt x="660" y="5574"/>
                    <a:pt x="219" y="8441"/>
                  </a:cubicBezTo>
                  <a:cubicBezTo>
                    <a:pt x="-222" y="11308"/>
                    <a:pt x="42" y="13984"/>
                    <a:pt x="660" y="15513"/>
                  </a:cubicBezTo>
                  <a:cubicBezTo>
                    <a:pt x="1277" y="17043"/>
                    <a:pt x="2247" y="17425"/>
                    <a:pt x="3657" y="16565"/>
                  </a:cubicBezTo>
                  <a:cubicBezTo>
                    <a:pt x="5068" y="15705"/>
                    <a:pt x="6919" y="13602"/>
                    <a:pt x="8021" y="12168"/>
                  </a:cubicBezTo>
                  <a:cubicBezTo>
                    <a:pt x="9123" y="10735"/>
                    <a:pt x="9476" y="9970"/>
                    <a:pt x="9829" y="8728"/>
                  </a:cubicBezTo>
                  <a:cubicBezTo>
                    <a:pt x="10181" y="7485"/>
                    <a:pt x="10534" y="5765"/>
                    <a:pt x="10490" y="5287"/>
                  </a:cubicBezTo>
                  <a:cubicBezTo>
                    <a:pt x="10446" y="4809"/>
                    <a:pt x="10005" y="5574"/>
                    <a:pt x="9652" y="6529"/>
                  </a:cubicBezTo>
                  <a:cubicBezTo>
                    <a:pt x="9300" y="7485"/>
                    <a:pt x="9035" y="8632"/>
                    <a:pt x="8815" y="9779"/>
                  </a:cubicBezTo>
                  <a:cubicBezTo>
                    <a:pt x="8594" y="10926"/>
                    <a:pt x="8418" y="12073"/>
                    <a:pt x="8594" y="12455"/>
                  </a:cubicBezTo>
                  <a:cubicBezTo>
                    <a:pt x="8771" y="12837"/>
                    <a:pt x="9300" y="12455"/>
                    <a:pt x="10093" y="10830"/>
                  </a:cubicBezTo>
                  <a:cubicBezTo>
                    <a:pt x="10887" y="9206"/>
                    <a:pt x="11945" y="6338"/>
                    <a:pt x="12782" y="4522"/>
                  </a:cubicBezTo>
                  <a:cubicBezTo>
                    <a:pt x="13620" y="2706"/>
                    <a:pt x="14237" y="1942"/>
                    <a:pt x="14545" y="2133"/>
                  </a:cubicBezTo>
                  <a:cubicBezTo>
                    <a:pt x="14854" y="2324"/>
                    <a:pt x="14854" y="3471"/>
                    <a:pt x="14854" y="5000"/>
                  </a:cubicBezTo>
                  <a:cubicBezTo>
                    <a:pt x="14854" y="6529"/>
                    <a:pt x="14854" y="8441"/>
                    <a:pt x="14854" y="10066"/>
                  </a:cubicBezTo>
                  <a:cubicBezTo>
                    <a:pt x="14854" y="11690"/>
                    <a:pt x="14854" y="13029"/>
                    <a:pt x="14986" y="13315"/>
                  </a:cubicBezTo>
                  <a:cubicBezTo>
                    <a:pt x="15118" y="13602"/>
                    <a:pt x="15383" y="12837"/>
                    <a:pt x="16044" y="11308"/>
                  </a:cubicBezTo>
                  <a:cubicBezTo>
                    <a:pt x="16705" y="9779"/>
                    <a:pt x="17763" y="7485"/>
                    <a:pt x="18513" y="6147"/>
                  </a:cubicBezTo>
                  <a:cubicBezTo>
                    <a:pt x="19262" y="4809"/>
                    <a:pt x="19703" y="4427"/>
                    <a:pt x="20100" y="4522"/>
                  </a:cubicBezTo>
                  <a:cubicBezTo>
                    <a:pt x="20496" y="4618"/>
                    <a:pt x="20849" y="5191"/>
                    <a:pt x="21069" y="6912"/>
                  </a:cubicBezTo>
                  <a:cubicBezTo>
                    <a:pt x="21290" y="8632"/>
                    <a:pt x="21378" y="11499"/>
                    <a:pt x="21378" y="14080"/>
                  </a:cubicBezTo>
                  <a:cubicBezTo>
                    <a:pt x="21378" y="16660"/>
                    <a:pt x="21290" y="18954"/>
                    <a:pt x="21202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700216" y="57399"/>
              <a:ext cx="188930" cy="53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20" fill="norm" stroke="1" extrusionOk="0">
                  <a:moveTo>
                    <a:pt x="19635" y="3562"/>
                  </a:moveTo>
                  <a:cubicBezTo>
                    <a:pt x="20105" y="3137"/>
                    <a:pt x="20574" y="2711"/>
                    <a:pt x="20809" y="2116"/>
                  </a:cubicBezTo>
                  <a:cubicBezTo>
                    <a:pt x="21044" y="1521"/>
                    <a:pt x="21044" y="755"/>
                    <a:pt x="20457" y="330"/>
                  </a:cubicBezTo>
                  <a:cubicBezTo>
                    <a:pt x="19870" y="-95"/>
                    <a:pt x="18696" y="-180"/>
                    <a:pt x="16466" y="500"/>
                  </a:cubicBezTo>
                  <a:cubicBezTo>
                    <a:pt x="14235" y="1181"/>
                    <a:pt x="10948" y="2626"/>
                    <a:pt x="7896" y="4582"/>
                  </a:cubicBezTo>
                  <a:cubicBezTo>
                    <a:pt x="4844" y="6538"/>
                    <a:pt x="2027" y="9004"/>
                    <a:pt x="735" y="11555"/>
                  </a:cubicBezTo>
                  <a:cubicBezTo>
                    <a:pt x="-556" y="14107"/>
                    <a:pt x="-321" y="16743"/>
                    <a:pt x="2848" y="18401"/>
                  </a:cubicBezTo>
                  <a:cubicBezTo>
                    <a:pt x="6018" y="20059"/>
                    <a:pt x="12122" y="20740"/>
                    <a:pt x="18227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012346" y="215548"/>
              <a:ext cx="233194" cy="27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07" fill="norm" stroke="1" extrusionOk="0">
                  <a:moveTo>
                    <a:pt x="21439" y="2463"/>
                  </a:moveTo>
                  <a:cubicBezTo>
                    <a:pt x="20855" y="1651"/>
                    <a:pt x="20271" y="839"/>
                    <a:pt x="18617" y="352"/>
                  </a:cubicBezTo>
                  <a:cubicBezTo>
                    <a:pt x="16963" y="-136"/>
                    <a:pt x="14239" y="-298"/>
                    <a:pt x="11320" y="1082"/>
                  </a:cubicBezTo>
                  <a:cubicBezTo>
                    <a:pt x="8401" y="2463"/>
                    <a:pt x="5288" y="5386"/>
                    <a:pt x="3244" y="8797"/>
                  </a:cubicBezTo>
                  <a:cubicBezTo>
                    <a:pt x="1201" y="12207"/>
                    <a:pt x="228" y="16105"/>
                    <a:pt x="34" y="18379"/>
                  </a:cubicBezTo>
                  <a:cubicBezTo>
                    <a:pt x="-161" y="20652"/>
                    <a:pt x="423" y="21302"/>
                    <a:pt x="3925" y="21058"/>
                  </a:cubicBezTo>
                  <a:cubicBezTo>
                    <a:pt x="7428" y="20815"/>
                    <a:pt x="13850" y="19678"/>
                    <a:pt x="20271" y="18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315389" y="222250"/>
              <a:ext cx="196851" cy="30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9058" y="0"/>
                  </a:moveTo>
                  <a:cubicBezTo>
                    <a:pt x="6968" y="1500"/>
                    <a:pt x="4877" y="3000"/>
                    <a:pt x="3368" y="5925"/>
                  </a:cubicBezTo>
                  <a:cubicBezTo>
                    <a:pt x="1858" y="8850"/>
                    <a:pt x="929" y="13200"/>
                    <a:pt x="465" y="15750"/>
                  </a:cubicBezTo>
                  <a:cubicBezTo>
                    <a:pt x="0" y="18300"/>
                    <a:pt x="0" y="19050"/>
                    <a:pt x="0" y="19800"/>
                  </a:cubicBezTo>
                  <a:cubicBezTo>
                    <a:pt x="0" y="20550"/>
                    <a:pt x="0" y="21300"/>
                    <a:pt x="1974" y="21450"/>
                  </a:cubicBezTo>
                  <a:cubicBezTo>
                    <a:pt x="3948" y="21600"/>
                    <a:pt x="7897" y="21150"/>
                    <a:pt x="11497" y="20550"/>
                  </a:cubicBezTo>
                  <a:cubicBezTo>
                    <a:pt x="15097" y="19950"/>
                    <a:pt x="18348" y="19200"/>
                    <a:pt x="21600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735284" y="222250"/>
              <a:ext cx="75407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0" fill="norm" stroke="1" extrusionOk="0">
                  <a:moveTo>
                    <a:pt x="21375" y="0"/>
                  </a:moveTo>
                  <a:cubicBezTo>
                    <a:pt x="15375" y="3695"/>
                    <a:pt x="9375" y="7389"/>
                    <a:pt x="5775" y="10658"/>
                  </a:cubicBezTo>
                  <a:cubicBezTo>
                    <a:pt x="2175" y="13926"/>
                    <a:pt x="975" y="16768"/>
                    <a:pt x="375" y="18545"/>
                  </a:cubicBezTo>
                  <a:cubicBezTo>
                    <a:pt x="-225" y="20321"/>
                    <a:pt x="-225" y="21032"/>
                    <a:pt x="1275" y="21316"/>
                  </a:cubicBezTo>
                  <a:cubicBezTo>
                    <a:pt x="2775" y="21600"/>
                    <a:pt x="5775" y="21458"/>
                    <a:pt x="8775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618073" y="209550"/>
              <a:ext cx="26881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2" y="21600"/>
                  </a:moveTo>
                  <a:cubicBezTo>
                    <a:pt x="3402" y="20661"/>
                    <a:pt x="2551" y="19722"/>
                    <a:pt x="1701" y="18470"/>
                  </a:cubicBezTo>
                  <a:cubicBezTo>
                    <a:pt x="850" y="17217"/>
                    <a:pt x="0" y="15652"/>
                    <a:pt x="0" y="14400"/>
                  </a:cubicBezTo>
                  <a:cubicBezTo>
                    <a:pt x="0" y="13148"/>
                    <a:pt x="850" y="12209"/>
                    <a:pt x="4167" y="10174"/>
                  </a:cubicBezTo>
                  <a:cubicBezTo>
                    <a:pt x="7483" y="8139"/>
                    <a:pt x="13266" y="5009"/>
                    <a:pt x="16583" y="3130"/>
                  </a:cubicBezTo>
                  <a:cubicBezTo>
                    <a:pt x="19899" y="1252"/>
                    <a:pt x="20750" y="6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905939" y="76200"/>
              <a:ext cx="229407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9440" y="0"/>
                  </a:moveTo>
                  <a:cubicBezTo>
                    <a:pt x="20029" y="1626"/>
                    <a:pt x="20618" y="3252"/>
                    <a:pt x="21011" y="5497"/>
                  </a:cubicBezTo>
                  <a:cubicBezTo>
                    <a:pt x="21404" y="7742"/>
                    <a:pt x="21600" y="10606"/>
                    <a:pt x="19931" y="13084"/>
                  </a:cubicBezTo>
                  <a:cubicBezTo>
                    <a:pt x="18262" y="15561"/>
                    <a:pt x="14727" y="17652"/>
                    <a:pt x="11095" y="19006"/>
                  </a:cubicBezTo>
                  <a:cubicBezTo>
                    <a:pt x="7462" y="20361"/>
                    <a:pt x="3731" y="209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95489" y="647700"/>
              <a:ext cx="71056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" y="20968"/>
                    <a:pt x="257" y="20337"/>
                    <a:pt x="425" y="19958"/>
                  </a:cubicBezTo>
                  <a:cubicBezTo>
                    <a:pt x="592" y="19579"/>
                    <a:pt x="798" y="19453"/>
                    <a:pt x="1020" y="19137"/>
                  </a:cubicBezTo>
                  <a:cubicBezTo>
                    <a:pt x="1242" y="18821"/>
                    <a:pt x="1480" y="18316"/>
                    <a:pt x="1695" y="17937"/>
                  </a:cubicBezTo>
                  <a:cubicBezTo>
                    <a:pt x="1911" y="17558"/>
                    <a:pt x="2104" y="17305"/>
                    <a:pt x="2313" y="16926"/>
                  </a:cubicBezTo>
                  <a:cubicBezTo>
                    <a:pt x="2522" y="16547"/>
                    <a:pt x="2747" y="16042"/>
                    <a:pt x="2976" y="15663"/>
                  </a:cubicBezTo>
                  <a:cubicBezTo>
                    <a:pt x="3204" y="15284"/>
                    <a:pt x="3436" y="15032"/>
                    <a:pt x="3668" y="14716"/>
                  </a:cubicBezTo>
                  <a:cubicBezTo>
                    <a:pt x="3899" y="14400"/>
                    <a:pt x="4131" y="14021"/>
                    <a:pt x="4385" y="13642"/>
                  </a:cubicBezTo>
                  <a:cubicBezTo>
                    <a:pt x="4639" y="13263"/>
                    <a:pt x="4916" y="12884"/>
                    <a:pt x="5192" y="12568"/>
                  </a:cubicBezTo>
                  <a:cubicBezTo>
                    <a:pt x="5469" y="12253"/>
                    <a:pt x="5746" y="12000"/>
                    <a:pt x="5952" y="11747"/>
                  </a:cubicBezTo>
                  <a:cubicBezTo>
                    <a:pt x="6158" y="11495"/>
                    <a:pt x="6293" y="11242"/>
                    <a:pt x="6438" y="11053"/>
                  </a:cubicBezTo>
                  <a:cubicBezTo>
                    <a:pt x="6582" y="10863"/>
                    <a:pt x="6737" y="10737"/>
                    <a:pt x="6888" y="10547"/>
                  </a:cubicBezTo>
                  <a:cubicBezTo>
                    <a:pt x="7039" y="10358"/>
                    <a:pt x="7187" y="10105"/>
                    <a:pt x="7348" y="9853"/>
                  </a:cubicBezTo>
                  <a:cubicBezTo>
                    <a:pt x="7509" y="9600"/>
                    <a:pt x="7683" y="9347"/>
                    <a:pt x="7834" y="9158"/>
                  </a:cubicBezTo>
                  <a:cubicBezTo>
                    <a:pt x="7985" y="8968"/>
                    <a:pt x="8114" y="8842"/>
                    <a:pt x="8271" y="8653"/>
                  </a:cubicBezTo>
                  <a:cubicBezTo>
                    <a:pt x="8429" y="8463"/>
                    <a:pt x="8616" y="8211"/>
                    <a:pt x="8783" y="8021"/>
                  </a:cubicBezTo>
                  <a:cubicBezTo>
                    <a:pt x="8950" y="7832"/>
                    <a:pt x="9098" y="7705"/>
                    <a:pt x="9262" y="7579"/>
                  </a:cubicBezTo>
                  <a:cubicBezTo>
                    <a:pt x="9426" y="7453"/>
                    <a:pt x="9606" y="7326"/>
                    <a:pt x="9774" y="7200"/>
                  </a:cubicBezTo>
                  <a:cubicBezTo>
                    <a:pt x="9941" y="7074"/>
                    <a:pt x="10095" y="6947"/>
                    <a:pt x="10269" y="6758"/>
                  </a:cubicBezTo>
                  <a:cubicBezTo>
                    <a:pt x="10443" y="6568"/>
                    <a:pt x="10636" y="6316"/>
                    <a:pt x="10819" y="6126"/>
                  </a:cubicBezTo>
                  <a:cubicBezTo>
                    <a:pt x="11003" y="5937"/>
                    <a:pt x="11176" y="5811"/>
                    <a:pt x="11353" y="5747"/>
                  </a:cubicBezTo>
                  <a:cubicBezTo>
                    <a:pt x="11530" y="5684"/>
                    <a:pt x="11710" y="5684"/>
                    <a:pt x="11875" y="5621"/>
                  </a:cubicBezTo>
                  <a:cubicBezTo>
                    <a:pt x="12039" y="5558"/>
                    <a:pt x="12187" y="5432"/>
                    <a:pt x="12351" y="5305"/>
                  </a:cubicBezTo>
                  <a:cubicBezTo>
                    <a:pt x="12515" y="5179"/>
                    <a:pt x="12695" y="5053"/>
                    <a:pt x="12878" y="4989"/>
                  </a:cubicBezTo>
                  <a:cubicBezTo>
                    <a:pt x="13062" y="4926"/>
                    <a:pt x="13248" y="4926"/>
                    <a:pt x="13496" y="4926"/>
                  </a:cubicBezTo>
                  <a:cubicBezTo>
                    <a:pt x="13744" y="4926"/>
                    <a:pt x="14053" y="4926"/>
                    <a:pt x="14297" y="4926"/>
                  </a:cubicBezTo>
                  <a:cubicBezTo>
                    <a:pt x="14542" y="4926"/>
                    <a:pt x="14722" y="4926"/>
                    <a:pt x="14883" y="4926"/>
                  </a:cubicBezTo>
                  <a:cubicBezTo>
                    <a:pt x="15043" y="4926"/>
                    <a:pt x="15185" y="4926"/>
                    <a:pt x="15333" y="4926"/>
                  </a:cubicBezTo>
                  <a:cubicBezTo>
                    <a:pt x="15481" y="4926"/>
                    <a:pt x="15635" y="4926"/>
                    <a:pt x="15854" y="5053"/>
                  </a:cubicBezTo>
                  <a:cubicBezTo>
                    <a:pt x="16073" y="5179"/>
                    <a:pt x="16356" y="5432"/>
                    <a:pt x="16633" y="5621"/>
                  </a:cubicBezTo>
                  <a:cubicBezTo>
                    <a:pt x="16909" y="5811"/>
                    <a:pt x="17180" y="5937"/>
                    <a:pt x="17431" y="6000"/>
                  </a:cubicBezTo>
                  <a:cubicBezTo>
                    <a:pt x="17682" y="6063"/>
                    <a:pt x="17913" y="6063"/>
                    <a:pt x="18148" y="6063"/>
                  </a:cubicBezTo>
                  <a:cubicBezTo>
                    <a:pt x="18383" y="6063"/>
                    <a:pt x="18621" y="6063"/>
                    <a:pt x="18878" y="6000"/>
                  </a:cubicBezTo>
                  <a:cubicBezTo>
                    <a:pt x="19136" y="5937"/>
                    <a:pt x="19412" y="5811"/>
                    <a:pt x="19666" y="5495"/>
                  </a:cubicBezTo>
                  <a:cubicBezTo>
                    <a:pt x="19921" y="5179"/>
                    <a:pt x="20152" y="4674"/>
                    <a:pt x="20394" y="4105"/>
                  </a:cubicBezTo>
                  <a:cubicBezTo>
                    <a:pt x="20635" y="3537"/>
                    <a:pt x="20886" y="2905"/>
                    <a:pt x="21088" y="2211"/>
                  </a:cubicBezTo>
                  <a:cubicBezTo>
                    <a:pt x="21291" y="1516"/>
                    <a:pt x="21446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502839" y="3556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458389" y="5588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20939" y="1250474"/>
              <a:ext cx="298451" cy="23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79"/>
                  </a:moveTo>
                  <a:cubicBezTo>
                    <a:pt x="613" y="1007"/>
                    <a:pt x="1226" y="236"/>
                    <a:pt x="1915" y="43"/>
                  </a:cubicBezTo>
                  <a:cubicBezTo>
                    <a:pt x="2604" y="-150"/>
                    <a:pt x="3370" y="236"/>
                    <a:pt x="5362" y="2550"/>
                  </a:cubicBezTo>
                  <a:cubicBezTo>
                    <a:pt x="7353" y="4864"/>
                    <a:pt x="10570" y="9107"/>
                    <a:pt x="13481" y="12579"/>
                  </a:cubicBezTo>
                  <a:cubicBezTo>
                    <a:pt x="16391" y="16050"/>
                    <a:pt x="18996" y="18750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28889" y="1187450"/>
              <a:ext cx="158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200"/>
                    <a:pt x="15840" y="6400"/>
                    <a:pt x="12240" y="10000"/>
                  </a:cubicBezTo>
                  <a:cubicBezTo>
                    <a:pt x="8640" y="13600"/>
                    <a:pt x="432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263839" y="14160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384489" y="15049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530539" y="151130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860739" y="149860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225020" y="1184130"/>
              <a:ext cx="213570" cy="28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6" fill="norm" stroke="1" extrusionOk="0">
                  <a:moveTo>
                    <a:pt x="1038" y="2593"/>
                  </a:moveTo>
                  <a:cubicBezTo>
                    <a:pt x="402" y="1498"/>
                    <a:pt x="-233" y="402"/>
                    <a:pt x="85" y="89"/>
                  </a:cubicBezTo>
                  <a:cubicBezTo>
                    <a:pt x="402" y="-224"/>
                    <a:pt x="1673" y="246"/>
                    <a:pt x="4002" y="2202"/>
                  </a:cubicBezTo>
                  <a:cubicBezTo>
                    <a:pt x="6332" y="4159"/>
                    <a:pt x="9720" y="7602"/>
                    <a:pt x="12791" y="11046"/>
                  </a:cubicBezTo>
                  <a:cubicBezTo>
                    <a:pt x="15861" y="14489"/>
                    <a:pt x="18614" y="17933"/>
                    <a:pt x="21367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303434" y="1124947"/>
              <a:ext cx="173256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52" fill="norm" stroke="1" extrusionOk="0">
                  <a:moveTo>
                    <a:pt x="21301" y="1495"/>
                  </a:moveTo>
                  <a:cubicBezTo>
                    <a:pt x="20781" y="775"/>
                    <a:pt x="20260" y="55"/>
                    <a:pt x="19349" y="3"/>
                  </a:cubicBezTo>
                  <a:cubicBezTo>
                    <a:pt x="18438" y="-48"/>
                    <a:pt x="17137" y="569"/>
                    <a:pt x="15055" y="2421"/>
                  </a:cubicBezTo>
                  <a:cubicBezTo>
                    <a:pt x="12973" y="4272"/>
                    <a:pt x="10111" y="7358"/>
                    <a:pt x="7378" y="10238"/>
                  </a:cubicBezTo>
                  <a:cubicBezTo>
                    <a:pt x="4646" y="13118"/>
                    <a:pt x="2043" y="15792"/>
                    <a:pt x="872" y="17643"/>
                  </a:cubicBezTo>
                  <a:cubicBezTo>
                    <a:pt x="-299" y="19495"/>
                    <a:pt x="-39" y="20523"/>
                    <a:pt x="221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496381" y="1424345"/>
              <a:ext cx="126359" cy="14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08" fill="norm" stroke="1" extrusionOk="0">
                  <a:moveTo>
                    <a:pt x="3131" y="1568"/>
                  </a:moveTo>
                  <a:cubicBezTo>
                    <a:pt x="2771" y="3419"/>
                    <a:pt x="2411" y="5271"/>
                    <a:pt x="1871" y="7431"/>
                  </a:cubicBezTo>
                  <a:cubicBezTo>
                    <a:pt x="1331" y="9591"/>
                    <a:pt x="611" y="12059"/>
                    <a:pt x="251" y="12522"/>
                  </a:cubicBezTo>
                  <a:cubicBezTo>
                    <a:pt x="-109" y="12985"/>
                    <a:pt x="-109" y="11442"/>
                    <a:pt x="431" y="9128"/>
                  </a:cubicBezTo>
                  <a:cubicBezTo>
                    <a:pt x="971" y="6814"/>
                    <a:pt x="2051" y="3728"/>
                    <a:pt x="4211" y="1877"/>
                  </a:cubicBezTo>
                  <a:cubicBezTo>
                    <a:pt x="6371" y="25"/>
                    <a:pt x="9611" y="-592"/>
                    <a:pt x="12311" y="642"/>
                  </a:cubicBezTo>
                  <a:cubicBezTo>
                    <a:pt x="15011" y="1877"/>
                    <a:pt x="17171" y="4962"/>
                    <a:pt x="18611" y="8665"/>
                  </a:cubicBezTo>
                  <a:cubicBezTo>
                    <a:pt x="20051" y="12368"/>
                    <a:pt x="20771" y="16688"/>
                    <a:pt x="21491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253127" y="1186318"/>
              <a:ext cx="588813" cy="28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7" fill="norm" stroke="1" extrusionOk="0">
                  <a:moveTo>
                    <a:pt x="4813" y="15808"/>
                  </a:moveTo>
                  <a:cubicBezTo>
                    <a:pt x="4504" y="13267"/>
                    <a:pt x="4194" y="10726"/>
                    <a:pt x="3884" y="9217"/>
                  </a:cubicBezTo>
                  <a:cubicBezTo>
                    <a:pt x="3575" y="7708"/>
                    <a:pt x="3265" y="7232"/>
                    <a:pt x="2955" y="7311"/>
                  </a:cubicBezTo>
                  <a:cubicBezTo>
                    <a:pt x="2646" y="7391"/>
                    <a:pt x="2336" y="8026"/>
                    <a:pt x="1833" y="9932"/>
                  </a:cubicBezTo>
                  <a:cubicBezTo>
                    <a:pt x="1330" y="11838"/>
                    <a:pt x="633" y="15014"/>
                    <a:pt x="284" y="17158"/>
                  </a:cubicBezTo>
                  <a:cubicBezTo>
                    <a:pt x="-64" y="19302"/>
                    <a:pt x="-64" y="20414"/>
                    <a:pt x="130" y="20970"/>
                  </a:cubicBezTo>
                  <a:cubicBezTo>
                    <a:pt x="323" y="21526"/>
                    <a:pt x="710" y="21526"/>
                    <a:pt x="1330" y="20573"/>
                  </a:cubicBezTo>
                  <a:cubicBezTo>
                    <a:pt x="1949" y="19620"/>
                    <a:pt x="2801" y="17714"/>
                    <a:pt x="3342" y="16364"/>
                  </a:cubicBezTo>
                  <a:cubicBezTo>
                    <a:pt x="3884" y="15014"/>
                    <a:pt x="4117" y="14220"/>
                    <a:pt x="4271" y="14300"/>
                  </a:cubicBezTo>
                  <a:cubicBezTo>
                    <a:pt x="4426" y="14379"/>
                    <a:pt x="4504" y="15332"/>
                    <a:pt x="4542" y="16205"/>
                  </a:cubicBezTo>
                  <a:cubicBezTo>
                    <a:pt x="4581" y="17079"/>
                    <a:pt x="4581" y="17873"/>
                    <a:pt x="4659" y="18747"/>
                  </a:cubicBezTo>
                  <a:cubicBezTo>
                    <a:pt x="4736" y="19620"/>
                    <a:pt x="4891" y="20573"/>
                    <a:pt x="5162" y="21050"/>
                  </a:cubicBezTo>
                  <a:cubicBezTo>
                    <a:pt x="5433" y="21526"/>
                    <a:pt x="5820" y="21526"/>
                    <a:pt x="6362" y="19700"/>
                  </a:cubicBezTo>
                  <a:cubicBezTo>
                    <a:pt x="6904" y="17873"/>
                    <a:pt x="7601" y="14220"/>
                    <a:pt x="8026" y="11441"/>
                  </a:cubicBezTo>
                  <a:cubicBezTo>
                    <a:pt x="8452" y="8661"/>
                    <a:pt x="8607" y="6755"/>
                    <a:pt x="8684" y="5326"/>
                  </a:cubicBezTo>
                  <a:cubicBezTo>
                    <a:pt x="8762" y="3897"/>
                    <a:pt x="8762" y="2944"/>
                    <a:pt x="8684" y="1991"/>
                  </a:cubicBezTo>
                  <a:cubicBezTo>
                    <a:pt x="8607" y="1038"/>
                    <a:pt x="8452" y="85"/>
                    <a:pt x="8375" y="5"/>
                  </a:cubicBezTo>
                  <a:cubicBezTo>
                    <a:pt x="8297" y="-74"/>
                    <a:pt x="8297" y="720"/>
                    <a:pt x="8607" y="1911"/>
                  </a:cubicBezTo>
                  <a:cubicBezTo>
                    <a:pt x="8917" y="3102"/>
                    <a:pt x="9536" y="4691"/>
                    <a:pt x="10039" y="6200"/>
                  </a:cubicBezTo>
                  <a:cubicBezTo>
                    <a:pt x="10542" y="7708"/>
                    <a:pt x="10930" y="9138"/>
                    <a:pt x="10968" y="10726"/>
                  </a:cubicBezTo>
                  <a:cubicBezTo>
                    <a:pt x="11007" y="12314"/>
                    <a:pt x="10697" y="14061"/>
                    <a:pt x="10465" y="15491"/>
                  </a:cubicBezTo>
                  <a:cubicBezTo>
                    <a:pt x="10233" y="16920"/>
                    <a:pt x="10078" y="18032"/>
                    <a:pt x="10117" y="18905"/>
                  </a:cubicBezTo>
                  <a:cubicBezTo>
                    <a:pt x="10155" y="19779"/>
                    <a:pt x="10388" y="20414"/>
                    <a:pt x="10775" y="20732"/>
                  </a:cubicBezTo>
                  <a:cubicBezTo>
                    <a:pt x="11162" y="21050"/>
                    <a:pt x="11704" y="21050"/>
                    <a:pt x="12439" y="20255"/>
                  </a:cubicBezTo>
                  <a:cubicBezTo>
                    <a:pt x="13175" y="19461"/>
                    <a:pt x="14104" y="17873"/>
                    <a:pt x="14878" y="16285"/>
                  </a:cubicBezTo>
                  <a:cubicBezTo>
                    <a:pt x="15652" y="14697"/>
                    <a:pt x="16271" y="13108"/>
                    <a:pt x="16659" y="11520"/>
                  </a:cubicBezTo>
                  <a:cubicBezTo>
                    <a:pt x="17046" y="9932"/>
                    <a:pt x="17201" y="8344"/>
                    <a:pt x="17084" y="7629"/>
                  </a:cubicBezTo>
                  <a:cubicBezTo>
                    <a:pt x="16968" y="6914"/>
                    <a:pt x="16581" y="7073"/>
                    <a:pt x="16117" y="8344"/>
                  </a:cubicBezTo>
                  <a:cubicBezTo>
                    <a:pt x="15652" y="9614"/>
                    <a:pt x="15110" y="11997"/>
                    <a:pt x="14878" y="14141"/>
                  </a:cubicBezTo>
                  <a:cubicBezTo>
                    <a:pt x="14646" y="16285"/>
                    <a:pt x="14723" y="18191"/>
                    <a:pt x="15459" y="19382"/>
                  </a:cubicBezTo>
                  <a:cubicBezTo>
                    <a:pt x="16194" y="20573"/>
                    <a:pt x="17588" y="21050"/>
                    <a:pt x="18710" y="21050"/>
                  </a:cubicBezTo>
                  <a:cubicBezTo>
                    <a:pt x="19833" y="21050"/>
                    <a:pt x="20684" y="20573"/>
                    <a:pt x="21536" y="20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534089" y="12890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565839" y="12192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699189" y="12636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718239" y="121285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778321" y="967316"/>
              <a:ext cx="196786" cy="53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9" fill="norm" stroke="1" extrusionOk="0">
                  <a:moveTo>
                    <a:pt x="12091" y="13892"/>
                  </a:moveTo>
                  <a:cubicBezTo>
                    <a:pt x="11401" y="13468"/>
                    <a:pt x="10712" y="13045"/>
                    <a:pt x="9793" y="12748"/>
                  </a:cubicBezTo>
                  <a:cubicBezTo>
                    <a:pt x="8874" y="12452"/>
                    <a:pt x="7725" y="12282"/>
                    <a:pt x="6116" y="12875"/>
                  </a:cubicBezTo>
                  <a:cubicBezTo>
                    <a:pt x="4508" y="13468"/>
                    <a:pt x="2440" y="14824"/>
                    <a:pt x="1291" y="16221"/>
                  </a:cubicBezTo>
                  <a:cubicBezTo>
                    <a:pt x="142" y="17619"/>
                    <a:pt x="-88" y="19059"/>
                    <a:pt x="27" y="19991"/>
                  </a:cubicBezTo>
                  <a:cubicBezTo>
                    <a:pt x="142" y="20922"/>
                    <a:pt x="601" y="21346"/>
                    <a:pt x="1521" y="21473"/>
                  </a:cubicBezTo>
                  <a:cubicBezTo>
                    <a:pt x="2440" y="21600"/>
                    <a:pt x="3818" y="21431"/>
                    <a:pt x="6231" y="20245"/>
                  </a:cubicBezTo>
                  <a:cubicBezTo>
                    <a:pt x="8644" y="19059"/>
                    <a:pt x="12091" y="16856"/>
                    <a:pt x="14733" y="14146"/>
                  </a:cubicBezTo>
                  <a:cubicBezTo>
                    <a:pt x="17376" y="11435"/>
                    <a:pt x="19214" y="8216"/>
                    <a:pt x="20248" y="5887"/>
                  </a:cubicBezTo>
                  <a:cubicBezTo>
                    <a:pt x="21282" y="3558"/>
                    <a:pt x="21512" y="2118"/>
                    <a:pt x="21282" y="1228"/>
                  </a:cubicBezTo>
                  <a:cubicBezTo>
                    <a:pt x="21052" y="339"/>
                    <a:pt x="20363" y="0"/>
                    <a:pt x="19559" y="0"/>
                  </a:cubicBezTo>
                  <a:cubicBezTo>
                    <a:pt x="18755" y="0"/>
                    <a:pt x="17835" y="339"/>
                    <a:pt x="16801" y="1736"/>
                  </a:cubicBezTo>
                  <a:cubicBezTo>
                    <a:pt x="15767" y="3134"/>
                    <a:pt x="14618" y="5591"/>
                    <a:pt x="14848" y="8555"/>
                  </a:cubicBezTo>
                  <a:cubicBezTo>
                    <a:pt x="15078" y="11520"/>
                    <a:pt x="16686" y="14993"/>
                    <a:pt x="18295" y="18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571256" y="1276350"/>
              <a:ext cx="194735" cy="1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470" y="4469"/>
                  </a:moveTo>
                  <a:cubicBezTo>
                    <a:pt x="470" y="2234"/>
                    <a:pt x="470" y="0"/>
                    <a:pt x="470" y="0"/>
                  </a:cubicBezTo>
                  <a:cubicBezTo>
                    <a:pt x="470" y="0"/>
                    <a:pt x="470" y="2234"/>
                    <a:pt x="352" y="5214"/>
                  </a:cubicBezTo>
                  <a:cubicBezTo>
                    <a:pt x="235" y="8193"/>
                    <a:pt x="0" y="11917"/>
                    <a:pt x="0" y="14524"/>
                  </a:cubicBezTo>
                  <a:cubicBezTo>
                    <a:pt x="0" y="17131"/>
                    <a:pt x="235" y="18621"/>
                    <a:pt x="822" y="19738"/>
                  </a:cubicBezTo>
                  <a:cubicBezTo>
                    <a:pt x="1409" y="20855"/>
                    <a:pt x="2348" y="21600"/>
                    <a:pt x="3287" y="21352"/>
                  </a:cubicBezTo>
                  <a:cubicBezTo>
                    <a:pt x="4226" y="21103"/>
                    <a:pt x="5165" y="19862"/>
                    <a:pt x="5870" y="18621"/>
                  </a:cubicBezTo>
                  <a:cubicBezTo>
                    <a:pt x="6574" y="17379"/>
                    <a:pt x="7043" y="16138"/>
                    <a:pt x="7630" y="15021"/>
                  </a:cubicBezTo>
                  <a:cubicBezTo>
                    <a:pt x="8217" y="13903"/>
                    <a:pt x="8922" y="12910"/>
                    <a:pt x="9391" y="13034"/>
                  </a:cubicBezTo>
                  <a:cubicBezTo>
                    <a:pt x="9861" y="13159"/>
                    <a:pt x="10096" y="14400"/>
                    <a:pt x="10330" y="15641"/>
                  </a:cubicBezTo>
                  <a:cubicBezTo>
                    <a:pt x="10565" y="16883"/>
                    <a:pt x="10800" y="18124"/>
                    <a:pt x="11504" y="18869"/>
                  </a:cubicBezTo>
                  <a:cubicBezTo>
                    <a:pt x="12209" y="19614"/>
                    <a:pt x="13383" y="19862"/>
                    <a:pt x="14557" y="19614"/>
                  </a:cubicBezTo>
                  <a:cubicBezTo>
                    <a:pt x="15730" y="19366"/>
                    <a:pt x="16904" y="18621"/>
                    <a:pt x="18078" y="15641"/>
                  </a:cubicBezTo>
                  <a:cubicBezTo>
                    <a:pt x="19252" y="12662"/>
                    <a:pt x="20426" y="7448"/>
                    <a:pt x="21600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835839" y="131445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057"/>
                    <a:pt x="8640" y="4114"/>
                    <a:pt x="12240" y="7714"/>
                  </a:cubicBezTo>
                  <a:cubicBezTo>
                    <a:pt x="15840" y="11314"/>
                    <a:pt x="1872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849784" y="1162050"/>
              <a:ext cx="4955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21600"/>
                  </a:moveTo>
                  <a:cubicBezTo>
                    <a:pt x="356" y="15429"/>
                    <a:pt x="-1372" y="9257"/>
                    <a:pt x="1652" y="5657"/>
                  </a:cubicBezTo>
                  <a:cubicBezTo>
                    <a:pt x="4676" y="2057"/>
                    <a:pt x="12452" y="1029"/>
                    <a:pt x="202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911772" y="1092200"/>
              <a:ext cx="27331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7000" y="0"/>
                  </a:moveTo>
                  <a:cubicBezTo>
                    <a:pt x="6003" y="2110"/>
                    <a:pt x="5006" y="4221"/>
                    <a:pt x="4424" y="7138"/>
                  </a:cubicBezTo>
                  <a:cubicBezTo>
                    <a:pt x="3843" y="10055"/>
                    <a:pt x="3677" y="13779"/>
                    <a:pt x="3926" y="16076"/>
                  </a:cubicBezTo>
                  <a:cubicBezTo>
                    <a:pt x="4175" y="18372"/>
                    <a:pt x="4840" y="19241"/>
                    <a:pt x="5587" y="19800"/>
                  </a:cubicBezTo>
                  <a:cubicBezTo>
                    <a:pt x="6335" y="20359"/>
                    <a:pt x="7166" y="20607"/>
                    <a:pt x="7664" y="20359"/>
                  </a:cubicBezTo>
                  <a:cubicBezTo>
                    <a:pt x="8163" y="20110"/>
                    <a:pt x="8329" y="19366"/>
                    <a:pt x="7747" y="17876"/>
                  </a:cubicBezTo>
                  <a:cubicBezTo>
                    <a:pt x="7166" y="16386"/>
                    <a:pt x="5837" y="14152"/>
                    <a:pt x="4840" y="12848"/>
                  </a:cubicBezTo>
                  <a:cubicBezTo>
                    <a:pt x="3843" y="11545"/>
                    <a:pt x="3178" y="11172"/>
                    <a:pt x="2264" y="10986"/>
                  </a:cubicBezTo>
                  <a:cubicBezTo>
                    <a:pt x="1350" y="10800"/>
                    <a:pt x="187" y="10800"/>
                    <a:pt x="21" y="10676"/>
                  </a:cubicBezTo>
                  <a:cubicBezTo>
                    <a:pt x="-145" y="10552"/>
                    <a:pt x="686" y="10303"/>
                    <a:pt x="2181" y="9186"/>
                  </a:cubicBezTo>
                  <a:cubicBezTo>
                    <a:pt x="3677" y="8069"/>
                    <a:pt x="5837" y="6083"/>
                    <a:pt x="7249" y="4717"/>
                  </a:cubicBezTo>
                  <a:cubicBezTo>
                    <a:pt x="8661" y="3352"/>
                    <a:pt x="9326" y="2607"/>
                    <a:pt x="10073" y="2110"/>
                  </a:cubicBezTo>
                  <a:cubicBezTo>
                    <a:pt x="10821" y="1614"/>
                    <a:pt x="11652" y="1366"/>
                    <a:pt x="12067" y="1552"/>
                  </a:cubicBezTo>
                  <a:cubicBezTo>
                    <a:pt x="12483" y="1738"/>
                    <a:pt x="12483" y="2359"/>
                    <a:pt x="12483" y="4779"/>
                  </a:cubicBezTo>
                  <a:cubicBezTo>
                    <a:pt x="12483" y="7200"/>
                    <a:pt x="12483" y="11421"/>
                    <a:pt x="12150" y="14338"/>
                  </a:cubicBezTo>
                  <a:cubicBezTo>
                    <a:pt x="11818" y="17255"/>
                    <a:pt x="11153" y="18869"/>
                    <a:pt x="10738" y="19303"/>
                  </a:cubicBezTo>
                  <a:cubicBezTo>
                    <a:pt x="10323" y="19738"/>
                    <a:pt x="10157" y="18993"/>
                    <a:pt x="10572" y="17503"/>
                  </a:cubicBezTo>
                  <a:cubicBezTo>
                    <a:pt x="10987" y="16014"/>
                    <a:pt x="11984" y="13779"/>
                    <a:pt x="12898" y="12538"/>
                  </a:cubicBezTo>
                  <a:cubicBezTo>
                    <a:pt x="13812" y="11297"/>
                    <a:pt x="14643" y="11048"/>
                    <a:pt x="15889" y="11172"/>
                  </a:cubicBezTo>
                  <a:cubicBezTo>
                    <a:pt x="17135" y="11297"/>
                    <a:pt x="18797" y="11793"/>
                    <a:pt x="19793" y="13593"/>
                  </a:cubicBezTo>
                  <a:cubicBezTo>
                    <a:pt x="20790" y="15393"/>
                    <a:pt x="21123" y="18497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623239" y="1273862"/>
              <a:ext cx="635001" cy="15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6473"/>
                  </a:moveTo>
                  <a:cubicBezTo>
                    <a:pt x="432" y="9683"/>
                    <a:pt x="864" y="12894"/>
                    <a:pt x="1116" y="15667"/>
                  </a:cubicBezTo>
                  <a:cubicBezTo>
                    <a:pt x="1368" y="18440"/>
                    <a:pt x="1440" y="20775"/>
                    <a:pt x="1476" y="21067"/>
                  </a:cubicBezTo>
                  <a:cubicBezTo>
                    <a:pt x="1512" y="21359"/>
                    <a:pt x="1512" y="19608"/>
                    <a:pt x="1548" y="17127"/>
                  </a:cubicBezTo>
                  <a:cubicBezTo>
                    <a:pt x="1584" y="14645"/>
                    <a:pt x="1656" y="11435"/>
                    <a:pt x="1764" y="8954"/>
                  </a:cubicBezTo>
                  <a:cubicBezTo>
                    <a:pt x="1872" y="6473"/>
                    <a:pt x="2016" y="4721"/>
                    <a:pt x="2268" y="4137"/>
                  </a:cubicBezTo>
                  <a:cubicBezTo>
                    <a:pt x="2520" y="3554"/>
                    <a:pt x="2880" y="4137"/>
                    <a:pt x="3096" y="6035"/>
                  </a:cubicBezTo>
                  <a:cubicBezTo>
                    <a:pt x="3312" y="7932"/>
                    <a:pt x="3384" y="11143"/>
                    <a:pt x="3456" y="13478"/>
                  </a:cubicBezTo>
                  <a:cubicBezTo>
                    <a:pt x="3528" y="15813"/>
                    <a:pt x="3600" y="17273"/>
                    <a:pt x="3636" y="17127"/>
                  </a:cubicBezTo>
                  <a:cubicBezTo>
                    <a:pt x="3672" y="16981"/>
                    <a:pt x="3672" y="15229"/>
                    <a:pt x="3852" y="12602"/>
                  </a:cubicBezTo>
                  <a:cubicBezTo>
                    <a:pt x="4032" y="9975"/>
                    <a:pt x="4392" y="6473"/>
                    <a:pt x="4680" y="4137"/>
                  </a:cubicBezTo>
                  <a:cubicBezTo>
                    <a:pt x="4968" y="1802"/>
                    <a:pt x="5184" y="635"/>
                    <a:pt x="5472" y="197"/>
                  </a:cubicBezTo>
                  <a:cubicBezTo>
                    <a:pt x="5760" y="-241"/>
                    <a:pt x="6120" y="51"/>
                    <a:pt x="6372" y="1073"/>
                  </a:cubicBezTo>
                  <a:cubicBezTo>
                    <a:pt x="6624" y="2094"/>
                    <a:pt x="6768" y="3845"/>
                    <a:pt x="6912" y="6181"/>
                  </a:cubicBezTo>
                  <a:cubicBezTo>
                    <a:pt x="7056" y="8516"/>
                    <a:pt x="7200" y="11435"/>
                    <a:pt x="7416" y="13332"/>
                  </a:cubicBezTo>
                  <a:cubicBezTo>
                    <a:pt x="7632" y="15229"/>
                    <a:pt x="7920" y="16105"/>
                    <a:pt x="8136" y="15813"/>
                  </a:cubicBezTo>
                  <a:cubicBezTo>
                    <a:pt x="8352" y="15521"/>
                    <a:pt x="8496" y="14062"/>
                    <a:pt x="8964" y="12602"/>
                  </a:cubicBezTo>
                  <a:cubicBezTo>
                    <a:pt x="9432" y="11143"/>
                    <a:pt x="10224" y="9683"/>
                    <a:pt x="10800" y="8370"/>
                  </a:cubicBezTo>
                  <a:cubicBezTo>
                    <a:pt x="11376" y="7056"/>
                    <a:pt x="11736" y="5889"/>
                    <a:pt x="11952" y="4429"/>
                  </a:cubicBezTo>
                  <a:cubicBezTo>
                    <a:pt x="12168" y="2970"/>
                    <a:pt x="12240" y="1218"/>
                    <a:pt x="12060" y="489"/>
                  </a:cubicBezTo>
                  <a:cubicBezTo>
                    <a:pt x="11880" y="-241"/>
                    <a:pt x="11448" y="51"/>
                    <a:pt x="11052" y="2094"/>
                  </a:cubicBezTo>
                  <a:cubicBezTo>
                    <a:pt x="10656" y="4137"/>
                    <a:pt x="10296" y="7932"/>
                    <a:pt x="10188" y="10559"/>
                  </a:cubicBezTo>
                  <a:cubicBezTo>
                    <a:pt x="10080" y="13186"/>
                    <a:pt x="10224" y="14645"/>
                    <a:pt x="10512" y="15521"/>
                  </a:cubicBezTo>
                  <a:cubicBezTo>
                    <a:pt x="10800" y="16397"/>
                    <a:pt x="11232" y="16689"/>
                    <a:pt x="11988" y="15813"/>
                  </a:cubicBezTo>
                  <a:cubicBezTo>
                    <a:pt x="12744" y="14937"/>
                    <a:pt x="13824" y="12894"/>
                    <a:pt x="14472" y="11289"/>
                  </a:cubicBezTo>
                  <a:cubicBezTo>
                    <a:pt x="15120" y="9683"/>
                    <a:pt x="15336" y="8516"/>
                    <a:pt x="15552" y="7202"/>
                  </a:cubicBezTo>
                  <a:cubicBezTo>
                    <a:pt x="15768" y="5889"/>
                    <a:pt x="15984" y="4429"/>
                    <a:pt x="15876" y="3700"/>
                  </a:cubicBezTo>
                  <a:cubicBezTo>
                    <a:pt x="15768" y="2970"/>
                    <a:pt x="15336" y="2970"/>
                    <a:pt x="15012" y="3700"/>
                  </a:cubicBezTo>
                  <a:cubicBezTo>
                    <a:pt x="14688" y="4429"/>
                    <a:pt x="14472" y="5889"/>
                    <a:pt x="14292" y="7348"/>
                  </a:cubicBezTo>
                  <a:cubicBezTo>
                    <a:pt x="14112" y="8808"/>
                    <a:pt x="13968" y="10267"/>
                    <a:pt x="13932" y="11727"/>
                  </a:cubicBezTo>
                  <a:cubicBezTo>
                    <a:pt x="13896" y="13186"/>
                    <a:pt x="13968" y="14645"/>
                    <a:pt x="14148" y="14937"/>
                  </a:cubicBezTo>
                  <a:cubicBezTo>
                    <a:pt x="14328" y="15229"/>
                    <a:pt x="14616" y="14354"/>
                    <a:pt x="14832" y="13040"/>
                  </a:cubicBezTo>
                  <a:cubicBezTo>
                    <a:pt x="15048" y="11727"/>
                    <a:pt x="15192" y="9975"/>
                    <a:pt x="15300" y="8370"/>
                  </a:cubicBezTo>
                  <a:cubicBezTo>
                    <a:pt x="15408" y="6764"/>
                    <a:pt x="15480" y="5305"/>
                    <a:pt x="15516" y="5451"/>
                  </a:cubicBezTo>
                  <a:cubicBezTo>
                    <a:pt x="15552" y="5597"/>
                    <a:pt x="15552" y="7348"/>
                    <a:pt x="15516" y="8954"/>
                  </a:cubicBezTo>
                  <a:cubicBezTo>
                    <a:pt x="15480" y="10559"/>
                    <a:pt x="15408" y="12018"/>
                    <a:pt x="15408" y="13478"/>
                  </a:cubicBezTo>
                  <a:cubicBezTo>
                    <a:pt x="15408" y="14937"/>
                    <a:pt x="15480" y="16397"/>
                    <a:pt x="15696" y="17127"/>
                  </a:cubicBezTo>
                  <a:cubicBezTo>
                    <a:pt x="15912" y="17856"/>
                    <a:pt x="16272" y="17856"/>
                    <a:pt x="16524" y="17127"/>
                  </a:cubicBezTo>
                  <a:cubicBezTo>
                    <a:pt x="16776" y="16397"/>
                    <a:pt x="16920" y="14937"/>
                    <a:pt x="17028" y="13478"/>
                  </a:cubicBezTo>
                  <a:cubicBezTo>
                    <a:pt x="17136" y="12018"/>
                    <a:pt x="17208" y="10559"/>
                    <a:pt x="17316" y="9100"/>
                  </a:cubicBezTo>
                  <a:cubicBezTo>
                    <a:pt x="17424" y="7640"/>
                    <a:pt x="17568" y="6181"/>
                    <a:pt x="17640" y="6181"/>
                  </a:cubicBezTo>
                  <a:cubicBezTo>
                    <a:pt x="17712" y="6181"/>
                    <a:pt x="17712" y="7640"/>
                    <a:pt x="17712" y="9245"/>
                  </a:cubicBezTo>
                  <a:cubicBezTo>
                    <a:pt x="17712" y="10851"/>
                    <a:pt x="17712" y="12602"/>
                    <a:pt x="17712" y="14500"/>
                  </a:cubicBezTo>
                  <a:cubicBezTo>
                    <a:pt x="17712" y="16397"/>
                    <a:pt x="17712" y="18440"/>
                    <a:pt x="17748" y="18294"/>
                  </a:cubicBezTo>
                  <a:cubicBezTo>
                    <a:pt x="17784" y="18148"/>
                    <a:pt x="17856" y="15813"/>
                    <a:pt x="18072" y="13040"/>
                  </a:cubicBezTo>
                  <a:cubicBezTo>
                    <a:pt x="18288" y="10267"/>
                    <a:pt x="18648" y="7056"/>
                    <a:pt x="19008" y="5159"/>
                  </a:cubicBezTo>
                  <a:cubicBezTo>
                    <a:pt x="19368" y="3262"/>
                    <a:pt x="19728" y="2678"/>
                    <a:pt x="20016" y="3408"/>
                  </a:cubicBezTo>
                  <a:cubicBezTo>
                    <a:pt x="20304" y="4137"/>
                    <a:pt x="20520" y="6181"/>
                    <a:pt x="20772" y="9100"/>
                  </a:cubicBezTo>
                  <a:cubicBezTo>
                    <a:pt x="21024" y="12018"/>
                    <a:pt x="21312" y="15813"/>
                    <a:pt x="21600" y="19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601139" y="1216981"/>
              <a:ext cx="393701" cy="54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1394" y="19595"/>
                    <a:pt x="2787" y="17753"/>
                    <a:pt x="4181" y="15409"/>
                  </a:cubicBezTo>
                  <a:cubicBezTo>
                    <a:pt x="5574" y="13065"/>
                    <a:pt x="6968" y="10218"/>
                    <a:pt x="7781" y="7916"/>
                  </a:cubicBezTo>
                  <a:cubicBezTo>
                    <a:pt x="8594" y="5614"/>
                    <a:pt x="8826" y="3856"/>
                    <a:pt x="9000" y="2516"/>
                  </a:cubicBezTo>
                  <a:cubicBezTo>
                    <a:pt x="9174" y="1177"/>
                    <a:pt x="9290" y="256"/>
                    <a:pt x="9174" y="46"/>
                  </a:cubicBezTo>
                  <a:cubicBezTo>
                    <a:pt x="9058" y="-163"/>
                    <a:pt x="8710" y="339"/>
                    <a:pt x="8187" y="1637"/>
                  </a:cubicBezTo>
                  <a:cubicBezTo>
                    <a:pt x="7665" y="2935"/>
                    <a:pt x="6968" y="5028"/>
                    <a:pt x="6735" y="6911"/>
                  </a:cubicBezTo>
                  <a:cubicBezTo>
                    <a:pt x="6503" y="8795"/>
                    <a:pt x="6735" y="10470"/>
                    <a:pt x="7084" y="11516"/>
                  </a:cubicBezTo>
                  <a:cubicBezTo>
                    <a:pt x="7432" y="12563"/>
                    <a:pt x="7897" y="12981"/>
                    <a:pt x="8419" y="12981"/>
                  </a:cubicBezTo>
                  <a:cubicBezTo>
                    <a:pt x="8942" y="12981"/>
                    <a:pt x="9523" y="12563"/>
                    <a:pt x="10452" y="11390"/>
                  </a:cubicBezTo>
                  <a:cubicBezTo>
                    <a:pt x="11381" y="10218"/>
                    <a:pt x="12658" y="8293"/>
                    <a:pt x="13587" y="6744"/>
                  </a:cubicBezTo>
                  <a:cubicBezTo>
                    <a:pt x="14516" y="5195"/>
                    <a:pt x="15097" y="4023"/>
                    <a:pt x="15503" y="3228"/>
                  </a:cubicBezTo>
                  <a:cubicBezTo>
                    <a:pt x="15910" y="2432"/>
                    <a:pt x="16142" y="2014"/>
                    <a:pt x="16258" y="2056"/>
                  </a:cubicBezTo>
                  <a:cubicBezTo>
                    <a:pt x="16374" y="2097"/>
                    <a:pt x="16374" y="2600"/>
                    <a:pt x="16606" y="3981"/>
                  </a:cubicBezTo>
                  <a:cubicBezTo>
                    <a:pt x="16839" y="5363"/>
                    <a:pt x="17303" y="7623"/>
                    <a:pt x="18174" y="9130"/>
                  </a:cubicBezTo>
                  <a:cubicBezTo>
                    <a:pt x="19045" y="10637"/>
                    <a:pt x="20323" y="11390"/>
                    <a:pt x="21600" y="12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515280" y="1133388"/>
              <a:ext cx="190761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4" fill="norm" stroke="1" extrusionOk="0">
                  <a:moveTo>
                    <a:pt x="21392" y="16758"/>
                  </a:moveTo>
                  <a:cubicBezTo>
                    <a:pt x="18069" y="14180"/>
                    <a:pt x="14746" y="11603"/>
                    <a:pt x="13084" y="8964"/>
                  </a:cubicBezTo>
                  <a:cubicBezTo>
                    <a:pt x="11423" y="6326"/>
                    <a:pt x="11423" y="3626"/>
                    <a:pt x="11897" y="2030"/>
                  </a:cubicBezTo>
                  <a:cubicBezTo>
                    <a:pt x="12372" y="435"/>
                    <a:pt x="13322" y="-56"/>
                    <a:pt x="13915" y="5"/>
                  </a:cubicBezTo>
                  <a:cubicBezTo>
                    <a:pt x="14508" y="67"/>
                    <a:pt x="14746" y="680"/>
                    <a:pt x="14271" y="2460"/>
                  </a:cubicBezTo>
                  <a:cubicBezTo>
                    <a:pt x="13796" y="4239"/>
                    <a:pt x="12610" y="7185"/>
                    <a:pt x="10711" y="10069"/>
                  </a:cubicBezTo>
                  <a:cubicBezTo>
                    <a:pt x="8812" y="12953"/>
                    <a:pt x="6201" y="15776"/>
                    <a:pt x="4065" y="17494"/>
                  </a:cubicBezTo>
                  <a:cubicBezTo>
                    <a:pt x="1928" y="19212"/>
                    <a:pt x="267" y="19826"/>
                    <a:pt x="29" y="20133"/>
                  </a:cubicBezTo>
                  <a:cubicBezTo>
                    <a:pt x="-208" y="20439"/>
                    <a:pt x="979" y="20439"/>
                    <a:pt x="4658" y="20624"/>
                  </a:cubicBezTo>
                  <a:cubicBezTo>
                    <a:pt x="8337" y="20808"/>
                    <a:pt x="14508" y="21176"/>
                    <a:pt x="2068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150539" y="1218068"/>
              <a:ext cx="146051" cy="20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01"/>
                  </a:moveTo>
                  <a:cubicBezTo>
                    <a:pt x="0" y="999"/>
                    <a:pt x="0" y="-103"/>
                    <a:pt x="470" y="7"/>
                  </a:cubicBezTo>
                  <a:cubicBezTo>
                    <a:pt x="939" y="117"/>
                    <a:pt x="1878" y="1440"/>
                    <a:pt x="3130" y="4636"/>
                  </a:cubicBezTo>
                  <a:cubicBezTo>
                    <a:pt x="4383" y="7832"/>
                    <a:pt x="5948" y="12901"/>
                    <a:pt x="7357" y="16207"/>
                  </a:cubicBezTo>
                  <a:cubicBezTo>
                    <a:pt x="8765" y="19513"/>
                    <a:pt x="10017" y="21056"/>
                    <a:pt x="10800" y="21277"/>
                  </a:cubicBezTo>
                  <a:cubicBezTo>
                    <a:pt x="11583" y="21497"/>
                    <a:pt x="11896" y="20395"/>
                    <a:pt x="12209" y="17970"/>
                  </a:cubicBezTo>
                  <a:cubicBezTo>
                    <a:pt x="12522" y="15546"/>
                    <a:pt x="12835" y="11799"/>
                    <a:pt x="13304" y="9264"/>
                  </a:cubicBezTo>
                  <a:cubicBezTo>
                    <a:pt x="13774" y="6730"/>
                    <a:pt x="14400" y="5407"/>
                    <a:pt x="15496" y="5077"/>
                  </a:cubicBezTo>
                  <a:cubicBezTo>
                    <a:pt x="16591" y="4746"/>
                    <a:pt x="18157" y="5407"/>
                    <a:pt x="19252" y="5958"/>
                  </a:cubicBezTo>
                  <a:cubicBezTo>
                    <a:pt x="20348" y="6509"/>
                    <a:pt x="20974" y="6950"/>
                    <a:pt x="21600" y="7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382903" y="1236536"/>
              <a:ext cx="193088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68" fill="norm" stroke="1" extrusionOk="0">
                  <a:moveTo>
                    <a:pt x="6626" y="9932"/>
                  </a:moveTo>
                  <a:cubicBezTo>
                    <a:pt x="6626" y="8320"/>
                    <a:pt x="6626" y="6709"/>
                    <a:pt x="6274" y="4774"/>
                  </a:cubicBezTo>
                  <a:cubicBezTo>
                    <a:pt x="5921" y="2840"/>
                    <a:pt x="5217" y="583"/>
                    <a:pt x="4513" y="100"/>
                  </a:cubicBezTo>
                  <a:cubicBezTo>
                    <a:pt x="3808" y="-384"/>
                    <a:pt x="3104" y="906"/>
                    <a:pt x="2282" y="3646"/>
                  </a:cubicBezTo>
                  <a:cubicBezTo>
                    <a:pt x="1460" y="6386"/>
                    <a:pt x="521" y="10577"/>
                    <a:pt x="169" y="13640"/>
                  </a:cubicBezTo>
                  <a:cubicBezTo>
                    <a:pt x="-183" y="16703"/>
                    <a:pt x="52" y="18637"/>
                    <a:pt x="521" y="18959"/>
                  </a:cubicBezTo>
                  <a:cubicBezTo>
                    <a:pt x="991" y="19282"/>
                    <a:pt x="1695" y="17992"/>
                    <a:pt x="2282" y="16541"/>
                  </a:cubicBezTo>
                  <a:cubicBezTo>
                    <a:pt x="2869" y="15091"/>
                    <a:pt x="3339" y="13479"/>
                    <a:pt x="4395" y="12350"/>
                  </a:cubicBezTo>
                  <a:cubicBezTo>
                    <a:pt x="5452" y="11222"/>
                    <a:pt x="7095" y="10577"/>
                    <a:pt x="8504" y="9932"/>
                  </a:cubicBezTo>
                  <a:cubicBezTo>
                    <a:pt x="9913" y="9288"/>
                    <a:pt x="11087" y="8643"/>
                    <a:pt x="12378" y="9932"/>
                  </a:cubicBezTo>
                  <a:cubicBezTo>
                    <a:pt x="13669" y="11222"/>
                    <a:pt x="15078" y="14446"/>
                    <a:pt x="16134" y="16864"/>
                  </a:cubicBezTo>
                  <a:cubicBezTo>
                    <a:pt x="17191" y="19282"/>
                    <a:pt x="17895" y="20894"/>
                    <a:pt x="17778" y="21055"/>
                  </a:cubicBezTo>
                  <a:cubicBezTo>
                    <a:pt x="17660" y="21216"/>
                    <a:pt x="16721" y="19926"/>
                    <a:pt x="16134" y="17670"/>
                  </a:cubicBezTo>
                  <a:cubicBezTo>
                    <a:pt x="15547" y="15413"/>
                    <a:pt x="15313" y="12189"/>
                    <a:pt x="16252" y="10900"/>
                  </a:cubicBezTo>
                  <a:cubicBezTo>
                    <a:pt x="17191" y="9610"/>
                    <a:pt x="19304" y="10255"/>
                    <a:pt x="21417" y="10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598163" y="1252679"/>
              <a:ext cx="149278" cy="15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55" fill="norm" stroke="1" extrusionOk="0">
                  <a:moveTo>
                    <a:pt x="3157" y="11455"/>
                  </a:moveTo>
                  <a:cubicBezTo>
                    <a:pt x="5557" y="8755"/>
                    <a:pt x="7957" y="6055"/>
                    <a:pt x="9457" y="3955"/>
                  </a:cubicBezTo>
                  <a:cubicBezTo>
                    <a:pt x="10957" y="1855"/>
                    <a:pt x="11557" y="355"/>
                    <a:pt x="10807" y="55"/>
                  </a:cubicBezTo>
                  <a:cubicBezTo>
                    <a:pt x="10057" y="-245"/>
                    <a:pt x="7957" y="655"/>
                    <a:pt x="5857" y="3505"/>
                  </a:cubicBezTo>
                  <a:cubicBezTo>
                    <a:pt x="3757" y="6355"/>
                    <a:pt x="1657" y="11155"/>
                    <a:pt x="607" y="14305"/>
                  </a:cubicBezTo>
                  <a:cubicBezTo>
                    <a:pt x="-443" y="17455"/>
                    <a:pt x="-443" y="18955"/>
                    <a:pt x="3157" y="19855"/>
                  </a:cubicBezTo>
                  <a:cubicBezTo>
                    <a:pt x="6757" y="20755"/>
                    <a:pt x="13957" y="21055"/>
                    <a:pt x="21157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0286579" y="1301750"/>
              <a:ext cx="337161" cy="13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7" fill="norm" stroke="1" extrusionOk="0">
                  <a:moveTo>
                    <a:pt x="4868" y="5982"/>
                  </a:moveTo>
                  <a:cubicBezTo>
                    <a:pt x="4466" y="9969"/>
                    <a:pt x="4063" y="13957"/>
                    <a:pt x="3594" y="16615"/>
                  </a:cubicBezTo>
                  <a:cubicBezTo>
                    <a:pt x="3124" y="19274"/>
                    <a:pt x="2587" y="20603"/>
                    <a:pt x="1984" y="21102"/>
                  </a:cubicBezTo>
                  <a:cubicBezTo>
                    <a:pt x="1380" y="21600"/>
                    <a:pt x="709" y="21268"/>
                    <a:pt x="307" y="19274"/>
                  </a:cubicBezTo>
                  <a:cubicBezTo>
                    <a:pt x="-96" y="17280"/>
                    <a:pt x="-230" y="13625"/>
                    <a:pt x="709" y="10135"/>
                  </a:cubicBezTo>
                  <a:cubicBezTo>
                    <a:pt x="1648" y="6646"/>
                    <a:pt x="3661" y="3323"/>
                    <a:pt x="7283" y="1662"/>
                  </a:cubicBezTo>
                  <a:cubicBezTo>
                    <a:pt x="10905" y="0"/>
                    <a:pt x="16138" y="0"/>
                    <a:pt x="213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617389" y="1093906"/>
              <a:ext cx="133351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193"/>
                  </a:moveTo>
                  <a:cubicBezTo>
                    <a:pt x="0" y="3907"/>
                    <a:pt x="0" y="2622"/>
                    <a:pt x="686" y="1593"/>
                  </a:cubicBezTo>
                  <a:cubicBezTo>
                    <a:pt x="1371" y="564"/>
                    <a:pt x="2743" y="-207"/>
                    <a:pt x="5143" y="50"/>
                  </a:cubicBezTo>
                  <a:cubicBezTo>
                    <a:pt x="7543" y="307"/>
                    <a:pt x="10971" y="1593"/>
                    <a:pt x="12171" y="3393"/>
                  </a:cubicBezTo>
                  <a:cubicBezTo>
                    <a:pt x="13371" y="5193"/>
                    <a:pt x="12343" y="7507"/>
                    <a:pt x="10971" y="9307"/>
                  </a:cubicBezTo>
                  <a:cubicBezTo>
                    <a:pt x="9600" y="11107"/>
                    <a:pt x="7886" y="12393"/>
                    <a:pt x="6514" y="13679"/>
                  </a:cubicBezTo>
                  <a:cubicBezTo>
                    <a:pt x="5143" y="14964"/>
                    <a:pt x="4114" y="16250"/>
                    <a:pt x="4457" y="17150"/>
                  </a:cubicBezTo>
                  <a:cubicBezTo>
                    <a:pt x="4800" y="18050"/>
                    <a:pt x="6514" y="18564"/>
                    <a:pt x="9600" y="19207"/>
                  </a:cubicBezTo>
                  <a:cubicBezTo>
                    <a:pt x="12686" y="19850"/>
                    <a:pt x="17143" y="20622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607250" y="2066837"/>
              <a:ext cx="160548" cy="33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90" fill="norm" stroke="1" extrusionOk="0">
                  <a:moveTo>
                    <a:pt x="20702" y="5542"/>
                  </a:moveTo>
                  <a:cubicBezTo>
                    <a:pt x="20702" y="4175"/>
                    <a:pt x="20702" y="2808"/>
                    <a:pt x="19456" y="1783"/>
                  </a:cubicBezTo>
                  <a:cubicBezTo>
                    <a:pt x="18210" y="757"/>
                    <a:pt x="15718" y="74"/>
                    <a:pt x="13087" y="5"/>
                  </a:cubicBezTo>
                  <a:cubicBezTo>
                    <a:pt x="10456" y="-63"/>
                    <a:pt x="7687" y="484"/>
                    <a:pt x="5194" y="2124"/>
                  </a:cubicBezTo>
                  <a:cubicBezTo>
                    <a:pt x="2702" y="3765"/>
                    <a:pt x="487" y="6499"/>
                    <a:pt x="71" y="8413"/>
                  </a:cubicBezTo>
                  <a:cubicBezTo>
                    <a:pt x="-344" y="10327"/>
                    <a:pt x="1041" y="11421"/>
                    <a:pt x="4364" y="12719"/>
                  </a:cubicBezTo>
                  <a:cubicBezTo>
                    <a:pt x="7687" y="14018"/>
                    <a:pt x="12948" y="15522"/>
                    <a:pt x="15994" y="16547"/>
                  </a:cubicBezTo>
                  <a:cubicBezTo>
                    <a:pt x="19041" y="17572"/>
                    <a:pt x="19871" y="18119"/>
                    <a:pt x="20425" y="18734"/>
                  </a:cubicBezTo>
                  <a:cubicBezTo>
                    <a:pt x="20979" y="19350"/>
                    <a:pt x="21256" y="20033"/>
                    <a:pt x="20702" y="20512"/>
                  </a:cubicBezTo>
                  <a:cubicBezTo>
                    <a:pt x="20148" y="20990"/>
                    <a:pt x="18764" y="21264"/>
                    <a:pt x="17241" y="21400"/>
                  </a:cubicBezTo>
                  <a:cubicBezTo>
                    <a:pt x="15718" y="21537"/>
                    <a:pt x="14056" y="21537"/>
                    <a:pt x="12671" y="21264"/>
                  </a:cubicBezTo>
                  <a:cubicBezTo>
                    <a:pt x="11287" y="20990"/>
                    <a:pt x="10179" y="20443"/>
                    <a:pt x="9071" y="19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854389" y="2324104"/>
              <a:ext cx="85545" cy="1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4" fill="norm" stroke="1" extrusionOk="0">
                  <a:moveTo>
                    <a:pt x="3161" y="6214"/>
                  </a:moveTo>
                  <a:cubicBezTo>
                    <a:pt x="1580" y="7397"/>
                    <a:pt x="0" y="8581"/>
                    <a:pt x="0" y="8581"/>
                  </a:cubicBezTo>
                  <a:cubicBezTo>
                    <a:pt x="0" y="8581"/>
                    <a:pt x="1580" y="7397"/>
                    <a:pt x="2898" y="5918"/>
                  </a:cubicBezTo>
                  <a:cubicBezTo>
                    <a:pt x="4215" y="4438"/>
                    <a:pt x="5268" y="2663"/>
                    <a:pt x="7112" y="1479"/>
                  </a:cubicBezTo>
                  <a:cubicBezTo>
                    <a:pt x="8956" y="296"/>
                    <a:pt x="11590" y="-296"/>
                    <a:pt x="13434" y="148"/>
                  </a:cubicBezTo>
                  <a:cubicBezTo>
                    <a:pt x="15278" y="592"/>
                    <a:pt x="16332" y="2071"/>
                    <a:pt x="17649" y="5030"/>
                  </a:cubicBezTo>
                  <a:cubicBezTo>
                    <a:pt x="18966" y="7989"/>
                    <a:pt x="20546" y="12427"/>
                    <a:pt x="21073" y="15386"/>
                  </a:cubicBezTo>
                  <a:cubicBezTo>
                    <a:pt x="21600" y="18345"/>
                    <a:pt x="21073" y="19825"/>
                    <a:pt x="20546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31836" y="2112777"/>
              <a:ext cx="392254" cy="35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2" fill="norm" stroke="1" extrusionOk="0">
                  <a:moveTo>
                    <a:pt x="1663" y="3156"/>
                  </a:moveTo>
                  <a:cubicBezTo>
                    <a:pt x="1082" y="2647"/>
                    <a:pt x="502" y="2139"/>
                    <a:pt x="211" y="1567"/>
                  </a:cubicBezTo>
                  <a:cubicBezTo>
                    <a:pt x="-79" y="996"/>
                    <a:pt x="-79" y="360"/>
                    <a:pt x="269" y="106"/>
                  </a:cubicBezTo>
                  <a:cubicBezTo>
                    <a:pt x="618" y="-148"/>
                    <a:pt x="1315" y="-21"/>
                    <a:pt x="2882" y="1313"/>
                  </a:cubicBezTo>
                  <a:cubicBezTo>
                    <a:pt x="4450" y="2647"/>
                    <a:pt x="6889" y="5188"/>
                    <a:pt x="9502" y="7857"/>
                  </a:cubicBezTo>
                  <a:cubicBezTo>
                    <a:pt x="12115" y="10525"/>
                    <a:pt x="14902" y="13320"/>
                    <a:pt x="16934" y="15607"/>
                  </a:cubicBezTo>
                  <a:cubicBezTo>
                    <a:pt x="18966" y="17894"/>
                    <a:pt x="20244" y="19673"/>
                    <a:pt x="21521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20889" y="2076450"/>
              <a:ext cx="1587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11"/>
                    <a:pt x="18720" y="222"/>
                    <a:pt x="16848" y="1495"/>
                  </a:cubicBezTo>
                  <a:cubicBezTo>
                    <a:pt x="14976" y="2769"/>
                    <a:pt x="12672" y="5206"/>
                    <a:pt x="9792" y="8031"/>
                  </a:cubicBezTo>
                  <a:cubicBezTo>
                    <a:pt x="6912" y="10855"/>
                    <a:pt x="3456" y="14068"/>
                    <a:pt x="1728" y="16394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51606" y="2358837"/>
              <a:ext cx="112184" cy="12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815" y="1625"/>
                  </a:moveTo>
                  <a:cubicBezTo>
                    <a:pt x="408" y="6936"/>
                    <a:pt x="0" y="12248"/>
                    <a:pt x="0" y="15789"/>
                  </a:cubicBezTo>
                  <a:cubicBezTo>
                    <a:pt x="0" y="19330"/>
                    <a:pt x="408" y="21100"/>
                    <a:pt x="815" y="20923"/>
                  </a:cubicBezTo>
                  <a:cubicBezTo>
                    <a:pt x="1223" y="20746"/>
                    <a:pt x="1630" y="18621"/>
                    <a:pt x="1834" y="15789"/>
                  </a:cubicBezTo>
                  <a:cubicBezTo>
                    <a:pt x="2038" y="12956"/>
                    <a:pt x="2038" y="9415"/>
                    <a:pt x="2242" y="6405"/>
                  </a:cubicBezTo>
                  <a:cubicBezTo>
                    <a:pt x="2445" y="3395"/>
                    <a:pt x="2853" y="916"/>
                    <a:pt x="4075" y="208"/>
                  </a:cubicBezTo>
                  <a:cubicBezTo>
                    <a:pt x="5298" y="-500"/>
                    <a:pt x="7336" y="562"/>
                    <a:pt x="10392" y="3926"/>
                  </a:cubicBezTo>
                  <a:cubicBezTo>
                    <a:pt x="13449" y="7290"/>
                    <a:pt x="17525" y="12956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55789" y="2000250"/>
              <a:ext cx="539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8" y="18400"/>
                    <a:pt x="3896" y="15200"/>
                    <a:pt x="6904" y="12000"/>
                  </a:cubicBezTo>
                  <a:cubicBezTo>
                    <a:pt x="9911" y="8800"/>
                    <a:pt x="13976" y="5600"/>
                    <a:pt x="16602" y="3600"/>
                  </a:cubicBezTo>
                  <a:cubicBezTo>
                    <a:pt x="19228" y="1600"/>
                    <a:pt x="2041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251139" y="2317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242673" y="2400300"/>
              <a:ext cx="205317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2227" y="8640"/>
                  </a:moveTo>
                  <a:cubicBezTo>
                    <a:pt x="1113" y="12960"/>
                    <a:pt x="0" y="17280"/>
                    <a:pt x="0" y="1944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682939" y="2601383"/>
              <a:ext cx="42545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7" y="15552"/>
                    <a:pt x="4513" y="9504"/>
                    <a:pt x="7684" y="5616"/>
                  </a:cubicBezTo>
                  <a:cubicBezTo>
                    <a:pt x="10854" y="1728"/>
                    <a:pt x="14937" y="0"/>
                    <a:pt x="17409" y="0"/>
                  </a:cubicBezTo>
                  <a:cubicBezTo>
                    <a:pt x="19881" y="0"/>
                    <a:pt x="20740" y="1728"/>
                    <a:pt x="21600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859524" y="2736850"/>
              <a:ext cx="18536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613" y="0"/>
                  </a:moveTo>
                  <a:cubicBezTo>
                    <a:pt x="877" y="3771"/>
                    <a:pt x="140" y="7543"/>
                    <a:pt x="18" y="9771"/>
                  </a:cubicBezTo>
                  <a:cubicBezTo>
                    <a:pt x="-105" y="12000"/>
                    <a:pt x="386" y="12686"/>
                    <a:pt x="1736" y="10971"/>
                  </a:cubicBezTo>
                  <a:cubicBezTo>
                    <a:pt x="3086" y="9257"/>
                    <a:pt x="5295" y="5143"/>
                    <a:pt x="7627" y="3086"/>
                  </a:cubicBezTo>
                  <a:cubicBezTo>
                    <a:pt x="9959" y="1029"/>
                    <a:pt x="12413" y="1029"/>
                    <a:pt x="14377" y="3771"/>
                  </a:cubicBezTo>
                  <a:cubicBezTo>
                    <a:pt x="16340" y="6514"/>
                    <a:pt x="17813" y="12000"/>
                    <a:pt x="18918" y="15429"/>
                  </a:cubicBezTo>
                  <a:cubicBezTo>
                    <a:pt x="20022" y="18857"/>
                    <a:pt x="20759" y="20229"/>
                    <a:pt x="214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514789" y="25146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514789" y="26606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619681" y="2222616"/>
              <a:ext cx="279409" cy="37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2" fill="norm" stroke="1" extrusionOk="0">
                  <a:moveTo>
                    <a:pt x="19002" y="3252"/>
                  </a:moveTo>
                  <a:cubicBezTo>
                    <a:pt x="19327" y="2648"/>
                    <a:pt x="19652" y="2045"/>
                    <a:pt x="20058" y="1442"/>
                  </a:cubicBezTo>
                  <a:cubicBezTo>
                    <a:pt x="20464" y="838"/>
                    <a:pt x="20951" y="235"/>
                    <a:pt x="20788" y="54"/>
                  </a:cubicBezTo>
                  <a:cubicBezTo>
                    <a:pt x="20626" y="-127"/>
                    <a:pt x="19814" y="114"/>
                    <a:pt x="16809" y="1321"/>
                  </a:cubicBezTo>
                  <a:cubicBezTo>
                    <a:pt x="13805" y="2528"/>
                    <a:pt x="8608" y="4700"/>
                    <a:pt x="5522" y="6269"/>
                  </a:cubicBezTo>
                  <a:cubicBezTo>
                    <a:pt x="2436" y="7837"/>
                    <a:pt x="1462" y="8803"/>
                    <a:pt x="1381" y="9466"/>
                  </a:cubicBezTo>
                  <a:cubicBezTo>
                    <a:pt x="1300" y="10130"/>
                    <a:pt x="2112" y="10492"/>
                    <a:pt x="3411" y="10733"/>
                  </a:cubicBezTo>
                  <a:cubicBezTo>
                    <a:pt x="4710" y="10975"/>
                    <a:pt x="6497" y="11095"/>
                    <a:pt x="7958" y="11337"/>
                  </a:cubicBezTo>
                  <a:cubicBezTo>
                    <a:pt x="9420" y="11578"/>
                    <a:pt x="10557" y="11940"/>
                    <a:pt x="10963" y="12423"/>
                  </a:cubicBezTo>
                  <a:cubicBezTo>
                    <a:pt x="11369" y="12905"/>
                    <a:pt x="11044" y="13509"/>
                    <a:pt x="9582" y="14414"/>
                  </a:cubicBezTo>
                  <a:cubicBezTo>
                    <a:pt x="8121" y="15319"/>
                    <a:pt x="5522" y="16526"/>
                    <a:pt x="3817" y="17370"/>
                  </a:cubicBezTo>
                  <a:cubicBezTo>
                    <a:pt x="2112" y="18215"/>
                    <a:pt x="1300" y="18698"/>
                    <a:pt x="731" y="19241"/>
                  </a:cubicBezTo>
                  <a:cubicBezTo>
                    <a:pt x="163" y="19784"/>
                    <a:pt x="-162" y="20387"/>
                    <a:pt x="82" y="20809"/>
                  </a:cubicBezTo>
                  <a:cubicBezTo>
                    <a:pt x="325" y="21232"/>
                    <a:pt x="1137" y="21473"/>
                    <a:pt x="3898" y="21413"/>
                  </a:cubicBezTo>
                  <a:cubicBezTo>
                    <a:pt x="6659" y="21352"/>
                    <a:pt x="11369" y="20990"/>
                    <a:pt x="14617" y="20568"/>
                  </a:cubicBezTo>
                  <a:cubicBezTo>
                    <a:pt x="17865" y="20146"/>
                    <a:pt x="19652" y="19663"/>
                    <a:pt x="21438" y="1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019739" y="2292350"/>
              <a:ext cx="2476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2954"/>
                    <a:pt x="8123" y="5908"/>
                    <a:pt x="11723" y="9508"/>
                  </a:cubicBezTo>
                  <a:cubicBezTo>
                    <a:pt x="15323" y="13108"/>
                    <a:pt x="18462" y="17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076889" y="2266950"/>
              <a:ext cx="1968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187" y="1047"/>
                  </a:cubicBezTo>
                  <a:cubicBezTo>
                    <a:pt x="15097" y="2095"/>
                    <a:pt x="12077" y="4189"/>
                    <a:pt x="9058" y="6742"/>
                  </a:cubicBezTo>
                  <a:cubicBezTo>
                    <a:pt x="6039" y="9295"/>
                    <a:pt x="3019" y="12305"/>
                    <a:pt x="1510" y="14858"/>
                  </a:cubicBezTo>
                  <a:cubicBezTo>
                    <a:pt x="0" y="17411"/>
                    <a:pt x="0" y="19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311839" y="24955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318189" y="23368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606989" y="28511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645089" y="27241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759389" y="277495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765739" y="28321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905439" y="2774950"/>
              <a:ext cx="1" cy="152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626039" y="2064694"/>
              <a:ext cx="120651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8020"/>
                  </a:moveTo>
                  <a:cubicBezTo>
                    <a:pt x="0" y="13473"/>
                    <a:pt x="0" y="8926"/>
                    <a:pt x="0" y="7599"/>
                  </a:cubicBezTo>
                  <a:cubicBezTo>
                    <a:pt x="0" y="6273"/>
                    <a:pt x="0" y="8168"/>
                    <a:pt x="189" y="10631"/>
                  </a:cubicBezTo>
                  <a:cubicBezTo>
                    <a:pt x="379" y="13094"/>
                    <a:pt x="758" y="16126"/>
                    <a:pt x="1137" y="16694"/>
                  </a:cubicBezTo>
                  <a:cubicBezTo>
                    <a:pt x="1516" y="17263"/>
                    <a:pt x="1895" y="15368"/>
                    <a:pt x="2653" y="12526"/>
                  </a:cubicBezTo>
                  <a:cubicBezTo>
                    <a:pt x="3411" y="9684"/>
                    <a:pt x="4547" y="5894"/>
                    <a:pt x="6063" y="3431"/>
                  </a:cubicBezTo>
                  <a:cubicBezTo>
                    <a:pt x="7579" y="968"/>
                    <a:pt x="9474" y="-169"/>
                    <a:pt x="11179" y="20"/>
                  </a:cubicBezTo>
                  <a:cubicBezTo>
                    <a:pt x="12884" y="210"/>
                    <a:pt x="14400" y="1726"/>
                    <a:pt x="16105" y="5515"/>
                  </a:cubicBezTo>
                  <a:cubicBezTo>
                    <a:pt x="17811" y="9305"/>
                    <a:pt x="19705" y="15368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605858" y="3099333"/>
              <a:ext cx="921883" cy="7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213" fill="norm" stroke="1" extrusionOk="0">
                  <a:moveTo>
                    <a:pt x="1216" y="20210"/>
                  </a:moveTo>
                  <a:cubicBezTo>
                    <a:pt x="968" y="19593"/>
                    <a:pt x="720" y="18975"/>
                    <a:pt x="472" y="18667"/>
                  </a:cubicBezTo>
                  <a:cubicBezTo>
                    <a:pt x="225" y="18358"/>
                    <a:pt x="-23" y="18358"/>
                    <a:pt x="2" y="18975"/>
                  </a:cubicBezTo>
                  <a:cubicBezTo>
                    <a:pt x="27" y="19593"/>
                    <a:pt x="324" y="20827"/>
                    <a:pt x="1265" y="21135"/>
                  </a:cubicBezTo>
                  <a:cubicBezTo>
                    <a:pt x="2206" y="21444"/>
                    <a:pt x="3792" y="20827"/>
                    <a:pt x="5550" y="19284"/>
                  </a:cubicBezTo>
                  <a:cubicBezTo>
                    <a:pt x="7309" y="17741"/>
                    <a:pt x="9241" y="15273"/>
                    <a:pt x="11248" y="12187"/>
                  </a:cubicBezTo>
                  <a:cubicBezTo>
                    <a:pt x="13254" y="9101"/>
                    <a:pt x="15335" y="5398"/>
                    <a:pt x="16871" y="3238"/>
                  </a:cubicBezTo>
                  <a:cubicBezTo>
                    <a:pt x="18406" y="1078"/>
                    <a:pt x="19397" y="461"/>
                    <a:pt x="20066" y="153"/>
                  </a:cubicBezTo>
                  <a:cubicBezTo>
                    <a:pt x="20735" y="-156"/>
                    <a:pt x="21082" y="-156"/>
                    <a:pt x="21280" y="1695"/>
                  </a:cubicBezTo>
                  <a:cubicBezTo>
                    <a:pt x="21478" y="3547"/>
                    <a:pt x="21527" y="7250"/>
                    <a:pt x="21577" y="1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053191" y="3293058"/>
              <a:ext cx="163399" cy="1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69" fill="norm" stroke="1" extrusionOk="0">
                  <a:moveTo>
                    <a:pt x="1439" y="3484"/>
                  </a:moveTo>
                  <a:cubicBezTo>
                    <a:pt x="608" y="8752"/>
                    <a:pt x="-223" y="14020"/>
                    <a:pt x="54" y="14020"/>
                  </a:cubicBezTo>
                  <a:cubicBezTo>
                    <a:pt x="331" y="14020"/>
                    <a:pt x="1715" y="8752"/>
                    <a:pt x="2962" y="5591"/>
                  </a:cubicBezTo>
                  <a:cubicBezTo>
                    <a:pt x="4208" y="2430"/>
                    <a:pt x="5315" y="1376"/>
                    <a:pt x="6562" y="586"/>
                  </a:cubicBezTo>
                  <a:cubicBezTo>
                    <a:pt x="7808" y="-204"/>
                    <a:pt x="9192" y="-731"/>
                    <a:pt x="11685" y="2693"/>
                  </a:cubicBezTo>
                  <a:cubicBezTo>
                    <a:pt x="14177" y="6118"/>
                    <a:pt x="17777" y="13493"/>
                    <a:pt x="21377" y="2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19339" y="4305300"/>
              <a:ext cx="2784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800"/>
                    <a:pt x="15429" y="9600"/>
                    <a:pt x="18514" y="13200"/>
                  </a:cubicBezTo>
                  <a:cubicBezTo>
                    <a:pt x="21600" y="16800"/>
                    <a:pt x="20057" y="1920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09789" y="4113113"/>
              <a:ext cx="584201" cy="5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4984"/>
                  </a:moveTo>
                  <a:cubicBezTo>
                    <a:pt x="0" y="14442"/>
                    <a:pt x="0" y="13899"/>
                    <a:pt x="822" y="12905"/>
                  </a:cubicBezTo>
                  <a:cubicBezTo>
                    <a:pt x="1643" y="11911"/>
                    <a:pt x="3287" y="10465"/>
                    <a:pt x="5322" y="8703"/>
                  </a:cubicBezTo>
                  <a:cubicBezTo>
                    <a:pt x="7357" y="6940"/>
                    <a:pt x="9783" y="4862"/>
                    <a:pt x="11622" y="3370"/>
                  </a:cubicBezTo>
                  <a:cubicBezTo>
                    <a:pt x="13461" y="1879"/>
                    <a:pt x="14713" y="976"/>
                    <a:pt x="15535" y="478"/>
                  </a:cubicBezTo>
                  <a:cubicBezTo>
                    <a:pt x="16357" y="-19"/>
                    <a:pt x="16748" y="-109"/>
                    <a:pt x="16983" y="117"/>
                  </a:cubicBezTo>
                  <a:cubicBezTo>
                    <a:pt x="17217" y="343"/>
                    <a:pt x="17296" y="885"/>
                    <a:pt x="17257" y="2647"/>
                  </a:cubicBezTo>
                  <a:cubicBezTo>
                    <a:pt x="17217" y="4410"/>
                    <a:pt x="17061" y="7392"/>
                    <a:pt x="16787" y="10465"/>
                  </a:cubicBezTo>
                  <a:cubicBezTo>
                    <a:pt x="16513" y="13538"/>
                    <a:pt x="16122" y="16701"/>
                    <a:pt x="15809" y="18689"/>
                  </a:cubicBezTo>
                  <a:cubicBezTo>
                    <a:pt x="15496" y="20678"/>
                    <a:pt x="15261" y="21491"/>
                    <a:pt x="15143" y="21491"/>
                  </a:cubicBezTo>
                  <a:cubicBezTo>
                    <a:pt x="15026" y="21491"/>
                    <a:pt x="15026" y="20678"/>
                    <a:pt x="15339" y="19548"/>
                  </a:cubicBezTo>
                  <a:cubicBezTo>
                    <a:pt x="15652" y="18418"/>
                    <a:pt x="16278" y="16972"/>
                    <a:pt x="16787" y="16204"/>
                  </a:cubicBezTo>
                  <a:cubicBezTo>
                    <a:pt x="17296" y="15436"/>
                    <a:pt x="17687" y="15345"/>
                    <a:pt x="18078" y="15707"/>
                  </a:cubicBezTo>
                  <a:cubicBezTo>
                    <a:pt x="18470" y="16068"/>
                    <a:pt x="18861" y="16882"/>
                    <a:pt x="19252" y="17740"/>
                  </a:cubicBezTo>
                  <a:cubicBezTo>
                    <a:pt x="19643" y="18599"/>
                    <a:pt x="20035" y="19503"/>
                    <a:pt x="20426" y="20090"/>
                  </a:cubicBezTo>
                  <a:cubicBezTo>
                    <a:pt x="20817" y="20678"/>
                    <a:pt x="21209" y="20949"/>
                    <a:pt x="21600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32089" y="4391849"/>
              <a:ext cx="317501" cy="22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5" fill="norm" stroke="1" extrusionOk="0">
                  <a:moveTo>
                    <a:pt x="0" y="11785"/>
                  </a:moveTo>
                  <a:cubicBezTo>
                    <a:pt x="1872" y="9278"/>
                    <a:pt x="3744" y="6771"/>
                    <a:pt x="4824" y="4939"/>
                  </a:cubicBezTo>
                  <a:cubicBezTo>
                    <a:pt x="5904" y="3107"/>
                    <a:pt x="6192" y="1949"/>
                    <a:pt x="5976" y="1757"/>
                  </a:cubicBezTo>
                  <a:cubicBezTo>
                    <a:pt x="5760" y="1564"/>
                    <a:pt x="5040" y="2335"/>
                    <a:pt x="4032" y="4649"/>
                  </a:cubicBezTo>
                  <a:cubicBezTo>
                    <a:pt x="3024" y="6964"/>
                    <a:pt x="1728" y="10821"/>
                    <a:pt x="1080" y="13617"/>
                  </a:cubicBezTo>
                  <a:cubicBezTo>
                    <a:pt x="432" y="16414"/>
                    <a:pt x="432" y="18149"/>
                    <a:pt x="1224" y="19403"/>
                  </a:cubicBezTo>
                  <a:cubicBezTo>
                    <a:pt x="2016" y="20657"/>
                    <a:pt x="3600" y="21428"/>
                    <a:pt x="5400" y="19982"/>
                  </a:cubicBezTo>
                  <a:cubicBezTo>
                    <a:pt x="7200" y="18535"/>
                    <a:pt x="9216" y="14871"/>
                    <a:pt x="10440" y="12267"/>
                  </a:cubicBezTo>
                  <a:cubicBezTo>
                    <a:pt x="11664" y="9664"/>
                    <a:pt x="12096" y="8121"/>
                    <a:pt x="12312" y="7832"/>
                  </a:cubicBezTo>
                  <a:cubicBezTo>
                    <a:pt x="12528" y="7542"/>
                    <a:pt x="12528" y="8507"/>
                    <a:pt x="12456" y="10049"/>
                  </a:cubicBezTo>
                  <a:cubicBezTo>
                    <a:pt x="12384" y="11592"/>
                    <a:pt x="12240" y="13714"/>
                    <a:pt x="12168" y="15353"/>
                  </a:cubicBezTo>
                  <a:cubicBezTo>
                    <a:pt x="12096" y="16992"/>
                    <a:pt x="12096" y="18149"/>
                    <a:pt x="12096" y="18149"/>
                  </a:cubicBezTo>
                  <a:cubicBezTo>
                    <a:pt x="12096" y="18149"/>
                    <a:pt x="12096" y="16992"/>
                    <a:pt x="12672" y="14099"/>
                  </a:cubicBezTo>
                  <a:cubicBezTo>
                    <a:pt x="13248" y="11207"/>
                    <a:pt x="14400" y="6578"/>
                    <a:pt x="15264" y="3878"/>
                  </a:cubicBezTo>
                  <a:cubicBezTo>
                    <a:pt x="16128" y="1178"/>
                    <a:pt x="16704" y="407"/>
                    <a:pt x="17352" y="117"/>
                  </a:cubicBezTo>
                  <a:cubicBezTo>
                    <a:pt x="18000" y="-172"/>
                    <a:pt x="18720" y="21"/>
                    <a:pt x="19296" y="1274"/>
                  </a:cubicBezTo>
                  <a:cubicBezTo>
                    <a:pt x="19872" y="2528"/>
                    <a:pt x="20304" y="4842"/>
                    <a:pt x="20664" y="7928"/>
                  </a:cubicBezTo>
                  <a:cubicBezTo>
                    <a:pt x="21024" y="11014"/>
                    <a:pt x="21312" y="14871"/>
                    <a:pt x="21600" y="18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600389" y="456565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705289" y="4122893"/>
              <a:ext cx="311151" cy="46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088"/>
                  </a:moveTo>
                  <a:cubicBezTo>
                    <a:pt x="0" y="601"/>
                    <a:pt x="0" y="115"/>
                    <a:pt x="294" y="17"/>
                  </a:cubicBezTo>
                  <a:cubicBezTo>
                    <a:pt x="588" y="-80"/>
                    <a:pt x="1176" y="212"/>
                    <a:pt x="2571" y="1525"/>
                  </a:cubicBezTo>
                  <a:cubicBezTo>
                    <a:pt x="3967" y="2839"/>
                    <a:pt x="6171" y="5174"/>
                    <a:pt x="8669" y="7996"/>
                  </a:cubicBezTo>
                  <a:cubicBezTo>
                    <a:pt x="11167" y="10817"/>
                    <a:pt x="13959" y="14125"/>
                    <a:pt x="16163" y="16461"/>
                  </a:cubicBezTo>
                  <a:cubicBezTo>
                    <a:pt x="18367" y="18796"/>
                    <a:pt x="19984" y="20158"/>
                    <a:pt x="2160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724339" y="4147255"/>
              <a:ext cx="381001" cy="41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89"/>
                  </a:moveTo>
                  <a:cubicBezTo>
                    <a:pt x="21000" y="72"/>
                    <a:pt x="20400" y="-145"/>
                    <a:pt x="19440" y="126"/>
                  </a:cubicBezTo>
                  <a:cubicBezTo>
                    <a:pt x="18480" y="398"/>
                    <a:pt x="17160" y="1158"/>
                    <a:pt x="15360" y="2948"/>
                  </a:cubicBezTo>
                  <a:cubicBezTo>
                    <a:pt x="13560" y="4739"/>
                    <a:pt x="11280" y="7562"/>
                    <a:pt x="8820" y="10438"/>
                  </a:cubicBezTo>
                  <a:cubicBezTo>
                    <a:pt x="6360" y="13314"/>
                    <a:pt x="3720" y="16245"/>
                    <a:pt x="2220" y="17982"/>
                  </a:cubicBezTo>
                  <a:cubicBezTo>
                    <a:pt x="720" y="19718"/>
                    <a:pt x="360" y="20261"/>
                    <a:pt x="180" y="20641"/>
                  </a:cubicBezTo>
                  <a:cubicBezTo>
                    <a:pt x="0" y="21021"/>
                    <a:pt x="0" y="21238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093434" y="4519478"/>
              <a:ext cx="153723" cy="11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81" fill="norm" stroke="1" extrusionOk="0">
                  <a:moveTo>
                    <a:pt x="4268" y="308"/>
                  </a:moveTo>
                  <a:cubicBezTo>
                    <a:pt x="3393" y="5992"/>
                    <a:pt x="2517" y="11676"/>
                    <a:pt x="1787" y="15466"/>
                  </a:cubicBezTo>
                  <a:cubicBezTo>
                    <a:pt x="1058" y="19255"/>
                    <a:pt x="474" y="21150"/>
                    <a:pt x="182" y="20582"/>
                  </a:cubicBezTo>
                  <a:cubicBezTo>
                    <a:pt x="-110" y="20013"/>
                    <a:pt x="-110" y="16982"/>
                    <a:pt x="620" y="13571"/>
                  </a:cubicBezTo>
                  <a:cubicBezTo>
                    <a:pt x="1349" y="10161"/>
                    <a:pt x="2809" y="6371"/>
                    <a:pt x="5436" y="3718"/>
                  </a:cubicBezTo>
                  <a:cubicBezTo>
                    <a:pt x="8063" y="1066"/>
                    <a:pt x="11858" y="-450"/>
                    <a:pt x="14776" y="118"/>
                  </a:cubicBezTo>
                  <a:cubicBezTo>
                    <a:pt x="17695" y="687"/>
                    <a:pt x="19739" y="3339"/>
                    <a:pt x="20614" y="6939"/>
                  </a:cubicBezTo>
                  <a:cubicBezTo>
                    <a:pt x="21490" y="10539"/>
                    <a:pt x="21198" y="15087"/>
                    <a:pt x="20906" y="19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564238" y="3892550"/>
              <a:ext cx="610952" cy="4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85" fill="norm" stroke="1" extrusionOk="0">
                  <a:moveTo>
                    <a:pt x="1165" y="0"/>
                  </a:moveTo>
                  <a:cubicBezTo>
                    <a:pt x="793" y="1800"/>
                    <a:pt x="420" y="3600"/>
                    <a:pt x="197" y="7200"/>
                  </a:cubicBezTo>
                  <a:cubicBezTo>
                    <a:pt x="-27" y="10800"/>
                    <a:pt x="-101" y="16200"/>
                    <a:pt x="197" y="18900"/>
                  </a:cubicBezTo>
                  <a:cubicBezTo>
                    <a:pt x="495" y="21600"/>
                    <a:pt x="1165" y="21600"/>
                    <a:pt x="2841" y="19350"/>
                  </a:cubicBezTo>
                  <a:cubicBezTo>
                    <a:pt x="4517" y="17100"/>
                    <a:pt x="7198" y="12600"/>
                    <a:pt x="10215" y="9450"/>
                  </a:cubicBezTo>
                  <a:cubicBezTo>
                    <a:pt x="13231" y="6300"/>
                    <a:pt x="16583" y="4500"/>
                    <a:pt x="18520" y="4050"/>
                  </a:cubicBezTo>
                  <a:cubicBezTo>
                    <a:pt x="20456" y="3600"/>
                    <a:pt x="20978" y="4500"/>
                    <a:pt x="21499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906436" y="4388213"/>
              <a:ext cx="1821454" cy="8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060" fill="norm" stroke="1" extrusionOk="0">
                  <a:moveTo>
                    <a:pt x="289" y="4890"/>
                  </a:moveTo>
                  <a:cubicBezTo>
                    <a:pt x="139" y="4890"/>
                    <a:pt x="-12" y="4890"/>
                    <a:pt x="1" y="5167"/>
                  </a:cubicBezTo>
                  <a:cubicBezTo>
                    <a:pt x="13" y="5443"/>
                    <a:pt x="189" y="5997"/>
                    <a:pt x="690" y="5720"/>
                  </a:cubicBezTo>
                  <a:cubicBezTo>
                    <a:pt x="1192" y="5443"/>
                    <a:pt x="2020" y="4336"/>
                    <a:pt x="2898" y="3228"/>
                  </a:cubicBezTo>
                  <a:cubicBezTo>
                    <a:pt x="3776" y="2120"/>
                    <a:pt x="4704" y="1013"/>
                    <a:pt x="5595" y="459"/>
                  </a:cubicBezTo>
                  <a:cubicBezTo>
                    <a:pt x="6486" y="-95"/>
                    <a:pt x="7339" y="-95"/>
                    <a:pt x="8279" y="182"/>
                  </a:cubicBezTo>
                  <a:cubicBezTo>
                    <a:pt x="9220" y="459"/>
                    <a:pt x="10249" y="1013"/>
                    <a:pt x="11240" y="2120"/>
                  </a:cubicBezTo>
                  <a:cubicBezTo>
                    <a:pt x="12231" y="3228"/>
                    <a:pt x="13184" y="4890"/>
                    <a:pt x="14200" y="7105"/>
                  </a:cubicBezTo>
                  <a:cubicBezTo>
                    <a:pt x="15216" y="9320"/>
                    <a:pt x="16295" y="12090"/>
                    <a:pt x="17286" y="14859"/>
                  </a:cubicBezTo>
                  <a:cubicBezTo>
                    <a:pt x="18277" y="17628"/>
                    <a:pt x="19180" y="20397"/>
                    <a:pt x="19882" y="20951"/>
                  </a:cubicBezTo>
                  <a:cubicBezTo>
                    <a:pt x="20585" y="21505"/>
                    <a:pt x="21086" y="19843"/>
                    <a:pt x="21588" y="18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492939" y="4300651"/>
              <a:ext cx="114772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93" fill="norm" stroke="1" extrusionOk="0">
                  <a:moveTo>
                    <a:pt x="12505" y="2293"/>
                  </a:moveTo>
                  <a:cubicBezTo>
                    <a:pt x="10611" y="2026"/>
                    <a:pt x="8716" y="1760"/>
                    <a:pt x="6253" y="1360"/>
                  </a:cubicBezTo>
                  <a:cubicBezTo>
                    <a:pt x="3789" y="960"/>
                    <a:pt x="758" y="426"/>
                    <a:pt x="758" y="160"/>
                  </a:cubicBezTo>
                  <a:cubicBezTo>
                    <a:pt x="758" y="-107"/>
                    <a:pt x="3789" y="-107"/>
                    <a:pt x="7958" y="693"/>
                  </a:cubicBezTo>
                  <a:cubicBezTo>
                    <a:pt x="12126" y="1493"/>
                    <a:pt x="17432" y="3093"/>
                    <a:pt x="19516" y="5493"/>
                  </a:cubicBezTo>
                  <a:cubicBezTo>
                    <a:pt x="21600" y="7893"/>
                    <a:pt x="20463" y="11093"/>
                    <a:pt x="16674" y="13893"/>
                  </a:cubicBezTo>
                  <a:cubicBezTo>
                    <a:pt x="12884" y="16693"/>
                    <a:pt x="6442" y="1909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077616" y="4010776"/>
              <a:ext cx="183424" cy="2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5" fill="norm" stroke="1" extrusionOk="0">
                  <a:moveTo>
                    <a:pt x="2894" y="7287"/>
                  </a:moveTo>
                  <a:cubicBezTo>
                    <a:pt x="1901" y="9102"/>
                    <a:pt x="908" y="10917"/>
                    <a:pt x="412" y="12642"/>
                  </a:cubicBezTo>
                  <a:cubicBezTo>
                    <a:pt x="-85" y="14366"/>
                    <a:pt x="-85" y="16000"/>
                    <a:pt x="163" y="16272"/>
                  </a:cubicBezTo>
                  <a:cubicBezTo>
                    <a:pt x="412" y="16544"/>
                    <a:pt x="908" y="15455"/>
                    <a:pt x="2274" y="12914"/>
                  </a:cubicBezTo>
                  <a:cubicBezTo>
                    <a:pt x="3639" y="10373"/>
                    <a:pt x="5874" y="6379"/>
                    <a:pt x="7860" y="3838"/>
                  </a:cubicBezTo>
                  <a:cubicBezTo>
                    <a:pt x="9846" y="1297"/>
                    <a:pt x="11584" y="208"/>
                    <a:pt x="12825" y="27"/>
                  </a:cubicBezTo>
                  <a:cubicBezTo>
                    <a:pt x="14067" y="-155"/>
                    <a:pt x="14812" y="571"/>
                    <a:pt x="15929" y="3203"/>
                  </a:cubicBezTo>
                  <a:cubicBezTo>
                    <a:pt x="17046" y="5835"/>
                    <a:pt x="18536" y="10373"/>
                    <a:pt x="19529" y="13731"/>
                  </a:cubicBezTo>
                  <a:cubicBezTo>
                    <a:pt x="20522" y="17089"/>
                    <a:pt x="21018" y="19267"/>
                    <a:pt x="21515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366545" y="4155016"/>
              <a:ext cx="33899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55" y="21600"/>
                  </a:moveTo>
                  <a:cubicBezTo>
                    <a:pt x="21" y="15247"/>
                    <a:pt x="-113" y="8894"/>
                    <a:pt x="155" y="5082"/>
                  </a:cubicBezTo>
                  <a:cubicBezTo>
                    <a:pt x="424" y="1271"/>
                    <a:pt x="1094" y="0"/>
                    <a:pt x="3174" y="0"/>
                  </a:cubicBezTo>
                  <a:cubicBezTo>
                    <a:pt x="5253" y="0"/>
                    <a:pt x="8742" y="1271"/>
                    <a:pt x="12029" y="3176"/>
                  </a:cubicBezTo>
                  <a:cubicBezTo>
                    <a:pt x="15316" y="5082"/>
                    <a:pt x="18401" y="7624"/>
                    <a:pt x="21487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610289" y="4095750"/>
              <a:ext cx="7963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3240" y="0"/>
                  </a:moveTo>
                  <a:cubicBezTo>
                    <a:pt x="8640" y="1490"/>
                    <a:pt x="14040" y="2979"/>
                    <a:pt x="17280" y="5090"/>
                  </a:cubicBezTo>
                  <a:cubicBezTo>
                    <a:pt x="20520" y="7200"/>
                    <a:pt x="21600" y="9931"/>
                    <a:pt x="18360" y="12786"/>
                  </a:cubicBezTo>
                  <a:cubicBezTo>
                    <a:pt x="15120" y="15641"/>
                    <a:pt x="756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849897" y="4127500"/>
              <a:ext cx="297022" cy="12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4" fill="norm" stroke="1" extrusionOk="0">
                  <a:moveTo>
                    <a:pt x="16093" y="1045"/>
                  </a:moveTo>
                  <a:cubicBezTo>
                    <a:pt x="13051" y="5574"/>
                    <a:pt x="10009" y="10103"/>
                    <a:pt x="7727" y="12890"/>
                  </a:cubicBezTo>
                  <a:cubicBezTo>
                    <a:pt x="5445" y="15677"/>
                    <a:pt x="3924" y="16723"/>
                    <a:pt x="2631" y="15852"/>
                  </a:cubicBezTo>
                  <a:cubicBezTo>
                    <a:pt x="1338" y="14981"/>
                    <a:pt x="273" y="12194"/>
                    <a:pt x="45" y="9058"/>
                  </a:cubicBezTo>
                  <a:cubicBezTo>
                    <a:pt x="-183" y="5923"/>
                    <a:pt x="425" y="2439"/>
                    <a:pt x="2327" y="1219"/>
                  </a:cubicBezTo>
                  <a:cubicBezTo>
                    <a:pt x="4228" y="0"/>
                    <a:pt x="7423" y="1045"/>
                    <a:pt x="9780" y="4181"/>
                  </a:cubicBezTo>
                  <a:cubicBezTo>
                    <a:pt x="12138" y="7316"/>
                    <a:pt x="13659" y="12542"/>
                    <a:pt x="14724" y="15852"/>
                  </a:cubicBezTo>
                  <a:cubicBezTo>
                    <a:pt x="15789" y="19161"/>
                    <a:pt x="16397" y="20555"/>
                    <a:pt x="17082" y="21077"/>
                  </a:cubicBezTo>
                  <a:cubicBezTo>
                    <a:pt x="17766" y="21600"/>
                    <a:pt x="18527" y="21252"/>
                    <a:pt x="19440" y="18639"/>
                  </a:cubicBezTo>
                  <a:cubicBezTo>
                    <a:pt x="20352" y="16026"/>
                    <a:pt x="21417" y="11148"/>
                    <a:pt x="21341" y="7142"/>
                  </a:cubicBezTo>
                  <a:cubicBezTo>
                    <a:pt x="21265" y="3135"/>
                    <a:pt x="20048" y="0"/>
                    <a:pt x="17918" y="0"/>
                  </a:cubicBezTo>
                  <a:cubicBezTo>
                    <a:pt x="15789" y="0"/>
                    <a:pt x="12747" y="3135"/>
                    <a:pt x="9704" y="6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173479" y="4151795"/>
              <a:ext cx="341547" cy="41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3" fill="norm" stroke="1" extrusionOk="0">
                  <a:moveTo>
                    <a:pt x="1531" y="9926"/>
                  </a:moveTo>
                  <a:cubicBezTo>
                    <a:pt x="1398" y="12886"/>
                    <a:pt x="1264" y="15846"/>
                    <a:pt x="998" y="17765"/>
                  </a:cubicBezTo>
                  <a:cubicBezTo>
                    <a:pt x="731" y="19684"/>
                    <a:pt x="331" y="20561"/>
                    <a:pt x="131" y="20726"/>
                  </a:cubicBezTo>
                  <a:cubicBezTo>
                    <a:pt x="-69" y="20890"/>
                    <a:pt x="-69" y="20342"/>
                    <a:pt x="331" y="18259"/>
                  </a:cubicBezTo>
                  <a:cubicBezTo>
                    <a:pt x="731" y="16175"/>
                    <a:pt x="1531" y="12557"/>
                    <a:pt x="2131" y="9542"/>
                  </a:cubicBezTo>
                  <a:cubicBezTo>
                    <a:pt x="2731" y="6527"/>
                    <a:pt x="3131" y="4114"/>
                    <a:pt x="3531" y="2470"/>
                  </a:cubicBezTo>
                  <a:cubicBezTo>
                    <a:pt x="3931" y="825"/>
                    <a:pt x="4331" y="-52"/>
                    <a:pt x="4798" y="3"/>
                  </a:cubicBezTo>
                  <a:cubicBezTo>
                    <a:pt x="5264" y="58"/>
                    <a:pt x="5798" y="1044"/>
                    <a:pt x="6664" y="3128"/>
                  </a:cubicBezTo>
                  <a:cubicBezTo>
                    <a:pt x="7531" y="5211"/>
                    <a:pt x="8731" y="8391"/>
                    <a:pt x="9664" y="11351"/>
                  </a:cubicBezTo>
                  <a:cubicBezTo>
                    <a:pt x="10598" y="14311"/>
                    <a:pt x="11264" y="17053"/>
                    <a:pt x="11798" y="18752"/>
                  </a:cubicBezTo>
                  <a:cubicBezTo>
                    <a:pt x="12331" y="20452"/>
                    <a:pt x="12731" y="21109"/>
                    <a:pt x="13264" y="21329"/>
                  </a:cubicBezTo>
                  <a:cubicBezTo>
                    <a:pt x="13798" y="21548"/>
                    <a:pt x="14464" y="21329"/>
                    <a:pt x="15398" y="20068"/>
                  </a:cubicBezTo>
                  <a:cubicBezTo>
                    <a:pt x="16331" y="18807"/>
                    <a:pt x="17531" y="16504"/>
                    <a:pt x="18531" y="13708"/>
                  </a:cubicBezTo>
                  <a:cubicBezTo>
                    <a:pt x="19531" y="10912"/>
                    <a:pt x="20331" y="7623"/>
                    <a:pt x="20798" y="5704"/>
                  </a:cubicBezTo>
                  <a:cubicBezTo>
                    <a:pt x="21264" y="3786"/>
                    <a:pt x="21398" y="3237"/>
                    <a:pt x="21464" y="2689"/>
                  </a:cubicBezTo>
                  <a:cubicBezTo>
                    <a:pt x="21531" y="2141"/>
                    <a:pt x="21531" y="1593"/>
                    <a:pt x="21464" y="1757"/>
                  </a:cubicBezTo>
                  <a:cubicBezTo>
                    <a:pt x="21398" y="1922"/>
                    <a:pt x="21264" y="2799"/>
                    <a:pt x="21131" y="3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571190" y="4427541"/>
              <a:ext cx="92362" cy="17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0733" fill="norm" stroke="1" extrusionOk="0">
                  <a:moveTo>
                    <a:pt x="11301" y="10986"/>
                  </a:moveTo>
                  <a:cubicBezTo>
                    <a:pt x="13139" y="10241"/>
                    <a:pt x="14978" y="9496"/>
                    <a:pt x="16126" y="8503"/>
                  </a:cubicBezTo>
                  <a:cubicBezTo>
                    <a:pt x="17275" y="7510"/>
                    <a:pt x="17735" y="6268"/>
                    <a:pt x="17965" y="4655"/>
                  </a:cubicBezTo>
                  <a:cubicBezTo>
                    <a:pt x="18195" y="3041"/>
                    <a:pt x="18195" y="1055"/>
                    <a:pt x="17046" y="310"/>
                  </a:cubicBezTo>
                  <a:cubicBezTo>
                    <a:pt x="15897" y="-435"/>
                    <a:pt x="13599" y="62"/>
                    <a:pt x="10382" y="2917"/>
                  </a:cubicBezTo>
                  <a:cubicBezTo>
                    <a:pt x="7165" y="5772"/>
                    <a:pt x="3029" y="10986"/>
                    <a:pt x="1190" y="14337"/>
                  </a:cubicBezTo>
                  <a:cubicBezTo>
                    <a:pt x="-648" y="17689"/>
                    <a:pt x="-188" y="19179"/>
                    <a:pt x="1420" y="20048"/>
                  </a:cubicBezTo>
                  <a:cubicBezTo>
                    <a:pt x="3029" y="20917"/>
                    <a:pt x="5786" y="21165"/>
                    <a:pt x="9463" y="19551"/>
                  </a:cubicBezTo>
                  <a:cubicBezTo>
                    <a:pt x="13139" y="17937"/>
                    <a:pt x="17735" y="14462"/>
                    <a:pt x="19343" y="11482"/>
                  </a:cubicBezTo>
                  <a:cubicBezTo>
                    <a:pt x="20952" y="8503"/>
                    <a:pt x="19573" y="6020"/>
                    <a:pt x="17735" y="4655"/>
                  </a:cubicBezTo>
                  <a:cubicBezTo>
                    <a:pt x="15897" y="3289"/>
                    <a:pt x="13599" y="3041"/>
                    <a:pt x="11301" y="2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674039" y="4356100"/>
              <a:ext cx="228601" cy="25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7624"/>
                  </a:moveTo>
                  <a:cubicBezTo>
                    <a:pt x="600" y="6897"/>
                    <a:pt x="1200" y="6171"/>
                    <a:pt x="2000" y="5990"/>
                  </a:cubicBezTo>
                  <a:cubicBezTo>
                    <a:pt x="2800" y="5808"/>
                    <a:pt x="3800" y="6171"/>
                    <a:pt x="5200" y="7533"/>
                  </a:cubicBezTo>
                  <a:cubicBezTo>
                    <a:pt x="6600" y="8894"/>
                    <a:pt x="8400" y="11254"/>
                    <a:pt x="9500" y="13341"/>
                  </a:cubicBezTo>
                  <a:cubicBezTo>
                    <a:pt x="10600" y="15429"/>
                    <a:pt x="11000" y="17244"/>
                    <a:pt x="11000" y="18696"/>
                  </a:cubicBezTo>
                  <a:cubicBezTo>
                    <a:pt x="11000" y="20148"/>
                    <a:pt x="10600" y="21237"/>
                    <a:pt x="9900" y="21418"/>
                  </a:cubicBezTo>
                  <a:cubicBezTo>
                    <a:pt x="9200" y="21600"/>
                    <a:pt x="8200" y="20874"/>
                    <a:pt x="7500" y="18877"/>
                  </a:cubicBezTo>
                  <a:cubicBezTo>
                    <a:pt x="6800" y="16881"/>
                    <a:pt x="6400" y="13613"/>
                    <a:pt x="7600" y="10346"/>
                  </a:cubicBezTo>
                  <a:cubicBezTo>
                    <a:pt x="8800" y="7079"/>
                    <a:pt x="11600" y="3812"/>
                    <a:pt x="14200" y="2087"/>
                  </a:cubicBezTo>
                  <a:cubicBezTo>
                    <a:pt x="16800" y="363"/>
                    <a:pt x="19200" y="1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081431" y="4186639"/>
              <a:ext cx="164109" cy="50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15" fill="norm" stroke="1" extrusionOk="0">
                  <a:moveTo>
                    <a:pt x="21198" y="2345"/>
                  </a:moveTo>
                  <a:cubicBezTo>
                    <a:pt x="21198" y="1895"/>
                    <a:pt x="21198" y="1445"/>
                    <a:pt x="20788" y="1040"/>
                  </a:cubicBezTo>
                  <a:cubicBezTo>
                    <a:pt x="20378" y="635"/>
                    <a:pt x="19557" y="275"/>
                    <a:pt x="18327" y="95"/>
                  </a:cubicBezTo>
                  <a:cubicBezTo>
                    <a:pt x="17097" y="-85"/>
                    <a:pt x="15456" y="-85"/>
                    <a:pt x="13132" y="770"/>
                  </a:cubicBezTo>
                  <a:cubicBezTo>
                    <a:pt x="10808" y="1625"/>
                    <a:pt x="7801" y="3335"/>
                    <a:pt x="5340" y="5495"/>
                  </a:cubicBezTo>
                  <a:cubicBezTo>
                    <a:pt x="2879" y="7655"/>
                    <a:pt x="965" y="10265"/>
                    <a:pt x="282" y="12830"/>
                  </a:cubicBezTo>
                  <a:cubicBezTo>
                    <a:pt x="-402" y="15395"/>
                    <a:pt x="145" y="17915"/>
                    <a:pt x="2059" y="19355"/>
                  </a:cubicBezTo>
                  <a:cubicBezTo>
                    <a:pt x="3973" y="20795"/>
                    <a:pt x="7254" y="21155"/>
                    <a:pt x="10535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251889" y="4362269"/>
              <a:ext cx="330201" cy="26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692" y="19743"/>
                    <a:pt x="1385" y="18042"/>
                    <a:pt x="2423" y="15321"/>
                  </a:cubicBezTo>
                  <a:cubicBezTo>
                    <a:pt x="3462" y="12600"/>
                    <a:pt x="4846" y="8858"/>
                    <a:pt x="5608" y="6562"/>
                  </a:cubicBezTo>
                  <a:cubicBezTo>
                    <a:pt x="6369" y="4266"/>
                    <a:pt x="6508" y="3416"/>
                    <a:pt x="6646" y="2310"/>
                  </a:cubicBezTo>
                  <a:cubicBezTo>
                    <a:pt x="6785" y="1205"/>
                    <a:pt x="6923" y="-156"/>
                    <a:pt x="6646" y="14"/>
                  </a:cubicBezTo>
                  <a:cubicBezTo>
                    <a:pt x="6369" y="184"/>
                    <a:pt x="5677" y="1885"/>
                    <a:pt x="5192" y="4776"/>
                  </a:cubicBezTo>
                  <a:cubicBezTo>
                    <a:pt x="4708" y="7668"/>
                    <a:pt x="4431" y="11750"/>
                    <a:pt x="4500" y="14216"/>
                  </a:cubicBezTo>
                  <a:cubicBezTo>
                    <a:pt x="4569" y="16682"/>
                    <a:pt x="4985" y="17532"/>
                    <a:pt x="5608" y="17957"/>
                  </a:cubicBezTo>
                  <a:cubicBezTo>
                    <a:pt x="6231" y="18383"/>
                    <a:pt x="7062" y="18383"/>
                    <a:pt x="8654" y="17192"/>
                  </a:cubicBezTo>
                  <a:cubicBezTo>
                    <a:pt x="10246" y="16001"/>
                    <a:pt x="12600" y="13620"/>
                    <a:pt x="14192" y="11494"/>
                  </a:cubicBezTo>
                  <a:cubicBezTo>
                    <a:pt x="15785" y="9368"/>
                    <a:pt x="16615" y="7498"/>
                    <a:pt x="17100" y="5882"/>
                  </a:cubicBezTo>
                  <a:cubicBezTo>
                    <a:pt x="17585" y="4266"/>
                    <a:pt x="17723" y="2905"/>
                    <a:pt x="17654" y="2650"/>
                  </a:cubicBezTo>
                  <a:cubicBezTo>
                    <a:pt x="17585" y="2395"/>
                    <a:pt x="17308" y="3246"/>
                    <a:pt x="17169" y="5457"/>
                  </a:cubicBezTo>
                  <a:cubicBezTo>
                    <a:pt x="17031" y="7668"/>
                    <a:pt x="17031" y="11239"/>
                    <a:pt x="17792" y="13705"/>
                  </a:cubicBezTo>
                  <a:cubicBezTo>
                    <a:pt x="18554" y="16172"/>
                    <a:pt x="20077" y="17532"/>
                    <a:pt x="21600" y="18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651939" y="4572000"/>
              <a:ext cx="69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075071" y="4434416"/>
              <a:ext cx="421420" cy="16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3019" y="3780"/>
                  </a:moveTo>
                  <a:cubicBezTo>
                    <a:pt x="3449" y="2970"/>
                    <a:pt x="3879" y="2160"/>
                    <a:pt x="4147" y="2835"/>
                  </a:cubicBezTo>
                  <a:cubicBezTo>
                    <a:pt x="4416" y="3510"/>
                    <a:pt x="4523" y="5670"/>
                    <a:pt x="4577" y="8370"/>
                  </a:cubicBezTo>
                  <a:cubicBezTo>
                    <a:pt x="4631" y="11070"/>
                    <a:pt x="4631" y="14310"/>
                    <a:pt x="4255" y="16875"/>
                  </a:cubicBezTo>
                  <a:cubicBezTo>
                    <a:pt x="3879" y="19440"/>
                    <a:pt x="3126" y="21330"/>
                    <a:pt x="2267" y="21465"/>
                  </a:cubicBezTo>
                  <a:cubicBezTo>
                    <a:pt x="1407" y="21600"/>
                    <a:pt x="440" y="19980"/>
                    <a:pt x="117" y="16470"/>
                  </a:cubicBezTo>
                  <a:cubicBezTo>
                    <a:pt x="-205" y="12960"/>
                    <a:pt x="117" y="7560"/>
                    <a:pt x="1299" y="4320"/>
                  </a:cubicBezTo>
                  <a:cubicBezTo>
                    <a:pt x="2482" y="1080"/>
                    <a:pt x="4523" y="0"/>
                    <a:pt x="7694" y="0"/>
                  </a:cubicBezTo>
                  <a:cubicBezTo>
                    <a:pt x="10864" y="0"/>
                    <a:pt x="15162" y="1080"/>
                    <a:pt x="17634" y="1620"/>
                  </a:cubicBezTo>
                  <a:cubicBezTo>
                    <a:pt x="20105" y="2160"/>
                    <a:pt x="20750" y="2160"/>
                    <a:pt x="21395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532145" y="4199466"/>
              <a:ext cx="205645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55" y="4154"/>
                  </a:moveTo>
                  <a:cubicBezTo>
                    <a:pt x="34" y="2908"/>
                    <a:pt x="-186" y="1662"/>
                    <a:pt x="255" y="935"/>
                  </a:cubicBezTo>
                  <a:cubicBezTo>
                    <a:pt x="696" y="208"/>
                    <a:pt x="1798" y="0"/>
                    <a:pt x="2900" y="0"/>
                  </a:cubicBezTo>
                  <a:cubicBezTo>
                    <a:pt x="4002" y="0"/>
                    <a:pt x="5104" y="208"/>
                    <a:pt x="5985" y="1454"/>
                  </a:cubicBezTo>
                  <a:cubicBezTo>
                    <a:pt x="6867" y="2700"/>
                    <a:pt x="7528" y="4985"/>
                    <a:pt x="6867" y="7269"/>
                  </a:cubicBezTo>
                  <a:cubicBezTo>
                    <a:pt x="6206" y="9554"/>
                    <a:pt x="4222" y="11838"/>
                    <a:pt x="3010" y="13604"/>
                  </a:cubicBezTo>
                  <a:cubicBezTo>
                    <a:pt x="1798" y="15369"/>
                    <a:pt x="1357" y="16615"/>
                    <a:pt x="1687" y="17446"/>
                  </a:cubicBezTo>
                  <a:cubicBezTo>
                    <a:pt x="2018" y="18277"/>
                    <a:pt x="3120" y="18692"/>
                    <a:pt x="6536" y="19315"/>
                  </a:cubicBezTo>
                  <a:cubicBezTo>
                    <a:pt x="9953" y="19938"/>
                    <a:pt x="15683" y="20769"/>
                    <a:pt x="214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039289" y="4648926"/>
              <a:ext cx="6032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107" y="17382"/>
                    <a:pt x="6215" y="13782"/>
                    <a:pt x="9246" y="10182"/>
                  </a:cubicBezTo>
                  <a:cubicBezTo>
                    <a:pt x="12278" y="6582"/>
                    <a:pt x="15234" y="2982"/>
                    <a:pt x="17204" y="1182"/>
                  </a:cubicBezTo>
                  <a:cubicBezTo>
                    <a:pt x="19175" y="-618"/>
                    <a:pt x="20160" y="-618"/>
                    <a:pt x="20728" y="2982"/>
                  </a:cubicBezTo>
                  <a:cubicBezTo>
                    <a:pt x="21297" y="6582"/>
                    <a:pt x="21448" y="1378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375839" y="4800600"/>
              <a:ext cx="184151" cy="13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1490" y="0"/>
                  </a:moveTo>
                  <a:cubicBezTo>
                    <a:pt x="1490" y="5803"/>
                    <a:pt x="1490" y="11606"/>
                    <a:pt x="1117" y="15475"/>
                  </a:cubicBezTo>
                  <a:cubicBezTo>
                    <a:pt x="745" y="19344"/>
                    <a:pt x="0" y="21278"/>
                    <a:pt x="0" y="20956"/>
                  </a:cubicBezTo>
                  <a:cubicBezTo>
                    <a:pt x="0" y="20633"/>
                    <a:pt x="745" y="18054"/>
                    <a:pt x="2359" y="14347"/>
                  </a:cubicBezTo>
                  <a:cubicBezTo>
                    <a:pt x="3972" y="10639"/>
                    <a:pt x="6455" y="5803"/>
                    <a:pt x="8317" y="3063"/>
                  </a:cubicBezTo>
                  <a:cubicBezTo>
                    <a:pt x="10179" y="323"/>
                    <a:pt x="11421" y="-322"/>
                    <a:pt x="12910" y="484"/>
                  </a:cubicBezTo>
                  <a:cubicBezTo>
                    <a:pt x="14400" y="1290"/>
                    <a:pt x="16138" y="3547"/>
                    <a:pt x="17628" y="7093"/>
                  </a:cubicBezTo>
                  <a:cubicBezTo>
                    <a:pt x="19117" y="10639"/>
                    <a:pt x="20359" y="15475"/>
                    <a:pt x="21600" y="20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915589" y="4267200"/>
              <a:ext cx="198067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7053" y="0"/>
                  </a:moveTo>
                  <a:cubicBezTo>
                    <a:pt x="18644" y="2422"/>
                    <a:pt x="20236" y="4844"/>
                    <a:pt x="20918" y="7135"/>
                  </a:cubicBezTo>
                  <a:cubicBezTo>
                    <a:pt x="21600" y="9425"/>
                    <a:pt x="21373" y="11585"/>
                    <a:pt x="19667" y="13615"/>
                  </a:cubicBezTo>
                  <a:cubicBezTo>
                    <a:pt x="17962" y="15644"/>
                    <a:pt x="14779" y="17542"/>
                    <a:pt x="11255" y="18851"/>
                  </a:cubicBezTo>
                  <a:cubicBezTo>
                    <a:pt x="7731" y="20160"/>
                    <a:pt x="3865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197477" y="2396631"/>
              <a:ext cx="235514" cy="57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3" fill="norm" stroke="1" extrusionOk="0">
                  <a:moveTo>
                    <a:pt x="629" y="8177"/>
                  </a:moveTo>
                  <a:cubicBezTo>
                    <a:pt x="244" y="7389"/>
                    <a:pt x="-142" y="6601"/>
                    <a:pt x="51" y="6522"/>
                  </a:cubicBezTo>
                  <a:cubicBezTo>
                    <a:pt x="244" y="6443"/>
                    <a:pt x="1015" y="7074"/>
                    <a:pt x="2076" y="8769"/>
                  </a:cubicBezTo>
                  <a:cubicBezTo>
                    <a:pt x="3137" y="10464"/>
                    <a:pt x="4487" y="13223"/>
                    <a:pt x="5644" y="15351"/>
                  </a:cubicBezTo>
                  <a:cubicBezTo>
                    <a:pt x="6801" y="17480"/>
                    <a:pt x="7765" y="18977"/>
                    <a:pt x="8537" y="19963"/>
                  </a:cubicBezTo>
                  <a:cubicBezTo>
                    <a:pt x="9308" y="20948"/>
                    <a:pt x="9887" y="21421"/>
                    <a:pt x="10272" y="21461"/>
                  </a:cubicBezTo>
                  <a:cubicBezTo>
                    <a:pt x="10658" y="21500"/>
                    <a:pt x="10851" y="21106"/>
                    <a:pt x="11237" y="19411"/>
                  </a:cubicBezTo>
                  <a:cubicBezTo>
                    <a:pt x="11622" y="17716"/>
                    <a:pt x="12201" y="14720"/>
                    <a:pt x="13262" y="11882"/>
                  </a:cubicBezTo>
                  <a:cubicBezTo>
                    <a:pt x="14322" y="9045"/>
                    <a:pt x="15865" y="6364"/>
                    <a:pt x="16926" y="4669"/>
                  </a:cubicBezTo>
                  <a:cubicBezTo>
                    <a:pt x="17987" y="2974"/>
                    <a:pt x="18565" y="2265"/>
                    <a:pt x="18951" y="1555"/>
                  </a:cubicBezTo>
                  <a:cubicBezTo>
                    <a:pt x="19337" y="846"/>
                    <a:pt x="19529" y="136"/>
                    <a:pt x="19626" y="18"/>
                  </a:cubicBezTo>
                  <a:cubicBezTo>
                    <a:pt x="19722" y="-100"/>
                    <a:pt x="19722" y="373"/>
                    <a:pt x="20012" y="846"/>
                  </a:cubicBezTo>
                  <a:cubicBezTo>
                    <a:pt x="20301" y="1319"/>
                    <a:pt x="20879" y="1792"/>
                    <a:pt x="21458" y="2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441225" y="2680213"/>
              <a:ext cx="201315" cy="17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55" fill="norm" stroke="1" extrusionOk="0">
                  <a:moveTo>
                    <a:pt x="19375" y="9306"/>
                  </a:moveTo>
                  <a:cubicBezTo>
                    <a:pt x="19375" y="7744"/>
                    <a:pt x="19375" y="6183"/>
                    <a:pt x="17687" y="4361"/>
                  </a:cubicBezTo>
                  <a:cubicBezTo>
                    <a:pt x="16000" y="2540"/>
                    <a:pt x="12625" y="458"/>
                    <a:pt x="9813" y="67"/>
                  </a:cubicBezTo>
                  <a:cubicBezTo>
                    <a:pt x="7000" y="-323"/>
                    <a:pt x="4750" y="978"/>
                    <a:pt x="2950" y="4361"/>
                  </a:cubicBezTo>
                  <a:cubicBezTo>
                    <a:pt x="1150" y="7744"/>
                    <a:pt x="-200" y="13210"/>
                    <a:pt x="25" y="16593"/>
                  </a:cubicBezTo>
                  <a:cubicBezTo>
                    <a:pt x="250" y="19976"/>
                    <a:pt x="2050" y="21277"/>
                    <a:pt x="4750" y="21147"/>
                  </a:cubicBezTo>
                  <a:cubicBezTo>
                    <a:pt x="7450" y="21017"/>
                    <a:pt x="11050" y="19455"/>
                    <a:pt x="13975" y="17504"/>
                  </a:cubicBezTo>
                  <a:cubicBezTo>
                    <a:pt x="16900" y="15552"/>
                    <a:pt x="19150" y="13210"/>
                    <a:pt x="21400" y="10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642539" y="2658909"/>
              <a:ext cx="260351" cy="23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7680"/>
                  </a:moveTo>
                  <a:cubicBezTo>
                    <a:pt x="0" y="6330"/>
                    <a:pt x="0" y="4980"/>
                    <a:pt x="527" y="4209"/>
                  </a:cubicBezTo>
                  <a:cubicBezTo>
                    <a:pt x="1054" y="3437"/>
                    <a:pt x="2107" y="3244"/>
                    <a:pt x="4039" y="4305"/>
                  </a:cubicBezTo>
                  <a:cubicBezTo>
                    <a:pt x="5971" y="5366"/>
                    <a:pt x="8780" y="7680"/>
                    <a:pt x="10624" y="9802"/>
                  </a:cubicBezTo>
                  <a:cubicBezTo>
                    <a:pt x="12468" y="11923"/>
                    <a:pt x="13346" y="13852"/>
                    <a:pt x="13873" y="15684"/>
                  </a:cubicBezTo>
                  <a:cubicBezTo>
                    <a:pt x="14400" y="17516"/>
                    <a:pt x="14576" y="19252"/>
                    <a:pt x="14224" y="20216"/>
                  </a:cubicBezTo>
                  <a:cubicBezTo>
                    <a:pt x="13873" y="21180"/>
                    <a:pt x="12995" y="21373"/>
                    <a:pt x="12117" y="20505"/>
                  </a:cubicBezTo>
                  <a:cubicBezTo>
                    <a:pt x="11239" y="19637"/>
                    <a:pt x="10361" y="17709"/>
                    <a:pt x="10185" y="14623"/>
                  </a:cubicBezTo>
                  <a:cubicBezTo>
                    <a:pt x="10010" y="11537"/>
                    <a:pt x="10537" y="7294"/>
                    <a:pt x="12117" y="4498"/>
                  </a:cubicBezTo>
                  <a:cubicBezTo>
                    <a:pt x="13698" y="1702"/>
                    <a:pt x="16332" y="352"/>
                    <a:pt x="18088" y="62"/>
                  </a:cubicBezTo>
                  <a:cubicBezTo>
                    <a:pt x="19844" y="-227"/>
                    <a:pt x="20722" y="544"/>
                    <a:pt x="21600" y="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559989" y="2704836"/>
              <a:ext cx="114301" cy="21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3171"/>
                  </a:moveTo>
                  <a:cubicBezTo>
                    <a:pt x="1200" y="1703"/>
                    <a:pt x="2400" y="235"/>
                    <a:pt x="3000" y="26"/>
                  </a:cubicBezTo>
                  <a:cubicBezTo>
                    <a:pt x="3600" y="-184"/>
                    <a:pt x="3600" y="865"/>
                    <a:pt x="3000" y="3276"/>
                  </a:cubicBezTo>
                  <a:cubicBezTo>
                    <a:pt x="2400" y="5688"/>
                    <a:pt x="1200" y="9463"/>
                    <a:pt x="1600" y="12608"/>
                  </a:cubicBezTo>
                  <a:cubicBezTo>
                    <a:pt x="2000" y="15754"/>
                    <a:pt x="4000" y="18270"/>
                    <a:pt x="7600" y="19633"/>
                  </a:cubicBezTo>
                  <a:cubicBezTo>
                    <a:pt x="11200" y="20997"/>
                    <a:pt x="16400" y="21206"/>
                    <a:pt x="2160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049565" y="2423773"/>
              <a:ext cx="316875" cy="50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48" fill="norm" stroke="1" extrusionOk="0">
                  <a:moveTo>
                    <a:pt x="21135" y="2501"/>
                  </a:moveTo>
                  <a:cubicBezTo>
                    <a:pt x="21135" y="2053"/>
                    <a:pt x="21135" y="1605"/>
                    <a:pt x="20711" y="1157"/>
                  </a:cubicBezTo>
                  <a:cubicBezTo>
                    <a:pt x="20288" y="709"/>
                    <a:pt x="19441" y="261"/>
                    <a:pt x="18100" y="81"/>
                  </a:cubicBezTo>
                  <a:cubicBezTo>
                    <a:pt x="16759" y="-98"/>
                    <a:pt x="14923" y="-8"/>
                    <a:pt x="12735" y="619"/>
                  </a:cubicBezTo>
                  <a:cubicBezTo>
                    <a:pt x="10547" y="1246"/>
                    <a:pt x="8006" y="2412"/>
                    <a:pt x="5606" y="4428"/>
                  </a:cubicBezTo>
                  <a:cubicBezTo>
                    <a:pt x="3206" y="6445"/>
                    <a:pt x="947" y="9313"/>
                    <a:pt x="241" y="11957"/>
                  </a:cubicBezTo>
                  <a:cubicBezTo>
                    <a:pt x="-465" y="14601"/>
                    <a:pt x="382" y="17021"/>
                    <a:pt x="2782" y="18634"/>
                  </a:cubicBezTo>
                  <a:cubicBezTo>
                    <a:pt x="5182" y="20247"/>
                    <a:pt x="9135" y="21054"/>
                    <a:pt x="12453" y="21278"/>
                  </a:cubicBezTo>
                  <a:cubicBezTo>
                    <a:pt x="15770" y="21502"/>
                    <a:pt x="18453" y="21143"/>
                    <a:pt x="21135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9417239" y="2609850"/>
              <a:ext cx="279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27" y="576"/>
                    <a:pt x="4255" y="1152"/>
                    <a:pt x="7118" y="3096"/>
                  </a:cubicBezTo>
                  <a:cubicBezTo>
                    <a:pt x="9982" y="5040"/>
                    <a:pt x="13582" y="8352"/>
                    <a:pt x="16118" y="11664"/>
                  </a:cubicBezTo>
                  <a:cubicBezTo>
                    <a:pt x="18655" y="14976"/>
                    <a:pt x="20127" y="182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482393" y="2572455"/>
              <a:ext cx="252347" cy="41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5" fill="norm" stroke="1" extrusionOk="0">
                  <a:moveTo>
                    <a:pt x="21282" y="289"/>
                  </a:moveTo>
                  <a:cubicBezTo>
                    <a:pt x="20389" y="72"/>
                    <a:pt x="19497" y="-145"/>
                    <a:pt x="18337" y="126"/>
                  </a:cubicBezTo>
                  <a:cubicBezTo>
                    <a:pt x="17176" y="398"/>
                    <a:pt x="15748" y="1158"/>
                    <a:pt x="13517" y="2677"/>
                  </a:cubicBezTo>
                  <a:cubicBezTo>
                    <a:pt x="11285" y="4197"/>
                    <a:pt x="8251" y="6476"/>
                    <a:pt x="5751" y="9461"/>
                  </a:cubicBezTo>
                  <a:cubicBezTo>
                    <a:pt x="3252" y="12446"/>
                    <a:pt x="1289" y="16136"/>
                    <a:pt x="485" y="18253"/>
                  </a:cubicBezTo>
                  <a:cubicBezTo>
                    <a:pt x="-318" y="20370"/>
                    <a:pt x="39" y="20912"/>
                    <a:pt x="396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9712245" y="2847886"/>
              <a:ext cx="11339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66" fill="norm" stroke="1" extrusionOk="0">
                  <a:moveTo>
                    <a:pt x="4174" y="2201"/>
                  </a:moveTo>
                  <a:cubicBezTo>
                    <a:pt x="2996" y="5704"/>
                    <a:pt x="1818" y="9207"/>
                    <a:pt x="1032" y="11688"/>
                  </a:cubicBezTo>
                  <a:cubicBezTo>
                    <a:pt x="247" y="14169"/>
                    <a:pt x="-146" y="15628"/>
                    <a:pt x="50" y="15482"/>
                  </a:cubicBezTo>
                  <a:cubicBezTo>
                    <a:pt x="247" y="15336"/>
                    <a:pt x="1032" y="13585"/>
                    <a:pt x="2603" y="11104"/>
                  </a:cubicBezTo>
                  <a:cubicBezTo>
                    <a:pt x="4174" y="8623"/>
                    <a:pt x="6530" y="5412"/>
                    <a:pt x="8298" y="3223"/>
                  </a:cubicBezTo>
                  <a:cubicBezTo>
                    <a:pt x="10065" y="1034"/>
                    <a:pt x="11243" y="-134"/>
                    <a:pt x="13403" y="12"/>
                  </a:cubicBezTo>
                  <a:cubicBezTo>
                    <a:pt x="15563" y="158"/>
                    <a:pt x="18705" y="1617"/>
                    <a:pt x="20079" y="5412"/>
                  </a:cubicBezTo>
                  <a:cubicBezTo>
                    <a:pt x="21454" y="9207"/>
                    <a:pt x="21061" y="15336"/>
                    <a:pt x="2066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9404539" y="2506787"/>
              <a:ext cx="368301" cy="5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3" fill="norm" stroke="1" extrusionOk="0">
                  <a:moveTo>
                    <a:pt x="0" y="10544"/>
                  </a:moveTo>
                  <a:cubicBezTo>
                    <a:pt x="372" y="7221"/>
                    <a:pt x="745" y="3898"/>
                    <a:pt x="2172" y="1821"/>
                  </a:cubicBezTo>
                  <a:cubicBezTo>
                    <a:pt x="3600" y="-256"/>
                    <a:pt x="6083" y="-1087"/>
                    <a:pt x="9497" y="2236"/>
                  </a:cubicBezTo>
                  <a:cubicBezTo>
                    <a:pt x="12910" y="5559"/>
                    <a:pt x="17255" y="13036"/>
                    <a:pt x="21600" y="20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9918889" y="2462303"/>
              <a:ext cx="205994" cy="53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3" fill="norm" stroke="1" extrusionOk="0">
                  <a:moveTo>
                    <a:pt x="0" y="61"/>
                  </a:moveTo>
                  <a:cubicBezTo>
                    <a:pt x="1080" y="-25"/>
                    <a:pt x="2160" y="-110"/>
                    <a:pt x="4428" y="488"/>
                  </a:cubicBezTo>
                  <a:cubicBezTo>
                    <a:pt x="6696" y="1085"/>
                    <a:pt x="10152" y="2366"/>
                    <a:pt x="13500" y="4244"/>
                  </a:cubicBezTo>
                  <a:cubicBezTo>
                    <a:pt x="16848" y="6122"/>
                    <a:pt x="20088" y="8598"/>
                    <a:pt x="20844" y="11032"/>
                  </a:cubicBezTo>
                  <a:cubicBezTo>
                    <a:pt x="21600" y="13465"/>
                    <a:pt x="19872" y="15855"/>
                    <a:pt x="16848" y="17605"/>
                  </a:cubicBezTo>
                  <a:cubicBezTo>
                    <a:pt x="13824" y="19356"/>
                    <a:pt x="9504" y="20465"/>
                    <a:pt x="6696" y="20978"/>
                  </a:cubicBezTo>
                  <a:cubicBezTo>
                    <a:pt x="3888" y="21490"/>
                    <a:pt x="2592" y="21405"/>
                    <a:pt x="1296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268139" y="2715354"/>
              <a:ext cx="2095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64" y="4868"/>
                    <a:pt x="8727" y="-1303"/>
                    <a:pt x="12327" y="240"/>
                  </a:cubicBezTo>
                  <a:cubicBezTo>
                    <a:pt x="15927" y="1783"/>
                    <a:pt x="1876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388789" y="28194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0864618" y="2654300"/>
              <a:ext cx="400473" cy="19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0" fill="norm" stroke="1" extrusionOk="0">
                  <a:moveTo>
                    <a:pt x="4410" y="6139"/>
                  </a:moveTo>
                  <a:cubicBezTo>
                    <a:pt x="4297" y="9549"/>
                    <a:pt x="4185" y="12960"/>
                    <a:pt x="3791" y="15575"/>
                  </a:cubicBezTo>
                  <a:cubicBezTo>
                    <a:pt x="3397" y="18189"/>
                    <a:pt x="2722" y="20008"/>
                    <a:pt x="2104" y="20804"/>
                  </a:cubicBezTo>
                  <a:cubicBezTo>
                    <a:pt x="1485" y="21600"/>
                    <a:pt x="922" y="21373"/>
                    <a:pt x="472" y="19781"/>
                  </a:cubicBezTo>
                  <a:cubicBezTo>
                    <a:pt x="22" y="18189"/>
                    <a:pt x="-315" y="15234"/>
                    <a:pt x="472" y="12392"/>
                  </a:cubicBezTo>
                  <a:cubicBezTo>
                    <a:pt x="1260" y="9549"/>
                    <a:pt x="3172" y="6821"/>
                    <a:pt x="6154" y="5116"/>
                  </a:cubicBezTo>
                  <a:cubicBezTo>
                    <a:pt x="9135" y="3411"/>
                    <a:pt x="13185" y="2728"/>
                    <a:pt x="15885" y="2046"/>
                  </a:cubicBezTo>
                  <a:cubicBezTo>
                    <a:pt x="18585" y="1364"/>
                    <a:pt x="19935" y="682"/>
                    <a:pt x="212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1284139" y="2444798"/>
              <a:ext cx="228601" cy="21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916"/>
                  </a:moveTo>
                  <a:cubicBezTo>
                    <a:pt x="600" y="4819"/>
                    <a:pt x="1200" y="2722"/>
                    <a:pt x="2000" y="1464"/>
                  </a:cubicBezTo>
                  <a:cubicBezTo>
                    <a:pt x="2800" y="205"/>
                    <a:pt x="3800" y="-214"/>
                    <a:pt x="5100" y="101"/>
                  </a:cubicBezTo>
                  <a:cubicBezTo>
                    <a:pt x="6400" y="415"/>
                    <a:pt x="8000" y="1464"/>
                    <a:pt x="8500" y="3666"/>
                  </a:cubicBezTo>
                  <a:cubicBezTo>
                    <a:pt x="9000" y="5868"/>
                    <a:pt x="8400" y="9223"/>
                    <a:pt x="7300" y="11425"/>
                  </a:cubicBezTo>
                  <a:cubicBezTo>
                    <a:pt x="6200" y="13627"/>
                    <a:pt x="4600" y="14675"/>
                    <a:pt x="3300" y="15409"/>
                  </a:cubicBezTo>
                  <a:cubicBezTo>
                    <a:pt x="2000" y="16143"/>
                    <a:pt x="1000" y="16563"/>
                    <a:pt x="1000" y="16877"/>
                  </a:cubicBezTo>
                  <a:cubicBezTo>
                    <a:pt x="1000" y="17192"/>
                    <a:pt x="2000" y="17402"/>
                    <a:pt x="5600" y="18136"/>
                  </a:cubicBezTo>
                  <a:cubicBezTo>
                    <a:pt x="9200" y="18869"/>
                    <a:pt x="15400" y="20128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757089" y="3015034"/>
              <a:ext cx="603251" cy="11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1288" y="18291"/>
                    <a:pt x="2577" y="15149"/>
                    <a:pt x="4434" y="11811"/>
                  </a:cubicBezTo>
                  <a:cubicBezTo>
                    <a:pt x="6291" y="8473"/>
                    <a:pt x="8716" y="4938"/>
                    <a:pt x="11368" y="2778"/>
                  </a:cubicBezTo>
                  <a:cubicBezTo>
                    <a:pt x="14021" y="618"/>
                    <a:pt x="16901" y="-167"/>
                    <a:pt x="18644" y="29"/>
                  </a:cubicBezTo>
                  <a:cubicBezTo>
                    <a:pt x="20387" y="226"/>
                    <a:pt x="20994" y="1404"/>
                    <a:pt x="21600" y="2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0987806" y="3219190"/>
              <a:ext cx="158222" cy="20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1" fill="norm" stroke="1" extrusionOk="0">
                  <a:moveTo>
                    <a:pt x="4832" y="6507"/>
                  </a:moveTo>
                  <a:cubicBezTo>
                    <a:pt x="3695" y="7155"/>
                    <a:pt x="2558" y="7803"/>
                    <a:pt x="1847" y="8883"/>
                  </a:cubicBezTo>
                  <a:cubicBezTo>
                    <a:pt x="1137" y="9963"/>
                    <a:pt x="853" y="11475"/>
                    <a:pt x="568" y="12771"/>
                  </a:cubicBezTo>
                  <a:cubicBezTo>
                    <a:pt x="284" y="14067"/>
                    <a:pt x="0" y="15147"/>
                    <a:pt x="0" y="15147"/>
                  </a:cubicBezTo>
                  <a:cubicBezTo>
                    <a:pt x="0" y="15147"/>
                    <a:pt x="284" y="14067"/>
                    <a:pt x="1705" y="11907"/>
                  </a:cubicBezTo>
                  <a:cubicBezTo>
                    <a:pt x="3126" y="9747"/>
                    <a:pt x="5684" y="6507"/>
                    <a:pt x="7958" y="4131"/>
                  </a:cubicBezTo>
                  <a:cubicBezTo>
                    <a:pt x="10232" y="1755"/>
                    <a:pt x="12221" y="243"/>
                    <a:pt x="14495" y="27"/>
                  </a:cubicBezTo>
                  <a:cubicBezTo>
                    <a:pt x="16768" y="-189"/>
                    <a:pt x="19326" y="891"/>
                    <a:pt x="20463" y="4131"/>
                  </a:cubicBezTo>
                  <a:cubicBezTo>
                    <a:pt x="21600" y="7371"/>
                    <a:pt x="21316" y="12771"/>
                    <a:pt x="20747" y="16011"/>
                  </a:cubicBezTo>
                  <a:cubicBezTo>
                    <a:pt x="20179" y="19251"/>
                    <a:pt x="19326" y="20331"/>
                    <a:pt x="18474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730939" y="5162550"/>
              <a:ext cx="38101" cy="135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009"/>
                    <a:pt x="2400" y="2019"/>
                    <a:pt x="3000" y="3264"/>
                  </a:cubicBezTo>
                  <a:cubicBezTo>
                    <a:pt x="3600" y="4508"/>
                    <a:pt x="3600" y="5989"/>
                    <a:pt x="3600" y="7436"/>
                  </a:cubicBezTo>
                  <a:cubicBezTo>
                    <a:pt x="3600" y="8882"/>
                    <a:pt x="3600" y="10295"/>
                    <a:pt x="3600" y="11641"/>
                  </a:cubicBezTo>
                  <a:cubicBezTo>
                    <a:pt x="3600" y="12987"/>
                    <a:pt x="3600" y="14265"/>
                    <a:pt x="4200" y="15527"/>
                  </a:cubicBezTo>
                  <a:cubicBezTo>
                    <a:pt x="4800" y="16789"/>
                    <a:pt x="6000" y="18034"/>
                    <a:pt x="9000" y="19043"/>
                  </a:cubicBezTo>
                  <a:cubicBezTo>
                    <a:pt x="12000" y="20052"/>
                    <a:pt x="16800" y="208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280089" y="6242050"/>
              <a:ext cx="4330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" y="20160"/>
                    <a:pt x="697" y="18720"/>
                    <a:pt x="1066" y="17424"/>
                  </a:cubicBezTo>
                  <a:cubicBezTo>
                    <a:pt x="1436" y="16128"/>
                    <a:pt x="1826" y="14976"/>
                    <a:pt x="2228" y="13824"/>
                  </a:cubicBezTo>
                  <a:cubicBezTo>
                    <a:pt x="2629" y="12672"/>
                    <a:pt x="3040" y="11520"/>
                    <a:pt x="3399" y="10512"/>
                  </a:cubicBezTo>
                  <a:cubicBezTo>
                    <a:pt x="3758" y="9504"/>
                    <a:pt x="4065" y="8640"/>
                    <a:pt x="4423" y="7776"/>
                  </a:cubicBezTo>
                  <a:cubicBezTo>
                    <a:pt x="4782" y="6912"/>
                    <a:pt x="5194" y="6048"/>
                    <a:pt x="5627" y="5328"/>
                  </a:cubicBezTo>
                  <a:cubicBezTo>
                    <a:pt x="6060" y="4608"/>
                    <a:pt x="6514" y="4032"/>
                    <a:pt x="6852" y="3600"/>
                  </a:cubicBezTo>
                  <a:cubicBezTo>
                    <a:pt x="7189" y="3168"/>
                    <a:pt x="7411" y="2880"/>
                    <a:pt x="7643" y="2736"/>
                  </a:cubicBezTo>
                  <a:cubicBezTo>
                    <a:pt x="7876" y="2592"/>
                    <a:pt x="8118" y="2592"/>
                    <a:pt x="8382" y="2448"/>
                  </a:cubicBezTo>
                  <a:cubicBezTo>
                    <a:pt x="8646" y="2304"/>
                    <a:pt x="8931" y="2016"/>
                    <a:pt x="9179" y="1872"/>
                  </a:cubicBezTo>
                  <a:cubicBezTo>
                    <a:pt x="9428" y="1728"/>
                    <a:pt x="9639" y="1728"/>
                    <a:pt x="9882" y="1584"/>
                  </a:cubicBezTo>
                  <a:cubicBezTo>
                    <a:pt x="10124" y="1440"/>
                    <a:pt x="10399" y="1152"/>
                    <a:pt x="10679" y="1008"/>
                  </a:cubicBezTo>
                  <a:cubicBezTo>
                    <a:pt x="10958" y="864"/>
                    <a:pt x="11243" y="864"/>
                    <a:pt x="11613" y="864"/>
                  </a:cubicBezTo>
                  <a:cubicBezTo>
                    <a:pt x="11982" y="864"/>
                    <a:pt x="12436" y="864"/>
                    <a:pt x="12790" y="720"/>
                  </a:cubicBezTo>
                  <a:cubicBezTo>
                    <a:pt x="13144" y="576"/>
                    <a:pt x="13397" y="288"/>
                    <a:pt x="13751" y="144"/>
                  </a:cubicBezTo>
                  <a:cubicBezTo>
                    <a:pt x="14104" y="0"/>
                    <a:pt x="14558" y="0"/>
                    <a:pt x="14975" y="0"/>
                  </a:cubicBezTo>
                  <a:cubicBezTo>
                    <a:pt x="15392" y="0"/>
                    <a:pt x="15772" y="0"/>
                    <a:pt x="16158" y="144"/>
                  </a:cubicBezTo>
                  <a:cubicBezTo>
                    <a:pt x="16543" y="288"/>
                    <a:pt x="16934" y="576"/>
                    <a:pt x="17282" y="720"/>
                  </a:cubicBezTo>
                  <a:cubicBezTo>
                    <a:pt x="17630" y="864"/>
                    <a:pt x="17937" y="864"/>
                    <a:pt x="18290" y="864"/>
                  </a:cubicBezTo>
                  <a:cubicBezTo>
                    <a:pt x="18644" y="864"/>
                    <a:pt x="19045" y="864"/>
                    <a:pt x="19478" y="864"/>
                  </a:cubicBezTo>
                  <a:cubicBezTo>
                    <a:pt x="19911" y="864"/>
                    <a:pt x="20375" y="864"/>
                    <a:pt x="20734" y="720"/>
                  </a:cubicBezTo>
                  <a:cubicBezTo>
                    <a:pt x="21093" y="576"/>
                    <a:pt x="21347" y="2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928096" y="6602118"/>
              <a:ext cx="301445" cy="2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58" fill="norm" stroke="1" extrusionOk="0">
                  <a:moveTo>
                    <a:pt x="212" y="3138"/>
                  </a:moveTo>
                  <a:cubicBezTo>
                    <a:pt x="62" y="2141"/>
                    <a:pt x="-88" y="1144"/>
                    <a:pt x="212" y="563"/>
                  </a:cubicBezTo>
                  <a:cubicBezTo>
                    <a:pt x="512" y="-19"/>
                    <a:pt x="1262" y="-185"/>
                    <a:pt x="3137" y="230"/>
                  </a:cubicBezTo>
                  <a:cubicBezTo>
                    <a:pt x="5012" y="646"/>
                    <a:pt x="8012" y="1643"/>
                    <a:pt x="9737" y="3553"/>
                  </a:cubicBezTo>
                  <a:cubicBezTo>
                    <a:pt x="11462" y="5464"/>
                    <a:pt x="11912" y="8289"/>
                    <a:pt x="10562" y="11363"/>
                  </a:cubicBezTo>
                  <a:cubicBezTo>
                    <a:pt x="9212" y="14437"/>
                    <a:pt x="6062" y="17760"/>
                    <a:pt x="4112" y="19504"/>
                  </a:cubicBezTo>
                  <a:cubicBezTo>
                    <a:pt x="2162" y="21249"/>
                    <a:pt x="1412" y="21415"/>
                    <a:pt x="812" y="21166"/>
                  </a:cubicBezTo>
                  <a:cubicBezTo>
                    <a:pt x="212" y="20917"/>
                    <a:pt x="-238" y="20252"/>
                    <a:pt x="137" y="19089"/>
                  </a:cubicBezTo>
                  <a:cubicBezTo>
                    <a:pt x="512" y="17926"/>
                    <a:pt x="1712" y="16264"/>
                    <a:pt x="4112" y="14104"/>
                  </a:cubicBezTo>
                  <a:cubicBezTo>
                    <a:pt x="6512" y="11944"/>
                    <a:pt x="10112" y="9286"/>
                    <a:pt x="12737" y="7126"/>
                  </a:cubicBezTo>
                  <a:cubicBezTo>
                    <a:pt x="15362" y="4966"/>
                    <a:pt x="17012" y="3304"/>
                    <a:pt x="17462" y="2806"/>
                  </a:cubicBezTo>
                  <a:cubicBezTo>
                    <a:pt x="17912" y="2307"/>
                    <a:pt x="17162" y="2972"/>
                    <a:pt x="16337" y="4883"/>
                  </a:cubicBezTo>
                  <a:cubicBezTo>
                    <a:pt x="15512" y="6793"/>
                    <a:pt x="14612" y="9950"/>
                    <a:pt x="15437" y="12692"/>
                  </a:cubicBezTo>
                  <a:cubicBezTo>
                    <a:pt x="16262" y="15433"/>
                    <a:pt x="18812" y="17760"/>
                    <a:pt x="21362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462178" y="6781800"/>
              <a:ext cx="783362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11" fill="norm" stroke="1" extrusionOk="0">
                  <a:moveTo>
                    <a:pt x="1111" y="17280"/>
                  </a:moveTo>
                  <a:cubicBezTo>
                    <a:pt x="587" y="18720"/>
                    <a:pt x="63" y="20160"/>
                    <a:pt x="5" y="20880"/>
                  </a:cubicBezTo>
                  <a:cubicBezTo>
                    <a:pt x="-53" y="21600"/>
                    <a:pt x="355" y="21600"/>
                    <a:pt x="1635" y="19440"/>
                  </a:cubicBezTo>
                  <a:cubicBezTo>
                    <a:pt x="2916" y="17280"/>
                    <a:pt x="5070" y="12960"/>
                    <a:pt x="7225" y="10080"/>
                  </a:cubicBezTo>
                  <a:cubicBezTo>
                    <a:pt x="9379" y="7200"/>
                    <a:pt x="11533" y="5760"/>
                    <a:pt x="13920" y="4320"/>
                  </a:cubicBezTo>
                  <a:cubicBezTo>
                    <a:pt x="16307" y="2880"/>
                    <a:pt x="18927" y="1440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099489" y="6670955"/>
              <a:ext cx="185985" cy="31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8" fill="norm" stroke="1" extrusionOk="0">
                  <a:moveTo>
                    <a:pt x="3600" y="2807"/>
                  </a:moveTo>
                  <a:cubicBezTo>
                    <a:pt x="3120" y="1938"/>
                    <a:pt x="2640" y="1068"/>
                    <a:pt x="3000" y="560"/>
                  </a:cubicBezTo>
                  <a:cubicBezTo>
                    <a:pt x="3360" y="53"/>
                    <a:pt x="4560" y="-92"/>
                    <a:pt x="6480" y="53"/>
                  </a:cubicBezTo>
                  <a:cubicBezTo>
                    <a:pt x="8400" y="198"/>
                    <a:pt x="11040" y="633"/>
                    <a:pt x="13680" y="1648"/>
                  </a:cubicBezTo>
                  <a:cubicBezTo>
                    <a:pt x="16320" y="2662"/>
                    <a:pt x="18960" y="4257"/>
                    <a:pt x="20280" y="5997"/>
                  </a:cubicBezTo>
                  <a:cubicBezTo>
                    <a:pt x="21600" y="7736"/>
                    <a:pt x="21600" y="9621"/>
                    <a:pt x="18000" y="12230"/>
                  </a:cubicBezTo>
                  <a:cubicBezTo>
                    <a:pt x="14400" y="14840"/>
                    <a:pt x="7200" y="1817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86489" y="6175105"/>
              <a:ext cx="2057452" cy="168545"/>
            </a:xfrm>
            <a:prstGeom prst="rect">
              <a:avLst/>
            </a:prstGeom>
            <a:effectLst/>
          </p:spPr>
        </p:pic>
        <p:pic>
          <p:nvPicPr>
            <p:cNvPr id="272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48639" y="5355731"/>
              <a:ext cx="57151" cy="962520"/>
            </a:xfrm>
            <a:prstGeom prst="rect">
              <a:avLst/>
            </a:prstGeom>
            <a:effectLst/>
          </p:spPr>
        </p:pic>
        <p:pic>
          <p:nvPicPr>
            <p:cNvPr id="27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49915" y="5330738"/>
              <a:ext cx="86984" cy="955762"/>
            </a:xfrm>
            <a:prstGeom prst="rect">
              <a:avLst/>
            </a:prstGeom>
            <a:effectLst/>
          </p:spPr>
        </p:pic>
        <p:pic>
          <p:nvPicPr>
            <p:cNvPr id="27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614773" y="6185750"/>
              <a:ext cx="1920082" cy="100750"/>
            </a:xfrm>
            <a:prstGeom prst="rect">
              <a:avLst/>
            </a:prstGeom>
            <a:effectLst/>
          </p:spPr>
        </p:pic>
        <p:pic>
          <p:nvPicPr>
            <p:cNvPr id="27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00789" y="5408744"/>
              <a:ext cx="3689351" cy="928556"/>
            </a:xfrm>
            <a:prstGeom prst="rect">
              <a:avLst/>
            </a:prstGeom>
            <a:effectLst/>
          </p:spPr>
        </p:pic>
        <p:pic>
          <p:nvPicPr>
            <p:cNvPr id="27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272343" y="5829300"/>
              <a:ext cx="281048" cy="196850"/>
            </a:xfrm>
            <a:prstGeom prst="rect">
              <a:avLst/>
            </a:prstGeom>
            <a:effectLst/>
          </p:spPr>
        </p:pic>
        <p:pic>
          <p:nvPicPr>
            <p:cNvPr id="273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413689" y="5781955"/>
              <a:ext cx="673808" cy="28229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Drawing"/>
          <p:cNvGrpSpPr/>
          <p:nvPr/>
        </p:nvGrpSpPr>
        <p:grpSpPr>
          <a:xfrm>
            <a:off x="1993900" y="1264600"/>
            <a:ext cx="10831777" cy="6863401"/>
            <a:chOff x="0" y="0"/>
            <a:chExt cx="10831777" cy="6863399"/>
          </a:xfrm>
        </p:grpSpPr>
        <p:sp>
          <p:nvSpPr>
            <p:cNvPr id="177" name="Line"/>
            <p:cNvSpPr/>
            <p:nvPr/>
          </p:nvSpPr>
          <p:spPr>
            <a:xfrm>
              <a:off x="174806" y="383967"/>
              <a:ext cx="47444" cy="18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93" fill="norm" stroke="1" extrusionOk="0">
                  <a:moveTo>
                    <a:pt x="1328" y="3191"/>
                  </a:moveTo>
                  <a:cubicBezTo>
                    <a:pt x="389" y="1735"/>
                    <a:pt x="-550" y="278"/>
                    <a:pt x="389" y="36"/>
                  </a:cubicBezTo>
                  <a:cubicBezTo>
                    <a:pt x="1328" y="-207"/>
                    <a:pt x="4146" y="764"/>
                    <a:pt x="6963" y="3191"/>
                  </a:cubicBezTo>
                  <a:cubicBezTo>
                    <a:pt x="9780" y="5618"/>
                    <a:pt x="12598" y="9501"/>
                    <a:pt x="14946" y="12777"/>
                  </a:cubicBezTo>
                  <a:cubicBezTo>
                    <a:pt x="17293" y="16054"/>
                    <a:pt x="19172" y="18723"/>
                    <a:pt x="2105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68185" y="215312"/>
              <a:ext cx="2231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20702" y="3818"/>
                  </a:moveTo>
                  <a:cubicBezTo>
                    <a:pt x="10884" y="1118"/>
                    <a:pt x="1066" y="-1582"/>
                    <a:pt x="84" y="1118"/>
                  </a:cubicBezTo>
                  <a:cubicBezTo>
                    <a:pt x="-898" y="3818"/>
                    <a:pt x="6957" y="11918"/>
                    <a:pt x="14811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54964" y="48164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01649" y="354649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795"/>
                    <a:pt x="10286" y="11590"/>
                    <a:pt x="13886" y="15190"/>
                  </a:cubicBezTo>
                  <a:cubicBezTo>
                    <a:pt x="17486" y="18790"/>
                    <a:pt x="19543" y="201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04331" y="237672"/>
              <a:ext cx="4177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57" fill="norm" stroke="1" extrusionOk="0">
                  <a:moveTo>
                    <a:pt x="11040" y="20157"/>
                  </a:moveTo>
                  <a:cubicBezTo>
                    <a:pt x="4868" y="12302"/>
                    <a:pt x="-1303" y="4448"/>
                    <a:pt x="240" y="1502"/>
                  </a:cubicBezTo>
                  <a:cubicBezTo>
                    <a:pt x="1783" y="-1443"/>
                    <a:pt x="11040" y="521"/>
                    <a:pt x="20297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79449" y="50069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82225" y="0"/>
              <a:ext cx="233776" cy="63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9" fill="norm" stroke="1" extrusionOk="0">
                  <a:moveTo>
                    <a:pt x="11464" y="14224"/>
                  </a:moveTo>
                  <a:cubicBezTo>
                    <a:pt x="11464" y="13504"/>
                    <a:pt x="11464" y="12784"/>
                    <a:pt x="11271" y="12208"/>
                  </a:cubicBezTo>
                  <a:cubicBezTo>
                    <a:pt x="11079" y="11632"/>
                    <a:pt x="10693" y="11200"/>
                    <a:pt x="9439" y="11164"/>
                  </a:cubicBezTo>
                  <a:cubicBezTo>
                    <a:pt x="8186" y="11128"/>
                    <a:pt x="6064" y="11488"/>
                    <a:pt x="4232" y="12640"/>
                  </a:cubicBezTo>
                  <a:cubicBezTo>
                    <a:pt x="2400" y="13792"/>
                    <a:pt x="857" y="15736"/>
                    <a:pt x="279" y="17284"/>
                  </a:cubicBezTo>
                  <a:cubicBezTo>
                    <a:pt x="-300" y="18832"/>
                    <a:pt x="86" y="19984"/>
                    <a:pt x="857" y="20668"/>
                  </a:cubicBezTo>
                  <a:cubicBezTo>
                    <a:pt x="1629" y="21352"/>
                    <a:pt x="2786" y="21568"/>
                    <a:pt x="4232" y="21496"/>
                  </a:cubicBezTo>
                  <a:cubicBezTo>
                    <a:pt x="5679" y="21424"/>
                    <a:pt x="7414" y="21064"/>
                    <a:pt x="9439" y="19624"/>
                  </a:cubicBezTo>
                  <a:cubicBezTo>
                    <a:pt x="11464" y="18184"/>
                    <a:pt x="13779" y="15664"/>
                    <a:pt x="15225" y="13072"/>
                  </a:cubicBezTo>
                  <a:cubicBezTo>
                    <a:pt x="16671" y="10480"/>
                    <a:pt x="17250" y="7816"/>
                    <a:pt x="17443" y="5728"/>
                  </a:cubicBezTo>
                  <a:cubicBezTo>
                    <a:pt x="17636" y="3640"/>
                    <a:pt x="17443" y="2128"/>
                    <a:pt x="16961" y="1228"/>
                  </a:cubicBezTo>
                  <a:cubicBezTo>
                    <a:pt x="16479" y="328"/>
                    <a:pt x="15707" y="40"/>
                    <a:pt x="14936" y="4"/>
                  </a:cubicBezTo>
                  <a:cubicBezTo>
                    <a:pt x="14164" y="-32"/>
                    <a:pt x="13393" y="184"/>
                    <a:pt x="12814" y="1228"/>
                  </a:cubicBezTo>
                  <a:cubicBezTo>
                    <a:pt x="12236" y="2272"/>
                    <a:pt x="11850" y="4144"/>
                    <a:pt x="11946" y="6196"/>
                  </a:cubicBezTo>
                  <a:cubicBezTo>
                    <a:pt x="12043" y="8248"/>
                    <a:pt x="12621" y="10480"/>
                    <a:pt x="13489" y="12244"/>
                  </a:cubicBezTo>
                  <a:cubicBezTo>
                    <a:pt x="14357" y="14008"/>
                    <a:pt x="15514" y="15304"/>
                    <a:pt x="16864" y="16132"/>
                  </a:cubicBezTo>
                  <a:cubicBezTo>
                    <a:pt x="18214" y="16960"/>
                    <a:pt x="19757" y="17320"/>
                    <a:pt x="21300" y="17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104900" y="47529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683798" y="395834"/>
              <a:ext cx="37995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02" fill="norm" stroke="1" extrusionOk="0">
                  <a:moveTo>
                    <a:pt x="646" y="20702"/>
                  </a:moveTo>
                  <a:cubicBezTo>
                    <a:pt x="59" y="20702"/>
                    <a:pt x="-528" y="20702"/>
                    <a:pt x="822" y="15793"/>
                  </a:cubicBezTo>
                  <a:cubicBezTo>
                    <a:pt x="2172" y="10884"/>
                    <a:pt x="5459" y="1066"/>
                    <a:pt x="9157" y="84"/>
                  </a:cubicBezTo>
                  <a:cubicBezTo>
                    <a:pt x="12855" y="-898"/>
                    <a:pt x="16963" y="6957"/>
                    <a:pt x="21072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644650" y="475299"/>
              <a:ext cx="482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9680"/>
                    <a:pt x="5684" y="17760"/>
                    <a:pt x="8905" y="14880"/>
                  </a:cubicBezTo>
                  <a:cubicBezTo>
                    <a:pt x="12126" y="12000"/>
                    <a:pt x="15726" y="8160"/>
                    <a:pt x="17905" y="5520"/>
                  </a:cubicBezTo>
                  <a:cubicBezTo>
                    <a:pt x="20084" y="2880"/>
                    <a:pt x="2084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968500" y="297499"/>
              <a:ext cx="21320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0"/>
                  </a:moveTo>
                  <a:cubicBezTo>
                    <a:pt x="5718" y="543"/>
                    <a:pt x="11435" y="1087"/>
                    <a:pt x="15247" y="1766"/>
                  </a:cubicBezTo>
                  <a:cubicBezTo>
                    <a:pt x="19059" y="2445"/>
                    <a:pt x="20965" y="3260"/>
                    <a:pt x="21282" y="4823"/>
                  </a:cubicBezTo>
                  <a:cubicBezTo>
                    <a:pt x="21600" y="6385"/>
                    <a:pt x="20329" y="8694"/>
                    <a:pt x="18212" y="11275"/>
                  </a:cubicBezTo>
                  <a:cubicBezTo>
                    <a:pt x="16094" y="13857"/>
                    <a:pt x="13129" y="16709"/>
                    <a:pt x="11647" y="18475"/>
                  </a:cubicBezTo>
                  <a:cubicBezTo>
                    <a:pt x="10165" y="20242"/>
                    <a:pt x="10165" y="20921"/>
                    <a:pt x="101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851150" y="500699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863850" y="3927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968343" y="487999"/>
              <a:ext cx="13680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543" y="0"/>
                  </a:moveTo>
                  <a:cubicBezTo>
                    <a:pt x="210" y="3600"/>
                    <a:pt x="-122" y="7200"/>
                    <a:pt x="44" y="9129"/>
                  </a:cubicBezTo>
                  <a:cubicBezTo>
                    <a:pt x="210" y="11057"/>
                    <a:pt x="875" y="11314"/>
                    <a:pt x="1207" y="10414"/>
                  </a:cubicBezTo>
                  <a:cubicBezTo>
                    <a:pt x="1540" y="9514"/>
                    <a:pt x="1540" y="7457"/>
                    <a:pt x="1872" y="5657"/>
                  </a:cubicBezTo>
                  <a:cubicBezTo>
                    <a:pt x="2204" y="3857"/>
                    <a:pt x="2869" y="2314"/>
                    <a:pt x="5029" y="2186"/>
                  </a:cubicBezTo>
                  <a:cubicBezTo>
                    <a:pt x="7189" y="2057"/>
                    <a:pt x="10844" y="3343"/>
                    <a:pt x="13835" y="6814"/>
                  </a:cubicBezTo>
                  <a:cubicBezTo>
                    <a:pt x="16826" y="10286"/>
                    <a:pt x="19152" y="15943"/>
                    <a:pt x="21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181350" y="239218"/>
              <a:ext cx="165101" cy="4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15785" y="14387"/>
                  </a:moveTo>
                  <a:cubicBezTo>
                    <a:pt x="14400" y="13591"/>
                    <a:pt x="13015" y="12795"/>
                    <a:pt x="11631" y="12446"/>
                  </a:cubicBezTo>
                  <a:cubicBezTo>
                    <a:pt x="10246" y="12098"/>
                    <a:pt x="8862" y="12197"/>
                    <a:pt x="6923" y="13143"/>
                  </a:cubicBezTo>
                  <a:cubicBezTo>
                    <a:pt x="4985" y="14089"/>
                    <a:pt x="2492" y="15880"/>
                    <a:pt x="1246" y="17025"/>
                  </a:cubicBezTo>
                  <a:cubicBezTo>
                    <a:pt x="0" y="18170"/>
                    <a:pt x="0" y="18667"/>
                    <a:pt x="0" y="19314"/>
                  </a:cubicBezTo>
                  <a:cubicBezTo>
                    <a:pt x="0" y="19961"/>
                    <a:pt x="0" y="20758"/>
                    <a:pt x="692" y="21156"/>
                  </a:cubicBezTo>
                  <a:cubicBezTo>
                    <a:pt x="1385" y="21554"/>
                    <a:pt x="2769" y="21554"/>
                    <a:pt x="4985" y="20459"/>
                  </a:cubicBezTo>
                  <a:cubicBezTo>
                    <a:pt x="7200" y="19364"/>
                    <a:pt x="10246" y="17174"/>
                    <a:pt x="12600" y="14337"/>
                  </a:cubicBezTo>
                  <a:cubicBezTo>
                    <a:pt x="14954" y="11501"/>
                    <a:pt x="16615" y="8017"/>
                    <a:pt x="17446" y="5678"/>
                  </a:cubicBezTo>
                  <a:cubicBezTo>
                    <a:pt x="18277" y="3338"/>
                    <a:pt x="18277" y="2144"/>
                    <a:pt x="18138" y="1298"/>
                  </a:cubicBezTo>
                  <a:cubicBezTo>
                    <a:pt x="18000" y="452"/>
                    <a:pt x="17723" y="-46"/>
                    <a:pt x="17446" y="4"/>
                  </a:cubicBezTo>
                  <a:cubicBezTo>
                    <a:pt x="17169" y="54"/>
                    <a:pt x="16892" y="651"/>
                    <a:pt x="16338" y="2592"/>
                  </a:cubicBezTo>
                  <a:cubicBezTo>
                    <a:pt x="15785" y="4533"/>
                    <a:pt x="14954" y="7818"/>
                    <a:pt x="15785" y="10356"/>
                  </a:cubicBezTo>
                  <a:cubicBezTo>
                    <a:pt x="16615" y="12894"/>
                    <a:pt x="19108" y="14686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443541" y="442026"/>
              <a:ext cx="175960" cy="22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46" fill="norm" stroke="1" extrusionOk="0">
                  <a:moveTo>
                    <a:pt x="4302" y="10249"/>
                  </a:moveTo>
                  <a:cubicBezTo>
                    <a:pt x="6563" y="7871"/>
                    <a:pt x="8823" y="5493"/>
                    <a:pt x="9828" y="3808"/>
                  </a:cubicBezTo>
                  <a:cubicBezTo>
                    <a:pt x="10832" y="2124"/>
                    <a:pt x="10581" y="1133"/>
                    <a:pt x="9828" y="539"/>
                  </a:cubicBezTo>
                  <a:cubicBezTo>
                    <a:pt x="9074" y="-56"/>
                    <a:pt x="7819" y="-254"/>
                    <a:pt x="6312" y="440"/>
                  </a:cubicBezTo>
                  <a:cubicBezTo>
                    <a:pt x="4805" y="1133"/>
                    <a:pt x="3046" y="2718"/>
                    <a:pt x="1665" y="5691"/>
                  </a:cubicBezTo>
                  <a:cubicBezTo>
                    <a:pt x="284" y="8663"/>
                    <a:pt x="-721" y="13023"/>
                    <a:pt x="660" y="16194"/>
                  </a:cubicBezTo>
                  <a:cubicBezTo>
                    <a:pt x="2042" y="19364"/>
                    <a:pt x="5809" y="21346"/>
                    <a:pt x="9577" y="21346"/>
                  </a:cubicBezTo>
                  <a:cubicBezTo>
                    <a:pt x="13344" y="21346"/>
                    <a:pt x="17112" y="19364"/>
                    <a:pt x="20879" y="17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594099" y="380998"/>
              <a:ext cx="13870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5" fill="norm" stroke="1" extrusionOk="0">
                  <a:moveTo>
                    <a:pt x="10800" y="6520"/>
                  </a:moveTo>
                  <a:cubicBezTo>
                    <a:pt x="9491" y="6782"/>
                    <a:pt x="8182" y="7044"/>
                    <a:pt x="7527" y="7875"/>
                  </a:cubicBezTo>
                  <a:cubicBezTo>
                    <a:pt x="6873" y="8706"/>
                    <a:pt x="6873" y="10105"/>
                    <a:pt x="6709" y="12116"/>
                  </a:cubicBezTo>
                  <a:cubicBezTo>
                    <a:pt x="6545" y="14128"/>
                    <a:pt x="6218" y="16751"/>
                    <a:pt x="6055" y="18282"/>
                  </a:cubicBezTo>
                  <a:cubicBezTo>
                    <a:pt x="5891" y="19812"/>
                    <a:pt x="5891" y="20249"/>
                    <a:pt x="5727" y="20687"/>
                  </a:cubicBezTo>
                  <a:cubicBezTo>
                    <a:pt x="5564" y="21124"/>
                    <a:pt x="5236" y="21561"/>
                    <a:pt x="5073" y="21386"/>
                  </a:cubicBezTo>
                  <a:cubicBezTo>
                    <a:pt x="4909" y="21211"/>
                    <a:pt x="4909" y="20424"/>
                    <a:pt x="5236" y="18369"/>
                  </a:cubicBezTo>
                  <a:cubicBezTo>
                    <a:pt x="5564" y="16314"/>
                    <a:pt x="6218" y="12991"/>
                    <a:pt x="7036" y="10061"/>
                  </a:cubicBezTo>
                  <a:cubicBezTo>
                    <a:pt x="7855" y="7132"/>
                    <a:pt x="8836" y="4596"/>
                    <a:pt x="9491" y="3109"/>
                  </a:cubicBezTo>
                  <a:cubicBezTo>
                    <a:pt x="10145" y="1623"/>
                    <a:pt x="10473" y="1185"/>
                    <a:pt x="11127" y="792"/>
                  </a:cubicBezTo>
                  <a:cubicBezTo>
                    <a:pt x="11782" y="398"/>
                    <a:pt x="12764" y="48"/>
                    <a:pt x="13909" y="5"/>
                  </a:cubicBezTo>
                  <a:cubicBezTo>
                    <a:pt x="15055" y="-39"/>
                    <a:pt x="16364" y="223"/>
                    <a:pt x="18000" y="1229"/>
                  </a:cubicBezTo>
                  <a:cubicBezTo>
                    <a:pt x="19636" y="2235"/>
                    <a:pt x="21600" y="3984"/>
                    <a:pt x="21436" y="5470"/>
                  </a:cubicBezTo>
                  <a:cubicBezTo>
                    <a:pt x="21273" y="6957"/>
                    <a:pt x="18982" y="8181"/>
                    <a:pt x="15055" y="9056"/>
                  </a:cubicBezTo>
                  <a:cubicBezTo>
                    <a:pt x="11127" y="9930"/>
                    <a:pt x="5564" y="10455"/>
                    <a:pt x="0" y="1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38975" y="436463"/>
              <a:ext cx="155175" cy="19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931" fill="norm" stroke="1" extrusionOk="0">
                  <a:moveTo>
                    <a:pt x="7289" y="4958"/>
                  </a:moveTo>
                  <a:cubicBezTo>
                    <a:pt x="5849" y="5190"/>
                    <a:pt x="4409" y="5422"/>
                    <a:pt x="3833" y="6119"/>
                  </a:cubicBezTo>
                  <a:cubicBezTo>
                    <a:pt x="3257" y="6816"/>
                    <a:pt x="3545" y="7977"/>
                    <a:pt x="4841" y="8674"/>
                  </a:cubicBezTo>
                  <a:cubicBezTo>
                    <a:pt x="6137" y="9371"/>
                    <a:pt x="8441" y="9603"/>
                    <a:pt x="10025" y="9255"/>
                  </a:cubicBezTo>
                  <a:cubicBezTo>
                    <a:pt x="11609" y="8906"/>
                    <a:pt x="12473" y="7977"/>
                    <a:pt x="13049" y="6816"/>
                  </a:cubicBezTo>
                  <a:cubicBezTo>
                    <a:pt x="13625" y="5655"/>
                    <a:pt x="13913" y="4261"/>
                    <a:pt x="13193" y="2751"/>
                  </a:cubicBezTo>
                  <a:cubicBezTo>
                    <a:pt x="12473" y="1242"/>
                    <a:pt x="10745" y="-384"/>
                    <a:pt x="8297" y="81"/>
                  </a:cubicBezTo>
                  <a:cubicBezTo>
                    <a:pt x="5849" y="545"/>
                    <a:pt x="2681" y="3100"/>
                    <a:pt x="1097" y="6235"/>
                  </a:cubicBezTo>
                  <a:cubicBezTo>
                    <a:pt x="-487" y="9371"/>
                    <a:pt x="-487" y="13087"/>
                    <a:pt x="1961" y="15874"/>
                  </a:cubicBezTo>
                  <a:cubicBezTo>
                    <a:pt x="4409" y="18661"/>
                    <a:pt x="9305" y="20519"/>
                    <a:pt x="12905" y="20868"/>
                  </a:cubicBezTo>
                  <a:cubicBezTo>
                    <a:pt x="16505" y="21216"/>
                    <a:pt x="18809" y="20055"/>
                    <a:pt x="21113" y="18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039025" y="430849"/>
              <a:ext cx="132926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4045" y="0"/>
                  </a:moveTo>
                  <a:cubicBezTo>
                    <a:pt x="3017" y="6382"/>
                    <a:pt x="1988" y="12764"/>
                    <a:pt x="1302" y="16568"/>
                  </a:cubicBezTo>
                  <a:cubicBezTo>
                    <a:pt x="617" y="20373"/>
                    <a:pt x="274" y="21600"/>
                    <a:pt x="102" y="21600"/>
                  </a:cubicBezTo>
                  <a:cubicBezTo>
                    <a:pt x="-69" y="21600"/>
                    <a:pt x="-69" y="20373"/>
                    <a:pt x="445" y="17550"/>
                  </a:cubicBezTo>
                  <a:cubicBezTo>
                    <a:pt x="960" y="14727"/>
                    <a:pt x="1988" y="10309"/>
                    <a:pt x="2845" y="7486"/>
                  </a:cubicBezTo>
                  <a:cubicBezTo>
                    <a:pt x="3702" y="4664"/>
                    <a:pt x="4388" y="3436"/>
                    <a:pt x="5588" y="2455"/>
                  </a:cubicBezTo>
                  <a:cubicBezTo>
                    <a:pt x="6788" y="1473"/>
                    <a:pt x="8502" y="736"/>
                    <a:pt x="9702" y="1350"/>
                  </a:cubicBezTo>
                  <a:cubicBezTo>
                    <a:pt x="10902" y="1964"/>
                    <a:pt x="11588" y="3927"/>
                    <a:pt x="13474" y="7118"/>
                  </a:cubicBezTo>
                  <a:cubicBezTo>
                    <a:pt x="15360" y="10309"/>
                    <a:pt x="18445" y="14727"/>
                    <a:pt x="21531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224274" y="148221"/>
              <a:ext cx="176277" cy="48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5" fill="norm" stroke="1" extrusionOk="0">
                  <a:moveTo>
                    <a:pt x="15244" y="15011"/>
                  </a:moveTo>
                  <a:cubicBezTo>
                    <a:pt x="14986" y="14450"/>
                    <a:pt x="14729" y="13888"/>
                    <a:pt x="13315" y="13421"/>
                  </a:cubicBezTo>
                  <a:cubicBezTo>
                    <a:pt x="11901" y="12953"/>
                    <a:pt x="9329" y="12579"/>
                    <a:pt x="6886" y="13327"/>
                  </a:cubicBezTo>
                  <a:cubicBezTo>
                    <a:pt x="4444" y="14075"/>
                    <a:pt x="2129" y="15946"/>
                    <a:pt x="972" y="17395"/>
                  </a:cubicBezTo>
                  <a:cubicBezTo>
                    <a:pt x="-185" y="18844"/>
                    <a:pt x="-185" y="19873"/>
                    <a:pt x="329" y="20527"/>
                  </a:cubicBezTo>
                  <a:cubicBezTo>
                    <a:pt x="844" y="21182"/>
                    <a:pt x="1872" y="21462"/>
                    <a:pt x="3029" y="21509"/>
                  </a:cubicBezTo>
                  <a:cubicBezTo>
                    <a:pt x="4186" y="21556"/>
                    <a:pt x="5472" y="21369"/>
                    <a:pt x="7658" y="19733"/>
                  </a:cubicBezTo>
                  <a:cubicBezTo>
                    <a:pt x="9844" y="18096"/>
                    <a:pt x="12929" y="15011"/>
                    <a:pt x="14986" y="12018"/>
                  </a:cubicBezTo>
                  <a:cubicBezTo>
                    <a:pt x="17044" y="9026"/>
                    <a:pt x="18072" y="6127"/>
                    <a:pt x="18586" y="4351"/>
                  </a:cubicBezTo>
                  <a:cubicBezTo>
                    <a:pt x="19101" y="2574"/>
                    <a:pt x="19101" y="1920"/>
                    <a:pt x="19229" y="1265"/>
                  </a:cubicBezTo>
                  <a:cubicBezTo>
                    <a:pt x="19358" y="611"/>
                    <a:pt x="19615" y="-44"/>
                    <a:pt x="19101" y="3"/>
                  </a:cubicBezTo>
                  <a:cubicBezTo>
                    <a:pt x="18586" y="50"/>
                    <a:pt x="17301" y="798"/>
                    <a:pt x="16272" y="2714"/>
                  </a:cubicBezTo>
                  <a:cubicBezTo>
                    <a:pt x="15244" y="4631"/>
                    <a:pt x="14472" y="7717"/>
                    <a:pt x="14601" y="10475"/>
                  </a:cubicBezTo>
                  <a:cubicBezTo>
                    <a:pt x="14729" y="13234"/>
                    <a:pt x="15758" y="15665"/>
                    <a:pt x="17044" y="17114"/>
                  </a:cubicBezTo>
                  <a:cubicBezTo>
                    <a:pt x="18329" y="18564"/>
                    <a:pt x="19872" y="19031"/>
                    <a:pt x="21415" y="19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428416" y="416933"/>
              <a:ext cx="92785" cy="23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40" fill="norm" stroke="1" extrusionOk="0">
                  <a:moveTo>
                    <a:pt x="12401" y="10525"/>
                  </a:moveTo>
                  <a:cubicBezTo>
                    <a:pt x="14321" y="8211"/>
                    <a:pt x="16241" y="5896"/>
                    <a:pt x="17201" y="4064"/>
                  </a:cubicBezTo>
                  <a:cubicBezTo>
                    <a:pt x="18161" y="2232"/>
                    <a:pt x="18161" y="882"/>
                    <a:pt x="16961" y="304"/>
                  </a:cubicBezTo>
                  <a:cubicBezTo>
                    <a:pt x="15761" y="-275"/>
                    <a:pt x="13361" y="-82"/>
                    <a:pt x="10241" y="1364"/>
                  </a:cubicBezTo>
                  <a:cubicBezTo>
                    <a:pt x="7121" y="2811"/>
                    <a:pt x="3281" y="5511"/>
                    <a:pt x="1361" y="8982"/>
                  </a:cubicBezTo>
                  <a:cubicBezTo>
                    <a:pt x="-559" y="12454"/>
                    <a:pt x="-559" y="16696"/>
                    <a:pt x="2081" y="18914"/>
                  </a:cubicBezTo>
                  <a:cubicBezTo>
                    <a:pt x="4721" y="21132"/>
                    <a:pt x="10001" y="21325"/>
                    <a:pt x="13601" y="21036"/>
                  </a:cubicBezTo>
                  <a:cubicBezTo>
                    <a:pt x="17201" y="20746"/>
                    <a:pt x="19121" y="19975"/>
                    <a:pt x="21041" y="19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585642" y="459337"/>
              <a:ext cx="103688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54" fill="norm" stroke="1" extrusionOk="0">
                  <a:moveTo>
                    <a:pt x="3623" y="489"/>
                  </a:moveTo>
                  <a:cubicBezTo>
                    <a:pt x="1929" y="6207"/>
                    <a:pt x="235" y="11925"/>
                    <a:pt x="23" y="13830"/>
                  </a:cubicBezTo>
                  <a:cubicBezTo>
                    <a:pt x="-189" y="15736"/>
                    <a:pt x="1082" y="13830"/>
                    <a:pt x="2564" y="11448"/>
                  </a:cubicBezTo>
                  <a:cubicBezTo>
                    <a:pt x="4046" y="9066"/>
                    <a:pt x="5740" y="6207"/>
                    <a:pt x="7435" y="3983"/>
                  </a:cubicBezTo>
                  <a:cubicBezTo>
                    <a:pt x="9129" y="1760"/>
                    <a:pt x="10823" y="172"/>
                    <a:pt x="13364" y="13"/>
                  </a:cubicBezTo>
                  <a:cubicBezTo>
                    <a:pt x="15905" y="-146"/>
                    <a:pt x="19293" y="1125"/>
                    <a:pt x="20352" y="4936"/>
                  </a:cubicBezTo>
                  <a:cubicBezTo>
                    <a:pt x="21411" y="8748"/>
                    <a:pt x="20140" y="15101"/>
                    <a:pt x="1887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810389" y="191504"/>
              <a:ext cx="85461" cy="45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07" fill="norm" stroke="1" extrusionOk="0">
                  <a:moveTo>
                    <a:pt x="11788" y="1724"/>
                  </a:moveTo>
                  <a:cubicBezTo>
                    <a:pt x="12315" y="815"/>
                    <a:pt x="12842" y="-93"/>
                    <a:pt x="12315" y="8"/>
                  </a:cubicBezTo>
                  <a:cubicBezTo>
                    <a:pt x="11788" y="109"/>
                    <a:pt x="10208" y="1219"/>
                    <a:pt x="8100" y="3339"/>
                  </a:cubicBezTo>
                  <a:cubicBezTo>
                    <a:pt x="5993" y="5458"/>
                    <a:pt x="3359" y="8587"/>
                    <a:pt x="1778" y="11615"/>
                  </a:cubicBezTo>
                  <a:cubicBezTo>
                    <a:pt x="198" y="14643"/>
                    <a:pt x="-329" y="17571"/>
                    <a:pt x="198" y="19286"/>
                  </a:cubicBezTo>
                  <a:cubicBezTo>
                    <a:pt x="725" y="21002"/>
                    <a:pt x="2305" y="21507"/>
                    <a:pt x="5993" y="21507"/>
                  </a:cubicBezTo>
                  <a:cubicBezTo>
                    <a:pt x="9681" y="21507"/>
                    <a:pt x="15476" y="21002"/>
                    <a:pt x="21271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762499" y="392749"/>
              <a:ext cx="260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7365"/>
                    <a:pt x="5620" y="13129"/>
                    <a:pt x="9220" y="9529"/>
                  </a:cubicBezTo>
                  <a:cubicBezTo>
                    <a:pt x="12820" y="5929"/>
                    <a:pt x="17210" y="29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598773" y="263868"/>
              <a:ext cx="281328" cy="53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5" fill="norm" stroke="1" extrusionOk="0">
                  <a:moveTo>
                    <a:pt x="21424" y="12576"/>
                  </a:moveTo>
                  <a:cubicBezTo>
                    <a:pt x="19167" y="11811"/>
                    <a:pt x="16911" y="11045"/>
                    <a:pt x="15299" y="9429"/>
                  </a:cubicBezTo>
                  <a:cubicBezTo>
                    <a:pt x="13687" y="7814"/>
                    <a:pt x="12720" y="5348"/>
                    <a:pt x="12236" y="3902"/>
                  </a:cubicBezTo>
                  <a:cubicBezTo>
                    <a:pt x="11752" y="2456"/>
                    <a:pt x="11752" y="2031"/>
                    <a:pt x="12075" y="1563"/>
                  </a:cubicBezTo>
                  <a:cubicBezTo>
                    <a:pt x="12397" y="1096"/>
                    <a:pt x="13042" y="585"/>
                    <a:pt x="13767" y="288"/>
                  </a:cubicBezTo>
                  <a:cubicBezTo>
                    <a:pt x="14493" y="-10"/>
                    <a:pt x="15299" y="-95"/>
                    <a:pt x="15943" y="118"/>
                  </a:cubicBezTo>
                  <a:cubicBezTo>
                    <a:pt x="16588" y="330"/>
                    <a:pt x="17072" y="840"/>
                    <a:pt x="16991" y="1903"/>
                  </a:cubicBezTo>
                  <a:cubicBezTo>
                    <a:pt x="16911" y="2966"/>
                    <a:pt x="16266" y="4582"/>
                    <a:pt x="14412" y="6368"/>
                  </a:cubicBezTo>
                  <a:cubicBezTo>
                    <a:pt x="12558" y="8154"/>
                    <a:pt x="9496" y="10110"/>
                    <a:pt x="6917" y="11811"/>
                  </a:cubicBezTo>
                  <a:cubicBezTo>
                    <a:pt x="4337" y="13511"/>
                    <a:pt x="2242" y="14957"/>
                    <a:pt x="1114" y="15935"/>
                  </a:cubicBezTo>
                  <a:cubicBezTo>
                    <a:pt x="-15" y="16913"/>
                    <a:pt x="-176" y="17423"/>
                    <a:pt x="146" y="17763"/>
                  </a:cubicBezTo>
                  <a:cubicBezTo>
                    <a:pt x="469" y="18103"/>
                    <a:pt x="1275" y="18274"/>
                    <a:pt x="2484" y="18146"/>
                  </a:cubicBezTo>
                  <a:cubicBezTo>
                    <a:pt x="3693" y="18018"/>
                    <a:pt x="5305" y="17593"/>
                    <a:pt x="6594" y="17253"/>
                  </a:cubicBezTo>
                  <a:cubicBezTo>
                    <a:pt x="7884" y="16913"/>
                    <a:pt x="8851" y="16658"/>
                    <a:pt x="9334" y="16785"/>
                  </a:cubicBezTo>
                  <a:cubicBezTo>
                    <a:pt x="9818" y="16913"/>
                    <a:pt x="9818" y="17423"/>
                    <a:pt x="10140" y="18188"/>
                  </a:cubicBezTo>
                  <a:cubicBezTo>
                    <a:pt x="10463" y="18954"/>
                    <a:pt x="11108" y="19974"/>
                    <a:pt x="11833" y="20570"/>
                  </a:cubicBezTo>
                  <a:cubicBezTo>
                    <a:pt x="12558" y="21165"/>
                    <a:pt x="13364" y="21335"/>
                    <a:pt x="1417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451599" y="507049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371"/>
                    <a:pt x="15709" y="2743"/>
                    <a:pt x="18655" y="6343"/>
                  </a:cubicBezTo>
                  <a:cubicBezTo>
                    <a:pt x="21600" y="9943"/>
                    <a:pt x="19636" y="1577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457949" y="378917"/>
              <a:ext cx="63501" cy="3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4250"/>
                  </a:moveTo>
                  <a:cubicBezTo>
                    <a:pt x="0" y="7429"/>
                    <a:pt x="0" y="608"/>
                    <a:pt x="2160" y="39"/>
                  </a:cubicBezTo>
                  <a:cubicBezTo>
                    <a:pt x="4320" y="-529"/>
                    <a:pt x="8640" y="5155"/>
                    <a:pt x="12240" y="9703"/>
                  </a:cubicBezTo>
                  <a:cubicBezTo>
                    <a:pt x="15840" y="14250"/>
                    <a:pt x="18720" y="17660"/>
                    <a:pt x="21600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536266" y="163884"/>
              <a:ext cx="175685" cy="48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6916" y="15653"/>
                  </a:moveTo>
                  <a:cubicBezTo>
                    <a:pt x="16135" y="14722"/>
                    <a:pt x="15354" y="13791"/>
                    <a:pt x="14443" y="13093"/>
                  </a:cubicBezTo>
                  <a:cubicBezTo>
                    <a:pt x="13533" y="12395"/>
                    <a:pt x="12492" y="11929"/>
                    <a:pt x="10410" y="12162"/>
                  </a:cubicBezTo>
                  <a:cubicBezTo>
                    <a:pt x="8328" y="12395"/>
                    <a:pt x="5205" y="13326"/>
                    <a:pt x="3123" y="14769"/>
                  </a:cubicBezTo>
                  <a:cubicBezTo>
                    <a:pt x="1041" y="16212"/>
                    <a:pt x="0" y="18167"/>
                    <a:pt x="0" y="19378"/>
                  </a:cubicBezTo>
                  <a:cubicBezTo>
                    <a:pt x="0" y="20588"/>
                    <a:pt x="1041" y="21053"/>
                    <a:pt x="2472" y="21286"/>
                  </a:cubicBezTo>
                  <a:cubicBezTo>
                    <a:pt x="3904" y="21519"/>
                    <a:pt x="5725" y="21519"/>
                    <a:pt x="8067" y="20635"/>
                  </a:cubicBezTo>
                  <a:cubicBezTo>
                    <a:pt x="10410" y="19750"/>
                    <a:pt x="13272" y="17981"/>
                    <a:pt x="15224" y="15328"/>
                  </a:cubicBezTo>
                  <a:cubicBezTo>
                    <a:pt x="17176" y="12674"/>
                    <a:pt x="18217" y="9136"/>
                    <a:pt x="18737" y="6576"/>
                  </a:cubicBezTo>
                  <a:cubicBezTo>
                    <a:pt x="19258" y="4016"/>
                    <a:pt x="19258" y="2433"/>
                    <a:pt x="19128" y="1409"/>
                  </a:cubicBezTo>
                  <a:cubicBezTo>
                    <a:pt x="18998" y="385"/>
                    <a:pt x="18737" y="-81"/>
                    <a:pt x="18087" y="12"/>
                  </a:cubicBezTo>
                  <a:cubicBezTo>
                    <a:pt x="17436" y="105"/>
                    <a:pt x="16395" y="757"/>
                    <a:pt x="15875" y="2293"/>
                  </a:cubicBezTo>
                  <a:cubicBezTo>
                    <a:pt x="15354" y="3829"/>
                    <a:pt x="15354" y="6250"/>
                    <a:pt x="15875" y="8810"/>
                  </a:cubicBezTo>
                  <a:cubicBezTo>
                    <a:pt x="16395" y="11371"/>
                    <a:pt x="17436" y="14071"/>
                    <a:pt x="18477" y="15607"/>
                  </a:cubicBezTo>
                  <a:cubicBezTo>
                    <a:pt x="19518" y="17143"/>
                    <a:pt x="20559" y="17516"/>
                    <a:pt x="21600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762749" y="416295"/>
              <a:ext cx="114301" cy="22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7444"/>
                  </a:moveTo>
                  <a:cubicBezTo>
                    <a:pt x="1600" y="8050"/>
                    <a:pt x="3200" y="8655"/>
                    <a:pt x="5000" y="8756"/>
                  </a:cubicBezTo>
                  <a:cubicBezTo>
                    <a:pt x="6800" y="8857"/>
                    <a:pt x="8800" y="8453"/>
                    <a:pt x="11000" y="7343"/>
                  </a:cubicBezTo>
                  <a:cubicBezTo>
                    <a:pt x="13200" y="6233"/>
                    <a:pt x="15600" y="4416"/>
                    <a:pt x="16800" y="3003"/>
                  </a:cubicBezTo>
                  <a:cubicBezTo>
                    <a:pt x="18000" y="1590"/>
                    <a:pt x="18000" y="580"/>
                    <a:pt x="17000" y="177"/>
                  </a:cubicBezTo>
                  <a:cubicBezTo>
                    <a:pt x="16000" y="-227"/>
                    <a:pt x="14000" y="-25"/>
                    <a:pt x="11800" y="1691"/>
                  </a:cubicBezTo>
                  <a:cubicBezTo>
                    <a:pt x="9600" y="3407"/>
                    <a:pt x="7200" y="6637"/>
                    <a:pt x="5800" y="9967"/>
                  </a:cubicBezTo>
                  <a:cubicBezTo>
                    <a:pt x="4400" y="13298"/>
                    <a:pt x="4000" y="16730"/>
                    <a:pt x="4600" y="18749"/>
                  </a:cubicBezTo>
                  <a:cubicBezTo>
                    <a:pt x="5200" y="20767"/>
                    <a:pt x="6800" y="21373"/>
                    <a:pt x="9800" y="21272"/>
                  </a:cubicBezTo>
                  <a:cubicBezTo>
                    <a:pt x="12800" y="21171"/>
                    <a:pt x="17200" y="20364"/>
                    <a:pt x="21600" y="19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968836" y="426790"/>
              <a:ext cx="111414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49" fill="norm" stroke="1" extrusionOk="0">
                  <a:moveTo>
                    <a:pt x="1890" y="1143"/>
                  </a:moveTo>
                  <a:cubicBezTo>
                    <a:pt x="1075" y="6252"/>
                    <a:pt x="260" y="11362"/>
                    <a:pt x="56" y="14730"/>
                  </a:cubicBezTo>
                  <a:cubicBezTo>
                    <a:pt x="-148" y="18097"/>
                    <a:pt x="260" y="19723"/>
                    <a:pt x="463" y="19839"/>
                  </a:cubicBezTo>
                  <a:cubicBezTo>
                    <a:pt x="667" y="19955"/>
                    <a:pt x="667" y="18562"/>
                    <a:pt x="1482" y="15426"/>
                  </a:cubicBezTo>
                  <a:cubicBezTo>
                    <a:pt x="2297" y="12291"/>
                    <a:pt x="3927" y="7414"/>
                    <a:pt x="5558" y="4510"/>
                  </a:cubicBezTo>
                  <a:cubicBezTo>
                    <a:pt x="7188" y="1607"/>
                    <a:pt x="8818" y="678"/>
                    <a:pt x="10652" y="214"/>
                  </a:cubicBezTo>
                  <a:cubicBezTo>
                    <a:pt x="12486" y="-251"/>
                    <a:pt x="14524" y="-251"/>
                    <a:pt x="16358" y="3349"/>
                  </a:cubicBezTo>
                  <a:cubicBezTo>
                    <a:pt x="18192" y="6949"/>
                    <a:pt x="19822" y="14149"/>
                    <a:pt x="21452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188670" y="126049"/>
              <a:ext cx="94780" cy="46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3" fill="norm" stroke="1" extrusionOk="0">
                  <a:moveTo>
                    <a:pt x="11413" y="0"/>
                  </a:moveTo>
                  <a:cubicBezTo>
                    <a:pt x="9493" y="2749"/>
                    <a:pt x="7573" y="5498"/>
                    <a:pt x="5653" y="8493"/>
                  </a:cubicBezTo>
                  <a:cubicBezTo>
                    <a:pt x="3733" y="11487"/>
                    <a:pt x="1813" y="14727"/>
                    <a:pt x="853" y="16691"/>
                  </a:cubicBezTo>
                  <a:cubicBezTo>
                    <a:pt x="-107" y="18655"/>
                    <a:pt x="-107" y="19342"/>
                    <a:pt x="133" y="19980"/>
                  </a:cubicBezTo>
                  <a:cubicBezTo>
                    <a:pt x="373" y="20618"/>
                    <a:pt x="853" y="21207"/>
                    <a:pt x="2293" y="21404"/>
                  </a:cubicBezTo>
                  <a:cubicBezTo>
                    <a:pt x="3733" y="21600"/>
                    <a:pt x="6133" y="21404"/>
                    <a:pt x="9493" y="20471"/>
                  </a:cubicBezTo>
                  <a:cubicBezTo>
                    <a:pt x="12853" y="19538"/>
                    <a:pt x="17173" y="17869"/>
                    <a:pt x="2149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138398" y="373699"/>
              <a:ext cx="24030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753" y="21600"/>
                  </a:moveTo>
                  <a:cubicBezTo>
                    <a:pt x="1427" y="21600"/>
                    <a:pt x="100" y="21600"/>
                    <a:pt x="6" y="21150"/>
                  </a:cubicBezTo>
                  <a:cubicBezTo>
                    <a:pt x="-89" y="20700"/>
                    <a:pt x="1048" y="19800"/>
                    <a:pt x="4837" y="16200"/>
                  </a:cubicBezTo>
                  <a:cubicBezTo>
                    <a:pt x="8627" y="12600"/>
                    <a:pt x="15069" y="6300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76437" y="373699"/>
              <a:ext cx="340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710"/>
                    <a:pt x="5170" y="11421"/>
                    <a:pt x="1993" y="15021"/>
                  </a:cubicBezTo>
                  <a:cubicBezTo>
                    <a:pt x="-1183" y="18621"/>
                    <a:pt x="88" y="2011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446105" y="259399"/>
              <a:ext cx="2784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4400"/>
                    <a:pt x="-1304" y="7200"/>
                    <a:pt x="1782" y="3600"/>
                  </a:cubicBezTo>
                  <a:cubicBezTo>
                    <a:pt x="4867" y="0"/>
                    <a:pt x="12582" y="0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495991" y="214949"/>
              <a:ext cx="811336" cy="67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4" fill="norm" stroke="1" extrusionOk="0">
                  <a:moveTo>
                    <a:pt x="3262" y="6703"/>
                  </a:moveTo>
                  <a:cubicBezTo>
                    <a:pt x="3317" y="6365"/>
                    <a:pt x="3373" y="6026"/>
                    <a:pt x="3234" y="5823"/>
                  </a:cubicBezTo>
                  <a:cubicBezTo>
                    <a:pt x="3095" y="5620"/>
                    <a:pt x="2761" y="5552"/>
                    <a:pt x="2232" y="5925"/>
                  </a:cubicBezTo>
                  <a:cubicBezTo>
                    <a:pt x="1703" y="6297"/>
                    <a:pt x="979" y="7110"/>
                    <a:pt x="506" y="8125"/>
                  </a:cubicBezTo>
                  <a:cubicBezTo>
                    <a:pt x="33" y="9141"/>
                    <a:pt x="-190" y="10360"/>
                    <a:pt x="200" y="11240"/>
                  </a:cubicBezTo>
                  <a:cubicBezTo>
                    <a:pt x="589" y="12120"/>
                    <a:pt x="1591" y="12662"/>
                    <a:pt x="2900" y="12357"/>
                  </a:cubicBezTo>
                  <a:cubicBezTo>
                    <a:pt x="4208" y="12053"/>
                    <a:pt x="5822" y="10902"/>
                    <a:pt x="6713" y="10191"/>
                  </a:cubicBezTo>
                  <a:cubicBezTo>
                    <a:pt x="7604" y="9480"/>
                    <a:pt x="7771" y="9209"/>
                    <a:pt x="7882" y="8870"/>
                  </a:cubicBezTo>
                  <a:cubicBezTo>
                    <a:pt x="7994" y="8532"/>
                    <a:pt x="8049" y="8125"/>
                    <a:pt x="7771" y="7888"/>
                  </a:cubicBezTo>
                  <a:cubicBezTo>
                    <a:pt x="7492" y="7651"/>
                    <a:pt x="6880" y="7584"/>
                    <a:pt x="6379" y="7787"/>
                  </a:cubicBezTo>
                  <a:cubicBezTo>
                    <a:pt x="5878" y="7990"/>
                    <a:pt x="5488" y="8464"/>
                    <a:pt x="5294" y="8870"/>
                  </a:cubicBezTo>
                  <a:cubicBezTo>
                    <a:pt x="5099" y="9276"/>
                    <a:pt x="5099" y="9615"/>
                    <a:pt x="5321" y="10021"/>
                  </a:cubicBezTo>
                  <a:cubicBezTo>
                    <a:pt x="5544" y="10428"/>
                    <a:pt x="5989" y="10902"/>
                    <a:pt x="6351" y="11071"/>
                  </a:cubicBezTo>
                  <a:cubicBezTo>
                    <a:pt x="6713" y="11240"/>
                    <a:pt x="6991" y="11105"/>
                    <a:pt x="7242" y="10868"/>
                  </a:cubicBezTo>
                  <a:cubicBezTo>
                    <a:pt x="7492" y="10631"/>
                    <a:pt x="7715" y="10292"/>
                    <a:pt x="7826" y="10292"/>
                  </a:cubicBezTo>
                  <a:cubicBezTo>
                    <a:pt x="7938" y="10292"/>
                    <a:pt x="7938" y="10631"/>
                    <a:pt x="8105" y="10902"/>
                  </a:cubicBezTo>
                  <a:cubicBezTo>
                    <a:pt x="8272" y="11172"/>
                    <a:pt x="8606" y="11376"/>
                    <a:pt x="9051" y="11308"/>
                  </a:cubicBezTo>
                  <a:cubicBezTo>
                    <a:pt x="9497" y="11240"/>
                    <a:pt x="10053" y="10902"/>
                    <a:pt x="10638" y="10021"/>
                  </a:cubicBezTo>
                  <a:cubicBezTo>
                    <a:pt x="11222" y="9141"/>
                    <a:pt x="11835" y="7719"/>
                    <a:pt x="12252" y="6094"/>
                  </a:cubicBezTo>
                  <a:cubicBezTo>
                    <a:pt x="12670" y="4469"/>
                    <a:pt x="12892" y="2641"/>
                    <a:pt x="12948" y="1524"/>
                  </a:cubicBezTo>
                  <a:cubicBezTo>
                    <a:pt x="13004" y="406"/>
                    <a:pt x="12892" y="0"/>
                    <a:pt x="12753" y="0"/>
                  </a:cubicBezTo>
                  <a:cubicBezTo>
                    <a:pt x="12614" y="0"/>
                    <a:pt x="12447" y="406"/>
                    <a:pt x="12113" y="1828"/>
                  </a:cubicBezTo>
                  <a:cubicBezTo>
                    <a:pt x="11779" y="3250"/>
                    <a:pt x="11278" y="5688"/>
                    <a:pt x="11028" y="7347"/>
                  </a:cubicBezTo>
                  <a:cubicBezTo>
                    <a:pt x="10777" y="9006"/>
                    <a:pt x="10777" y="9886"/>
                    <a:pt x="10861" y="10461"/>
                  </a:cubicBezTo>
                  <a:cubicBezTo>
                    <a:pt x="10944" y="11037"/>
                    <a:pt x="11111" y="11308"/>
                    <a:pt x="11334" y="11443"/>
                  </a:cubicBezTo>
                  <a:cubicBezTo>
                    <a:pt x="11556" y="11579"/>
                    <a:pt x="11835" y="11579"/>
                    <a:pt x="12308" y="11139"/>
                  </a:cubicBezTo>
                  <a:cubicBezTo>
                    <a:pt x="12781" y="10698"/>
                    <a:pt x="13449" y="9818"/>
                    <a:pt x="14145" y="8464"/>
                  </a:cubicBezTo>
                  <a:cubicBezTo>
                    <a:pt x="14841" y="7110"/>
                    <a:pt x="15565" y="5282"/>
                    <a:pt x="16038" y="3927"/>
                  </a:cubicBezTo>
                  <a:cubicBezTo>
                    <a:pt x="16511" y="2573"/>
                    <a:pt x="16734" y="1693"/>
                    <a:pt x="16845" y="1083"/>
                  </a:cubicBezTo>
                  <a:cubicBezTo>
                    <a:pt x="16956" y="474"/>
                    <a:pt x="16956" y="135"/>
                    <a:pt x="16845" y="68"/>
                  </a:cubicBezTo>
                  <a:cubicBezTo>
                    <a:pt x="16734" y="0"/>
                    <a:pt x="16511" y="203"/>
                    <a:pt x="16261" y="1083"/>
                  </a:cubicBezTo>
                  <a:cubicBezTo>
                    <a:pt x="16010" y="1964"/>
                    <a:pt x="15732" y="3521"/>
                    <a:pt x="15648" y="4943"/>
                  </a:cubicBezTo>
                  <a:cubicBezTo>
                    <a:pt x="15565" y="6365"/>
                    <a:pt x="15676" y="7651"/>
                    <a:pt x="15815" y="8464"/>
                  </a:cubicBezTo>
                  <a:cubicBezTo>
                    <a:pt x="15954" y="9276"/>
                    <a:pt x="16121" y="9615"/>
                    <a:pt x="16344" y="9717"/>
                  </a:cubicBezTo>
                  <a:cubicBezTo>
                    <a:pt x="16567" y="9818"/>
                    <a:pt x="16845" y="9683"/>
                    <a:pt x="17123" y="9276"/>
                  </a:cubicBezTo>
                  <a:cubicBezTo>
                    <a:pt x="17402" y="8870"/>
                    <a:pt x="17680" y="8193"/>
                    <a:pt x="17903" y="7685"/>
                  </a:cubicBezTo>
                  <a:cubicBezTo>
                    <a:pt x="18125" y="7177"/>
                    <a:pt x="18292" y="6839"/>
                    <a:pt x="18348" y="6839"/>
                  </a:cubicBezTo>
                  <a:cubicBezTo>
                    <a:pt x="18404" y="6839"/>
                    <a:pt x="18348" y="7177"/>
                    <a:pt x="18320" y="7550"/>
                  </a:cubicBezTo>
                  <a:cubicBezTo>
                    <a:pt x="18292" y="7922"/>
                    <a:pt x="18292" y="8329"/>
                    <a:pt x="18376" y="8667"/>
                  </a:cubicBezTo>
                  <a:cubicBezTo>
                    <a:pt x="18459" y="9006"/>
                    <a:pt x="18626" y="9276"/>
                    <a:pt x="18877" y="9412"/>
                  </a:cubicBezTo>
                  <a:cubicBezTo>
                    <a:pt x="19128" y="9547"/>
                    <a:pt x="19462" y="9547"/>
                    <a:pt x="19851" y="9446"/>
                  </a:cubicBezTo>
                  <a:cubicBezTo>
                    <a:pt x="20241" y="9344"/>
                    <a:pt x="20686" y="9141"/>
                    <a:pt x="20881" y="9310"/>
                  </a:cubicBezTo>
                  <a:cubicBezTo>
                    <a:pt x="21076" y="9480"/>
                    <a:pt x="21020" y="10021"/>
                    <a:pt x="21048" y="11409"/>
                  </a:cubicBezTo>
                  <a:cubicBezTo>
                    <a:pt x="21076" y="12797"/>
                    <a:pt x="21187" y="15032"/>
                    <a:pt x="21271" y="16623"/>
                  </a:cubicBezTo>
                  <a:cubicBezTo>
                    <a:pt x="21354" y="18214"/>
                    <a:pt x="21410" y="19162"/>
                    <a:pt x="21132" y="19941"/>
                  </a:cubicBezTo>
                  <a:cubicBezTo>
                    <a:pt x="20853" y="20720"/>
                    <a:pt x="20241" y="21329"/>
                    <a:pt x="19656" y="21465"/>
                  </a:cubicBezTo>
                  <a:cubicBezTo>
                    <a:pt x="19072" y="21600"/>
                    <a:pt x="18515" y="21261"/>
                    <a:pt x="18209" y="20550"/>
                  </a:cubicBezTo>
                  <a:cubicBezTo>
                    <a:pt x="17903" y="19839"/>
                    <a:pt x="17847" y="18756"/>
                    <a:pt x="17791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789579" y="187130"/>
              <a:ext cx="221072" cy="44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5" fill="norm" stroke="1" extrusionOk="0">
                  <a:moveTo>
                    <a:pt x="17165" y="16240"/>
                  </a:moveTo>
                  <a:cubicBezTo>
                    <a:pt x="16959" y="15631"/>
                    <a:pt x="16754" y="15023"/>
                    <a:pt x="15622" y="14617"/>
                  </a:cubicBezTo>
                  <a:cubicBezTo>
                    <a:pt x="14491" y="14212"/>
                    <a:pt x="12434" y="14009"/>
                    <a:pt x="10068" y="14516"/>
                  </a:cubicBezTo>
                  <a:cubicBezTo>
                    <a:pt x="7702" y="15023"/>
                    <a:pt x="5028" y="16240"/>
                    <a:pt x="3279" y="17152"/>
                  </a:cubicBezTo>
                  <a:cubicBezTo>
                    <a:pt x="1531" y="18065"/>
                    <a:pt x="708" y="18674"/>
                    <a:pt x="296" y="19282"/>
                  </a:cubicBezTo>
                  <a:cubicBezTo>
                    <a:pt x="-115" y="19890"/>
                    <a:pt x="-115" y="20499"/>
                    <a:pt x="399" y="20905"/>
                  </a:cubicBezTo>
                  <a:cubicBezTo>
                    <a:pt x="914" y="21310"/>
                    <a:pt x="1942" y="21513"/>
                    <a:pt x="3794" y="21209"/>
                  </a:cubicBezTo>
                  <a:cubicBezTo>
                    <a:pt x="5645" y="20905"/>
                    <a:pt x="8319" y="20093"/>
                    <a:pt x="10891" y="18217"/>
                  </a:cubicBezTo>
                  <a:cubicBezTo>
                    <a:pt x="13462" y="16341"/>
                    <a:pt x="15931" y="13400"/>
                    <a:pt x="17371" y="10409"/>
                  </a:cubicBezTo>
                  <a:cubicBezTo>
                    <a:pt x="18811" y="7417"/>
                    <a:pt x="19222" y="4375"/>
                    <a:pt x="19325" y="2550"/>
                  </a:cubicBezTo>
                  <a:cubicBezTo>
                    <a:pt x="19428" y="724"/>
                    <a:pt x="19222" y="116"/>
                    <a:pt x="18811" y="14"/>
                  </a:cubicBezTo>
                  <a:cubicBezTo>
                    <a:pt x="18399" y="-87"/>
                    <a:pt x="17782" y="319"/>
                    <a:pt x="17062" y="2043"/>
                  </a:cubicBezTo>
                  <a:cubicBezTo>
                    <a:pt x="16342" y="3767"/>
                    <a:pt x="15519" y="6809"/>
                    <a:pt x="15416" y="9598"/>
                  </a:cubicBezTo>
                  <a:cubicBezTo>
                    <a:pt x="15314" y="12386"/>
                    <a:pt x="15931" y="14921"/>
                    <a:pt x="16548" y="16443"/>
                  </a:cubicBezTo>
                  <a:cubicBezTo>
                    <a:pt x="17165" y="17964"/>
                    <a:pt x="17782" y="18471"/>
                    <a:pt x="18605" y="18623"/>
                  </a:cubicBezTo>
                  <a:cubicBezTo>
                    <a:pt x="19428" y="18775"/>
                    <a:pt x="20456" y="18572"/>
                    <a:pt x="21485" y="1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080499" y="5197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083584" y="390430"/>
              <a:ext cx="22316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623" fill="norm" stroke="1" extrusionOk="0">
                  <a:moveTo>
                    <a:pt x="14811" y="14143"/>
                  </a:moveTo>
                  <a:cubicBezTo>
                    <a:pt x="6957" y="6583"/>
                    <a:pt x="-898" y="-977"/>
                    <a:pt x="84" y="103"/>
                  </a:cubicBezTo>
                  <a:cubicBezTo>
                    <a:pt x="1066" y="1183"/>
                    <a:pt x="10884" y="10903"/>
                    <a:pt x="20702" y="2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164533" y="432966"/>
              <a:ext cx="84875" cy="1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72" fill="norm" stroke="1" extrusionOk="0">
                  <a:moveTo>
                    <a:pt x="15069" y="5459"/>
                  </a:moveTo>
                  <a:cubicBezTo>
                    <a:pt x="14040" y="4273"/>
                    <a:pt x="13011" y="3086"/>
                    <a:pt x="11211" y="2018"/>
                  </a:cubicBezTo>
                  <a:cubicBezTo>
                    <a:pt x="9411" y="949"/>
                    <a:pt x="6840" y="0"/>
                    <a:pt x="4783" y="0"/>
                  </a:cubicBezTo>
                  <a:cubicBezTo>
                    <a:pt x="2726" y="0"/>
                    <a:pt x="1183" y="949"/>
                    <a:pt x="411" y="2018"/>
                  </a:cubicBezTo>
                  <a:cubicBezTo>
                    <a:pt x="-360" y="3086"/>
                    <a:pt x="-360" y="4273"/>
                    <a:pt x="3240" y="6884"/>
                  </a:cubicBezTo>
                  <a:cubicBezTo>
                    <a:pt x="6840" y="9495"/>
                    <a:pt x="14040" y="13530"/>
                    <a:pt x="17640" y="16141"/>
                  </a:cubicBezTo>
                  <a:cubicBezTo>
                    <a:pt x="21240" y="18752"/>
                    <a:pt x="21240" y="19938"/>
                    <a:pt x="19440" y="20651"/>
                  </a:cubicBezTo>
                  <a:cubicBezTo>
                    <a:pt x="17640" y="21363"/>
                    <a:pt x="14040" y="21600"/>
                    <a:pt x="11469" y="21125"/>
                  </a:cubicBezTo>
                  <a:cubicBezTo>
                    <a:pt x="8897" y="20651"/>
                    <a:pt x="7354" y="19464"/>
                    <a:pt x="6840" y="17327"/>
                  </a:cubicBezTo>
                  <a:cubicBezTo>
                    <a:pt x="6326" y="15191"/>
                    <a:pt x="6840" y="12105"/>
                    <a:pt x="7354" y="9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9331065" y="210367"/>
              <a:ext cx="79636" cy="42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00" fill="norm" stroke="1" extrusionOk="0">
                  <a:moveTo>
                    <a:pt x="19681" y="2453"/>
                  </a:moveTo>
                  <a:cubicBezTo>
                    <a:pt x="20249" y="1924"/>
                    <a:pt x="20818" y="1394"/>
                    <a:pt x="20818" y="865"/>
                  </a:cubicBezTo>
                  <a:cubicBezTo>
                    <a:pt x="20818" y="335"/>
                    <a:pt x="20249" y="-194"/>
                    <a:pt x="19112" y="71"/>
                  </a:cubicBezTo>
                  <a:cubicBezTo>
                    <a:pt x="17975" y="335"/>
                    <a:pt x="16270" y="1394"/>
                    <a:pt x="13428" y="3830"/>
                  </a:cubicBezTo>
                  <a:cubicBezTo>
                    <a:pt x="10586" y="6265"/>
                    <a:pt x="6607" y="10077"/>
                    <a:pt x="4049" y="12988"/>
                  </a:cubicBezTo>
                  <a:cubicBezTo>
                    <a:pt x="1491" y="15900"/>
                    <a:pt x="354" y="17912"/>
                    <a:pt x="70" y="19182"/>
                  </a:cubicBezTo>
                  <a:cubicBezTo>
                    <a:pt x="-214" y="20453"/>
                    <a:pt x="354" y="20982"/>
                    <a:pt x="2060" y="21194"/>
                  </a:cubicBezTo>
                  <a:cubicBezTo>
                    <a:pt x="3765" y="21406"/>
                    <a:pt x="6607" y="21300"/>
                    <a:pt x="10018" y="20877"/>
                  </a:cubicBezTo>
                  <a:cubicBezTo>
                    <a:pt x="13428" y="20453"/>
                    <a:pt x="17407" y="19712"/>
                    <a:pt x="21386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9332383" y="437199"/>
              <a:ext cx="1735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85" y="21600"/>
                  </a:moveTo>
                  <a:cubicBezTo>
                    <a:pt x="5268" y="19200"/>
                    <a:pt x="3951" y="16800"/>
                    <a:pt x="2634" y="15600"/>
                  </a:cubicBezTo>
                  <a:cubicBezTo>
                    <a:pt x="1317" y="14400"/>
                    <a:pt x="0" y="14400"/>
                    <a:pt x="0" y="13800"/>
                  </a:cubicBezTo>
                  <a:cubicBezTo>
                    <a:pt x="0" y="13200"/>
                    <a:pt x="1317" y="12000"/>
                    <a:pt x="5137" y="9600"/>
                  </a:cubicBezTo>
                  <a:cubicBezTo>
                    <a:pt x="8956" y="7200"/>
                    <a:pt x="1527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9499599" y="443549"/>
              <a:ext cx="109783" cy="20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77" fill="norm" stroke="1" extrusionOk="0">
                  <a:moveTo>
                    <a:pt x="0" y="0"/>
                  </a:moveTo>
                  <a:cubicBezTo>
                    <a:pt x="6928" y="3375"/>
                    <a:pt x="13857" y="6750"/>
                    <a:pt x="17525" y="9675"/>
                  </a:cubicBezTo>
                  <a:cubicBezTo>
                    <a:pt x="21192" y="12600"/>
                    <a:pt x="21600" y="15075"/>
                    <a:pt x="20785" y="16987"/>
                  </a:cubicBezTo>
                  <a:cubicBezTo>
                    <a:pt x="19970" y="18900"/>
                    <a:pt x="17932" y="20250"/>
                    <a:pt x="15691" y="20925"/>
                  </a:cubicBezTo>
                  <a:cubicBezTo>
                    <a:pt x="13449" y="21600"/>
                    <a:pt x="11004" y="21600"/>
                    <a:pt x="9577" y="20362"/>
                  </a:cubicBezTo>
                  <a:cubicBezTo>
                    <a:pt x="8151" y="19125"/>
                    <a:pt x="7743" y="16650"/>
                    <a:pt x="8966" y="14175"/>
                  </a:cubicBezTo>
                  <a:cubicBezTo>
                    <a:pt x="10189" y="11700"/>
                    <a:pt x="13042" y="9225"/>
                    <a:pt x="15894" y="6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709149" y="443549"/>
              <a:ext cx="8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31"/>
                    <a:pt x="21600" y="8862"/>
                    <a:pt x="21600" y="12462"/>
                  </a:cubicBezTo>
                  <a:cubicBezTo>
                    <a:pt x="21600" y="16062"/>
                    <a:pt x="108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759949" y="3546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569449" y="456249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871619" y="285257"/>
              <a:ext cx="138836" cy="36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769" fill="norm" stroke="1" extrusionOk="0">
                  <a:moveTo>
                    <a:pt x="10877" y="1406"/>
                  </a:moveTo>
                  <a:cubicBezTo>
                    <a:pt x="11195" y="332"/>
                    <a:pt x="11513" y="-742"/>
                    <a:pt x="11195" y="690"/>
                  </a:cubicBezTo>
                  <a:cubicBezTo>
                    <a:pt x="10877" y="2122"/>
                    <a:pt x="9924" y="6060"/>
                    <a:pt x="8971" y="9402"/>
                  </a:cubicBezTo>
                  <a:cubicBezTo>
                    <a:pt x="8018" y="12743"/>
                    <a:pt x="7066" y="15488"/>
                    <a:pt x="6113" y="17099"/>
                  </a:cubicBezTo>
                  <a:cubicBezTo>
                    <a:pt x="5160" y="18710"/>
                    <a:pt x="4207" y="19187"/>
                    <a:pt x="3571" y="19068"/>
                  </a:cubicBezTo>
                  <a:cubicBezTo>
                    <a:pt x="2936" y="18949"/>
                    <a:pt x="2618" y="18233"/>
                    <a:pt x="2777" y="16980"/>
                  </a:cubicBezTo>
                  <a:cubicBezTo>
                    <a:pt x="2936" y="15727"/>
                    <a:pt x="3571" y="13936"/>
                    <a:pt x="4366" y="12743"/>
                  </a:cubicBezTo>
                  <a:cubicBezTo>
                    <a:pt x="5160" y="11550"/>
                    <a:pt x="6113" y="10953"/>
                    <a:pt x="7383" y="10774"/>
                  </a:cubicBezTo>
                  <a:cubicBezTo>
                    <a:pt x="8654" y="10595"/>
                    <a:pt x="10242" y="10834"/>
                    <a:pt x="12466" y="11848"/>
                  </a:cubicBezTo>
                  <a:cubicBezTo>
                    <a:pt x="14689" y="12862"/>
                    <a:pt x="17548" y="14652"/>
                    <a:pt x="19136" y="15846"/>
                  </a:cubicBezTo>
                  <a:cubicBezTo>
                    <a:pt x="20724" y="17039"/>
                    <a:pt x="21042" y="17636"/>
                    <a:pt x="20724" y="18292"/>
                  </a:cubicBezTo>
                  <a:cubicBezTo>
                    <a:pt x="20407" y="18949"/>
                    <a:pt x="19454" y="19665"/>
                    <a:pt x="17071" y="20142"/>
                  </a:cubicBezTo>
                  <a:cubicBezTo>
                    <a:pt x="14689" y="20619"/>
                    <a:pt x="10877" y="20858"/>
                    <a:pt x="7542" y="20739"/>
                  </a:cubicBezTo>
                  <a:cubicBezTo>
                    <a:pt x="4207" y="20619"/>
                    <a:pt x="1348" y="20142"/>
                    <a:pt x="395" y="19665"/>
                  </a:cubicBezTo>
                  <a:cubicBezTo>
                    <a:pt x="-558" y="19187"/>
                    <a:pt x="395" y="18710"/>
                    <a:pt x="1348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065255" y="246699"/>
              <a:ext cx="342395" cy="39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36" fill="norm" stroke="1" extrusionOk="0">
                  <a:moveTo>
                    <a:pt x="2768" y="15166"/>
                  </a:moveTo>
                  <a:cubicBezTo>
                    <a:pt x="2101" y="15166"/>
                    <a:pt x="1435" y="15166"/>
                    <a:pt x="1035" y="15511"/>
                  </a:cubicBezTo>
                  <a:cubicBezTo>
                    <a:pt x="635" y="15855"/>
                    <a:pt x="501" y="16545"/>
                    <a:pt x="368" y="17177"/>
                  </a:cubicBezTo>
                  <a:cubicBezTo>
                    <a:pt x="235" y="17809"/>
                    <a:pt x="101" y="18383"/>
                    <a:pt x="35" y="19130"/>
                  </a:cubicBezTo>
                  <a:cubicBezTo>
                    <a:pt x="-32" y="19877"/>
                    <a:pt x="-32" y="20796"/>
                    <a:pt x="301" y="21198"/>
                  </a:cubicBezTo>
                  <a:cubicBezTo>
                    <a:pt x="635" y="21600"/>
                    <a:pt x="1301" y="21485"/>
                    <a:pt x="2301" y="20911"/>
                  </a:cubicBezTo>
                  <a:cubicBezTo>
                    <a:pt x="3301" y="20336"/>
                    <a:pt x="4635" y="19302"/>
                    <a:pt x="5568" y="18555"/>
                  </a:cubicBezTo>
                  <a:cubicBezTo>
                    <a:pt x="6501" y="17809"/>
                    <a:pt x="7035" y="17349"/>
                    <a:pt x="7568" y="17291"/>
                  </a:cubicBezTo>
                  <a:cubicBezTo>
                    <a:pt x="8101" y="17234"/>
                    <a:pt x="8635" y="17579"/>
                    <a:pt x="9101" y="18153"/>
                  </a:cubicBezTo>
                  <a:cubicBezTo>
                    <a:pt x="9568" y="18728"/>
                    <a:pt x="9968" y="19532"/>
                    <a:pt x="10501" y="19762"/>
                  </a:cubicBezTo>
                  <a:cubicBezTo>
                    <a:pt x="11035" y="19991"/>
                    <a:pt x="11701" y="19647"/>
                    <a:pt x="12901" y="17751"/>
                  </a:cubicBezTo>
                  <a:cubicBezTo>
                    <a:pt x="14101" y="15855"/>
                    <a:pt x="15835" y="12409"/>
                    <a:pt x="17235" y="9421"/>
                  </a:cubicBezTo>
                  <a:cubicBezTo>
                    <a:pt x="18635" y="6434"/>
                    <a:pt x="19701" y="3906"/>
                    <a:pt x="20368" y="2298"/>
                  </a:cubicBezTo>
                  <a:cubicBezTo>
                    <a:pt x="21035" y="689"/>
                    <a:pt x="21301" y="0"/>
                    <a:pt x="21235" y="0"/>
                  </a:cubicBezTo>
                  <a:cubicBezTo>
                    <a:pt x="21168" y="0"/>
                    <a:pt x="20768" y="689"/>
                    <a:pt x="19835" y="3160"/>
                  </a:cubicBezTo>
                  <a:cubicBezTo>
                    <a:pt x="18901" y="5630"/>
                    <a:pt x="17435" y="9881"/>
                    <a:pt x="16568" y="12811"/>
                  </a:cubicBezTo>
                  <a:cubicBezTo>
                    <a:pt x="15701" y="15740"/>
                    <a:pt x="15435" y="17349"/>
                    <a:pt x="15301" y="18440"/>
                  </a:cubicBezTo>
                  <a:cubicBezTo>
                    <a:pt x="15168" y="19532"/>
                    <a:pt x="15168" y="20106"/>
                    <a:pt x="15435" y="20566"/>
                  </a:cubicBezTo>
                  <a:cubicBezTo>
                    <a:pt x="15701" y="21026"/>
                    <a:pt x="16235" y="21370"/>
                    <a:pt x="17301" y="21198"/>
                  </a:cubicBezTo>
                  <a:cubicBezTo>
                    <a:pt x="18368" y="21026"/>
                    <a:pt x="19968" y="20336"/>
                    <a:pt x="21568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286999" y="50069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443290" y="227131"/>
              <a:ext cx="388488" cy="44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4" fill="norm" stroke="1" extrusionOk="0">
                  <a:moveTo>
                    <a:pt x="486" y="15308"/>
                  </a:moveTo>
                  <a:cubicBezTo>
                    <a:pt x="1653" y="15104"/>
                    <a:pt x="2821" y="14900"/>
                    <a:pt x="3638" y="14442"/>
                  </a:cubicBezTo>
                  <a:cubicBezTo>
                    <a:pt x="4456" y="13983"/>
                    <a:pt x="4923" y="13270"/>
                    <a:pt x="4689" y="12913"/>
                  </a:cubicBezTo>
                  <a:cubicBezTo>
                    <a:pt x="4456" y="12557"/>
                    <a:pt x="3521" y="12557"/>
                    <a:pt x="2646" y="13015"/>
                  </a:cubicBezTo>
                  <a:cubicBezTo>
                    <a:pt x="1770" y="13474"/>
                    <a:pt x="953" y="14391"/>
                    <a:pt x="486" y="15512"/>
                  </a:cubicBezTo>
                  <a:cubicBezTo>
                    <a:pt x="19" y="16632"/>
                    <a:pt x="-98" y="17957"/>
                    <a:pt x="77" y="18874"/>
                  </a:cubicBezTo>
                  <a:cubicBezTo>
                    <a:pt x="252" y="19791"/>
                    <a:pt x="719" y="20300"/>
                    <a:pt x="1945" y="20453"/>
                  </a:cubicBezTo>
                  <a:cubicBezTo>
                    <a:pt x="3171" y="20606"/>
                    <a:pt x="5156" y="20402"/>
                    <a:pt x="7141" y="19638"/>
                  </a:cubicBezTo>
                  <a:cubicBezTo>
                    <a:pt x="9126" y="18874"/>
                    <a:pt x="11111" y="17549"/>
                    <a:pt x="12337" y="16479"/>
                  </a:cubicBezTo>
                  <a:cubicBezTo>
                    <a:pt x="13563" y="15410"/>
                    <a:pt x="14030" y="14595"/>
                    <a:pt x="13971" y="14187"/>
                  </a:cubicBezTo>
                  <a:cubicBezTo>
                    <a:pt x="13913" y="13779"/>
                    <a:pt x="13329" y="13779"/>
                    <a:pt x="12220" y="14391"/>
                  </a:cubicBezTo>
                  <a:cubicBezTo>
                    <a:pt x="11111" y="15002"/>
                    <a:pt x="9476" y="16225"/>
                    <a:pt x="8484" y="17193"/>
                  </a:cubicBezTo>
                  <a:cubicBezTo>
                    <a:pt x="7491" y="18161"/>
                    <a:pt x="7141" y="18874"/>
                    <a:pt x="7024" y="19536"/>
                  </a:cubicBezTo>
                  <a:cubicBezTo>
                    <a:pt x="6907" y="20198"/>
                    <a:pt x="7024" y="20810"/>
                    <a:pt x="7374" y="21115"/>
                  </a:cubicBezTo>
                  <a:cubicBezTo>
                    <a:pt x="7725" y="21421"/>
                    <a:pt x="8308" y="21421"/>
                    <a:pt x="9710" y="20402"/>
                  </a:cubicBezTo>
                  <a:cubicBezTo>
                    <a:pt x="11111" y="19383"/>
                    <a:pt x="13329" y="17346"/>
                    <a:pt x="15139" y="15053"/>
                  </a:cubicBezTo>
                  <a:cubicBezTo>
                    <a:pt x="16948" y="12761"/>
                    <a:pt x="18350" y="10213"/>
                    <a:pt x="19342" y="7921"/>
                  </a:cubicBezTo>
                  <a:cubicBezTo>
                    <a:pt x="20334" y="5629"/>
                    <a:pt x="20918" y="3591"/>
                    <a:pt x="21210" y="2317"/>
                  </a:cubicBezTo>
                  <a:cubicBezTo>
                    <a:pt x="21502" y="1044"/>
                    <a:pt x="21502" y="534"/>
                    <a:pt x="21210" y="229"/>
                  </a:cubicBezTo>
                  <a:cubicBezTo>
                    <a:pt x="20918" y="-77"/>
                    <a:pt x="20334" y="-179"/>
                    <a:pt x="19342" y="585"/>
                  </a:cubicBezTo>
                  <a:cubicBezTo>
                    <a:pt x="18350" y="1349"/>
                    <a:pt x="16948" y="2979"/>
                    <a:pt x="15781" y="5578"/>
                  </a:cubicBezTo>
                  <a:cubicBezTo>
                    <a:pt x="14613" y="8176"/>
                    <a:pt x="13679" y="11742"/>
                    <a:pt x="13154" y="14187"/>
                  </a:cubicBezTo>
                  <a:cubicBezTo>
                    <a:pt x="12628" y="16632"/>
                    <a:pt x="12512" y="17957"/>
                    <a:pt x="12395" y="19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54350" y="915200"/>
              <a:ext cx="1327151" cy="245900"/>
            </a:xfrm>
            <a:prstGeom prst="rect">
              <a:avLst/>
            </a:prstGeom>
            <a:effectLst/>
          </p:spPr>
        </p:pic>
        <p:pic>
          <p:nvPicPr>
            <p:cNvPr id="22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53530" y="1037539"/>
              <a:ext cx="1134321" cy="212461"/>
            </a:xfrm>
            <a:prstGeom prst="rect">
              <a:avLst/>
            </a:prstGeom>
            <a:effectLst/>
          </p:spPr>
        </p:pic>
        <p:pic>
          <p:nvPicPr>
            <p:cNvPr id="23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48885" y="888049"/>
              <a:ext cx="2000895" cy="146051"/>
            </a:xfrm>
            <a:prstGeom prst="rect">
              <a:avLst/>
            </a:prstGeom>
            <a:effectLst/>
          </p:spPr>
        </p:pic>
        <p:pic>
          <p:nvPicPr>
            <p:cNvPr id="23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438629" y="1034099"/>
              <a:ext cx="1949722" cy="171451"/>
            </a:xfrm>
            <a:prstGeom prst="rect">
              <a:avLst/>
            </a:prstGeom>
            <a:effectLst/>
          </p:spPr>
        </p:pic>
        <p:sp>
          <p:nvSpPr>
            <p:cNvPr id="234" name="Line"/>
            <p:cNvSpPr/>
            <p:nvPr/>
          </p:nvSpPr>
          <p:spPr>
            <a:xfrm>
              <a:off x="498385" y="1941118"/>
              <a:ext cx="384265" cy="37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17" fill="norm" stroke="1" extrusionOk="0">
                  <a:moveTo>
                    <a:pt x="2320" y="3316"/>
                  </a:moveTo>
                  <a:cubicBezTo>
                    <a:pt x="1845" y="2954"/>
                    <a:pt x="1370" y="2592"/>
                    <a:pt x="895" y="1929"/>
                  </a:cubicBezTo>
                  <a:cubicBezTo>
                    <a:pt x="421" y="1265"/>
                    <a:pt x="-54" y="300"/>
                    <a:pt x="5" y="58"/>
                  </a:cubicBezTo>
                  <a:cubicBezTo>
                    <a:pt x="65" y="-183"/>
                    <a:pt x="658" y="300"/>
                    <a:pt x="2260" y="1868"/>
                  </a:cubicBezTo>
                  <a:cubicBezTo>
                    <a:pt x="3862" y="3437"/>
                    <a:pt x="6473" y="6092"/>
                    <a:pt x="9203" y="8807"/>
                  </a:cubicBezTo>
                  <a:cubicBezTo>
                    <a:pt x="11933" y="11522"/>
                    <a:pt x="14781" y="14297"/>
                    <a:pt x="16858" y="16409"/>
                  </a:cubicBezTo>
                  <a:cubicBezTo>
                    <a:pt x="18935" y="18521"/>
                    <a:pt x="20241" y="19969"/>
                    <a:pt x="21546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28185" y="1901605"/>
              <a:ext cx="341766" cy="50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26" fill="norm" stroke="1" extrusionOk="0">
                  <a:moveTo>
                    <a:pt x="21396" y="104"/>
                  </a:moveTo>
                  <a:cubicBezTo>
                    <a:pt x="20733" y="14"/>
                    <a:pt x="20071" y="-75"/>
                    <a:pt x="19541" y="104"/>
                  </a:cubicBezTo>
                  <a:cubicBezTo>
                    <a:pt x="19011" y="282"/>
                    <a:pt x="18613" y="728"/>
                    <a:pt x="17354" y="2424"/>
                  </a:cubicBezTo>
                  <a:cubicBezTo>
                    <a:pt x="16095" y="4120"/>
                    <a:pt x="13975" y="7065"/>
                    <a:pt x="11325" y="9966"/>
                  </a:cubicBezTo>
                  <a:cubicBezTo>
                    <a:pt x="8675" y="12867"/>
                    <a:pt x="5494" y="15723"/>
                    <a:pt x="3573" y="17419"/>
                  </a:cubicBezTo>
                  <a:cubicBezTo>
                    <a:pt x="1651" y="19115"/>
                    <a:pt x="989" y="19651"/>
                    <a:pt x="525" y="20186"/>
                  </a:cubicBezTo>
                  <a:cubicBezTo>
                    <a:pt x="61" y="20722"/>
                    <a:pt x="-204" y="21257"/>
                    <a:pt x="194" y="21391"/>
                  </a:cubicBezTo>
                  <a:cubicBezTo>
                    <a:pt x="591" y="21525"/>
                    <a:pt x="1651" y="21257"/>
                    <a:pt x="2711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42988" y="2138999"/>
              <a:ext cx="334962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0" fill="norm" stroke="1" extrusionOk="0">
                  <a:moveTo>
                    <a:pt x="1528" y="17843"/>
                  </a:moveTo>
                  <a:cubicBezTo>
                    <a:pt x="985" y="16904"/>
                    <a:pt x="441" y="15965"/>
                    <a:pt x="170" y="14087"/>
                  </a:cubicBezTo>
                  <a:cubicBezTo>
                    <a:pt x="-102" y="12209"/>
                    <a:pt x="-102" y="9391"/>
                    <a:pt x="577" y="7357"/>
                  </a:cubicBezTo>
                  <a:cubicBezTo>
                    <a:pt x="1256" y="5322"/>
                    <a:pt x="2615" y="4070"/>
                    <a:pt x="3770" y="4696"/>
                  </a:cubicBezTo>
                  <a:cubicBezTo>
                    <a:pt x="4924" y="5322"/>
                    <a:pt x="5875" y="7826"/>
                    <a:pt x="6690" y="10643"/>
                  </a:cubicBezTo>
                  <a:cubicBezTo>
                    <a:pt x="7506" y="13461"/>
                    <a:pt x="8185" y="16591"/>
                    <a:pt x="8796" y="18626"/>
                  </a:cubicBezTo>
                  <a:cubicBezTo>
                    <a:pt x="9407" y="20661"/>
                    <a:pt x="9951" y="21600"/>
                    <a:pt x="11038" y="21443"/>
                  </a:cubicBezTo>
                  <a:cubicBezTo>
                    <a:pt x="12124" y="21287"/>
                    <a:pt x="13755" y="20035"/>
                    <a:pt x="15589" y="16278"/>
                  </a:cubicBezTo>
                  <a:cubicBezTo>
                    <a:pt x="17423" y="12522"/>
                    <a:pt x="19460" y="6261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737819" y="1937530"/>
              <a:ext cx="248639" cy="41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96" fill="norm" stroke="1" extrusionOk="0">
                  <a:moveTo>
                    <a:pt x="4497" y="234"/>
                  </a:moveTo>
                  <a:cubicBezTo>
                    <a:pt x="3597" y="342"/>
                    <a:pt x="2697" y="449"/>
                    <a:pt x="1977" y="1148"/>
                  </a:cubicBezTo>
                  <a:cubicBezTo>
                    <a:pt x="1257" y="1846"/>
                    <a:pt x="717" y="3136"/>
                    <a:pt x="357" y="5554"/>
                  </a:cubicBezTo>
                  <a:cubicBezTo>
                    <a:pt x="-3" y="7972"/>
                    <a:pt x="-183" y="11518"/>
                    <a:pt x="267" y="14258"/>
                  </a:cubicBezTo>
                  <a:cubicBezTo>
                    <a:pt x="717" y="16999"/>
                    <a:pt x="1797" y="18933"/>
                    <a:pt x="3147" y="20061"/>
                  </a:cubicBezTo>
                  <a:cubicBezTo>
                    <a:pt x="4497" y="21190"/>
                    <a:pt x="6117" y="21512"/>
                    <a:pt x="8547" y="20867"/>
                  </a:cubicBezTo>
                  <a:cubicBezTo>
                    <a:pt x="10977" y="20222"/>
                    <a:pt x="14217" y="18611"/>
                    <a:pt x="16557" y="15978"/>
                  </a:cubicBezTo>
                  <a:cubicBezTo>
                    <a:pt x="18897" y="13345"/>
                    <a:pt x="20337" y="9691"/>
                    <a:pt x="20877" y="6951"/>
                  </a:cubicBezTo>
                  <a:cubicBezTo>
                    <a:pt x="21417" y="4211"/>
                    <a:pt x="21057" y="2384"/>
                    <a:pt x="20517" y="1309"/>
                  </a:cubicBezTo>
                  <a:cubicBezTo>
                    <a:pt x="19977" y="234"/>
                    <a:pt x="19257" y="-88"/>
                    <a:pt x="18717" y="19"/>
                  </a:cubicBezTo>
                  <a:cubicBezTo>
                    <a:pt x="18177" y="127"/>
                    <a:pt x="17817" y="664"/>
                    <a:pt x="17907" y="1954"/>
                  </a:cubicBezTo>
                  <a:cubicBezTo>
                    <a:pt x="17997" y="3243"/>
                    <a:pt x="18537" y="5285"/>
                    <a:pt x="19077" y="7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035356" y="2190250"/>
              <a:ext cx="117295" cy="20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27" fill="norm" stroke="1" extrusionOk="0">
                  <a:moveTo>
                    <a:pt x="2860" y="5729"/>
                  </a:moveTo>
                  <a:cubicBezTo>
                    <a:pt x="1703" y="6584"/>
                    <a:pt x="545" y="7440"/>
                    <a:pt x="160" y="9258"/>
                  </a:cubicBezTo>
                  <a:cubicBezTo>
                    <a:pt x="-226" y="11076"/>
                    <a:pt x="160" y="13856"/>
                    <a:pt x="545" y="14711"/>
                  </a:cubicBezTo>
                  <a:cubicBezTo>
                    <a:pt x="931" y="15567"/>
                    <a:pt x="1317" y="14497"/>
                    <a:pt x="1895" y="12466"/>
                  </a:cubicBezTo>
                  <a:cubicBezTo>
                    <a:pt x="2474" y="10434"/>
                    <a:pt x="3245" y="7440"/>
                    <a:pt x="3824" y="5194"/>
                  </a:cubicBezTo>
                  <a:cubicBezTo>
                    <a:pt x="4403" y="2949"/>
                    <a:pt x="4788" y="1452"/>
                    <a:pt x="5945" y="596"/>
                  </a:cubicBezTo>
                  <a:cubicBezTo>
                    <a:pt x="7103" y="-259"/>
                    <a:pt x="9031" y="-473"/>
                    <a:pt x="11538" y="1879"/>
                  </a:cubicBezTo>
                  <a:cubicBezTo>
                    <a:pt x="14045" y="4232"/>
                    <a:pt x="17131" y="9151"/>
                    <a:pt x="18867" y="12786"/>
                  </a:cubicBezTo>
                  <a:cubicBezTo>
                    <a:pt x="20603" y="16422"/>
                    <a:pt x="20988" y="18775"/>
                    <a:pt x="21374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254250" y="221519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286000" y="20945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406650" y="1902852"/>
              <a:ext cx="133351" cy="50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5744"/>
                  </a:moveTo>
                  <a:cubicBezTo>
                    <a:pt x="21257" y="4298"/>
                    <a:pt x="20914" y="2852"/>
                    <a:pt x="20571" y="1903"/>
                  </a:cubicBezTo>
                  <a:cubicBezTo>
                    <a:pt x="20229" y="955"/>
                    <a:pt x="19886" y="503"/>
                    <a:pt x="18857" y="232"/>
                  </a:cubicBezTo>
                  <a:cubicBezTo>
                    <a:pt x="17829" y="-40"/>
                    <a:pt x="16114" y="-130"/>
                    <a:pt x="14057" y="277"/>
                  </a:cubicBezTo>
                  <a:cubicBezTo>
                    <a:pt x="12000" y="683"/>
                    <a:pt x="9600" y="1587"/>
                    <a:pt x="7200" y="3575"/>
                  </a:cubicBezTo>
                  <a:cubicBezTo>
                    <a:pt x="4800" y="5564"/>
                    <a:pt x="2400" y="8637"/>
                    <a:pt x="1200" y="11800"/>
                  </a:cubicBezTo>
                  <a:cubicBezTo>
                    <a:pt x="0" y="14963"/>
                    <a:pt x="0" y="18216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362200" y="2145349"/>
              <a:ext cx="247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8" y="21600"/>
                  </a:moveTo>
                  <a:cubicBezTo>
                    <a:pt x="554" y="20492"/>
                    <a:pt x="0" y="19385"/>
                    <a:pt x="0" y="18138"/>
                  </a:cubicBezTo>
                  <a:cubicBezTo>
                    <a:pt x="0" y="16892"/>
                    <a:pt x="554" y="15508"/>
                    <a:pt x="2862" y="13292"/>
                  </a:cubicBezTo>
                  <a:cubicBezTo>
                    <a:pt x="5169" y="11077"/>
                    <a:pt x="9231" y="8031"/>
                    <a:pt x="12646" y="5677"/>
                  </a:cubicBezTo>
                  <a:cubicBezTo>
                    <a:pt x="16062" y="3323"/>
                    <a:pt x="18831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722428" y="1975491"/>
              <a:ext cx="128723" cy="3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03" fill="norm" stroke="1" extrusionOk="0">
                  <a:moveTo>
                    <a:pt x="21187" y="2314"/>
                  </a:moveTo>
                  <a:cubicBezTo>
                    <a:pt x="20142" y="1400"/>
                    <a:pt x="19097" y="486"/>
                    <a:pt x="17703" y="143"/>
                  </a:cubicBezTo>
                  <a:cubicBezTo>
                    <a:pt x="16310" y="-200"/>
                    <a:pt x="14568" y="29"/>
                    <a:pt x="11955" y="1343"/>
                  </a:cubicBezTo>
                  <a:cubicBezTo>
                    <a:pt x="9342" y="2657"/>
                    <a:pt x="5858" y="5057"/>
                    <a:pt x="3419" y="8143"/>
                  </a:cubicBezTo>
                  <a:cubicBezTo>
                    <a:pt x="981" y="11229"/>
                    <a:pt x="-413" y="15000"/>
                    <a:pt x="110" y="17400"/>
                  </a:cubicBezTo>
                  <a:cubicBezTo>
                    <a:pt x="632" y="19800"/>
                    <a:pt x="3071" y="20829"/>
                    <a:pt x="6032" y="21114"/>
                  </a:cubicBezTo>
                  <a:cubicBezTo>
                    <a:pt x="8993" y="21400"/>
                    <a:pt x="12477" y="20943"/>
                    <a:pt x="15961" y="20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899022" y="2075596"/>
              <a:ext cx="165840" cy="26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47" fill="norm" stroke="1" extrusionOk="0">
                  <a:moveTo>
                    <a:pt x="20369" y="1029"/>
                  </a:moveTo>
                  <a:cubicBezTo>
                    <a:pt x="17169" y="511"/>
                    <a:pt x="13969" y="-7"/>
                    <a:pt x="10903" y="1029"/>
                  </a:cubicBezTo>
                  <a:cubicBezTo>
                    <a:pt x="7836" y="2066"/>
                    <a:pt x="4903" y="4658"/>
                    <a:pt x="3036" y="7682"/>
                  </a:cubicBezTo>
                  <a:cubicBezTo>
                    <a:pt x="1169" y="10706"/>
                    <a:pt x="369" y="14162"/>
                    <a:pt x="103" y="16322"/>
                  </a:cubicBezTo>
                  <a:cubicBezTo>
                    <a:pt x="-164" y="18482"/>
                    <a:pt x="103" y="19346"/>
                    <a:pt x="769" y="20037"/>
                  </a:cubicBezTo>
                  <a:cubicBezTo>
                    <a:pt x="1436" y="20729"/>
                    <a:pt x="2503" y="21247"/>
                    <a:pt x="4503" y="21247"/>
                  </a:cubicBezTo>
                  <a:cubicBezTo>
                    <a:pt x="6503" y="21247"/>
                    <a:pt x="9436" y="20729"/>
                    <a:pt x="12503" y="18050"/>
                  </a:cubicBezTo>
                  <a:cubicBezTo>
                    <a:pt x="15569" y="15372"/>
                    <a:pt x="18769" y="10533"/>
                    <a:pt x="20103" y="7164"/>
                  </a:cubicBezTo>
                  <a:cubicBezTo>
                    <a:pt x="21436" y="3794"/>
                    <a:pt x="20903" y="1893"/>
                    <a:pt x="19836" y="857"/>
                  </a:cubicBezTo>
                  <a:cubicBezTo>
                    <a:pt x="18769" y="-180"/>
                    <a:pt x="17169" y="-353"/>
                    <a:pt x="15569" y="770"/>
                  </a:cubicBezTo>
                  <a:cubicBezTo>
                    <a:pt x="13969" y="1893"/>
                    <a:pt x="12369" y="4313"/>
                    <a:pt x="10769" y="6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086100" y="2329499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635"/>
                    <a:pt x="11520" y="11270"/>
                    <a:pt x="7920" y="14870"/>
                  </a:cubicBezTo>
                  <a:cubicBezTo>
                    <a:pt x="4320" y="18470"/>
                    <a:pt x="216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389677" y="2094549"/>
              <a:ext cx="32974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12" fill="norm" stroke="1" extrusionOk="0">
                  <a:moveTo>
                    <a:pt x="8880" y="0"/>
                  </a:moveTo>
                  <a:cubicBezTo>
                    <a:pt x="4830" y="5014"/>
                    <a:pt x="780" y="10029"/>
                    <a:pt x="105" y="13211"/>
                  </a:cubicBezTo>
                  <a:cubicBezTo>
                    <a:pt x="-570" y="16393"/>
                    <a:pt x="2130" y="17743"/>
                    <a:pt x="4830" y="18900"/>
                  </a:cubicBezTo>
                  <a:cubicBezTo>
                    <a:pt x="7530" y="20057"/>
                    <a:pt x="10230" y="21021"/>
                    <a:pt x="12930" y="21311"/>
                  </a:cubicBezTo>
                  <a:cubicBezTo>
                    <a:pt x="15630" y="21600"/>
                    <a:pt x="18330" y="21214"/>
                    <a:pt x="2103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486149" y="1935799"/>
              <a:ext cx="11091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3535" y="0"/>
                  </a:moveTo>
                  <a:cubicBezTo>
                    <a:pt x="8247" y="2069"/>
                    <a:pt x="12960" y="4138"/>
                    <a:pt x="16298" y="6662"/>
                  </a:cubicBezTo>
                  <a:cubicBezTo>
                    <a:pt x="19636" y="9186"/>
                    <a:pt x="21600" y="12166"/>
                    <a:pt x="20029" y="14648"/>
                  </a:cubicBezTo>
                  <a:cubicBezTo>
                    <a:pt x="18458" y="17131"/>
                    <a:pt x="13353" y="19117"/>
                    <a:pt x="9425" y="20193"/>
                  </a:cubicBezTo>
                  <a:cubicBezTo>
                    <a:pt x="5498" y="21269"/>
                    <a:pt x="2749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24449" y="2062799"/>
              <a:ext cx="254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4032"/>
                    <a:pt x="7560" y="8064"/>
                    <a:pt x="11160" y="11664"/>
                  </a:cubicBezTo>
                  <a:cubicBezTo>
                    <a:pt x="14760" y="15264"/>
                    <a:pt x="18180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373011" y="2006592"/>
              <a:ext cx="116067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8" fill="norm" stroke="1" extrusionOk="0">
                  <a:moveTo>
                    <a:pt x="20663" y="1947"/>
                  </a:moveTo>
                  <a:cubicBezTo>
                    <a:pt x="21048" y="1474"/>
                    <a:pt x="21434" y="1000"/>
                    <a:pt x="20855" y="621"/>
                  </a:cubicBezTo>
                  <a:cubicBezTo>
                    <a:pt x="20277" y="242"/>
                    <a:pt x="18734" y="-42"/>
                    <a:pt x="17384" y="5"/>
                  </a:cubicBezTo>
                  <a:cubicBezTo>
                    <a:pt x="16034" y="53"/>
                    <a:pt x="14877" y="432"/>
                    <a:pt x="12563" y="1711"/>
                  </a:cubicBezTo>
                  <a:cubicBezTo>
                    <a:pt x="10248" y="2990"/>
                    <a:pt x="6777" y="5169"/>
                    <a:pt x="4463" y="7726"/>
                  </a:cubicBezTo>
                  <a:cubicBezTo>
                    <a:pt x="2148" y="10284"/>
                    <a:pt x="991" y="13221"/>
                    <a:pt x="413" y="15447"/>
                  </a:cubicBezTo>
                  <a:cubicBezTo>
                    <a:pt x="-166" y="17674"/>
                    <a:pt x="-166" y="19190"/>
                    <a:pt x="605" y="20090"/>
                  </a:cubicBezTo>
                  <a:cubicBezTo>
                    <a:pt x="1377" y="20990"/>
                    <a:pt x="2920" y="21274"/>
                    <a:pt x="4463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639959" y="2285049"/>
              <a:ext cx="335391" cy="12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767" fill="norm" stroke="1" extrusionOk="0">
                  <a:moveTo>
                    <a:pt x="2779" y="19121"/>
                  </a:moveTo>
                  <a:cubicBezTo>
                    <a:pt x="1828" y="20184"/>
                    <a:pt x="877" y="21246"/>
                    <a:pt x="401" y="20538"/>
                  </a:cubicBezTo>
                  <a:cubicBezTo>
                    <a:pt x="-74" y="19830"/>
                    <a:pt x="-74" y="17351"/>
                    <a:pt x="130" y="14164"/>
                  </a:cubicBezTo>
                  <a:cubicBezTo>
                    <a:pt x="334" y="10977"/>
                    <a:pt x="741" y="7082"/>
                    <a:pt x="1624" y="4249"/>
                  </a:cubicBezTo>
                  <a:cubicBezTo>
                    <a:pt x="2507" y="1416"/>
                    <a:pt x="3866" y="-354"/>
                    <a:pt x="5496" y="708"/>
                  </a:cubicBezTo>
                  <a:cubicBezTo>
                    <a:pt x="7126" y="1771"/>
                    <a:pt x="9028" y="5666"/>
                    <a:pt x="10522" y="8321"/>
                  </a:cubicBezTo>
                  <a:cubicBezTo>
                    <a:pt x="12017" y="10977"/>
                    <a:pt x="13103" y="12394"/>
                    <a:pt x="13986" y="13102"/>
                  </a:cubicBezTo>
                  <a:cubicBezTo>
                    <a:pt x="14869" y="13810"/>
                    <a:pt x="15549" y="13810"/>
                    <a:pt x="16771" y="11508"/>
                  </a:cubicBezTo>
                  <a:cubicBezTo>
                    <a:pt x="17994" y="9207"/>
                    <a:pt x="19760" y="4603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123516" y="2033430"/>
              <a:ext cx="212726" cy="42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8" fill="norm" stroke="1" extrusionOk="0">
                  <a:moveTo>
                    <a:pt x="4277" y="5062"/>
                  </a:moveTo>
                  <a:cubicBezTo>
                    <a:pt x="4063" y="4414"/>
                    <a:pt x="3850" y="3766"/>
                    <a:pt x="3636" y="3010"/>
                  </a:cubicBezTo>
                  <a:cubicBezTo>
                    <a:pt x="3422" y="2254"/>
                    <a:pt x="3208" y="1390"/>
                    <a:pt x="2887" y="1444"/>
                  </a:cubicBezTo>
                  <a:cubicBezTo>
                    <a:pt x="2566" y="1498"/>
                    <a:pt x="2139" y="2470"/>
                    <a:pt x="1497" y="4576"/>
                  </a:cubicBezTo>
                  <a:cubicBezTo>
                    <a:pt x="855" y="6682"/>
                    <a:pt x="0" y="9922"/>
                    <a:pt x="0" y="12784"/>
                  </a:cubicBezTo>
                  <a:cubicBezTo>
                    <a:pt x="0" y="15646"/>
                    <a:pt x="855" y="18130"/>
                    <a:pt x="1925" y="19588"/>
                  </a:cubicBezTo>
                  <a:cubicBezTo>
                    <a:pt x="2994" y="21046"/>
                    <a:pt x="4277" y="21478"/>
                    <a:pt x="5988" y="21478"/>
                  </a:cubicBezTo>
                  <a:cubicBezTo>
                    <a:pt x="7699" y="21478"/>
                    <a:pt x="9838" y="21046"/>
                    <a:pt x="12083" y="19480"/>
                  </a:cubicBezTo>
                  <a:cubicBezTo>
                    <a:pt x="14329" y="17914"/>
                    <a:pt x="16681" y="15214"/>
                    <a:pt x="18285" y="12028"/>
                  </a:cubicBezTo>
                  <a:cubicBezTo>
                    <a:pt x="19889" y="8842"/>
                    <a:pt x="20745" y="5170"/>
                    <a:pt x="21172" y="3010"/>
                  </a:cubicBezTo>
                  <a:cubicBezTo>
                    <a:pt x="21600" y="850"/>
                    <a:pt x="21600" y="202"/>
                    <a:pt x="21172" y="40"/>
                  </a:cubicBezTo>
                  <a:cubicBezTo>
                    <a:pt x="20745" y="-122"/>
                    <a:pt x="19889" y="202"/>
                    <a:pt x="19461" y="1012"/>
                  </a:cubicBezTo>
                  <a:cubicBezTo>
                    <a:pt x="19034" y="1822"/>
                    <a:pt x="19034" y="3118"/>
                    <a:pt x="19034" y="4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371166" y="2231826"/>
              <a:ext cx="143935" cy="20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3494" y="5543"/>
                  </a:moveTo>
                  <a:cubicBezTo>
                    <a:pt x="2541" y="7526"/>
                    <a:pt x="1588" y="9510"/>
                    <a:pt x="1112" y="11163"/>
                  </a:cubicBezTo>
                  <a:cubicBezTo>
                    <a:pt x="635" y="12816"/>
                    <a:pt x="635" y="14139"/>
                    <a:pt x="476" y="15461"/>
                  </a:cubicBezTo>
                  <a:cubicBezTo>
                    <a:pt x="318" y="16783"/>
                    <a:pt x="0" y="18106"/>
                    <a:pt x="0" y="18216"/>
                  </a:cubicBezTo>
                  <a:cubicBezTo>
                    <a:pt x="0" y="18326"/>
                    <a:pt x="318" y="17224"/>
                    <a:pt x="1747" y="14469"/>
                  </a:cubicBezTo>
                  <a:cubicBezTo>
                    <a:pt x="3176" y="11714"/>
                    <a:pt x="5718" y="7306"/>
                    <a:pt x="8100" y="4441"/>
                  </a:cubicBezTo>
                  <a:cubicBezTo>
                    <a:pt x="10482" y="1575"/>
                    <a:pt x="12706" y="253"/>
                    <a:pt x="14294" y="32"/>
                  </a:cubicBezTo>
                  <a:cubicBezTo>
                    <a:pt x="15882" y="-188"/>
                    <a:pt x="16835" y="694"/>
                    <a:pt x="17947" y="3890"/>
                  </a:cubicBezTo>
                  <a:cubicBezTo>
                    <a:pt x="19059" y="7085"/>
                    <a:pt x="20329" y="12596"/>
                    <a:pt x="20965" y="15902"/>
                  </a:cubicBezTo>
                  <a:cubicBezTo>
                    <a:pt x="21600" y="19208"/>
                    <a:pt x="21600" y="20310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629399" y="22532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673849" y="212629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756399" y="1985247"/>
              <a:ext cx="191064" cy="49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4" fill="norm" stroke="1" extrusionOk="0">
                  <a:moveTo>
                    <a:pt x="20651" y="5344"/>
                  </a:moveTo>
                  <a:cubicBezTo>
                    <a:pt x="21125" y="3860"/>
                    <a:pt x="21600" y="2377"/>
                    <a:pt x="21363" y="1496"/>
                  </a:cubicBezTo>
                  <a:cubicBezTo>
                    <a:pt x="21125" y="616"/>
                    <a:pt x="20176" y="338"/>
                    <a:pt x="18396" y="152"/>
                  </a:cubicBezTo>
                  <a:cubicBezTo>
                    <a:pt x="16615" y="-33"/>
                    <a:pt x="14004" y="-126"/>
                    <a:pt x="11868" y="338"/>
                  </a:cubicBezTo>
                  <a:cubicBezTo>
                    <a:pt x="9732" y="801"/>
                    <a:pt x="8070" y="1821"/>
                    <a:pt x="6646" y="4092"/>
                  </a:cubicBezTo>
                  <a:cubicBezTo>
                    <a:pt x="5222" y="6363"/>
                    <a:pt x="4035" y="9886"/>
                    <a:pt x="3442" y="12853"/>
                  </a:cubicBezTo>
                  <a:cubicBezTo>
                    <a:pt x="2848" y="15819"/>
                    <a:pt x="2848" y="18229"/>
                    <a:pt x="2374" y="19574"/>
                  </a:cubicBezTo>
                  <a:cubicBezTo>
                    <a:pt x="1899" y="20918"/>
                    <a:pt x="949" y="21196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724599" y="2265999"/>
              <a:ext cx="209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653" y="21600"/>
                  </a:moveTo>
                  <a:cubicBezTo>
                    <a:pt x="221" y="17280"/>
                    <a:pt x="-211" y="12960"/>
                    <a:pt x="113" y="10080"/>
                  </a:cubicBezTo>
                  <a:cubicBezTo>
                    <a:pt x="437" y="7200"/>
                    <a:pt x="1517" y="5760"/>
                    <a:pt x="4433" y="4800"/>
                  </a:cubicBezTo>
                  <a:cubicBezTo>
                    <a:pt x="7349" y="3840"/>
                    <a:pt x="12101" y="3360"/>
                    <a:pt x="15233" y="2640"/>
                  </a:cubicBezTo>
                  <a:cubicBezTo>
                    <a:pt x="18365" y="1920"/>
                    <a:pt x="19877" y="960"/>
                    <a:pt x="213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006084" y="2029838"/>
              <a:ext cx="169416" cy="43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52" fill="norm" stroke="1" extrusionOk="0">
                  <a:moveTo>
                    <a:pt x="21083" y="2849"/>
                  </a:moveTo>
                  <a:cubicBezTo>
                    <a:pt x="21083" y="1919"/>
                    <a:pt x="21083" y="989"/>
                    <a:pt x="20293" y="472"/>
                  </a:cubicBezTo>
                  <a:cubicBezTo>
                    <a:pt x="19503" y="-45"/>
                    <a:pt x="17922" y="-148"/>
                    <a:pt x="16078" y="214"/>
                  </a:cubicBezTo>
                  <a:cubicBezTo>
                    <a:pt x="14234" y="575"/>
                    <a:pt x="12127" y="1402"/>
                    <a:pt x="9493" y="3211"/>
                  </a:cubicBezTo>
                  <a:cubicBezTo>
                    <a:pt x="6859" y="5019"/>
                    <a:pt x="3698" y="7810"/>
                    <a:pt x="1854" y="10445"/>
                  </a:cubicBezTo>
                  <a:cubicBezTo>
                    <a:pt x="10" y="13081"/>
                    <a:pt x="-517" y="15561"/>
                    <a:pt x="537" y="17370"/>
                  </a:cubicBezTo>
                  <a:cubicBezTo>
                    <a:pt x="1590" y="19178"/>
                    <a:pt x="4224" y="20315"/>
                    <a:pt x="6859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141621" y="2198257"/>
              <a:ext cx="210404" cy="21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612" fill="norm" stroke="1" extrusionOk="0">
                  <a:moveTo>
                    <a:pt x="13917" y="2285"/>
                  </a:moveTo>
                  <a:cubicBezTo>
                    <a:pt x="13294" y="1455"/>
                    <a:pt x="12671" y="624"/>
                    <a:pt x="11840" y="208"/>
                  </a:cubicBezTo>
                  <a:cubicBezTo>
                    <a:pt x="11009" y="-207"/>
                    <a:pt x="9971" y="-207"/>
                    <a:pt x="7894" y="2181"/>
                  </a:cubicBezTo>
                  <a:cubicBezTo>
                    <a:pt x="5817" y="4570"/>
                    <a:pt x="2701" y="9347"/>
                    <a:pt x="1144" y="12670"/>
                  </a:cubicBezTo>
                  <a:cubicBezTo>
                    <a:pt x="-414" y="15993"/>
                    <a:pt x="-414" y="17862"/>
                    <a:pt x="1351" y="19212"/>
                  </a:cubicBezTo>
                  <a:cubicBezTo>
                    <a:pt x="3117" y="20562"/>
                    <a:pt x="6648" y="21393"/>
                    <a:pt x="10282" y="19524"/>
                  </a:cubicBezTo>
                  <a:cubicBezTo>
                    <a:pt x="13917" y="17655"/>
                    <a:pt x="17655" y="13085"/>
                    <a:pt x="19421" y="9658"/>
                  </a:cubicBezTo>
                  <a:cubicBezTo>
                    <a:pt x="21186" y="6231"/>
                    <a:pt x="20978" y="3947"/>
                    <a:pt x="19213" y="2493"/>
                  </a:cubicBezTo>
                  <a:cubicBezTo>
                    <a:pt x="17448" y="1039"/>
                    <a:pt x="14124" y="416"/>
                    <a:pt x="12151" y="728"/>
                  </a:cubicBezTo>
                  <a:cubicBezTo>
                    <a:pt x="10178" y="1039"/>
                    <a:pt x="9555" y="2285"/>
                    <a:pt x="8932" y="3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378699" y="2399349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635"/>
                    <a:pt x="8894" y="11270"/>
                    <a:pt x="5294" y="14870"/>
                  </a:cubicBezTo>
                  <a:cubicBezTo>
                    <a:pt x="1694" y="18470"/>
                    <a:pt x="847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645399" y="2246949"/>
              <a:ext cx="19051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0" y="6235"/>
                    <a:pt x="0" y="12470"/>
                    <a:pt x="0" y="16256"/>
                  </a:cubicBezTo>
                  <a:cubicBezTo>
                    <a:pt x="0" y="20041"/>
                    <a:pt x="0" y="21377"/>
                    <a:pt x="3600" y="21489"/>
                  </a:cubicBezTo>
                  <a:cubicBezTo>
                    <a:pt x="7200" y="21600"/>
                    <a:pt x="14400" y="20487"/>
                    <a:pt x="2160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778749" y="2075499"/>
              <a:ext cx="12815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600" fill="norm" stroke="1" extrusionOk="0">
                  <a:moveTo>
                    <a:pt x="0" y="0"/>
                  </a:moveTo>
                  <a:cubicBezTo>
                    <a:pt x="4985" y="2432"/>
                    <a:pt x="9969" y="4865"/>
                    <a:pt x="14123" y="7346"/>
                  </a:cubicBezTo>
                  <a:cubicBezTo>
                    <a:pt x="18277" y="9827"/>
                    <a:pt x="21600" y="12357"/>
                    <a:pt x="19440" y="14741"/>
                  </a:cubicBezTo>
                  <a:cubicBezTo>
                    <a:pt x="17280" y="17124"/>
                    <a:pt x="9637" y="19362"/>
                    <a:pt x="1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0" y="2697799"/>
              <a:ext cx="6927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00"/>
                  </a:moveTo>
                  <a:cubicBezTo>
                    <a:pt x="7" y="6667"/>
                    <a:pt x="13" y="5333"/>
                    <a:pt x="63" y="4000"/>
                  </a:cubicBezTo>
                  <a:cubicBezTo>
                    <a:pt x="112" y="2667"/>
                    <a:pt x="205" y="1333"/>
                    <a:pt x="376" y="933"/>
                  </a:cubicBezTo>
                  <a:cubicBezTo>
                    <a:pt x="548" y="533"/>
                    <a:pt x="799" y="1067"/>
                    <a:pt x="1063" y="1733"/>
                  </a:cubicBezTo>
                  <a:cubicBezTo>
                    <a:pt x="1326" y="2400"/>
                    <a:pt x="1604" y="3200"/>
                    <a:pt x="1881" y="3867"/>
                  </a:cubicBezTo>
                  <a:cubicBezTo>
                    <a:pt x="2158" y="4533"/>
                    <a:pt x="2435" y="5067"/>
                    <a:pt x="2683" y="5333"/>
                  </a:cubicBezTo>
                  <a:cubicBezTo>
                    <a:pt x="2930" y="5600"/>
                    <a:pt x="3148" y="5600"/>
                    <a:pt x="3392" y="5600"/>
                  </a:cubicBezTo>
                  <a:cubicBezTo>
                    <a:pt x="3636" y="5600"/>
                    <a:pt x="3907" y="5600"/>
                    <a:pt x="4181" y="5333"/>
                  </a:cubicBezTo>
                  <a:cubicBezTo>
                    <a:pt x="4455" y="5067"/>
                    <a:pt x="4732" y="4533"/>
                    <a:pt x="4959" y="4133"/>
                  </a:cubicBezTo>
                  <a:cubicBezTo>
                    <a:pt x="5187" y="3733"/>
                    <a:pt x="5365" y="3467"/>
                    <a:pt x="5527" y="3200"/>
                  </a:cubicBezTo>
                  <a:cubicBezTo>
                    <a:pt x="5689" y="2933"/>
                    <a:pt x="5834" y="2667"/>
                    <a:pt x="5992" y="2400"/>
                  </a:cubicBezTo>
                  <a:cubicBezTo>
                    <a:pt x="6151" y="2133"/>
                    <a:pt x="6322" y="1867"/>
                    <a:pt x="6487" y="1733"/>
                  </a:cubicBezTo>
                  <a:cubicBezTo>
                    <a:pt x="6652" y="1600"/>
                    <a:pt x="6811" y="1600"/>
                    <a:pt x="6995" y="1467"/>
                  </a:cubicBezTo>
                  <a:cubicBezTo>
                    <a:pt x="7180" y="1333"/>
                    <a:pt x="7391" y="1067"/>
                    <a:pt x="7586" y="800"/>
                  </a:cubicBezTo>
                  <a:cubicBezTo>
                    <a:pt x="7781" y="533"/>
                    <a:pt x="7959" y="267"/>
                    <a:pt x="8144" y="133"/>
                  </a:cubicBezTo>
                  <a:cubicBezTo>
                    <a:pt x="8329" y="0"/>
                    <a:pt x="8520" y="0"/>
                    <a:pt x="8705" y="0"/>
                  </a:cubicBezTo>
                  <a:cubicBezTo>
                    <a:pt x="8889" y="0"/>
                    <a:pt x="9068" y="0"/>
                    <a:pt x="9259" y="0"/>
                  </a:cubicBezTo>
                  <a:cubicBezTo>
                    <a:pt x="9450" y="0"/>
                    <a:pt x="9655" y="0"/>
                    <a:pt x="9856" y="0"/>
                  </a:cubicBezTo>
                  <a:cubicBezTo>
                    <a:pt x="10058" y="0"/>
                    <a:pt x="10256" y="0"/>
                    <a:pt x="10457" y="0"/>
                  </a:cubicBezTo>
                  <a:cubicBezTo>
                    <a:pt x="10658" y="0"/>
                    <a:pt x="10863" y="0"/>
                    <a:pt x="11057" y="133"/>
                  </a:cubicBezTo>
                  <a:cubicBezTo>
                    <a:pt x="11252" y="267"/>
                    <a:pt x="11437" y="533"/>
                    <a:pt x="11632" y="800"/>
                  </a:cubicBezTo>
                  <a:cubicBezTo>
                    <a:pt x="11826" y="1067"/>
                    <a:pt x="12031" y="1333"/>
                    <a:pt x="12232" y="1733"/>
                  </a:cubicBezTo>
                  <a:cubicBezTo>
                    <a:pt x="12433" y="2133"/>
                    <a:pt x="12631" y="2667"/>
                    <a:pt x="12833" y="3067"/>
                  </a:cubicBezTo>
                  <a:cubicBezTo>
                    <a:pt x="13034" y="3467"/>
                    <a:pt x="13238" y="3733"/>
                    <a:pt x="13430" y="4133"/>
                  </a:cubicBezTo>
                  <a:cubicBezTo>
                    <a:pt x="13621" y="4533"/>
                    <a:pt x="13799" y="5067"/>
                    <a:pt x="13994" y="5600"/>
                  </a:cubicBezTo>
                  <a:cubicBezTo>
                    <a:pt x="14189" y="6133"/>
                    <a:pt x="14400" y="6667"/>
                    <a:pt x="14601" y="7067"/>
                  </a:cubicBezTo>
                  <a:cubicBezTo>
                    <a:pt x="14803" y="7467"/>
                    <a:pt x="14994" y="7733"/>
                    <a:pt x="15185" y="8133"/>
                  </a:cubicBezTo>
                  <a:cubicBezTo>
                    <a:pt x="15377" y="8533"/>
                    <a:pt x="15568" y="9067"/>
                    <a:pt x="15753" y="9600"/>
                  </a:cubicBezTo>
                  <a:cubicBezTo>
                    <a:pt x="15938" y="10133"/>
                    <a:pt x="16116" y="10667"/>
                    <a:pt x="16291" y="11067"/>
                  </a:cubicBezTo>
                  <a:cubicBezTo>
                    <a:pt x="16466" y="11467"/>
                    <a:pt x="16637" y="11733"/>
                    <a:pt x="16819" y="12133"/>
                  </a:cubicBezTo>
                  <a:cubicBezTo>
                    <a:pt x="17000" y="12533"/>
                    <a:pt x="17192" y="13067"/>
                    <a:pt x="17373" y="13600"/>
                  </a:cubicBezTo>
                  <a:cubicBezTo>
                    <a:pt x="17555" y="14133"/>
                    <a:pt x="17726" y="14667"/>
                    <a:pt x="17957" y="15200"/>
                  </a:cubicBezTo>
                  <a:cubicBezTo>
                    <a:pt x="18188" y="15733"/>
                    <a:pt x="18478" y="16267"/>
                    <a:pt x="18752" y="16800"/>
                  </a:cubicBezTo>
                  <a:cubicBezTo>
                    <a:pt x="19026" y="17333"/>
                    <a:pt x="19284" y="17867"/>
                    <a:pt x="19574" y="18400"/>
                  </a:cubicBezTo>
                  <a:cubicBezTo>
                    <a:pt x="19864" y="18933"/>
                    <a:pt x="20188" y="19467"/>
                    <a:pt x="20488" y="19867"/>
                  </a:cubicBezTo>
                  <a:cubicBezTo>
                    <a:pt x="20788" y="20267"/>
                    <a:pt x="21065" y="20533"/>
                    <a:pt x="21247" y="20800"/>
                  </a:cubicBezTo>
                  <a:cubicBezTo>
                    <a:pt x="21428" y="21067"/>
                    <a:pt x="21514" y="213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771899" y="1535749"/>
              <a:ext cx="641351" cy="532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"/>
                    <a:pt x="21600" y="721"/>
                    <a:pt x="21529" y="1090"/>
                  </a:cubicBezTo>
                  <a:cubicBezTo>
                    <a:pt x="21457" y="1459"/>
                    <a:pt x="21315" y="1836"/>
                    <a:pt x="21101" y="2201"/>
                  </a:cubicBezTo>
                  <a:cubicBezTo>
                    <a:pt x="20887" y="2566"/>
                    <a:pt x="20602" y="2918"/>
                    <a:pt x="20352" y="3235"/>
                  </a:cubicBezTo>
                  <a:cubicBezTo>
                    <a:pt x="20103" y="3553"/>
                    <a:pt x="19889" y="3836"/>
                    <a:pt x="19640" y="4119"/>
                  </a:cubicBezTo>
                  <a:cubicBezTo>
                    <a:pt x="19390" y="4402"/>
                    <a:pt x="19105" y="4686"/>
                    <a:pt x="18891" y="4995"/>
                  </a:cubicBezTo>
                  <a:cubicBezTo>
                    <a:pt x="18677" y="5303"/>
                    <a:pt x="18535" y="5638"/>
                    <a:pt x="18392" y="5981"/>
                  </a:cubicBezTo>
                  <a:cubicBezTo>
                    <a:pt x="18250" y="6325"/>
                    <a:pt x="18107" y="6677"/>
                    <a:pt x="17964" y="7037"/>
                  </a:cubicBezTo>
                  <a:cubicBezTo>
                    <a:pt x="17822" y="7397"/>
                    <a:pt x="17679" y="7766"/>
                    <a:pt x="17572" y="8144"/>
                  </a:cubicBezTo>
                  <a:cubicBezTo>
                    <a:pt x="17465" y="8522"/>
                    <a:pt x="17394" y="8908"/>
                    <a:pt x="17323" y="9191"/>
                  </a:cubicBezTo>
                  <a:cubicBezTo>
                    <a:pt x="17251" y="9474"/>
                    <a:pt x="17180" y="9654"/>
                    <a:pt x="17109" y="9860"/>
                  </a:cubicBezTo>
                  <a:cubicBezTo>
                    <a:pt x="17038" y="10066"/>
                    <a:pt x="16966" y="10298"/>
                    <a:pt x="16824" y="10598"/>
                  </a:cubicBezTo>
                  <a:cubicBezTo>
                    <a:pt x="16681" y="10899"/>
                    <a:pt x="16467" y="11268"/>
                    <a:pt x="16253" y="11542"/>
                  </a:cubicBezTo>
                  <a:cubicBezTo>
                    <a:pt x="16040" y="11817"/>
                    <a:pt x="15826" y="11997"/>
                    <a:pt x="15648" y="12190"/>
                  </a:cubicBezTo>
                  <a:cubicBezTo>
                    <a:pt x="15469" y="12383"/>
                    <a:pt x="15327" y="12589"/>
                    <a:pt x="15149" y="12787"/>
                  </a:cubicBezTo>
                  <a:cubicBezTo>
                    <a:pt x="14970" y="12984"/>
                    <a:pt x="14756" y="13173"/>
                    <a:pt x="14400" y="13456"/>
                  </a:cubicBezTo>
                  <a:cubicBezTo>
                    <a:pt x="14044" y="13739"/>
                    <a:pt x="13545" y="14117"/>
                    <a:pt x="13046" y="14473"/>
                  </a:cubicBezTo>
                  <a:cubicBezTo>
                    <a:pt x="12547" y="14829"/>
                    <a:pt x="12048" y="15164"/>
                    <a:pt x="11549" y="15490"/>
                  </a:cubicBezTo>
                  <a:cubicBezTo>
                    <a:pt x="11050" y="15816"/>
                    <a:pt x="10550" y="16133"/>
                    <a:pt x="10087" y="16447"/>
                  </a:cubicBezTo>
                  <a:cubicBezTo>
                    <a:pt x="9624" y="16760"/>
                    <a:pt x="9196" y="17069"/>
                    <a:pt x="8768" y="17356"/>
                  </a:cubicBezTo>
                  <a:cubicBezTo>
                    <a:pt x="8341" y="17644"/>
                    <a:pt x="7913" y="17910"/>
                    <a:pt x="7414" y="18223"/>
                  </a:cubicBezTo>
                  <a:cubicBezTo>
                    <a:pt x="6915" y="18536"/>
                    <a:pt x="6345" y="18897"/>
                    <a:pt x="5774" y="19227"/>
                  </a:cubicBezTo>
                  <a:cubicBezTo>
                    <a:pt x="5204" y="19558"/>
                    <a:pt x="4634" y="19858"/>
                    <a:pt x="3885" y="20193"/>
                  </a:cubicBezTo>
                  <a:cubicBezTo>
                    <a:pt x="3137" y="20527"/>
                    <a:pt x="2210" y="20896"/>
                    <a:pt x="1533" y="21137"/>
                  </a:cubicBezTo>
                  <a:cubicBezTo>
                    <a:pt x="855" y="21377"/>
                    <a:pt x="428" y="21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70798" y="3085484"/>
              <a:ext cx="293647" cy="52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20" fill="norm" stroke="1" extrusionOk="0">
                  <a:moveTo>
                    <a:pt x="21225" y="2558"/>
                  </a:moveTo>
                  <a:cubicBezTo>
                    <a:pt x="21380" y="1872"/>
                    <a:pt x="21534" y="1187"/>
                    <a:pt x="21225" y="801"/>
                  </a:cubicBezTo>
                  <a:cubicBezTo>
                    <a:pt x="20917" y="415"/>
                    <a:pt x="20145" y="330"/>
                    <a:pt x="18217" y="201"/>
                  </a:cubicBezTo>
                  <a:cubicBezTo>
                    <a:pt x="16288" y="72"/>
                    <a:pt x="13203" y="-99"/>
                    <a:pt x="10888" y="72"/>
                  </a:cubicBezTo>
                  <a:cubicBezTo>
                    <a:pt x="8574" y="244"/>
                    <a:pt x="7031" y="758"/>
                    <a:pt x="5720" y="2087"/>
                  </a:cubicBezTo>
                  <a:cubicBezTo>
                    <a:pt x="4408" y="3415"/>
                    <a:pt x="3328" y="5558"/>
                    <a:pt x="2557" y="8172"/>
                  </a:cubicBezTo>
                  <a:cubicBezTo>
                    <a:pt x="1785" y="10787"/>
                    <a:pt x="1323" y="13872"/>
                    <a:pt x="937" y="15972"/>
                  </a:cubicBezTo>
                  <a:cubicBezTo>
                    <a:pt x="551" y="18072"/>
                    <a:pt x="243" y="19187"/>
                    <a:pt x="88" y="19958"/>
                  </a:cubicBezTo>
                  <a:cubicBezTo>
                    <a:pt x="-66" y="20730"/>
                    <a:pt x="-66" y="21158"/>
                    <a:pt x="474" y="21330"/>
                  </a:cubicBezTo>
                  <a:cubicBezTo>
                    <a:pt x="1014" y="21501"/>
                    <a:pt x="2094" y="21415"/>
                    <a:pt x="4640" y="21201"/>
                  </a:cubicBezTo>
                  <a:cubicBezTo>
                    <a:pt x="7185" y="20987"/>
                    <a:pt x="11197" y="20644"/>
                    <a:pt x="15208" y="20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17212" y="3320099"/>
              <a:ext cx="31463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669" y="21600"/>
                  </a:moveTo>
                  <a:cubicBezTo>
                    <a:pt x="237" y="19680"/>
                    <a:pt x="-195" y="17760"/>
                    <a:pt x="93" y="16080"/>
                  </a:cubicBezTo>
                  <a:cubicBezTo>
                    <a:pt x="381" y="14400"/>
                    <a:pt x="1389" y="12960"/>
                    <a:pt x="4125" y="10800"/>
                  </a:cubicBezTo>
                  <a:cubicBezTo>
                    <a:pt x="6861" y="8640"/>
                    <a:pt x="11325" y="5760"/>
                    <a:pt x="14493" y="3840"/>
                  </a:cubicBezTo>
                  <a:cubicBezTo>
                    <a:pt x="17661" y="1920"/>
                    <a:pt x="19533" y="960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38578" y="3101712"/>
              <a:ext cx="356822" cy="51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26" fill="norm" stroke="1" extrusionOk="0">
                  <a:moveTo>
                    <a:pt x="21546" y="1711"/>
                  </a:moveTo>
                  <a:cubicBezTo>
                    <a:pt x="21546" y="1176"/>
                    <a:pt x="21546" y="640"/>
                    <a:pt x="21226" y="328"/>
                  </a:cubicBezTo>
                  <a:cubicBezTo>
                    <a:pt x="20907" y="15"/>
                    <a:pt x="20268" y="-74"/>
                    <a:pt x="18351" y="60"/>
                  </a:cubicBezTo>
                  <a:cubicBezTo>
                    <a:pt x="16434" y="194"/>
                    <a:pt x="13238" y="551"/>
                    <a:pt x="11002" y="1042"/>
                  </a:cubicBezTo>
                  <a:cubicBezTo>
                    <a:pt x="8765" y="1533"/>
                    <a:pt x="7487" y="2157"/>
                    <a:pt x="6656" y="3452"/>
                  </a:cubicBezTo>
                  <a:cubicBezTo>
                    <a:pt x="5825" y="4746"/>
                    <a:pt x="5442" y="6709"/>
                    <a:pt x="4675" y="9119"/>
                  </a:cubicBezTo>
                  <a:cubicBezTo>
                    <a:pt x="3908" y="11529"/>
                    <a:pt x="2758" y="14386"/>
                    <a:pt x="1991" y="16081"/>
                  </a:cubicBezTo>
                  <a:cubicBezTo>
                    <a:pt x="1224" y="17777"/>
                    <a:pt x="841" y="18313"/>
                    <a:pt x="521" y="18804"/>
                  </a:cubicBezTo>
                  <a:cubicBezTo>
                    <a:pt x="202" y="19295"/>
                    <a:pt x="-54" y="19741"/>
                    <a:pt x="10" y="20143"/>
                  </a:cubicBezTo>
                  <a:cubicBezTo>
                    <a:pt x="74" y="20544"/>
                    <a:pt x="457" y="20901"/>
                    <a:pt x="1927" y="21124"/>
                  </a:cubicBezTo>
                  <a:cubicBezTo>
                    <a:pt x="3397" y="21347"/>
                    <a:pt x="5953" y="21437"/>
                    <a:pt x="7998" y="21481"/>
                  </a:cubicBezTo>
                  <a:cubicBezTo>
                    <a:pt x="10043" y="21526"/>
                    <a:pt x="11577" y="21526"/>
                    <a:pt x="1311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282700" y="3288349"/>
              <a:ext cx="285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60" y="2009"/>
                    <a:pt x="5120" y="4019"/>
                    <a:pt x="7840" y="6698"/>
                  </a:cubicBezTo>
                  <a:cubicBezTo>
                    <a:pt x="10560" y="9377"/>
                    <a:pt x="13440" y="12726"/>
                    <a:pt x="15760" y="15321"/>
                  </a:cubicBezTo>
                  <a:cubicBezTo>
                    <a:pt x="18080" y="17916"/>
                    <a:pt x="19840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377950" y="3332799"/>
              <a:ext cx="273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08"/>
                  </a:moveTo>
                  <a:cubicBezTo>
                    <a:pt x="20763" y="554"/>
                    <a:pt x="19926" y="0"/>
                    <a:pt x="19172" y="0"/>
                  </a:cubicBezTo>
                  <a:cubicBezTo>
                    <a:pt x="18419" y="0"/>
                    <a:pt x="17749" y="554"/>
                    <a:pt x="15656" y="2585"/>
                  </a:cubicBezTo>
                  <a:cubicBezTo>
                    <a:pt x="13563" y="4615"/>
                    <a:pt x="10047" y="8123"/>
                    <a:pt x="7200" y="11538"/>
                  </a:cubicBezTo>
                  <a:cubicBezTo>
                    <a:pt x="4353" y="14954"/>
                    <a:pt x="2177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549400" y="3105207"/>
              <a:ext cx="385642" cy="57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2" fill="norm" stroke="1" extrusionOk="0">
                  <a:moveTo>
                    <a:pt x="0" y="2098"/>
                  </a:moveTo>
                  <a:cubicBezTo>
                    <a:pt x="2715" y="1624"/>
                    <a:pt x="5430" y="1149"/>
                    <a:pt x="8557" y="793"/>
                  </a:cubicBezTo>
                  <a:cubicBezTo>
                    <a:pt x="11685" y="437"/>
                    <a:pt x="15226" y="199"/>
                    <a:pt x="17351" y="81"/>
                  </a:cubicBezTo>
                  <a:cubicBezTo>
                    <a:pt x="19475" y="-38"/>
                    <a:pt x="20184" y="-38"/>
                    <a:pt x="20715" y="160"/>
                  </a:cubicBezTo>
                  <a:cubicBezTo>
                    <a:pt x="21246" y="358"/>
                    <a:pt x="21600" y="753"/>
                    <a:pt x="21482" y="2019"/>
                  </a:cubicBezTo>
                  <a:cubicBezTo>
                    <a:pt x="21364" y="3285"/>
                    <a:pt x="20774" y="5421"/>
                    <a:pt x="20184" y="7795"/>
                  </a:cubicBezTo>
                  <a:cubicBezTo>
                    <a:pt x="19593" y="10169"/>
                    <a:pt x="19003" y="12780"/>
                    <a:pt x="18826" y="14481"/>
                  </a:cubicBezTo>
                  <a:cubicBezTo>
                    <a:pt x="18649" y="16182"/>
                    <a:pt x="18885" y="16973"/>
                    <a:pt x="19062" y="17566"/>
                  </a:cubicBezTo>
                  <a:cubicBezTo>
                    <a:pt x="19239" y="18160"/>
                    <a:pt x="19357" y="18555"/>
                    <a:pt x="18826" y="19030"/>
                  </a:cubicBezTo>
                  <a:cubicBezTo>
                    <a:pt x="18295" y="19505"/>
                    <a:pt x="17115" y="20059"/>
                    <a:pt x="15108" y="20494"/>
                  </a:cubicBezTo>
                  <a:cubicBezTo>
                    <a:pt x="13102" y="20929"/>
                    <a:pt x="10269" y="21246"/>
                    <a:pt x="7436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890433" y="3516949"/>
              <a:ext cx="4593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79" y="21600"/>
                  </a:moveTo>
                  <a:cubicBezTo>
                    <a:pt x="3384" y="16364"/>
                    <a:pt x="2190" y="11127"/>
                    <a:pt x="1344" y="8182"/>
                  </a:cubicBezTo>
                  <a:cubicBezTo>
                    <a:pt x="498" y="5236"/>
                    <a:pt x="0" y="4582"/>
                    <a:pt x="0" y="4255"/>
                  </a:cubicBezTo>
                  <a:cubicBezTo>
                    <a:pt x="0" y="3927"/>
                    <a:pt x="498" y="3927"/>
                    <a:pt x="2688" y="3600"/>
                  </a:cubicBezTo>
                  <a:cubicBezTo>
                    <a:pt x="4877" y="3273"/>
                    <a:pt x="8759" y="2618"/>
                    <a:pt x="12194" y="1964"/>
                  </a:cubicBezTo>
                  <a:cubicBezTo>
                    <a:pt x="15628" y="1309"/>
                    <a:pt x="1861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879849" y="3751899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4" y="14400"/>
                    <a:pt x="7307" y="7200"/>
                    <a:pt x="10907" y="3600"/>
                  </a:cubicBezTo>
                  <a:cubicBezTo>
                    <a:pt x="14507" y="0"/>
                    <a:pt x="180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810433" y="3399135"/>
              <a:ext cx="359031" cy="49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44" fill="norm" stroke="1" extrusionOk="0">
                  <a:moveTo>
                    <a:pt x="21013" y="2910"/>
                  </a:moveTo>
                  <a:cubicBezTo>
                    <a:pt x="21265" y="2267"/>
                    <a:pt x="21518" y="1623"/>
                    <a:pt x="21392" y="1164"/>
                  </a:cubicBezTo>
                  <a:cubicBezTo>
                    <a:pt x="21265" y="704"/>
                    <a:pt x="20760" y="428"/>
                    <a:pt x="19371" y="199"/>
                  </a:cubicBezTo>
                  <a:cubicBezTo>
                    <a:pt x="17981" y="-31"/>
                    <a:pt x="15707" y="-215"/>
                    <a:pt x="12865" y="566"/>
                  </a:cubicBezTo>
                  <a:cubicBezTo>
                    <a:pt x="10023" y="1348"/>
                    <a:pt x="6613" y="3094"/>
                    <a:pt x="4402" y="5116"/>
                  </a:cubicBezTo>
                  <a:cubicBezTo>
                    <a:pt x="2192" y="7138"/>
                    <a:pt x="1181" y="9436"/>
                    <a:pt x="613" y="11642"/>
                  </a:cubicBezTo>
                  <a:cubicBezTo>
                    <a:pt x="44" y="13848"/>
                    <a:pt x="-82" y="15962"/>
                    <a:pt x="44" y="17479"/>
                  </a:cubicBezTo>
                  <a:cubicBezTo>
                    <a:pt x="171" y="18995"/>
                    <a:pt x="550" y="19914"/>
                    <a:pt x="1813" y="20512"/>
                  </a:cubicBezTo>
                  <a:cubicBezTo>
                    <a:pt x="3076" y="21109"/>
                    <a:pt x="5223" y="21385"/>
                    <a:pt x="7307" y="21339"/>
                  </a:cubicBezTo>
                  <a:cubicBezTo>
                    <a:pt x="9392" y="21293"/>
                    <a:pt x="11413" y="20925"/>
                    <a:pt x="13434" y="20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851399" y="3726499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700" y="12738"/>
                  </a:cubicBezTo>
                  <a:cubicBezTo>
                    <a:pt x="5400" y="9415"/>
                    <a:pt x="10800" y="5538"/>
                    <a:pt x="14400" y="3323"/>
                  </a:cubicBezTo>
                  <a:cubicBezTo>
                    <a:pt x="18000" y="1108"/>
                    <a:pt x="1980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341802" y="3470382"/>
              <a:ext cx="437824" cy="43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77" fill="norm" stroke="1" extrusionOk="0">
                  <a:moveTo>
                    <a:pt x="20702" y="2596"/>
                  </a:moveTo>
                  <a:cubicBezTo>
                    <a:pt x="21116" y="1869"/>
                    <a:pt x="21529" y="1142"/>
                    <a:pt x="21322" y="675"/>
                  </a:cubicBezTo>
                  <a:cubicBezTo>
                    <a:pt x="21116" y="208"/>
                    <a:pt x="20289" y="0"/>
                    <a:pt x="18325" y="0"/>
                  </a:cubicBezTo>
                  <a:cubicBezTo>
                    <a:pt x="16362" y="0"/>
                    <a:pt x="13261" y="208"/>
                    <a:pt x="10832" y="1038"/>
                  </a:cubicBezTo>
                  <a:cubicBezTo>
                    <a:pt x="8404" y="1869"/>
                    <a:pt x="6647" y="3323"/>
                    <a:pt x="5355" y="5192"/>
                  </a:cubicBezTo>
                  <a:cubicBezTo>
                    <a:pt x="4063" y="7062"/>
                    <a:pt x="3236" y="9346"/>
                    <a:pt x="2409" y="11683"/>
                  </a:cubicBezTo>
                  <a:cubicBezTo>
                    <a:pt x="1583" y="14019"/>
                    <a:pt x="756" y="16408"/>
                    <a:pt x="342" y="17862"/>
                  </a:cubicBezTo>
                  <a:cubicBezTo>
                    <a:pt x="-71" y="19315"/>
                    <a:pt x="-71" y="19835"/>
                    <a:pt x="136" y="20302"/>
                  </a:cubicBezTo>
                  <a:cubicBezTo>
                    <a:pt x="342" y="20769"/>
                    <a:pt x="756" y="21185"/>
                    <a:pt x="2409" y="21392"/>
                  </a:cubicBezTo>
                  <a:cubicBezTo>
                    <a:pt x="4063" y="21600"/>
                    <a:pt x="6957" y="21600"/>
                    <a:pt x="8972" y="21548"/>
                  </a:cubicBezTo>
                  <a:cubicBezTo>
                    <a:pt x="10987" y="21496"/>
                    <a:pt x="12124" y="21392"/>
                    <a:pt x="13261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772149" y="3599499"/>
              <a:ext cx="222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2829"/>
                    <a:pt x="6994" y="5657"/>
                    <a:pt x="10594" y="9257"/>
                  </a:cubicBezTo>
                  <a:cubicBezTo>
                    <a:pt x="14194" y="12857"/>
                    <a:pt x="17897" y="17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975820" y="3631249"/>
              <a:ext cx="21543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1553" y="0"/>
                  </a:moveTo>
                  <a:cubicBezTo>
                    <a:pt x="17953" y="610"/>
                    <a:pt x="14353" y="1220"/>
                    <a:pt x="11177" y="1831"/>
                  </a:cubicBezTo>
                  <a:cubicBezTo>
                    <a:pt x="8000" y="2441"/>
                    <a:pt x="5247" y="3051"/>
                    <a:pt x="3447" y="3600"/>
                  </a:cubicBezTo>
                  <a:cubicBezTo>
                    <a:pt x="1647" y="4149"/>
                    <a:pt x="800" y="4637"/>
                    <a:pt x="377" y="5553"/>
                  </a:cubicBezTo>
                  <a:cubicBezTo>
                    <a:pt x="-47" y="6468"/>
                    <a:pt x="-47" y="7810"/>
                    <a:pt x="59" y="10251"/>
                  </a:cubicBezTo>
                  <a:cubicBezTo>
                    <a:pt x="165" y="12692"/>
                    <a:pt x="377" y="16231"/>
                    <a:pt x="588" y="18305"/>
                  </a:cubicBezTo>
                  <a:cubicBezTo>
                    <a:pt x="800" y="20380"/>
                    <a:pt x="1012" y="20990"/>
                    <a:pt x="1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051549" y="3530084"/>
              <a:ext cx="451827" cy="59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7" fill="norm" stroke="1" extrusionOk="0">
                  <a:moveTo>
                    <a:pt x="9343" y="1373"/>
                  </a:moveTo>
                  <a:cubicBezTo>
                    <a:pt x="10348" y="987"/>
                    <a:pt x="11353" y="601"/>
                    <a:pt x="13010" y="331"/>
                  </a:cubicBezTo>
                  <a:cubicBezTo>
                    <a:pt x="14668" y="61"/>
                    <a:pt x="16979" y="-93"/>
                    <a:pt x="18536" y="61"/>
                  </a:cubicBezTo>
                  <a:cubicBezTo>
                    <a:pt x="20093" y="216"/>
                    <a:pt x="20897" y="678"/>
                    <a:pt x="21248" y="1720"/>
                  </a:cubicBezTo>
                  <a:cubicBezTo>
                    <a:pt x="21600" y="2761"/>
                    <a:pt x="21500" y="4381"/>
                    <a:pt x="20796" y="6271"/>
                  </a:cubicBezTo>
                  <a:cubicBezTo>
                    <a:pt x="20093" y="8161"/>
                    <a:pt x="18787" y="10321"/>
                    <a:pt x="17782" y="12443"/>
                  </a:cubicBezTo>
                  <a:cubicBezTo>
                    <a:pt x="16778" y="14564"/>
                    <a:pt x="16074" y="16647"/>
                    <a:pt x="15723" y="17881"/>
                  </a:cubicBezTo>
                  <a:cubicBezTo>
                    <a:pt x="15371" y="19116"/>
                    <a:pt x="15371" y="19501"/>
                    <a:pt x="14969" y="19694"/>
                  </a:cubicBezTo>
                  <a:cubicBezTo>
                    <a:pt x="14567" y="19887"/>
                    <a:pt x="13764" y="19887"/>
                    <a:pt x="11604" y="20041"/>
                  </a:cubicBezTo>
                  <a:cubicBezTo>
                    <a:pt x="9444" y="20196"/>
                    <a:pt x="5927" y="20504"/>
                    <a:pt x="3767" y="20774"/>
                  </a:cubicBezTo>
                  <a:cubicBezTo>
                    <a:pt x="1607" y="21044"/>
                    <a:pt x="804" y="21276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41400" y="4232179"/>
              <a:ext cx="406401" cy="4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4787"/>
                  </a:moveTo>
                  <a:cubicBezTo>
                    <a:pt x="1125" y="5202"/>
                    <a:pt x="2250" y="5618"/>
                    <a:pt x="3487" y="6968"/>
                  </a:cubicBezTo>
                  <a:cubicBezTo>
                    <a:pt x="4725" y="8318"/>
                    <a:pt x="6075" y="10602"/>
                    <a:pt x="7088" y="12991"/>
                  </a:cubicBezTo>
                  <a:cubicBezTo>
                    <a:pt x="8100" y="15379"/>
                    <a:pt x="8775" y="17871"/>
                    <a:pt x="9337" y="19377"/>
                  </a:cubicBezTo>
                  <a:cubicBezTo>
                    <a:pt x="9900" y="20883"/>
                    <a:pt x="10350" y="21402"/>
                    <a:pt x="10744" y="21454"/>
                  </a:cubicBezTo>
                  <a:cubicBezTo>
                    <a:pt x="11138" y="21506"/>
                    <a:pt x="11475" y="21091"/>
                    <a:pt x="12094" y="19533"/>
                  </a:cubicBezTo>
                  <a:cubicBezTo>
                    <a:pt x="12713" y="17975"/>
                    <a:pt x="13612" y="15275"/>
                    <a:pt x="14906" y="12160"/>
                  </a:cubicBezTo>
                  <a:cubicBezTo>
                    <a:pt x="16200" y="9044"/>
                    <a:pt x="17888" y="5514"/>
                    <a:pt x="18956" y="3281"/>
                  </a:cubicBezTo>
                  <a:cubicBezTo>
                    <a:pt x="20025" y="1048"/>
                    <a:pt x="20475" y="114"/>
                    <a:pt x="20813" y="10"/>
                  </a:cubicBezTo>
                  <a:cubicBezTo>
                    <a:pt x="21150" y="-94"/>
                    <a:pt x="21375" y="633"/>
                    <a:pt x="21600" y="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396450" y="4436070"/>
              <a:ext cx="248201" cy="19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802" fill="norm" stroke="1" extrusionOk="0">
                  <a:moveTo>
                    <a:pt x="14205" y="8360"/>
                  </a:moveTo>
                  <a:cubicBezTo>
                    <a:pt x="12934" y="5405"/>
                    <a:pt x="11664" y="2449"/>
                    <a:pt x="10484" y="971"/>
                  </a:cubicBezTo>
                  <a:cubicBezTo>
                    <a:pt x="9304" y="-507"/>
                    <a:pt x="8215" y="-507"/>
                    <a:pt x="6400" y="2449"/>
                  </a:cubicBezTo>
                  <a:cubicBezTo>
                    <a:pt x="4585" y="5405"/>
                    <a:pt x="2044" y="11316"/>
                    <a:pt x="864" y="14840"/>
                  </a:cubicBezTo>
                  <a:cubicBezTo>
                    <a:pt x="-316" y="18365"/>
                    <a:pt x="-134" y="19501"/>
                    <a:pt x="501" y="20184"/>
                  </a:cubicBezTo>
                  <a:cubicBezTo>
                    <a:pt x="1136" y="20866"/>
                    <a:pt x="2225" y="21093"/>
                    <a:pt x="3587" y="20297"/>
                  </a:cubicBezTo>
                  <a:cubicBezTo>
                    <a:pt x="4948" y="19501"/>
                    <a:pt x="6581" y="17682"/>
                    <a:pt x="7761" y="16091"/>
                  </a:cubicBezTo>
                  <a:cubicBezTo>
                    <a:pt x="8941" y="14499"/>
                    <a:pt x="9667" y="13135"/>
                    <a:pt x="10847" y="13021"/>
                  </a:cubicBezTo>
                  <a:cubicBezTo>
                    <a:pt x="12027" y="12908"/>
                    <a:pt x="13660" y="14045"/>
                    <a:pt x="15476" y="15295"/>
                  </a:cubicBezTo>
                  <a:cubicBezTo>
                    <a:pt x="17291" y="16546"/>
                    <a:pt x="19287" y="17910"/>
                    <a:pt x="21284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720850" y="4431349"/>
              <a:ext cx="25400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240"/>
                  </a:moveTo>
                  <a:cubicBezTo>
                    <a:pt x="3240" y="8424"/>
                    <a:pt x="6480" y="13608"/>
                    <a:pt x="8280" y="16848"/>
                  </a:cubicBezTo>
                  <a:cubicBezTo>
                    <a:pt x="10080" y="20088"/>
                    <a:pt x="10440" y="21384"/>
                    <a:pt x="10260" y="21492"/>
                  </a:cubicBezTo>
                  <a:cubicBezTo>
                    <a:pt x="10080" y="21600"/>
                    <a:pt x="9360" y="20520"/>
                    <a:pt x="8820" y="17928"/>
                  </a:cubicBezTo>
                  <a:cubicBezTo>
                    <a:pt x="8280" y="15336"/>
                    <a:pt x="7920" y="11232"/>
                    <a:pt x="9360" y="7992"/>
                  </a:cubicBezTo>
                  <a:cubicBezTo>
                    <a:pt x="10800" y="4752"/>
                    <a:pt x="14040" y="2376"/>
                    <a:pt x="16380" y="1188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030924" y="4300382"/>
              <a:ext cx="166177" cy="34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50" fill="norm" stroke="1" extrusionOk="0">
                  <a:moveTo>
                    <a:pt x="20936" y="2250"/>
                  </a:moveTo>
                  <a:cubicBezTo>
                    <a:pt x="19869" y="1450"/>
                    <a:pt x="18803" y="650"/>
                    <a:pt x="17469" y="250"/>
                  </a:cubicBezTo>
                  <a:cubicBezTo>
                    <a:pt x="16136" y="-150"/>
                    <a:pt x="14536" y="-150"/>
                    <a:pt x="12003" y="850"/>
                  </a:cubicBezTo>
                  <a:cubicBezTo>
                    <a:pt x="9469" y="1850"/>
                    <a:pt x="6003" y="3850"/>
                    <a:pt x="3469" y="6517"/>
                  </a:cubicBezTo>
                  <a:cubicBezTo>
                    <a:pt x="936" y="9183"/>
                    <a:pt x="-664" y="12517"/>
                    <a:pt x="269" y="15117"/>
                  </a:cubicBezTo>
                  <a:cubicBezTo>
                    <a:pt x="1203" y="17717"/>
                    <a:pt x="4669" y="19583"/>
                    <a:pt x="7603" y="20517"/>
                  </a:cubicBezTo>
                  <a:cubicBezTo>
                    <a:pt x="10536" y="21450"/>
                    <a:pt x="12936" y="21450"/>
                    <a:pt x="15336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273300" y="4412299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180"/>
                    <a:pt x="1946" y="360"/>
                    <a:pt x="3795" y="2430"/>
                  </a:cubicBezTo>
                  <a:cubicBezTo>
                    <a:pt x="5643" y="4500"/>
                    <a:pt x="8368" y="8460"/>
                    <a:pt x="10995" y="11880"/>
                  </a:cubicBezTo>
                  <a:cubicBezTo>
                    <a:pt x="13622" y="15300"/>
                    <a:pt x="16151" y="18180"/>
                    <a:pt x="17903" y="19710"/>
                  </a:cubicBezTo>
                  <a:cubicBezTo>
                    <a:pt x="19654" y="21240"/>
                    <a:pt x="20627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24100" y="4463099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388"/>
                    <a:pt x="10523" y="6776"/>
                    <a:pt x="6923" y="10376"/>
                  </a:cubicBezTo>
                  <a:cubicBezTo>
                    <a:pt x="3323" y="13976"/>
                    <a:pt x="1662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71750" y="4264666"/>
              <a:ext cx="140268" cy="49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95" fill="norm" stroke="1" extrusionOk="0">
                  <a:moveTo>
                    <a:pt x="1878" y="1709"/>
                  </a:moveTo>
                  <a:cubicBezTo>
                    <a:pt x="2191" y="1253"/>
                    <a:pt x="2504" y="798"/>
                    <a:pt x="3443" y="433"/>
                  </a:cubicBezTo>
                  <a:cubicBezTo>
                    <a:pt x="4383" y="68"/>
                    <a:pt x="5948" y="-205"/>
                    <a:pt x="8452" y="205"/>
                  </a:cubicBezTo>
                  <a:cubicBezTo>
                    <a:pt x="10957" y="615"/>
                    <a:pt x="14400" y="1709"/>
                    <a:pt x="17061" y="3577"/>
                  </a:cubicBezTo>
                  <a:cubicBezTo>
                    <a:pt x="19722" y="5446"/>
                    <a:pt x="21600" y="8089"/>
                    <a:pt x="20348" y="10641"/>
                  </a:cubicBezTo>
                  <a:cubicBezTo>
                    <a:pt x="19096" y="13192"/>
                    <a:pt x="14713" y="15653"/>
                    <a:pt x="10800" y="17430"/>
                  </a:cubicBezTo>
                  <a:cubicBezTo>
                    <a:pt x="6887" y="19208"/>
                    <a:pt x="3443" y="20301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057649" y="4600682"/>
              <a:ext cx="260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0800"/>
                    <a:pt x="11239" y="0"/>
                    <a:pt x="14839" y="0"/>
                  </a:cubicBezTo>
                  <a:cubicBezTo>
                    <a:pt x="18439" y="0"/>
                    <a:pt x="200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076699" y="4710186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16" y="11375"/>
                    <a:pt x="10232" y="2735"/>
                    <a:pt x="13832" y="575"/>
                  </a:cubicBezTo>
                  <a:cubicBezTo>
                    <a:pt x="17432" y="-1585"/>
                    <a:pt x="1951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775199" y="4480461"/>
              <a:ext cx="317501" cy="3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296"/>
                  </a:moveTo>
                  <a:cubicBezTo>
                    <a:pt x="144" y="6696"/>
                    <a:pt x="288" y="6096"/>
                    <a:pt x="720" y="5856"/>
                  </a:cubicBezTo>
                  <a:cubicBezTo>
                    <a:pt x="1152" y="5616"/>
                    <a:pt x="1872" y="5736"/>
                    <a:pt x="2736" y="6756"/>
                  </a:cubicBezTo>
                  <a:cubicBezTo>
                    <a:pt x="3600" y="7776"/>
                    <a:pt x="4608" y="9696"/>
                    <a:pt x="5472" y="12096"/>
                  </a:cubicBezTo>
                  <a:cubicBezTo>
                    <a:pt x="6336" y="14496"/>
                    <a:pt x="7056" y="17376"/>
                    <a:pt x="7488" y="19116"/>
                  </a:cubicBezTo>
                  <a:cubicBezTo>
                    <a:pt x="7920" y="20856"/>
                    <a:pt x="8064" y="21456"/>
                    <a:pt x="8208" y="21456"/>
                  </a:cubicBezTo>
                  <a:cubicBezTo>
                    <a:pt x="8352" y="21456"/>
                    <a:pt x="8496" y="20856"/>
                    <a:pt x="9216" y="18696"/>
                  </a:cubicBezTo>
                  <a:cubicBezTo>
                    <a:pt x="9936" y="16536"/>
                    <a:pt x="11232" y="12816"/>
                    <a:pt x="12672" y="9456"/>
                  </a:cubicBezTo>
                  <a:cubicBezTo>
                    <a:pt x="14112" y="6096"/>
                    <a:pt x="15696" y="3096"/>
                    <a:pt x="16848" y="1536"/>
                  </a:cubicBezTo>
                  <a:cubicBezTo>
                    <a:pt x="18000" y="-24"/>
                    <a:pt x="18720" y="-144"/>
                    <a:pt x="19440" y="96"/>
                  </a:cubicBezTo>
                  <a:cubicBezTo>
                    <a:pt x="20160" y="336"/>
                    <a:pt x="20880" y="936"/>
                    <a:pt x="21600" y="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025735" y="4655716"/>
              <a:ext cx="498765" cy="20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96" fill="norm" stroke="1" extrusionOk="0">
                  <a:moveTo>
                    <a:pt x="6165" y="6776"/>
                  </a:moveTo>
                  <a:cubicBezTo>
                    <a:pt x="5162" y="5294"/>
                    <a:pt x="4160" y="3811"/>
                    <a:pt x="3385" y="3070"/>
                  </a:cubicBezTo>
                  <a:cubicBezTo>
                    <a:pt x="2610" y="2329"/>
                    <a:pt x="2063" y="2329"/>
                    <a:pt x="1471" y="4341"/>
                  </a:cubicBezTo>
                  <a:cubicBezTo>
                    <a:pt x="879" y="6352"/>
                    <a:pt x="241" y="10376"/>
                    <a:pt x="58" y="12917"/>
                  </a:cubicBezTo>
                  <a:cubicBezTo>
                    <a:pt x="-124" y="15458"/>
                    <a:pt x="149" y="16517"/>
                    <a:pt x="514" y="16941"/>
                  </a:cubicBezTo>
                  <a:cubicBezTo>
                    <a:pt x="879" y="17364"/>
                    <a:pt x="1334" y="17152"/>
                    <a:pt x="1927" y="15988"/>
                  </a:cubicBezTo>
                  <a:cubicBezTo>
                    <a:pt x="2519" y="14823"/>
                    <a:pt x="3248" y="12705"/>
                    <a:pt x="3795" y="11223"/>
                  </a:cubicBezTo>
                  <a:cubicBezTo>
                    <a:pt x="4342" y="9741"/>
                    <a:pt x="4706" y="8894"/>
                    <a:pt x="4980" y="9000"/>
                  </a:cubicBezTo>
                  <a:cubicBezTo>
                    <a:pt x="5253" y="9105"/>
                    <a:pt x="5435" y="10164"/>
                    <a:pt x="5663" y="11117"/>
                  </a:cubicBezTo>
                  <a:cubicBezTo>
                    <a:pt x="5891" y="12070"/>
                    <a:pt x="6165" y="12917"/>
                    <a:pt x="6711" y="13023"/>
                  </a:cubicBezTo>
                  <a:cubicBezTo>
                    <a:pt x="7258" y="13129"/>
                    <a:pt x="8079" y="12494"/>
                    <a:pt x="8762" y="11117"/>
                  </a:cubicBezTo>
                  <a:cubicBezTo>
                    <a:pt x="9446" y="9741"/>
                    <a:pt x="9992" y="7623"/>
                    <a:pt x="10266" y="6035"/>
                  </a:cubicBezTo>
                  <a:cubicBezTo>
                    <a:pt x="10539" y="4447"/>
                    <a:pt x="10539" y="3388"/>
                    <a:pt x="10676" y="3282"/>
                  </a:cubicBezTo>
                  <a:cubicBezTo>
                    <a:pt x="10813" y="3176"/>
                    <a:pt x="11086" y="4023"/>
                    <a:pt x="11815" y="6670"/>
                  </a:cubicBezTo>
                  <a:cubicBezTo>
                    <a:pt x="12544" y="9317"/>
                    <a:pt x="13729" y="13764"/>
                    <a:pt x="14367" y="16623"/>
                  </a:cubicBezTo>
                  <a:cubicBezTo>
                    <a:pt x="15005" y="19482"/>
                    <a:pt x="15096" y="20752"/>
                    <a:pt x="14868" y="20964"/>
                  </a:cubicBezTo>
                  <a:cubicBezTo>
                    <a:pt x="14641" y="21176"/>
                    <a:pt x="14094" y="20329"/>
                    <a:pt x="13684" y="18000"/>
                  </a:cubicBezTo>
                  <a:cubicBezTo>
                    <a:pt x="13273" y="15670"/>
                    <a:pt x="13000" y="11858"/>
                    <a:pt x="13501" y="8470"/>
                  </a:cubicBezTo>
                  <a:cubicBezTo>
                    <a:pt x="14003" y="5082"/>
                    <a:pt x="15279" y="2117"/>
                    <a:pt x="16737" y="847"/>
                  </a:cubicBezTo>
                  <a:cubicBezTo>
                    <a:pt x="18195" y="-424"/>
                    <a:pt x="19835" y="0"/>
                    <a:pt x="21476" y="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77754" y="4509774"/>
              <a:ext cx="232497" cy="37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4" fill="norm" stroke="1" extrusionOk="0">
                  <a:moveTo>
                    <a:pt x="21184" y="4914"/>
                  </a:moveTo>
                  <a:cubicBezTo>
                    <a:pt x="21184" y="3834"/>
                    <a:pt x="21184" y="2754"/>
                    <a:pt x="21184" y="1914"/>
                  </a:cubicBezTo>
                  <a:cubicBezTo>
                    <a:pt x="21184" y="1074"/>
                    <a:pt x="21184" y="474"/>
                    <a:pt x="20605" y="174"/>
                  </a:cubicBezTo>
                  <a:cubicBezTo>
                    <a:pt x="20027" y="-126"/>
                    <a:pt x="18870" y="-126"/>
                    <a:pt x="16170" y="894"/>
                  </a:cubicBezTo>
                  <a:cubicBezTo>
                    <a:pt x="13470" y="1914"/>
                    <a:pt x="9227" y="3954"/>
                    <a:pt x="6045" y="6294"/>
                  </a:cubicBezTo>
                  <a:cubicBezTo>
                    <a:pt x="2863" y="8634"/>
                    <a:pt x="741" y="11274"/>
                    <a:pt x="163" y="13734"/>
                  </a:cubicBezTo>
                  <a:cubicBezTo>
                    <a:pt x="-416" y="16194"/>
                    <a:pt x="548" y="18474"/>
                    <a:pt x="3152" y="19734"/>
                  </a:cubicBezTo>
                  <a:cubicBezTo>
                    <a:pt x="5755" y="20994"/>
                    <a:pt x="9998" y="21234"/>
                    <a:pt x="14241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835649" y="4615499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724"/>
                    <a:pt x="5143" y="7448"/>
                    <a:pt x="7586" y="10800"/>
                  </a:cubicBezTo>
                  <a:cubicBezTo>
                    <a:pt x="10029" y="14152"/>
                    <a:pt x="12343" y="17131"/>
                    <a:pt x="14014" y="18993"/>
                  </a:cubicBezTo>
                  <a:cubicBezTo>
                    <a:pt x="15686" y="20855"/>
                    <a:pt x="16714" y="21600"/>
                    <a:pt x="17871" y="21600"/>
                  </a:cubicBezTo>
                  <a:cubicBezTo>
                    <a:pt x="19029" y="21600"/>
                    <a:pt x="20314" y="20855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919197" y="4634549"/>
              <a:ext cx="18950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8847" y="432"/>
                    <a:pt x="16207" y="864"/>
                    <a:pt x="13087" y="2304"/>
                  </a:cubicBezTo>
                  <a:cubicBezTo>
                    <a:pt x="9967" y="3744"/>
                    <a:pt x="6367" y="6192"/>
                    <a:pt x="3847" y="8928"/>
                  </a:cubicBezTo>
                  <a:cubicBezTo>
                    <a:pt x="1327" y="11664"/>
                    <a:pt x="-113" y="14688"/>
                    <a:pt x="7" y="16848"/>
                  </a:cubicBezTo>
                  <a:cubicBezTo>
                    <a:pt x="127" y="19008"/>
                    <a:pt x="1807" y="20304"/>
                    <a:pt x="3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076949" y="4590099"/>
              <a:ext cx="1989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02" y="0"/>
                  </a:moveTo>
                  <a:cubicBezTo>
                    <a:pt x="20451" y="1218"/>
                    <a:pt x="21600" y="2437"/>
                    <a:pt x="21600" y="4597"/>
                  </a:cubicBezTo>
                  <a:cubicBezTo>
                    <a:pt x="21600" y="6757"/>
                    <a:pt x="20451" y="9858"/>
                    <a:pt x="16660" y="12849"/>
                  </a:cubicBezTo>
                  <a:cubicBezTo>
                    <a:pt x="12868" y="15840"/>
                    <a:pt x="6434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473200" y="5129849"/>
              <a:ext cx="1206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861"/>
                    <a:pt x="14779" y="7722"/>
                    <a:pt x="11179" y="11322"/>
                  </a:cubicBezTo>
                  <a:cubicBezTo>
                    <a:pt x="7579" y="14922"/>
                    <a:pt x="3789" y="182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549400" y="5072699"/>
              <a:ext cx="349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22"/>
                    <a:pt x="0" y="17843"/>
                    <a:pt x="1244" y="15026"/>
                  </a:cubicBezTo>
                  <a:cubicBezTo>
                    <a:pt x="2487" y="12209"/>
                    <a:pt x="4975" y="8452"/>
                    <a:pt x="8575" y="5791"/>
                  </a:cubicBezTo>
                  <a:cubicBezTo>
                    <a:pt x="12175" y="3130"/>
                    <a:pt x="16887" y="1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416050" y="5339399"/>
              <a:ext cx="298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5840"/>
                    <a:pt x="8579" y="10080"/>
                    <a:pt x="12179" y="6480"/>
                  </a:cubicBezTo>
                  <a:cubicBezTo>
                    <a:pt x="15779" y="2880"/>
                    <a:pt x="1868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670050" y="5542599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19250" y="5529899"/>
              <a:ext cx="203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75" y="4950"/>
                    <a:pt x="10350" y="9900"/>
                    <a:pt x="6750" y="13500"/>
                  </a:cubicBezTo>
                  <a:cubicBezTo>
                    <a:pt x="3150" y="17100"/>
                    <a:pt x="1575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990588" y="5198451"/>
              <a:ext cx="257313" cy="37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30" fill="norm" stroke="1" extrusionOk="0">
                  <a:moveTo>
                    <a:pt x="21348" y="71"/>
                  </a:moveTo>
                  <a:cubicBezTo>
                    <a:pt x="19592" y="-49"/>
                    <a:pt x="17836" y="-170"/>
                    <a:pt x="15289" y="1097"/>
                  </a:cubicBezTo>
                  <a:cubicBezTo>
                    <a:pt x="12743" y="2364"/>
                    <a:pt x="9407" y="5019"/>
                    <a:pt x="6685" y="8036"/>
                  </a:cubicBezTo>
                  <a:cubicBezTo>
                    <a:pt x="3963" y="11052"/>
                    <a:pt x="1855" y="14431"/>
                    <a:pt x="802" y="16603"/>
                  </a:cubicBezTo>
                  <a:cubicBezTo>
                    <a:pt x="-252" y="18775"/>
                    <a:pt x="-252" y="19741"/>
                    <a:pt x="714" y="20404"/>
                  </a:cubicBezTo>
                  <a:cubicBezTo>
                    <a:pt x="1680" y="21068"/>
                    <a:pt x="3611" y="21430"/>
                    <a:pt x="5807" y="21430"/>
                  </a:cubicBezTo>
                  <a:cubicBezTo>
                    <a:pt x="8002" y="21430"/>
                    <a:pt x="10460" y="21068"/>
                    <a:pt x="12919" y="20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198108" y="5287469"/>
              <a:ext cx="303792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5" fill="norm" stroke="1" extrusionOk="0">
                  <a:moveTo>
                    <a:pt x="18379" y="2554"/>
                  </a:moveTo>
                  <a:cubicBezTo>
                    <a:pt x="19129" y="1331"/>
                    <a:pt x="19879" y="109"/>
                    <a:pt x="20104" y="7"/>
                  </a:cubicBezTo>
                  <a:cubicBezTo>
                    <a:pt x="20329" y="-95"/>
                    <a:pt x="20029" y="924"/>
                    <a:pt x="18379" y="3675"/>
                  </a:cubicBezTo>
                  <a:cubicBezTo>
                    <a:pt x="16729" y="6426"/>
                    <a:pt x="13729" y="10909"/>
                    <a:pt x="11329" y="13762"/>
                  </a:cubicBezTo>
                  <a:cubicBezTo>
                    <a:pt x="8929" y="16614"/>
                    <a:pt x="7129" y="17837"/>
                    <a:pt x="5554" y="18448"/>
                  </a:cubicBezTo>
                  <a:cubicBezTo>
                    <a:pt x="3979" y="19060"/>
                    <a:pt x="2629" y="19060"/>
                    <a:pt x="1729" y="18652"/>
                  </a:cubicBezTo>
                  <a:cubicBezTo>
                    <a:pt x="829" y="18245"/>
                    <a:pt x="379" y="17430"/>
                    <a:pt x="154" y="16513"/>
                  </a:cubicBezTo>
                  <a:cubicBezTo>
                    <a:pt x="-71" y="15596"/>
                    <a:pt x="-71" y="14577"/>
                    <a:pt x="304" y="13863"/>
                  </a:cubicBezTo>
                  <a:cubicBezTo>
                    <a:pt x="679" y="13150"/>
                    <a:pt x="1429" y="12743"/>
                    <a:pt x="3004" y="13048"/>
                  </a:cubicBezTo>
                  <a:cubicBezTo>
                    <a:pt x="4579" y="13354"/>
                    <a:pt x="6979" y="14373"/>
                    <a:pt x="10204" y="15901"/>
                  </a:cubicBezTo>
                  <a:cubicBezTo>
                    <a:pt x="13429" y="17430"/>
                    <a:pt x="17479" y="19467"/>
                    <a:pt x="21529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603500" y="5208003"/>
              <a:ext cx="132354" cy="43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4" fill="norm" stroke="1" extrusionOk="0">
                  <a:moveTo>
                    <a:pt x="7200" y="1469"/>
                  </a:moveTo>
                  <a:cubicBezTo>
                    <a:pt x="8571" y="947"/>
                    <a:pt x="9943" y="426"/>
                    <a:pt x="11657" y="165"/>
                  </a:cubicBezTo>
                  <a:cubicBezTo>
                    <a:pt x="13371" y="-96"/>
                    <a:pt x="15429" y="-96"/>
                    <a:pt x="17486" y="530"/>
                  </a:cubicBezTo>
                  <a:cubicBezTo>
                    <a:pt x="19543" y="1156"/>
                    <a:pt x="21600" y="2408"/>
                    <a:pt x="21429" y="4652"/>
                  </a:cubicBezTo>
                  <a:cubicBezTo>
                    <a:pt x="21257" y="6895"/>
                    <a:pt x="18857" y="10130"/>
                    <a:pt x="14914" y="13104"/>
                  </a:cubicBezTo>
                  <a:cubicBezTo>
                    <a:pt x="10971" y="16078"/>
                    <a:pt x="5486" y="18791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873499" y="5543325"/>
              <a:ext cx="36830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72" y="13782"/>
                    <a:pt x="745" y="6582"/>
                    <a:pt x="2607" y="2982"/>
                  </a:cubicBezTo>
                  <a:cubicBezTo>
                    <a:pt x="4469" y="-618"/>
                    <a:pt x="7821" y="-618"/>
                    <a:pt x="11234" y="1182"/>
                  </a:cubicBezTo>
                  <a:cubicBezTo>
                    <a:pt x="14648" y="2982"/>
                    <a:pt x="18124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911347" y="5665366"/>
              <a:ext cx="35585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932" y="21600"/>
                  </a:moveTo>
                  <a:cubicBezTo>
                    <a:pt x="1037" y="21600"/>
                    <a:pt x="143" y="21600"/>
                    <a:pt x="15" y="18900"/>
                  </a:cubicBezTo>
                  <a:cubicBezTo>
                    <a:pt x="-113" y="16200"/>
                    <a:pt x="526" y="10800"/>
                    <a:pt x="3338" y="6750"/>
                  </a:cubicBezTo>
                  <a:cubicBezTo>
                    <a:pt x="6150" y="2700"/>
                    <a:pt x="11134" y="0"/>
                    <a:pt x="14521" y="0"/>
                  </a:cubicBezTo>
                  <a:cubicBezTo>
                    <a:pt x="17908" y="0"/>
                    <a:pt x="19698" y="2700"/>
                    <a:pt x="21487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737099" y="5440999"/>
              <a:ext cx="209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2880"/>
                    <a:pt x="14182" y="5760"/>
                    <a:pt x="10582" y="9360"/>
                  </a:cubicBezTo>
                  <a:cubicBezTo>
                    <a:pt x="6982" y="12960"/>
                    <a:pt x="3491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845049" y="5390199"/>
              <a:ext cx="330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965"/>
                    <a:pt x="7200" y="10330"/>
                    <a:pt x="10800" y="6730"/>
                  </a:cubicBezTo>
                  <a:cubicBezTo>
                    <a:pt x="14400" y="3130"/>
                    <a:pt x="18000" y="1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749799" y="5637849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9" y="15120"/>
                    <a:pt x="4518" y="8640"/>
                    <a:pt x="8118" y="5040"/>
                  </a:cubicBezTo>
                  <a:cubicBezTo>
                    <a:pt x="11718" y="1440"/>
                    <a:pt x="1665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003799" y="5758499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7"/>
                  </a:moveTo>
                  <a:cubicBezTo>
                    <a:pt x="1371" y="1029"/>
                    <a:pt x="2743" y="0"/>
                    <a:pt x="4114" y="0"/>
                  </a:cubicBezTo>
                  <a:cubicBezTo>
                    <a:pt x="5486" y="0"/>
                    <a:pt x="6857" y="1029"/>
                    <a:pt x="9257" y="3771"/>
                  </a:cubicBezTo>
                  <a:cubicBezTo>
                    <a:pt x="11657" y="6514"/>
                    <a:pt x="15086" y="10971"/>
                    <a:pt x="17314" y="14229"/>
                  </a:cubicBezTo>
                  <a:cubicBezTo>
                    <a:pt x="19543" y="17486"/>
                    <a:pt x="20571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030853" y="5789686"/>
              <a:ext cx="220598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8" fill="norm" stroke="1" extrusionOk="0">
                  <a:moveTo>
                    <a:pt x="21237" y="496"/>
                  </a:moveTo>
                  <a:cubicBezTo>
                    <a:pt x="20218" y="192"/>
                    <a:pt x="19199" y="-112"/>
                    <a:pt x="18384" y="40"/>
                  </a:cubicBezTo>
                  <a:cubicBezTo>
                    <a:pt x="17569" y="192"/>
                    <a:pt x="16958" y="801"/>
                    <a:pt x="14920" y="2854"/>
                  </a:cubicBezTo>
                  <a:cubicBezTo>
                    <a:pt x="12882" y="4908"/>
                    <a:pt x="9418" y="8406"/>
                    <a:pt x="6565" y="11068"/>
                  </a:cubicBezTo>
                  <a:cubicBezTo>
                    <a:pt x="3712" y="13730"/>
                    <a:pt x="1471" y="15556"/>
                    <a:pt x="554" y="17153"/>
                  </a:cubicBezTo>
                  <a:cubicBezTo>
                    <a:pt x="-363" y="18750"/>
                    <a:pt x="45" y="20119"/>
                    <a:pt x="452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397814" y="5479099"/>
              <a:ext cx="171136" cy="3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60" fill="norm" stroke="1" extrusionOk="0">
                  <a:moveTo>
                    <a:pt x="19784" y="712"/>
                  </a:moveTo>
                  <a:cubicBezTo>
                    <a:pt x="18767" y="356"/>
                    <a:pt x="17751" y="0"/>
                    <a:pt x="16480" y="0"/>
                  </a:cubicBezTo>
                  <a:cubicBezTo>
                    <a:pt x="15210" y="0"/>
                    <a:pt x="13685" y="356"/>
                    <a:pt x="11144" y="1958"/>
                  </a:cubicBezTo>
                  <a:cubicBezTo>
                    <a:pt x="8602" y="3560"/>
                    <a:pt x="5045" y="6409"/>
                    <a:pt x="2631" y="9257"/>
                  </a:cubicBezTo>
                  <a:cubicBezTo>
                    <a:pt x="217" y="12105"/>
                    <a:pt x="-1054" y="14954"/>
                    <a:pt x="1106" y="17031"/>
                  </a:cubicBezTo>
                  <a:cubicBezTo>
                    <a:pt x="3266" y="19108"/>
                    <a:pt x="8857" y="20413"/>
                    <a:pt x="12668" y="21007"/>
                  </a:cubicBezTo>
                  <a:cubicBezTo>
                    <a:pt x="16480" y="21600"/>
                    <a:pt x="18513" y="21481"/>
                    <a:pt x="20546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680732" y="5548949"/>
              <a:ext cx="3327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575" y="1980"/>
                    <a:pt x="17661" y="3960"/>
                    <a:pt x="15884" y="6030"/>
                  </a:cubicBezTo>
                  <a:cubicBezTo>
                    <a:pt x="14107" y="8100"/>
                    <a:pt x="12466" y="10260"/>
                    <a:pt x="10211" y="12330"/>
                  </a:cubicBezTo>
                  <a:cubicBezTo>
                    <a:pt x="7955" y="14400"/>
                    <a:pt x="5084" y="16380"/>
                    <a:pt x="3307" y="17370"/>
                  </a:cubicBezTo>
                  <a:cubicBezTo>
                    <a:pt x="1530" y="18360"/>
                    <a:pt x="846" y="18360"/>
                    <a:pt x="436" y="17550"/>
                  </a:cubicBezTo>
                  <a:cubicBezTo>
                    <a:pt x="26" y="16740"/>
                    <a:pt x="-111" y="15120"/>
                    <a:pt x="94" y="13950"/>
                  </a:cubicBezTo>
                  <a:cubicBezTo>
                    <a:pt x="299" y="12780"/>
                    <a:pt x="846" y="12060"/>
                    <a:pt x="1803" y="11610"/>
                  </a:cubicBezTo>
                  <a:cubicBezTo>
                    <a:pt x="2760" y="11160"/>
                    <a:pt x="4127" y="10980"/>
                    <a:pt x="6246" y="11700"/>
                  </a:cubicBezTo>
                  <a:cubicBezTo>
                    <a:pt x="8365" y="12420"/>
                    <a:pt x="11236" y="14040"/>
                    <a:pt x="13286" y="15570"/>
                  </a:cubicBezTo>
                  <a:cubicBezTo>
                    <a:pt x="15337" y="17100"/>
                    <a:pt x="16567" y="18540"/>
                    <a:pt x="17593" y="19530"/>
                  </a:cubicBezTo>
                  <a:cubicBezTo>
                    <a:pt x="18618" y="20520"/>
                    <a:pt x="19438" y="21060"/>
                    <a:pt x="202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095999" y="5493683"/>
              <a:ext cx="128757" cy="47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5" fill="norm" stroke="1" extrusionOk="0">
                  <a:moveTo>
                    <a:pt x="14632" y="1067"/>
                  </a:moveTo>
                  <a:cubicBezTo>
                    <a:pt x="16723" y="491"/>
                    <a:pt x="18813" y="-85"/>
                    <a:pt x="19858" y="11"/>
                  </a:cubicBezTo>
                  <a:cubicBezTo>
                    <a:pt x="20903" y="107"/>
                    <a:pt x="20903" y="875"/>
                    <a:pt x="21077" y="2843"/>
                  </a:cubicBezTo>
                  <a:cubicBezTo>
                    <a:pt x="21252" y="4811"/>
                    <a:pt x="21600" y="7979"/>
                    <a:pt x="18813" y="11147"/>
                  </a:cubicBezTo>
                  <a:cubicBezTo>
                    <a:pt x="16026" y="14315"/>
                    <a:pt x="10103" y="17483"/>
                    <a:pt x="6445" y="19211"/>
                  </a:cubicBezTo>
                  <a:cubicBezTo>
                    <a:pt x="2787" y="20939"/>
                    <a:pt x="1394" y="21227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540749" y="3519066"/>
              <a:ext cx="260351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22" y="2343"/>
                  </a:moveTo>
                  <a:cubicBezTo>
                    <a:pt x="4566" y="1834"/>
                    <a:pt x="2810" y="1325"/>
                    <a:pt x="1668" y="866"/>
                  </a:cubicBezTo>
                  <a:cubicBezTo>
                    <a:pt x="527" y="408"/>
                    <a:pt x="0" y="0"/>
                    <a:pt x="0" y="0"/>
                  </a:cubicBezTo>
                  <a:cubicBezTo>
                    <a:pt x="0" y="0"/>
                    <a:pt x="527" y="408"/>
                    <a:pt x="2283" y="1936"/>
                  </a:cubicBezTo>
                  <a:cubicBezTo>
                    <a:pt x="4039" y="3464"/>
                    <a:pt x="7024" y="6113"/>
                    <a:pt x="9659" y="8966"/>
                  </a:cubicBezTo>
                  <a:cubicBezTo>
                    <a:pt x="12293" y="11819"/>
                    <a:pt x="14576" y="14875"/>
                    <a:pt x="16507" y="17015"/>
                  </a:cubicBezTo>
                  <a:cubicBezTo>
                    <a:pt x="18439" y="19155"/>
                    <a:pt x="20020" y="203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485301" y="3561399"/>
              <a:ext cx="360249" cy="4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6" fill="norm" stroke="1" extrusionOk="0">
                  <a:moveTo>
                    <a:pt x="21498" y="0"/>
                  </a:moveTo>
                  <a:cubicBezTo>
                    <a:pt x="19224" y="1982"/>
                    <a:pt x="16951" y="3963"/>
                    <a:pt x="14614" y="6193"/>
                  </a:cubicBezTo>
                  <a:cubicBezTo>
                    <a:pt x="12277" y="8422"/>
                    <a:pt x="9877" y="10899"/>
                    <a:pt x="7666" y="12980"/>
                  </a:cubicBezTo>
                  <a:cubicBezTo>
                    <a:pt x="5456" y="15061"/>
                    <a:pt x="3435" y="16745"/>
                    <a:pt x="2109" y="17884"/>
                  </a:cubicBezTo>
                  <a:cubicBezTo>
                    <a:pt x="782" y="19024"/>
                    <a:pt x="151" y="19618"/>
                    <a:pt x="24" y="20163"/>
                  </a:cubicBezTo>
                  <a:cubicBezTo>
                    <a:pt x="-102" y="20708"/>
                    <a:pt x="277" y="21204"/>
                    <a:pt x="656" y="21402"/>
                  </a:cubicBezTo>
                  <a:cubicBezTo>
                    <a:pt x="1035" y="21600"/>
                    <a:pt x="1414" y="21501"/>
                    <a:pt x="1793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016999" y="3701099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6000"/>
                    <a:pt x="5262" y="10400"/>
                    <a:pt x="8862" y="6800"/>
                  </a:cubicBezTo>
                  <a:cubicBezTo>
                    <a:pt x="12462" y="3200"/>
                    <a:pt x="17031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044516" y="3878899"/>
              <a:ext cx="340785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1878" y="15247"/>
                  </a:moveTo>
                  <a:cubicBezTo>
                    <a:pt x="939" y="16518"/>
                    <a:pt x="0" y="17788"/>
                    <a:pt x="0" y="19059"/>
                  </a:cubicBezTo>
                  <a:cubicBezTo>
                    <a:pt x="0" y="20329"/>
                    <a:pt x="939" y="21600"/>
                    <a:pt x="3891" y="20329"/>
                  </a:cubicBezTo>
                  <a:cubicBezTo>
                    <a:pt x="6842" y="19059"/>
                    <a:pt x="11806" y="15247"/>
                    <a:pt x="15093" y="11435"/>
                  </a:cubicBezTo>
                  <a:cubicBezTo>
                    <a:pt x="18380" y="7624"/>
                    <a:pt x="19990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582149" y="3561399"/>
              <a:ext cx="273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8" y="6442"/>
                    <a:pt x="9377" y="12884"/>
                    <a:pt x="12977" y="16484"/>
                  </a:cubicBezTo>
                  <a:cubicBezTo>
                    <a:pt x="16577" y="20084"/>
                    <a:pt x="19088" y="208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862875" y="3503026"/>
              <a:ext cx="132025" cy="45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58" fill="norm" stroke="1" extrusionOk="0">
                  <a:moveTo>
                    <a:pt x="21385" y="356"/>
                  </a:moveTo>
                  <a:cubicBezTo>
                    <a:pt x="19671" y="157"/>
                    <a:pt x="17956" y="-42"/>
                    <a:pt x="16414" y="8"/>
                  </a:cubicBezTo>
                  <a:cubicBezTo>
                    <a:pt x="14871" y="58"/>
                    <a:pt x="13499" y="356"/>
                    <a:pt x="11271" y="1152"/>
                  </a:cubicBezTo>
                  <a:cubicBezTo>
                    <a:pt x="9042" y="1949"/>
                    <a:pt x="5956" y="3243"/>
                    <a:pt x="3899" y="4387"/>
                  </a:cubicBezTo>
                  <a:cubicBezTo>
                    <a:pt x="1842" y="5532"/>
                    <a:pt x="814" y="6528"/>
                    <a:pt x="299" y="8220"/>
                  </a:cubicBezTo>
                  <a:cubicBezTo>
                    <a:pt x="-215" y="9912"/>
                    <a:pt x="-215" y="12301"/>
                    <a:pt x="1499" y="14640"/>
                  </a:cubicBezTo>
                  <a:cubicBezTo>
                    <a:pt x="3214" y="16979"/>
                    <a:pt x="6642" y="19269"/>
                    <a:pt x="10071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061449" y="3529649"/>
              <a:ext cx="292101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5" y="1548"/>
                    <a:pt x="17530" y="3095"/>
                    <a:pt x="15339" y="4979"/>
                  </a:cubicBezTo>
                  <a:cubicBezTo>
                    <a:pt x="13148" y="6864"/>
                    <a:pt x="10800" y="9084"/>
                    <a:pt x="8530" y="11305"/>
                  </a:cubicBezTo>
                  <a:cubicBezTo>
                    <a:pt x="6261" y="13525"/>
                    <a:pt x="4070" y="15746"/>
                    <a:pt x="2661" y="17462"/>
                  </a:cubicBezTo>
                  <a:cubicBezTo>
                    <a:pt x="1252" y="19178"/>
                    <a:pt x="626" y="203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Drawing"/>
          <p:cNvGrpSpPr/>
          <p:nvPr/>
        </p:nvGrpSpPr>
        <p:grpSpPr>
          <a:xfrm>
            <a:off x="2402004" y="1483463"/>
            <a:ext cx="10282822" cy="5476137"/>
            <a:chOff x="0" y="0"/>
            <a:chExt cx="10282821" cy="5476136"/>
          </a:xfrm>
        </p:grpSpPr>
        <p:sp>
          <p:nvSpPr>
            <p:cNvPr id="320" name="Line"/>
            <p:cNvSpPr/>
            <p:nvPr/>
          </p:nvSpPr>
          <p:spPr>
            <a:xfrm>
              <a:off x="0" y="83855"/>
              <a:ext cx="207847" cy="51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94" fill="norm" stroke="1" extrusionOk="0">
                  <a:moveTo>
                    <a:pt x="3751" y="7333"/>
                  </a:moveTo>
                  <a:cubicBezTo>
                    <a:pt x="3315" y="10023"/>
                    <a:pt x="2879" y="12712"/>
                    <a:pt x="2115" y="15271"/>
                  </a:cubicBezTo>
                  <a:cubicBezTo>
                    <a:pt x="1351" y="17830"/>
                    <a:pt x="260" y="20259"/>
                    <a:pt x="42" y="20909"/>
                  </a:cubicBezTo>
                  <a:cubicBezTo>
                    <a:pt x="-176" y="21560"/>
                    <a:pt x="479" y="20432"/>
                    <a:pt x="1242" y="18480"/>
                  </a:cubicBezTo>
                  <a:cubicBezTo>
                    <a:pt x="2006" y="16529"/>
                    <a:pt x="2879" y="13753"/>
                    <a:pt x="3642" y="11150"/>
                  </a:cubicBezTo>
                  <a:cubicBezTo>
                    <a:pt x="4406" y="8548"/>
                    <a:pt x="5060" y="6119"/>
                    <a:pt x="5606" y="4427"/>
                  </a:cubicBezTo>
                  <a:cubicBezTo>
                    <a:pt x="6151" y="2736"/>
                    <a:pt x="6588" y="1782"/>
                    <a:pt x="7024" y="1088"/>
                  </a:cubicBezTo>
                  <a:cubicBezTo>
                    <a:pt x="7460" y="394"/>
                    <a:pt x="7897" y="-40"/>
                    <a:pt x="8333" y="3"/>
                  </a:cubicBezTo>
                  <a:cubicBezTo>
                    <a:pt x="8769" y="47"/>
                    <a:pt x="9206" y="567"/>
                    <a:pt x="9751" y="2085"/>
                  </a:cubicBezTo>
                  <a:cubicBezTo>
                    <a:pt x="10297" y="3603"/>
                    <a:pt x="10951" y="6119"/>
                    <a:pt x="12151" y="9068"/>
                  </a:cubicBezTo>
                  <a:cubicBezTo>
                    <a:pt x="13351" y="12018"/>
                    <a:pt x="15097" y="15401"/>
                    <a:pt x="16079" y="17309"/>
                  </a:cubicBezTo>
                  <a:cubicBezTo>
                    <a:pt x="17060" y="19218"/>
                    <a:pt x="17279" y="19652"/>
                    <a:pt x="17824" y="20085"/>
                  </a:cubicBezTo>
                  <a:cubicBezTo>
                    <a:pt x="18369" y="20519"/>
                    <a:pt x="19242" y="20953"/>
                    <a:pt x="19897" y="20866"/>
                  </a:cubicBezTo>
                  <a:cubicBezTo>
                    <a:pt x="20551" y="20779"/>
                    <a:pt x="20988" y="20172"/>
                    <a:pt x="21424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2746" y="396136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457"/>
                    <a:pt x="1878" y="11314"/>
                    <a:pt x="5478" y="7714"/>
                  </a:cubicBezTo>
                  <a:cubicBezTo>
                    <a:pt x="9078" y="4114"/>
                    <a:pt x="1533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51939" y="190419"/>
              <a:ext cx="198858" cy="44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7" fill="norm" stroke="1" extrusionOk="0">
                  <a:moveTo>
                    <a:pt x="21361" y="11736"/>
                  </a:moveTo>
                  <a:cubicBezTo>
                    <a:pt x="17950" y="10921"/>
                    <a:pt x="14540" y="10106"/>
                    <a:pt x="12153" y="8679"/>
                  </a:cubicBezTo>
                  <a:cubicBezTo>
                    <a:pt x="9765" y="7253"/>
                    <a:pt x="8401" y="5215"/>
                    <a:pt x="7833" y="3942"/>
                  </a:cubicBezTo>
                  <a:cubicBezTo>
                    <a:pt x="7264" y="2668"/>
                    <a:pt x="7492" y="2159"/>
                    <a:pt x="7946" y="1649"/>
                  </a:cubicBezTo>
                  <a:cubicBezTo>
                    <a:pt x="8401" y="1140"/>
                    <a:pt x="9083" y="630"/>
                    <a:pt x="9993" y="325"/>
                  </a:cubicBezTo>
                  <a:cubicBezTo>
                    <a:pt x="10902" y="19"/>
                    <a:pt x="12039" y="-83"/>
                    <a:pt x="12948" y="70"/>
                  </a:cubicBezTo>
                  <a:cubicBezTo>
                    <a:pt x="13858" y="223"/>
                    <a:pt x="14540" y="630"/>
                    <a:pt x="14313" y="1955"/>
                  </a:cubicBezTo>
                  <a:cubicBezTo>
                    <a:pt x="14085" y="3279"/>
                    <a:pt x="12948" y="5521"/>
                    <a:pt x="10902" y="7813"/>
                  </a:cubicBezTo>
                  <a:cubicBezTo>
                    <a:pt x="8856" y="10106"/>
                    <a:pt x="5900" y="12449"/>
                    <a:pt x="3967" y="13875"/>
                  </a:cubicBezTo>
                  <a:cubicBezTo>
                    <a:pt x="2035" y="15302"/>
                    <a:pt x="1125" y="15811"/>
                    <a:pt x="557" y="16372"/>
                  </a:cubicBezTo>
                  <a:cubicBezTo>
                    <a:pt x="-12" y="16932"/>
                    <a:pt x="-239" y="17543"/>
                    <a:pt x="329" y="17798"/>
                  </a:cubicBezTo>
                  <a:cubicBezTo>
                    <a:pt x="898" y="18053"/>
                    <a:pt x="2262" y="17951"/>
                    <a:pt x="3513" y="17849"/>
                  </a:cubicBezTo>
                  <a:cubicBezTo>
                    <a:pt x="4763" y="17747"/>
                    <a:pt x="5900" y="17645"/>
                    <a:pt x="7037" y="17594"/>
                  </a:cubicBezTo>
                  <a:cubicBezTo>
                    <a:pt x="8174" y="17543"/>
                    <a:pt x="9310" y="17543"/>
                    <a:pt x="10334" y="18053"/>
                  </a:cubicBezTo>
                  <a:cubicBezTo>
                    <a:pt x="11357" y="18562"/>
                    <a:pt x="12266" y="19581"/>
                    <a:pt x="13176" y="20243"/>
                  </a:cubicBezTo>
                  <a:cubicBezTo>
                    <a:pt x="14085" y="20906"/>
                    <a:pt x="14995" y="21211"/>
                    <a:pt x="15904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388946" y="81746"/>
              <a:ext cx="222115" cy="47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16" fill="norm" stroke="1" extrusionOk="0">
                  <a:moveTo>
                    <a:pt x="8479" y="6682"/>
                  </a:moveTo>
                  <a:cubicBezTo>
                    <a:pt x="8277" y="10093"/>
                    <a:pt x="8075" y="13503"/>
                    <a:pt x="7974" y="15729"/>
                  </a:cubicBezTo>
                  <a:cubicBezTo>
                    <a:pt x="7873" y="17956"/>
                    <a:pt x="7873" y="18998"/>
                    <a:pt x="7772" y="19850"/>
                  </a:cubicBezTo>
                  <a:cubicBezTo>
                    <a:pt x="7671" y="20703"/>
                    <a:pt x="7469" y="21366"/>
                    <a:pt x="7267" y="21414"/>
                  </a:cubicBezTo>
                  <a:cubicBezTo>
                    <a:pt x="7065" y="21461"/>
                    <a:pt x="6864" y="20893"/>
                    <a:pt x="6359" y="18950"/>
                  </a:cubicBezTo>
                  <a:cubicBezTo>
                    <a:pt x="5854" y="17008"/>
                    <a:pt x="5047" y="13693"/>
                    <a:pt x="4643" y="10708"/>
                  </a:cubicBezTo>
                  <a:cubicBezTo>
                    <a:pt x="4239" y="7724"/>
                    <a:pt x="4239" y="5072"/>
                    <a:pt x="4845" y="3319"/>
                  </a:cubicBezTo>
                  <a:cubicBezTo>
                    <a:pt x="5450" y="1566"/>
                    <a:pt x="6662" y="714"/>
                    <a:pt x="8075" y="287"/>
                  </a:cubicBezTo>
                  <a:cubicBezTo>
                    <a:pt x="9488" y="-139"/>
                    <a:pt x="11103" y="-139"/>
                    <a:pt x="12415" y="619"/>
                  </a:cubicBezTo>
                  <a:cubicBezTo>
                    <a:pt x="13727" y="1377"/>
                    <a:pt x="14736" y="2893"/>
                    <a:pt x="14636" y="4693"/>
                  </a:cubicBezTo>
                  <a:cubicBezTo>
                    <a:pt x="14535" y="6493"/>
                    <a:pt x="13323" y="8577"/>
                    <a:pt x="12415" y="9808"/>
                  </a:cubicBezTo>
                  <a:cubicBezTo>
                    <a:pt x="11507" y="11040"/>
                    <a:pt x="10901" y="11419"/>
                    <a:pt x="11406" y="11608"/>
                  </a:cubicBezTo>
                  <a:cubicBezTo>
                    <a:pt x="11910" y="11798"/>
                    <a:pt x="13525" y="11798"/>
                    <a:pt x="15443" y="12366"/>
                  </a:cubicBezTo>
                  <a:cubicBezTo>
                    <a:pt x="17361" y="12935"/>
                    <a:pt x="19581" y="14072"/>
                    <a:pt x="20591" y="15256"/>
                  </a:cubicBezTo>
                  <a:cubicBezTo>
                    <a:pt x="21600" y="16440"/>
                    <a:pt x="21398" y="17672"/>
                    <a:pt x="19379" y="18761"/>
                  </a:cubicBezTo>
                  <a:cubicBezTo>
                    <a:pt x="17361" y="19850"/>
                    <a:pt x="13525" y="20798"/>
                    <a:pt x="10093" y="20940"/>
                  </a:cubicBezTo>
                  <a:cubicBezTo>
                    <a:pt x="6662" y="21082"/>
                    <a:pt x="3634" y="20419"/>
                    <a:pt x="2019" y="19614"/>
                  </a:cubicBezTo>
                  <a:cubicBezTo>
                    <a:pt x="404" y="18808"/>
                    <a:pt x="202" y="17861"/>
                    <a:pt x="0" y="16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128985" y="316455"/>
              <a:ext cx="206111" cy="25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24" fill="norm" stroke="1" extrusionOk="0">
                  <a:moveTo>
                    <a:pt x="16172" y="3395"/>
                  </a:moveTo>
                  <a:cubicBezTo>
                    <a:pt x="14850" y="2185"/>
                    <a:pt x="13527" y="976"/>
                    <a:pt x="12205" y="371"/>
                  </a:cubicBezTo>
                  <a:cubicBezTo>
                    <a:pt x="10882" y="-234"/>
                    <a:pt x="9560" y="-234"/>
                    <a:pt x="7797" y="1408"/>
                  </a:cubicBezTo>
                  <a:cubicBezTo>
                    <a:pt x="6033" y="3049"/>
                    <a:pt x="3829" y="6332"/>
                    <a:pt x="2397" y="9443"/>
                  </a:cubicBezTo>
                  <a:cubicBezTo>
                    <a:pt x="964" y="12553"/>
                    <a:pt x="303" y="15491"/>
                    <a:pt x="82" y="17478"/>
                  </a:cubicBezTo>
                  <a:cubicBezTo>
                    <a:pt x="-138" y="19465"/>
                    <a:pt x="82" y="20502"/>
                    <a:pt x="744" y="20934"/>
                  </a:cubicBezTo>
                  <a:cubicBezTo>
                    <a:pt x="1405" y="21366"/>
                    <a:pt x="2507" y="21193"/>
                    <a:pt x="4380" y="19033"/>
                  </a:cubicBezTo>
                  <a:cubicBezTo>
                    <a:pt x="6254" y="16873"/>
                    <a:pt x="8899" y="12726"/>
                    <a:pt x="10331" y="10220"/>
                  </a:cubicBezTo>
                  <a:cubicBezTo>
                    <a:pt x="11764" y="7715"/>
                    <a:pt x="11984" y="6851"/>
                    <a:pt x="12095" y="7196"/>
                  </a:cubicBezTo>
                  <a:cubicBezTo>
                    <a:pt x="12205" y="7542"/>
                    <a:pt x="12205" y="9097"/>
                    <a:pt x="12425" y="10566"/>
                  </a:cubicBezTo>
                  <a:cubicBezTo>
                    <a:pt x="12646" y="12035"/>
                    <a:pt x="13086" y="13417"/>
                    <a:pt x="14629" y="14454"/>
                  </a:cubicBezTo>
                  <a:cubicBezTo>
                    <a:pt x="16172" y="15491"/>
                    <a:pt x="18817" y="16182"/>
                    <a:pt x="21462" y="1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346669" y="321662"/>
              <a:ext cx="432927" cy="23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1" fill="norm" stroke="1" extrusionOk="0">
                  <a:moveTo>
                    <a:pt x="685" y="4432"/>
                  </a:moveTo>
                  <a:cubicBezTo>
                    <a:pt x="265" y="3858"/>
                    <a:pt x="-154" y="3285"/>
                    <a:pt x="56" y="3476"/>
                  </a:cubicBezTo>
                  <a:cubicBezTo>
                    <a:pt x="265" y="3667"/>
                    <a:pt x="1104" y="4623"/>
                    <a:pt x="1996" y="6343"/>
                  </a:cubicBezTo>
                  <a:cubicBezTo>
                    <a:pt x="2887" y="8063"/>
                    <a:pt x="3830" y="10548"/>
                    <a:pt x="4197" y="13129"/>
                  </a:cubicBezTo>
                  <a:cubicBezTo>
                    <a:pt x="4564" y="15709"/>
                    <a:pt x="4355" y="18386"/>
                    <a:pt x="3988" y="19819"/>
                  </a:cubicBezTo>
                  <a:cubicBezTo>
                    <a:pt x="3621" y="21253"/>
                    <a:pt x="3096" y="21444"/>
                    <a:pt x="2625" y="20679"/>
                  </a:cubicBezTo>
                  <a:cubicBezTo>
                    <a:pt x="2153" y="19915"/>
                    <a:pt x="1733" y="18194"/>
                    <a:pt x="1943" y="14754"/>
                  </a:cubicBezTo>
                  <a:cubicBezTo>
                    <a:pt x="2153" y="11313"/>
                    <a:pt x="2992" y="6152"/>
                    <a:pt x="3778" y="3380"/>
                  </a:cubicBezTo>
                  <a:cubicBezTo>
                    <a:pt x="4564" y="609"/>
                    <a:pt x="5298" y="226"/>
                    <a:pt x="5928" y="131"/>
                  </a:cubicBezTo>
                  <a:cubicBezTo>
                    <a:pt x="6557" y="35"/>
                    <a:pt x="7081" y="226"/>
                    <a:pt x="7448" y="800"/>
                  </a:cubicBezTo>
                  <a:cubicBezTo>
                    <a:pt x="7815" y="1373"/>
                    <a:pt x="8025" y="2329"/>
                    <a:pt x="8129" y="3285"/>
                  </a:cubicBezTo>
                  <a:cubicBezTo>
                    <a:pt x="8234" y="4240"/>
                    <a:pt x="8234" y="5196"/>
                    <a:pt x="8496" y="5770"/>
                  </a:cubicBezTo>
                  <a:cubicBezTo>
                    <a:pt x="8759" y="6343"/>
                    <a:pt x="9283" y="6534"/>
                    <a:pt x="9807" y="6248"/>
                  </a:cubicBezTo>
                  <a:cubicBezTo>
                    <a:pt x="10331" y="5961"/>
                    <a:pt x="10856" y="5196"/>
                    <a:pt x="11275" y="4432"/>
                  </a:cubicBezTo>
                  <a:cubicBezTo>
                    <a:pt x="11695" y="3667"/>
                    <a:pt x="12009" y="2902"/>
                    <a:pt x="12219" y="2042"/>
                  </a:cubicBezTo>
                  <a:cubicBezTo>
                    <a:pt x="12429" y="1182"/>
                    <a:pt x="12533" y="226"/>
                    <a:pt x="12271" y="35"/>
                  </a:cubicBezTo>
                  <a:cubicBezTo>
                    <a:pt x="12009" y="-156"/>
                    <a:pt x="11380" y="417"/>
                    <a:pt x="10541" y="2042"/>
                  </a:cubicBezTo>
                  <a:cubicBezTo>
                    <a:pt x="9702" y="3667"/>
                    <a:pt x="8654" y="6343"/>
                    <a:pt x="8077" y="8637"/>
                  </a:cubicBezTo>
                  <a:cubicBezTo>
                    <a:pt x="7500" y="10931"/>
                    <a:pt x="7396" y="12842"/>
                    <a:pt x="7658" y="14180"/>
                  </a:cubicBezTo>
                  <a:cubicBezTo>
                    <a:pt x="7920" y="15518"/>
                    <a:pt x="8549" y="16283"/>
                    <a:pt x="10908" y="15805"/>
                  </a:cubicBezTo>
                  <a:cubicBezTo>
                    <a:pt x="13267" y="15327"/>
                    <a:pt x="17357" y="13607"/>
                    <a:pt x="21446" y="11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15629" y="338986"/>
              <a:ext cx="84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217746" y="26913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321054" y="54982"/>
              <a:ext cx="137992" cy="43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5" fill="norm" stroke="1" extrusionOk="0">
                  <a:moveTo>
                    <a:pt x="15445" y="14001"/>
                  </a:moveTo>
                  <a:cubicBezTo>
                    <a:pt x="14136" y="13584"/>
                    <a:pt x="12827" y="13166"/>
                    <a:pt x="11354" y="12801"/>
                  </a:cubicBezTo>
                  <a:cubicBezTo>
                    <a:pt x="9881" y="12436"/>
                    <a:pt x="8245" y="12123"/>
                    <a:pt x="6936" y="12175"/>
                  </a:cubicBezTo>
                  <a:cubicBezTo>
                    <a:pt x="5627" y="12227"/>
                    <a:pt x="4645" y="12644"/>
                    <a:pt x="3336" y="14001"/>
                  </a:cubicBezTo>
                  <a:cubicBezTo>
                    <a:pt x="2027" y="15357"/>
                    <a:pt x="391" y="17653"/>
                    <a:pt x="63" y="19062"/>
                  </a:cubicBezTo>
                  <a:cubicBezTo>
                    <a:pt x="-264" y="20471"/>
                    <a:pt x="718" y="20992"/>
                    <a:pt x="2191" y="21253"/>
                  </a:cubicBezTo>
                  <a:cubicBezTo>
                    <a:pt x="3663" y="21514"/>
                    <a:pt x="5627" y="21514"/>
                    <a:pt x="8081" y="20836"/>
                  </a:cubicBezTo>
                  <a:cubicBezTo>
                    <a:pt x="10536" y="20157"/>
                    <a:pt x="13481" y="18801"/>
                    <a:pt x="15445" y="16662"/>
                  </a:cubicBezTo>
                  <a:cubicBezTo>
                    <a:pt x="17409" y="14523"/>
                    <a:pt x="18391" y="11601"/>
                    <a:pt x="18718" y="8784"/>
                  </a:cubicBezTo>
                  <a:cubicBezTo>
                    <a:pt x="19045" y="5966"/>
                    <a:pt x="18718" y="3253"/>
                    <a:pt x="17900" y="1740"/>
                  </a:cubicBezTo>
                  <a:cubicBezTo>
                    <a:pt x="17081" y="227"/>
                    <a:pt x="15772" y="-86"/>
                    <a:pt x="14627" y="18"/>
                  </a:cubicBezTo>
                  <a:cubicBezTo>
                    <a:pt x="13481" y="123"/>
                    <a:pt x="12500" y="644"/>
                    <a:pt x="11518" y="2157"/>
                  </a:cubicBezTo>
                  <a:cubicBezTo>
                    <a:pt x="10536" y="3671"/>
                    <a:pt x="9554" y="6175"/>
                    <a:pt x="10372" y="8836"/>
                  </a:cubicBezTo>
                  <a:cubicBezTo>
                    <a:pt x="11191" y="11497"/>
                    <a:pt x="13809" y="14314"/>
                    <a:pt x="15772" y="15879"/>
                  </a:cubicBezTo>
                  <a:cubicBezTo>
                    <a:pt x="17736" y="17444"/>
                    <a:pt x="19045" y="17757"/>
                    <a:pt x="19863" y="17914"/>
                  </a:cubicBezTo>
                  <a:cubicBezTo>
                    <a:pt x="20681" y="18071"/>
                    <a:pt x="21009" y="18071"/>
                    <a:pt x="21336" y="18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541595" y="279487"/>
              <a:ext cx="158751" cy="17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8771"/>
                  </a:moveTo>
                  <a:cubicBezTo>
                    <a:pt x="1440" y="9285"/>
                    <a:pt x="2880" y="9800"/>
                    <a:pt x="4608" y="9285"/>
                  </a:cubicBezTo>
                  <a:cubicBezTo>
                    <a:pt x="6336" y="8771"/>
                    <a:pt x="8352" y="7228"/>
                    <a:pt x="9648" y="5300"/>
                  </a:cubicBezTo>
                  <a:cubicBezTo>
                    <a:pt x="10944" y="3371"/>
                    <a:pt x="11520" y="1057"/>
                    <a:pt x="10944" y="285"/>
                  </a:cubicBezTo>
                  <a:cubicBezTo>
                    <a:pt x="10368" y="-486"/>
                    <a:pt x="8640" y="285"/>
                    <a:pt x="6624" y="2857"/>
                  </a:cubicBezTo>
                  <a:cubicBezTo>
                    <a:pt x="4608" y="5428"/>
                    <a:pt x="2304" y="9800"/>
                    <a:pt x="1152" y="13143"/>
                  </a:cubicBezTo>
                  <a:cubicBezTo>
                    <a:pt x="0" y="16485"/>
                    <a:pt x="0" y="18800"/>
                    <a:pt x="2736" y="19957"/>
                  </a:cubicBezTo>
                  <a:cubicBezTo>
                    <a:pt x="5472" y="21114"/>
                    <a:pt x="10944" y="21114"/>
                    <a:pt x="14544" y="20343"/>
                  </a:cubicBezTo>
                  <a:cubicBezTo>
                    <a:pt x="18144" y="19571"/>
                    <a:pt x="19872" y="18028"/>
                    <a:pt x="21600" y="16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747689" y="258182"/>
              <a:ext cx="105057" cy="17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8" fill="norm" stroke="1" extrusionOk="0">
                  <a:moveTo>
                    <a:pt x="2001" y="11359"/>
                  </a:moveTo>
                  <a:cubicBezTo>
                    <a:pt x="1137" y="12645"/>
                    <a:pt x="273" y="13931"/>
                    <a:pt x="57" y="15859"/>
                  </a:cubicBezTo>
                  <a:cubicBezTo>
                    <a:pt x="-159" y="17788"/>
                    <a:pt x="273" y="20359"/>
                    <a:pt x="705" y="20488"/>
                  </a:cubicBezTo>
                  <a:cubicBezTo>
                    <a:pt x="1137" y="20617"/>
                    <a:pt x="1569" y="18302"/>
                    <a:pt x="2865" y="14959"/>
                  </a:cubicBezTo>
                  <a:cubicBezTo>
                    <a:pt x="4161" y="11617"/>
                    <a:pt x="6321" y="7245"/>
                    <a:pt x="7833" y="4417"/>
                  </a:cubicBezTo>
                  <a:cubicBezTo>
                    <a:pt x="9345" y="1588"/>
                    <a:pt x="10209" y="302"/>
                    <a:pt x="11721" y="45"/>
                  </a:cubicBezTo>
                  <a:cubicBezTo>
                    <a:pt x="13233" y="-212"/>
                    <a:pt x="15393" y="559"/>
                    <a:pt x="17121" y="4288"/>
                  </a:cubicBezTo>
                  <a:cubicBezTo>
                    <a:pt x="18849" y="8017"/>
                    <a:pt x="20145" y="14702"/>
                    <a:pt x="21441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954345" y="46886"/>
              <a:ext cx="63501" cy="40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6480" y="0"/>
                  </a:moveTo>
                  <a:cubicBezTo>
                    <a:pt x="4320" y="3825"/>
                    <a:pt x="2160" y="7650"/>
                    <a:pt x="1080" y="10969"/>
                  </a:cubicBezTo>
                  <a:cubicBezTo>
                    <a:pt x="0" y="14287"/>
                    <a:pt x="0" y="17100"/>
                    <a:pt x="0" y="18788"/>
                  </a:cubicBezTo>
                  <a:cubicBezTo>
                    <a:pt x="0" y="20475"/>
                    <a:pt x="0" y="21037"/>
                    <a:pt x="1800" y="21319"/>
                  </a:cubicBezTo>
                  <a:cubicBezTo>
                    <a:pt x="3600" y="21600"/>
                    <a:pt x="7200" y="21600"/>
                    <a:pt x="10800" y="20925"/>
                  </a:cubicBezTo>
                  <a:cubicBezTo>
                    <a:pt x="14400" y="20250"/>
                    <a:pt x="18000" y="18900"/>
                    <a:pt x="21600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922595" y="275486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100"/>
                    <a:pt x="514" y="12600"/>
                    <a:pt x="4114" y="9000"/>
                  </a:cubicBezTo>
                  <a:cubicBezTo>
                    <a:pt x="7714" y="5400"/>
                    <a:pt x="14657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097951" y="313586"/>
              <a:ext cx="53245" cy="9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59" fill="norm" stroke="1" extrusionOk="0">
                  <a:moveTo>
                    <a:pt x="960" y="14727"/>
                  </a:moveTo>
                  <a:cubicBezTo>
                    <a:pt x="129" y="17182"/>
                    <a:pt x="-702" y="19636"/>
                    <a:pt x="960" y="20618"/>
                  </a:cubicBezTo>
                  <a:cubicBezTo>
                    <a:pt x="2621" y="21600"/>
                    <a:pt x="6775" y="21109"/>
                    <a:pt x="10513" y="17427"/>
                  </a:cubicBezTo>
                  <a:cubicBezTo>
                    <a:pt x="14252" y="13745"/>
                    <a:pt x="17575" y="6873"/>
                    <a:pt x="208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170245" y="20563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275550" y="-1"/>
              <a:ext cx="724959" cy="60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4" fill="norm" stroke="1" extrusionOk="0">
                  <a:moveTo>
                    <a:pt x="2325" y="11111"/>
                  </a:moveTo>
                  <a:cubicBezTo>
                    <a:pt x="2388" y="10511"/>
                    <a:pt x="2450" y="9911"/>
                    <a:pt x="2481" y="9424"/>
                  </a:cubicBezTo>
                  <a:cubicBezTo>
                    <a:pt x="2512" y="8936"/>
                    <a:pt x="2512" y="8561"/>
                    <a:pt x="2356" y="8411"/>
                  </a:cubicBezTo>
                  <a:cubicBezTo>
                    <a:pt x="2200" y="8261"/>
                    <a:pt x="1888" y="8336"/>
                    <a:pt x="1482" y="9011"/>
                  </a:cubicBezTo>
                  <a:cubicBezTo>
                    <a:pt x="1077" y="9686"/>
                    <a:pt x="577" y="10961"/>
                    <a:pt x="265" y="12161"/>
                  </a:cubicBezTo>
                  <a:cubicBezTo>
                    <a:pt x="-47" y="13361"/>
                    <a:pt x="-172" y="14486"/>
                    <a:pt x="390" y="15049"/>
                  </a:cubicBezTo>
                  <a:cubicBezTo>
                    <a:pt x="952" y="15611"/>
                    <a:pt x="2200" y="15611"/>
                    <a:pt x="3230" y="15161"/>
                  </a:cubicBezTo>
                  <a:cubicBezTo>
                    <a:pt x="4260" y="14711"/>
                    <a:pt x="5072" y="13811"/>
                    <a:pt x="5509" y="13061"/>
                  </a:cubicBezTo>
                  <a:cubicBezTo>
                    <a:pt x="5946" y="12311"/>
                    <a:pt x="6008" y="11711"/>
                    <a:pt x="5915" y="11524"/>
                  </a:cubicBezTo>
                  <a:cubicBezTo>
                    <a:pt x="5821" y="11336"/>
                    <a:pt x="5571" y="11561"/>
                    <a:pt x="5290" y="11899"/>
                  </a:cubicBezTo>
                  <a:cubicBezTo>
                    <a:pt x="5010" y="12236"/>
                    <a:pt x="4697" y="12686"/>
                    <a:pt x="4510" y="13099"/>
                  </a:cubicBezTo>
                  <a:cubicBezTo>
                    <a:pt x="4323" y="13511"/>
                    <a:pt x="4260" y="13886"/>
                    <a:pt x="4416" y="14036"/>
                  </a:cubicBezTo>
                  <a:cubicBezTo>
                    <a:pt x="4573" y="14186"/>
                    <a:pt x="4947" y="14111"/>
                    <a:pt x="5259" y="13961"/>
                  </a:cubicBezTo>
                  <a:cubicBezTo>
                    <a:pt x="5571" y="13811"/>
                    <a:pt x="5821" y="13586"/>
                    <a:pt x="6071" y="13361"/>
                  </a:cubicBezTo>
                  <a:cubicBezTo>
                    <a:pt x="6320" y="13136"/>
                    <a:pt x="6570" y="12911"/>
                    <a:pt x="6757" y="13061"/>
                  </a:cubicBezTo>
                  <a:cubicBezTo>
                    <a:pt x="6945" y="13211"/>
                    <a:pt x="7070" y="13736"/>
                    <a:pt x="7257" y="14111"/>
                  </a:cubicBezTo>
                  <a:cubicBezTo>
                    <a:pt x="7444" y="14486"/>
                    <a:pt x="7694" y="14711"/>
                    <a:pt x="7975" y="14786"/>
                  </a:cubicBezTo>
                  <a:cubicBezTo>
                    <a:pt x="8256" y="14861"/>
                    <a:pt x="8568" y="14786"/>
                    <a:pt x="9067" y="14111"/>
                  </a:cubicBezTo>
                  <a:cubicBezTo>
                    <a:pt x="9567" y="13436"/>
                    <a:pt x="10253" y="12161"/>
                    <a:pt x="10846" y="10249"/>
                  </a:cubicBezTo>
                  <a:cubicBezTo>
                    <a:pt x="11440" y="8336"/>
                    <a:pt x="11939" y="5786"/>
                    <a:pt x="12220" y="4061"/>
                  </a:cubicBezTo>
                  <a:cubicBezTo>
                    <a:pt x="12501" y="2336"/>
                    <a:pt x="12563" y="1436"/>
                    <a:pt x="12501" y="836"/>
                  </a:cubicBezTo>
                  <a:cubicBezTo>
                    <a:pt x="12438" y="236"/>
                    <a:pt x="12251" y="-64"/>
                    <a:pt x="12064" y="11"/>
                  </a:cubicBezTo>
                  <a:cubicBezTo>
                    <a:pt x="11877" y="86"/>
                    <a:pt x="11689" y="536"/>
                    <a:pt x="11502" y="1999"/>
                  </a:cubicBezTo>
                  <a:cubicBezTo>
                    <a:pt x="11315" y="3461"/>
                    <a:pt x="11127" y="5936"/>
                    <a:pt x="11127" y="7811"/>
                  </a:cubicBezTo>
                  <a:cubicBezTo>
                    <a:pt x="11127" y="9686"/>
                    <a:pt x="11315" y="10961"/>
                    <a:pt x="11564" y="11749"/>
                  </a:cubicBezTo>
                  <a:cubicBezTo>
                    <a:pt x="11814" y="12536"/>
                    <a:pt x="12126" y="12836"/>
                    <a:pt x="12470" y="12911"/>
                  </a:cubicBezTo>
                  <a:cubicBezTo>
                    <a:pt x="12813" y="12986"/>
                    <a:pt x="13188" y="12836"/>
                    <a:pt x="13749" y="11711"/>
                  </a:cubicBezTo>
                  <a:cubicBezTo>
                    <a:pt x="14311" y="10586"/>
                    <a:pt x="15060" y="8486"/>
                    <a:pt x="15591" y="6724"/>
                  </a:cubicBezTo>
                  <a:cubicBezTo>
                    <a:pt x="16122" y="4961"/>
                    <a:pt x="16434" y="3536"/>
                    <a:pt x="16590" y="2636"/>
                  </a:cubicBezTo>
                  <a:cubicBezTo>
                    <a:pt x="16746" y="1736"/>
                    <a:pt x="16746" y="1361"/>
                    <a:pt x="16621" y="1549"/>
                  </a:cubicBezTo>
                  <a:cubicBezTo>
                    <a:pt x="16496" y="1736"/>
                    <a:pt x="16246" y="2486"/>
                    <a:pt x="15966" y="3949"/>
                  </a:cubicBezTo>
                  <a:cubicBezTo>
                    <a:pt x="15685" y="5411"/>
                    <a:pt x="15373" y="7586"/>
                    <a:pt x="15248" y="9049"/>
                  </a:cubicBezTo>
                  <a:cubicBezTo>
                    <a:pt x="15123" y="10511"/>
                    <a:pt x="15185" y="11261"/>
                    <a:pt x="15373" y="11711"/>
                  </a:cubicBezTo>
                  <a:cubicBezTo>
                    <a:pt x="15560" y="12161"/>
                    <a:pt x="15872" y="12311"/>
                    <a:pt x="16153" y="12086"/>
                  </a:cubicBezTo>
                  <a:cubicBezTo>
                    <a:pt x="16434" y="11861"/>
                    <a:pt x="16683" y="11261"/>
                    <a:pt x="16871" y="10736"/>
                  </a:cubicBezTo>
                  <a:cubicBezTo>
                    <a:pt x="17058" y="10211"/>
                    <a:pt x="17183" y="9761"/>
                    <a:pt x="17308" y="9349"/>
                  </a:cubicBezTo>
                  <a:cubicBezTo>
                    <a:pt x="17433" y="8936"/>
                    <a:pt x="17557" y="8561"/>
                    <a:pt x="17620" y="8561"/>
                  </a:cubicBezTo>
                  <a:cubicBezTo>
                    <a:pt x="17682" y="8561"/>
                    <a:pt x="17682" y="8936"/>
                    <a:pt x="17776" y="9274"/>
                  </a:cubicBezTo>
                  <a:cubicBezTo>
                    <a:pt x="17870" y="9611"/>
                    <a:pt x="18057" y="9911"/>
                    <a:pt x="18307" y="10061"/>
                  </a:cubicBezTo>
                  <a:cubicBezTo>
                    <a:pt x="18556" y="10211"/>
                    <a:pt x="18868" y="10211"/>
                    <a:pt x="19181" y="10136"/>
                  </a:cubicBezTo>
                  <a:cubicBezTo>
                    <a:pt x="19493" y="10061"/>
                    <a:pt x="19805" y="9911"/>
                    <a:pt x="19961" y="10099"/>
                  </a:cubicBezTo>
                  <a:cubicBezTo>
                    <a:pt x="20117" y="10286"/>
                    <a:pt x="20117" y="10811"/>
                    <a:pt x="20148" y="11936"/>
                  </a:cubicBezTo>
                  <a:cubicBezTo>
                    <a:pt x="20179" y="13061"/>
                    <a:pt x="20242" y="14786"/>
                    <a:pt x="20460" y="16174"/>
                  </a:cubicBezTo>
                  <a:cubicBezTo>
                    <a:pt x="20679" y="17561"/>
                    <a:pt x="21053" y="18611"/>
                    <a:pt x="21241" y="19398"/>
                  </a:cubicBezTo>
                  <a:cubicBezTo>
                    <a:pt x="21428" y="20186"/>
                    <a:pt x="21428" y="20711"/>
                    <a:pt x="21241" y="21049"/>
                  </a:cubicBezTo>
                  <a:cubicBezTo>
                    <a:pt x="21053" y="21386"/>
                    <a:pt x="20679" y="21536"/>
                    <a:pt x="19961" y="21124"/>
                  </a:cubicBezTo>
                  <a:cubicBezTo>
                    <a:pt x="19243" y="20711"/>
                    <a:pt x="18182" y="19736"/>
                    <a:pt x="17120" y="18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682183" y="72487"/>
              <a:ext cx="240664" cy="4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7" fill="norm" stroke="1" extrusionOk="0">
                  <a:moveTo>
                    <a:pt x="14722" y="13772"/>
                  </a:moveTo>
                  <a:cubicBezTo>
                    <a:pt x="13017" y="12697"/>
                    <a:pt x="11311" y="11622"/>
                    <a:pt x="9985" y="11084"/>
                  </a:cubicBezTo>
                  <a:cubicBezTo>
                    <a:pt x="8659" y="10546"/>
                    <a:pt x="7711" y="10546"/>
                    <a:pt x="6101" y="11817"/>
                  </a:cubicBezTo>
                  <a:cubicBezTo>
                    <a:pt x="4490" y="13088"/>
                    <a:pt x="2217" y="15629"/>
                    <a:pt x="1080" y="17241"/>
                  </a:cubicBezTo>
                  <a:cubicBezTo>
                    <a:pt x="-57" y="18854"/>
                    <a:pt x="-57" y="19538"/>
                    <a:pt x="38" y="20125"/>
                  </a:cubicBezTo>
                  <a:cubicBezTo>
                    <a:pt x="132" y="20711"/>
                    <a:pt x="322" y="21200"/>
                    <a:pt x="890" y="21346"/>
                  </a:cubicBezTo>
                  <a:cubicBezTo>
                    <a:pt x="1459" y="21493"/>
                    <a:pt x="2406" y="21298"/>
                    <a:pt x="4111" y="19929"/>
                  </a:cubicBezTo>
                  <a:cubicBezTo>
                    <a:pt x="5817" y="18561"/>
                    <a:pt x="8280" y="16020"/>
                    <a:pt x="9985" y="13039"/>
                  </a:cubicBezTo>
                  <a:cubicBezTo>
                    <a:pt x="11690" y="10058"/>
                    <a:pt x="12638" y="6637"/>
                    <a:pt x="13111" y="4584"/>
                  </a:cubicBezTo>
                  <a:cubicBezTo>
                    <a:pt x="13585" y="2532"/>
                    <a:pt x="13585" y="1848"/>
                    <a:pt x="13585" y="1261"/>
                  </a:cubicBezTo>
                  <a:cubicBezTo>
                    <a:pt x="13585" y="675"/>
                    <a:pt x="13585" y="186"/>
                    <a:pt x="13111" y="40"/>
                  </a:cubicBezTo>
                  <a:cubicBezTo>
                    <a:pt x="12638" y="-107"/>
                    <a:pt x="11690" y="88"/>
                    <a:pt x="10932" y="1750"/>
                  </a:cubicBezTo>
                  <a:cubicBezTo>
                    <a:pt x="10175" y="3412"/>
                    <a:pt x="9606" y="6539"/>
                    <a:pt x="9511" y="9080"/>
                  </a:cubicBezTo>
                  <a:cubicBezTo>
                    <a:pt x="9417" y="11622"/>
                    <a:pt x="9796" y="13576"/>
                    <a:pt x="10269" y="14847"/>
                  </a:cubicBezTo>
                  <a:cubicBezTo>
                    <a:pt x="10743" y="16117"/>
                    <a:pt x="11311" y="16704"/>
                    <a:pt x="12543" y="16802"/>
                  </a:cubicBezTo>
                  <a:cubicBezTo>
                    <a:pt x="13775" y="16899"/>
                    <a:pt x="15669" y="16508"/>
                    <a:pt x="16996" y="15824"/>
                  </a:cubicBezTo>
                  <a:cubicBezTo>
                    <a:pt x="18322" y="15140"/>
                    <a:pt x="19080" y="14163"/>
                    <a:pt x="19554" y="13430"/>
                  </a:cubicBezTo>
                  <a:cubicBezTo>
                    <a:pt x="20027" y="12697"/>
                    <a:pt x="20217" y="12208"/>
                    <a:pt x="20311" y="12306"/>
                  </a:cubicBezTo>
                  <a:cubicBezTo>
                    <a:pt x="20406" y="12403"/>
                    <a:pt x="20406" y="13088"/>
                    <a:pt x="20406" y="13723"/>
                  </a:cubicBezTo>
                  <a:cubicBezTo>
                    <a:pt x="20406" y="14358"/>
                    <a:pt x="20406" y="14945"/>
                    <a:pt x="20406" y="15531"/>
                  </a:cubicBezTo>
                  <a:cubicBezTo>
                    <a:pt x="20406" y="16117"/>
                    <a:pt x="20406" y="16704"/>
                    <a:pt x="20501" y="16704"/>
                  </a:cubicBezTo>
                  <a:cubicBezTo>
                    <a:pt x="20596" y="16704"/>
                    <a:pt x="20785" y="16117"/>
                    <a:pt x="20785" y="14847"/>
                  </a:cubicBezTo>
                  <a:cubicBezTo>
                    <a:pt x="20785" y="13576"/>
                    <a:pt x="20596" y="11622"/>
                    <a:pt x="20501" y="10400"/>
                  </a:cubicBezTo>
                  <a:cubicBezTo>
                    <a:pt x="20406" y="9178"/>
                    <a:pt x="20406" y="8689"/>
                    <a:pt x="20596" y="8494"/>
                  </a:cubicBezTo>
                  <a:cubicBezTo>
                    <a:pt x="20785" y="8298"/>
                    <a:pt x="21164" y="8396"/>
                    <a:pt x="21543" y="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962833" y="264501"/>
              <a:ext cx="103170" cy="20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3" fill="norm" stroke="1" extrusionOk="0">
                  <a:moveTo>
                    <a:pt x="20351" y="6368"/>
                  </a:moveTo>
                  <a:cubicBezTo>
                    <a:pt x="20783" y="5059"/>
                    <a:pt x="21215" y="3750"/>
                    <a:pt x="20999" y="2550"/>
                  </a:cubicBezTo>
                  <a:cubicBezTo>
                    <a:pt x="20783" y="1350"/>
                    <a:pt x="19919" y="259"/>
                    <a:pt x="17327" y="41"/>
                  </a:cubicBezTo>
                  <a:cubicBezTo>
                    <a:pt x="14735" y="-177"/>
                    <a:pt x="10415" y="478"/>
                    <a:pt x="7175" y="1787"/>
                  </a:cubicBezTo>
                  <a:cubicBezTo>
                    <a:pt x="3935" y="3096"/>
                    <a:pt x="1775" y="5059"/>
                    <a:pt x="695" y="6587"/>
                  </a:cubicBezTo>
                  <a:cubicBezTo>
                    <a:pt x="-385" y="8114"/>
                    <a:pt x="-385" y="9205"/>
                    <a:pt x="1991" y="10514"/>
                  </a:cubicBezTo>
                  <a:cubicBezTo>
                    <a:pt x="4367" y="11823"/>
                    <a:pt x="9119" y="13350"/>
                    <a:pt x="12143" y="14768"/>
                  </a:cubicBezTo>
                  <a:cubicBezTo>
                    <a:pt x="15167" y="16187"/>
                    <a:pt x="16463" y="17496"/>
                    <a:pt x="16895" y="18805"/>
                  </a:cubicBezTo>
                  <a:cubicBezTo>
                    <a:pt x="17327" y="20114"/>
                    <a:pt x="16895" y="21423"/>
                    <a:pt x="14519" y="21423"/>
                  </a:cubicBezTo>
                  <a:cubicBezTo>
                    <a:pt x="12143" y="21423"/>
                    <a:pt x="7823" y="20114"/>
                    <a:pt x="6311" y="17059"/>
                  </a:cubicBezTo>
                  <a:cubicBezTo>
                    <a:pt x="4799" y="14005"/>
                    <a:pt x="6095" y="9205"/>
                    <a:pt x="7391" y="4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126045" y="81344"/>
              <a:ext cx="114301" cy="38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704"/>
                  </a:moveTo>
                  <a:cubicBezTo>
                    <a:pt x="1600" y="3237"/>
                    <a:pt x="3200" y="2770"/>
                    <a:pt x="4800" y="2011"/>
                  </a:cubicBezTo>
                  <a:cubicBezTo>
                    <a:pt x="6400" y="1252"/>
                    <a:pt x="8000" y="201"/>
                    <a:pt x="8800" y="26"/>
                  </a:cubicBezTo>
                  <a:cubicBezTo>
                    <a:pt x="9600" y="-149"/>
                    <a:pt x="9600" y="552"/>
                    <a:pt x="9000" y="2653"/>
                  </a:cubicBezTo>
                  <a:cubicBezTo>
                    <a:pt x="8400" y="4755"/>
                    <a:pt x="7200" y="8257"/>
                    <a:pt x="6600" y="11468"/>
                  </a:cubicBezTo>
                  <a:cubicBezTo>
                    <a:pt x="6000" y="14679"/>
                    <a:pt x="6000" y="17598"/>
                    <a:pt x="6600" y="19291"/>
                  </a:cubicBezTo>
                  <a:cubicBezTo>
                    <a:pt x="7200" y="20984"/>
                    <a:pt x="8400" y="21451"/>
                    <a:pt x="10600" y="21451"/>
                  </a:cubicBezTo>
                  <a:cubicBezTo>
                    <a:pt x="12800" y="21451"/>
                    <a:pt x="16000" y="20984"/>
                    <a:pt x="18000" y="20459"/>
                  </a:cubicBezTo>
                  <a:cubicBezTo>
                    <a:pt x="20000" y="19933"/>
                    <a:pt x="20800" y="19349"/>
                    <a:pt x="21600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113345" y="231036"/>
              <a:ext cx="203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029"/>
                    <a:pt x="450" y="16457"/>
                    <a:pt x="4050" y="12857"/>
                  </a:cubicBezTo>
                  <a:cubicBezTo>
                    <a:pt x="7650" y="9257"/>
                    <a:pt x="14625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348295" y="219580"/>
              <a:ext cx="171451" cy="22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382"/>
                  </a:moveTo>
                  <a:cubicBezTo>
                    <a:pt x="2933" y="5789"/>
                    <a:pt x="5867" y="6197"/>
                    <a:pt x="8400" y="8133"/>
                  </a:cubicBezTo>
                  <a:cubicBezTo>
                    <a:pt x="10933" y="10068"/>
                    <a:pt x="13067" y="13533"/>
                    <a:pt x="14133" y="15774"/>
                  </a:cubicBezTo>
                  <a:cubicBezTo>
                    <a:pt x="15200" y="18016"/>
                    <a:pt x="15200" y="19034"/>
                    <a:pt x="14533" y="19850"/>
                  </a:cubicBezTo>
                  <a:cubicBezTo>
                    <a:pt x="13867" y="20665"/>
                    <a:pt x="12533" y="21276"/>
                    <a:pt x="11333" y="21276"/>
                  </a:cubicBezTo>
                  <a:cubicBezTo>
                    <a:pt x="10133" y="21276"/>
                    <a:pt x="9067" y="20665"/>
                    <a:pt x="8933" y="17812"/>
                  </a:cubicBezTo>
                  <a:cubicBezTo>
                    <a:pt x="8800" y="14959"/>
                    <a:pt x="9600" y="9865"/>
                    <a:pt x="11200" y="6401"/>
                  </a:cubicBezTo>
                  <a:cubicBezTo>
                    <a:pt x="12800" y="2936"/>
                    <a:pt x="15200" y="1102"/>
                    <a:pt x="17067" y="389"/>
                  </a:cubicBezTo>
                  <a:cubicBezTo>
                    <a:pt x="18933" y="-324"/>
                    <a:pt x="20267" y="84"/>
                    <a:pt x="2160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83245" y="26913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589033" y="148486"/>
              <a:ext cx="19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560"/>
                    <a:pt x="-1585" y="11520"/>
                    <a:pt x="575" y="7920"/>
                  </a:cubicBezTo>
                  <a:cubicBezTo>
                    <a:pt x="2735" y="4320"/>
                    <a:pt x="11375" y="216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659438" y="21486"/>
              <a:ext cx="514359" cy="42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33" fill="norm" stroke="1" extrusionOk="0">
                  <a:moveTo>
                    <a:pt x="2656" y="0"/>
                  </a:moveTo>
                  <a:cubicBezTo>
                    <a:pt x="2568" y="3996"/>
                    <a:pt x="2479" y="7992"/>
                    <a:pt x="2346" y="11232"/>
                  </a:cubicBezTo>
                  <a:cubicBezTo>
                    <a:pt x="2214" y="14472"/>
                    <a:pt x="2037" y="16956"/>
                    <a:pt x="1860" y="18522"/>
                  </a:cubicBezTo>
                  <a:cubicBezTo>
                    <a:pt x="1682" y="20088"/>
                    <a:pt x="1505" y="20736"/>
                    <a:pt x="1373" y="20682"/>
                  </a:cubicBezTo>
                  <a:cubicBezTo>
                    <a:pt x="1240" y="20628"/>
                    <a:pt x="1151" y="19872"/>
                    <a:pt x="1196" y="18954"/>
                  </a:cubicBezTo>
                  <a:cubicBezTo>
                    <a:pt x="1240" y="18036"/>
                    <a:pt x="1417" y="16956"/>
                    <a:pt x="1638" y="16092"/>
                  </a:cubicBezTo>
                  <a:cubicBezTo>
                    <a:pt x="1860" y="15228"/>
                    <a:pt x="2125" y="14580"/>
                    <a:pt x="2479" y="14148"/>
                  </a:cubicBezTo>
                  <a:cubicBezTo>
                    <a:pt x="2833" y="13716"/>
                    <a:pt x="3276" y="13500"/>
                    <a:pt x="3674" y="13608"/>
                  </a:cubicBezTo>
                  <a:cubicBezTo>
                    <a:pt x="4073" y="13716"/>
                    <a:pt x="4427" y="14148"/>
                    <a:pt x="4737" y="14580"/>
                  </a:cubicBezTo>
                  <a:cubicBezTo>
                    <a:pt x="5046" y="15012"/>
                    <a:pt x="5312" y="15444"/>
                    <a:pt x="5268" y="16470"/>
                  </a:cubicBezTo>
                  <a:cubicBezTo>
                    <a:pt x="5223" y="17496"/>
                    <a:pt x="4869" y="19116"/>
                    <a:pt x="4205" y="20088"/>
                  </a:cubicBezTo>
                  <a:cubicBezTo>
                    <a:pt x="3542" y="21060"/>
                    <a:pt x="2568" y="21384"/>
                    <a:pt x="1860" y="21492"/>
                  </a:cubicBezTo>
                  <a:cubicBezTo>
                    <a:pt x="1151" y="21600"/>
                    <a:pt x="709" y="21492"/>
                    <a:pt x="399" y="21168"/>
                  </a:cubicBezTo>
                  <a:cubicBezTo>
                    <a:pt x="89" y="20844"/>
                    <a:pt x="-88" y="20304"/>
                    <a:pt x="45" y="19548"/>
                  </a:cubicBezTo>
                  <a:cubicBezTo>
                    <a:pt x="178" y="18792"/>
                    <a:pt x="620" y="17820"/>
                    <a:pt x="1771" y="16524"/>
                  </a:cubicBezTo>
                  <a:cubicBezTo>
                    <a:pt x="2922" y="15228"/>
                    <a:pt x="4781" y="13608"/>
                    <a:pt x="5932" y="12690"/>
                  </a:cubicBezTo>
                  <a:cubicBezTo>
                    <a:pt x="7082" y="11772"/>
                    <a:pt x="7525" y="11556"/>
                    <a:pt x="7835" y="11718"/>
                  </a:cubicBezTo>
                  <a:cubicBezTo>
                    <a:pt x="8145" y="11880"/>
                    <a:pt x="8322" y="12420"/>
                    <a:pt x="8322" y="13500"/>
                  </a:cubicBezTo>
                  <a:cubicBezTo>
                    <a:pt x="8322" y="14580"/>
                    <a:pt x="8145" y="16200"/>
                    <a:pt x="8056" y="17334"/>
                  </a:cubicBezTo>
                  <a:cubicBezTo>
                    <a:pt x="7968" y="18468"/>
                    <a:pt x="7968" y="19116"/>
                    <a:pt x="8145" y="19278"/>
                  </a:cubicBezTo>
                  <a:cubicBezTo>
                    <a:pt x="8322" y="19440"/>
                    <a:pt x="8676" y="19116"/>
                    <a:pt x="9163" y="18306"/>
                  </a:cubicBezTo>
                  <a:cubicBezTo>
                    <a:pt x="9650" y="17496"/>
                    <a:pt x="10269" y="16200"/>
                    <a:pt x="10801" y="15174"/>
                  </a:cubicBezTo>
                  <a:cubicBezTo>
                    <a:pt x="11332" y="14148"/>
                    <a:pt x="11774" y="13392"/>
                    <a:pt x="11996" y="13338"/>
                  </a:cubicBezTo>
                  <a:cubicBezTo>
                    <a:pt x="12217" y="13284"/>
                    <a:pt x="12217" y="13932"/>
                    <a:pt x="12261" y="14526"/>
                  </a:cubicBezTo>
                  <a:cubicBezTo>
                    <a:pt x="12305" y="15120"/>
                    <a:pt x="12394" y="15660"/>
                    <a:pt x="12527" y="16254"/>
                  </a:cubicBezTo>
                  <a:cubicBezTo>
                    <a:pt x="12660" y="16848"/>
                    <a:pt x="12837" y="17496"/>
                    <a:pt x="13146" y="17820"/>
                  </a:cubicBezTo>
                  <a:cubicBezTo>
                    <a:pt x="13456" y="18144"/>
                    <a:pt x="13899" y="18144"/>
                    <a:pt x="14386" y="17712"/>
                  </a:cubicBezTo>
                  <a:cubicBezTo>
                    <a:pt x="14873" y="17280"/>
                    <a:pt x="15404" y="16416"/>
                    <a:pt x="16112" y="14202"/>
                  </a:cubicBezTo>
                  <a:cubicBezTo>
                    <a:pt x="16820" y="11988"/>
                    <a:pt x="17705" y="8424"/>
                    <a:pt x="18060" y="7290"/>
                  </a:cubicBezTo>
                  <a:cubicBezTo>
                    <a:pt x="18414" y="6156"/>
                    <a:pt x="18237" y="7452"/>
                    <a:pt x="18015" y="9450"/>
                  </a:cubicBezTo>
                  <a:cubicBezTo>
                    <a:pt x="17794" y="11448"/>
                    <a:pt x="17528" y="14148"/>
                    <a:pt x="17396" y="15768"/>
                  </a:cubicBezTo>
                  <a:cubicBezTo>
                    <a:pt x="17263" y="17388"/>
                    <a:pt x="17263" y="17928"/>
                    <a:pt x="17705" y="18360"/>
                  </a:cubicBezTo>
                  <a:cubicBezTo>
                    <a:pt x="18148" y="18792"/>
                    <a:pt x="19033" y="19116"/>
                    <a:pt x="19742" y="18954"/>
                  </a:cubicBezTo>
                  <a:cubicBezTo>
                    <a:pt x="20450" y="18792"/>
                    <a:pt x="20981" y="18144"/>
                    <a:pt x="21512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084895" y="4552"/>
              <a:ext cx="471114" cy="39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00" fill="norm" stroke="1" extrusionOk="0">
                  <a:moveTo>
                    <a:pt x="0" y="13328"/>
                  </a:moveTo>
                  <a:cubicBezTo>
                    <a:pt x="1937" y="13328"/>
                    <a:pt x="3874" y="13328"/>
                    <a:pt x="5230" y="13500"/>
                  </a:cubicBezTo>
                  <a:cubicBezTo>
                    <a:pt x="6587" y="13672"/>
                    <a:pt x="7361" y="14017"/>
                    <a:pt x="7555" y="14362"/>
                  </a:cubicBezTo>
                  <a:cubicBezTo>
                    <a:pt x="7749" y="14706"/>
                    <a:pt x="7361" y="15051"/>
                    <a:pt x="7313" y="14936"/>
                  </a:cubicBezTo>
                  <a:cubicBezTo>
                    <a:pt x="7265" y="14821"/>
                    <a:pt x="7555" y="14247"/>
                    <a:pt x="7846" y="13615"/>
                  </a:cubicBezTo>
                  <a:cubicBezTo>
                    <a:pt x="8136" y="12983"/>
                    <a:pt x="8427" y="12294"/>
                    <a:pt x="8330" y="12064"/>
                  </a:cubicBezTo>
                  <a:cubicBezTo>
                    <a:pt x="8233" y="11834"/>
                    <a:pt x="7749" y="12064"/>
                    <a:pt x="7119" y="12753"/>
                  </a:cubicBezTo>
                  <a:cubicBezTo>
                    <a:pt x="6490" y="13443"/>
                    <a:pt x="5715" y="14591"/>
                    <a:pt x="5279" y="15626"/>
                  </a:cubicBezTo>
                  <a:cubicBezTo>
                    <a:pt x="4843" y="16660"/>
                    <a:pt x="4746" y="17579"/>
                    <a:pt x="4843" y="18268"/>
                  </a:cubicBezTo>
                  <a:cubicBezTo>
                    <a:pt x="4940" y="18957"/>
                    <a:pt x="5230" y="19417"/>
                    <a:pt x="5909" y="19762"/>
                  </a:cubicBezTo>
                  <a:cubicBezTo>
                    <a:pt x="6587" y="20106"/>
                    <a:pt x="7652" y="20336"/>
                    <a:pt x="9202" y="19762"/>
                  </a:cubicBezTo>
                  <a:cubicBezTo>
                    <a:pt x="10752" y="19187"/>
                    <a:pt x="12786" y="17809"/>
                    <a:pt x="13996" y="16947"/>
                  </a:cubicBezTo>
                  <a:cubicBezTo>
                    <a:pt x="15207" y="16085"/>
                    <a:pt x="15595" y="15740"/>
                    <a:pt x="15885" y="15281"/>
                  </a:cubicBezTo>
                  <a:cubicBezTo>
                    <a:pt x="16176" y="14821"/>
                    <a:pt x="16370" y="14247"/>
                    <a:pt x="16176" y="14017"/>
                  </a:cubicBezTo>
                  <a:cubicBezTo>
                    <a:pt x="15982" y="13787"/>
                    <a:pt x="15401" y="13902"/>
                    <a:pt x="14481" y="14649"/>
                  </a:cubicBezTo>
                  <a:cubicBezTo>
                    <a:pt x="13561" y="15396"/>
                    <a:pt x="12301" y="16774"/>
                    <a:pt x="11623" y="17809"/>
                  </a:cubicBezTo>
                  <a:cubicBezTo>
                    <a:pt x="10945" y="18843"/>
                    <a:pt x="10848" y="19532"/>
                    <a:pt x="10945" y="20106"/>
                  </a:cubicBezTo>
                  <a:cubicBezTo>
                    <a:pt x="11042" y="20681"/>
                    <a:pt x="11333" y="21140"/>
                    <a:pt x="11720" y="21370"/>
                  </a:cubicBezTo>
                  <a:cubicBezTo>
                    <a:pt x="12108" y="21600"/>
                    <a:pt x="12592" y="21600"/>
                    <a:pt x="13657" y="20738"/>
                  </a:cubicBezTo>
                  <a:cubicBezTo>
                    <a:pt x="14723" y="19877"/>
                    <a:pt x="16370" y="18153"/>
                    <a:pt x="17726" y="15453"/>
                  </a:cubicBezTo>
                  <a:cubicBezTo>
                    <a:pt x="19082" y="12753"/>
                    <a:pt x="20147" y="9077"/>
                    <a:pt x="20777" y="6491"/>
                  </a:cubicBezTo>
                  <a:cubicBezTo>
                    <a:pt x="21406" y="3906"/>
                    <a:pt x="21600" y="2413"/>
                    <a:pt x="21552" y="1436"/>
                  </a:cubicBezTo>
                  <a:cubicBezTo>
                    <a:pt x="21503" y="460"/>
                    <a:pt x="21213" y="0"/>
                    <a:pt x="20825" y="0"/>
                  </a:cubicBezTo>
                  <a:cubicBezTo>
                    <a:pt x="20438" y="0"/>
                    <a:pt x="19953" y="460"/>
                    <a:pt x="19566" y="2413"/>
                  </a:cubicBezTo>
                  <a:cubicBezTo>
                    <a:pt x="19178" y="4366"/>
                    <a:pt x="18888" y="7813"/>
                    <a:pt x="18646" y="10743"/>
                  </a:cubicBezTo>
                  <a:cubicBezTo>
                    <a:pt x="18404" y="13672"/>
                    <a:pt x="18210" y="16085"/>
                    <a:pt x="18016" y="18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976" y="1163913"/>
              <a:ext cx="219921" cy="55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8" fill="norm" stroke="1" extrusionOk="0">
                  <a:moveTo>
                    <a:pt x="1008" y="21458"/>
                  </a:moveTo>
                  <a:cubicBezTo>
                    <a:pt x="391" y="20555"/>
                    <a:pt x="-226" y="19651"/>
                    <a:pt x="83" y="17598"/>
                  </a:cubicBezTo>
                  <a:cubicBezTo>
                    <a:pt x="391" y="15545"/>
                    <a:pt x="1625" y="12342"/>
                    <a:pt x="3065" y="9508"/>
                  </a:cubicBezTo>
                  <a:cubicBezTo>
                    <a:pt x="4505" y="6675"/>
                    <a:pt x="6151" y="4211"/>
                    <a:pt x="7180" y="2774"/>
                  </a:cubicBezTo>
                  <a:cubicBezTo>
                    <a:pt x="8208" y="1336"/>
                    <a:pt x="8620" y="926"/>
                    <a:pt x="9134" y="556"/>
                  </a:cubicBezTo>
                  <a:cubicBezTo>
                    <a:pt x="9648" y="187"/>
                    <a:pt x="10265" y="-142"/>
                    <a:pt x="10883" y="63"/>
                  </a:cubicBezTo>
                  <a:cubicBezTo>
                    <a:pt x="11500" y="269"/>
                    <a:pt x="12117" y="1008"/>
                    <a:pt x="12940" y="2568"/>
                  </a:cubicBezTo>
                  <a:cubicBezTo>
                    <a:pt x="13763" y="4129"/>
                    <a:pt x="14791" y="6510"/>
                    <a:pt x="16231" y="9015"/>
                  </a:cubicBezTo>
                  <a:cubicBezTo>
                    <a:pt x="17671" y="11520"/>
                    <a:pt x="19523" y="14148"/>
                    <a:pt x="21374" y="16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4496" y="1462936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486"/>
                    <a:pt x="7855" y="13371"/>
                    <a:pt x="11455" y="9771"/>
                  </a:cubicBezTo>
                  <a:cubicBezTo>
                    <a:pt x="15055" y="6171"/>
                    <a:pt x="1832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44396" y="138038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45392" y="1520086"/>
              <a:ext cx="253005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13" fill="norm" stroke="1" extrusionOk="0">
                  <a:moveTo>
                    <a:pt x="2075" y="19938"/>
                  </a:moveTo>
                  <a:cubicBezTo>
                    <a:pt x="995" y="20769"/>
                    <a:pt x="-85" y="21600"/>
                    <a:pt x="5" y="20769"/>
                  </a:cubicBezTo>
                  <a:cubicBezTo>
                    <a:pt x="95" y="19938"/>
                    <a:pt x="1355" y="17446"/>
                    <a:pt x="5135" y="13708"/>
                  </a:cubicBezTo>
                  <a:cubicBezTo>
                    <a:pt x="8915" y="9969"/>
                    <a:pt x="15215" y="4985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62731" y="1224937"/>
              <a:ext cx="313516" cy="34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37" fill="norm" stroke="1" extrusionOk="0">
                  <a:moveTo>
                    <a:pt x="13121" y="3768"/>
                  </a:moveTo>
                  <a:cubicBezTo>
                    <a:pt x="13409" y="2443"/>
                    <a:pt x="13697" y="1118"/>
                    <a:pt x="13265" y="456"/>
                  </a:cubicBezTo>
                  <a:cubicBezTo>
                    <a:pt x="12833" y="-207"/>
                    <a:pt x="11681" y="-207"/>
                    <a:pt x="9881" y="853"/>
                  </a:cubicBezTo>
                  <a:cubicBezTo>
                    <a:pt x="8081" y="1913"/>
                    <a:pt x="5633" y="4033"/>
                    <a:pt x="3761" y="6949"/>
                  </a:cubicBezTo>
                  <a:cubicBezTo>
                    <a:pt x="1889" y="9864"/>
                    <a:pt x="593" y="13575"/>
                    <a:pt x="161" y="16026"/>
                  </a:cubicBezTo>
                  <a:cubicBezTo>
                    <a:pt x="-271" y="18478"/>
                    <a:pt x="161" y="19670"/>
                    <a:pt x="1529" y="20399"/>
                  </a:cubicBezTo>
                  <a:cubicBezTo>
                    <a:pt x="2897" y="21128"/>
                    <a:pt x="5201" y="21393"/>
                    <a:pt x="8657" y="21327"/>
                  </a:cubicBezTo>
                  <a:cubicBezTo>
                    <a:pt x="12113" y="21260"/>
                    <a:pt x="16721" y="20863"/>
                    <a:pt x="21329" y="20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77696" y="2409086"/>
              <a:ext cx="7366001" cy="17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20829"/>
                  </a:moveTo>
                  <a:cubicBezTo>
                    <a:pt x="236" y="21086"/>
                    <a:pt x="472" y="21343"/>
                    <a:pt x="711" y="21471"/>
                  </a:cubicBezTo>
                  <a:cubicBezTo>
                    <a:pt x="950" y="21600"/>
                    <a:pt x="1192" y="21600"/>
                    <a:pt x="1421" y="21471"/>
                  </a:cubicBezTo>
                  <a:cubicBezTo>
                    <a:pt x="1651" y="21343"/>
                    <a:pt x="1868" y="21086"/>
                    <a:pt x="2110" y="20700"/>
                  </a:cubicBezTo>
                  <a:cubicBezTo>
                    <a:pt x="2352" y="20314"/>
                    <a:pt x="2619" y="19800"/>
                    <a:pt x="2855" y="19286"/>
                  </a:cubicBezTo>
                  <a:cubicBezTo>
                    <a:pt x="3091" y="18771"/>
                    <a:pt x="3296" y="18257"/>
                    <a:pt x="3501" y="17871"/>
                  </a:cubicBezTo>
                  <a:cubicBezTo>
                    <a:pt x="3706" y="17486"/>
                    <a:pt x="3910" y="17229"/>
                    <a:pt x="4134" y="16843"/>
                  </a:cubicBezTo>
                  <a:cubicBezTo>
                    <a:pt x="4357" y="16457"/>
                    <a:pt x="4599" y="15943"/>
                    <a:pt x="4851" y="15557"/>
                  </a:cubicBezTo>
                  <a:cubicBezTo>
                    <a:pt x="5102" y="15171"/>
                    <a:pt x="5363" y="14914"/>
                    <a:pt x="5630" y="14657"/>
                  </a:cubicBezTo>
                  <a:cubicBezTo>
                    <a:pt x="5897" y="14400"/>
                    <a:pt x="6170" y="14143"/>
                    <a:pt x="6378" y="13886"/>
                  </a:cubicBezTo>
                  <a:cubicBezTo>
                    <a:pt x="6586" y="13629"/>
                    <a:pt x="6728" y="13371"/>
                    <a:pt x="6883" y="13243"/>
                  </a:cubicBezTo>
                  <a:cubicBezTo>
                    <a:pt x="7039" y="13114"/>
                    <a:pt x="7206" y="13114"/>
                    <a:pt x="7355" y="12986"/>
                  </a:cubicBezTo>
                  <a:cubicBezTo>
                    <a:pt x="7504" y="12857"/>
                    <a:pt x="7634" y="12600"/>
                    <a:pt x="7790" y="12471"/>
                  </a:cubicBezTo>
                  <a:cubicBezTo>
                    <a:pt x="7945" y="12343"/>
                    <a:pt x="8125" y="12343"/>
                    <a:pt x="8299" y="12214"/>
                  </a:cubicBezTo>
                  <a:cubicBezTo>
                    <a:pt x="8472" y="12086"/>
                    <a:pt x="8640" y="11829"/>
                    <a:pt x="8801" y="11571"/>
                  </a:cubicBezTo>
                  <a:cubicBezTo>
                    <a:pt x="8963" y="11314"/>
                    <a:pt x="9118" y="11057"/>
                    <a:pt x="9282" y="10800"/>
                  </a:cubicBezTo>
                  <a:cubicBezTo>
                    <a:pt x="9447" y="10543"/>
                    <a:pt x="9621" y="10286"/>
                    <a:pt x="9788" y="10157"/>
                  </a:cubicBezTo>
                  <a:cubicBezTo>
                    <a:pt x="9956" y="10029"/>
                    <a:pt x="10117" y="10029"/>
                    <a:pt x="10294" y="9771"/>
                  </a:cubicBezTo>
                  <a:cubicBezTo>
                    <a:pt x="10471" y="9514"/>
                    <a:pt x="10663" y="9000"/>
                    <a:pt x="10853" y="8614"/>
                  </a:cubicBezTo>
                  <a:cubicBezTo>
                    <a:pt x="11042" y="8229"/>
                    <a:pt x="11228" y="7971"/>
                    <a:pt x="11402" y="7714"/>
                  </a:cubicBezTo>
                  <a:cubicBezTo>
                    <a:pt x="11576" y="7457"/>
                    <a:pt x="11737" y="7200"/>
                    <a:pt x="11914" y="6943"/>
                  </a:cubicBezTo>
                  <a:cubicBezTo>
                    <a:pt x="12091" y="6686"/>
                    <a:pt x="12283" y="6429"/>
                    <a:pt x="12470" y="6171"/>
                  </a:cubicBezTo>
                  <a:cubicBezTo>
                    <a:pt x="12656" y="5914"/>
                    <a:pt x="12836" y="5657"/>
                    <a:pt x="13019" y="5400"/>
                  </a:cubicBezTo>
                  <a:cubicBezTo>
                    <a:pt x="13202" y="5143"/>
                    <a:pt x="13388" y="4886"/>
                    <a:pt x="13565" y="4500"/>
                  </a:cubicBezTo>
                  <a:cubicBezTo>
                    <a:pt x="13742" y="4114"/>
                    <a:pt x="13910" y="3600"/>
                    <a:pt x="14090" y="3343"/>
                  </a:cubicBezTo>
                  <a:cubicBezTo>
                    <a:pt x="14270" y="3086"/>
                    <a:pt x="14462" y="3086"/>
                    <a:pt x="14648" y="2957"/>
                  </a:cubicBezTo>
                  <a:cubicBezTo>
                    <a:pt x="14834" y="2829"/>
                    <a:pt x="15014" y="2571"/>
                    <a:pt x="15185" y="2314"/>
                  </a:cubicBezTo>
                  <a:cubicBezTo>
                    <a:pt x="15356" y="2057"/>
                    <a:pt x="15517" y="1800"/>
                    <a:pt x="15688" y="1671"/>
                  </a:cubicBezTo>
                  <a:cubicBezTo>
                    <a:pt x="15859" y="1543"/>
                    <a:pt x="16039" y="1543"/>
                    <a:pt x="16209" y="1414"/>
                  </a:cubicBezTo>
                  <a:cubicBezTo>
                    <a:pt x="16380" y="1286"/>
                    <a:pt x="16541" y="1029"/>
                    <a:pt x="16715" y="900"/>
                  </a:cubicBezTo>
                  <a:cubicBezTo>
                    <a:pt x="16889" y="771"/>
                    <a:pt x="17075" y="771"/>
                    <a:pt x="17252" y="643"/>
                  </a:cubicBezTo>
                  <a:cubicBezTo>
                    <a:pt x="17429" y="514"/>
                    <a:pt x="17597" y="257"/>
                    <a:pt x="17826" y="129"/>
                  </a:cubicBezTo>
                  <a:cubicBezTo>
                    <a:pt x="18056" y="0"/>
                    <a:pt x="18348" y="0"/>
                    <a:pt x="18639" y="0"/>
                  </a:cubicBezTo>
                  <a:cubicBezTo>
                    <a:pt x="18931" y="0"/>
                    <a:pt x="19223" y="0"/>
                    <a:pt x="19558" y="0"/>
                  </a:cubicBezTo>
                  <a:cubicBezTo>
                    <a:pt x="19893" y="0"/>
                    <a:pt x="20272" y="0"/>
                    <a:pt x="20570" y="386"/>
                  </a:cubicBezTo>
                  <a:cubicBezTo>
                    <a:pt x="20868" y="771"/>
                    <a:pt x="21085" y="1543"/>
                    <a:pt x="21243" y="2186"/>
                  </a:cubicBezTo>
                  <a:cubicBezTo>
                    <a:pt x="21401" y="2829"/>
                    <a:pt x="21501" y="3343"/>
                    <a:pt x="21600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08739" y="1990938"/>
              <a:ext cx="297658" cy="55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9" fill="norm" stroke="1" extrusionOk="0">
                  <a:moveTo>
                    <a:pt x="6837" y="8489"/>
                  </a:moveTo>
                  <a:cubicBezTo>
                    <a:pt x="6071" y="8327"/>
                    <a:pt x="5305" y="8165"/>
                    <a:pt x="4845" y="8368"/>
                  </a:cubicBezTo>
                  <a:cubicBezTo>
                    <a:pt x="4386" y="8571"/>
                    <a:pt x="4232" y="9139"/>
                    <a:pt x="3849" y="10804"/>
                  </a:cubicBezTo>
                  <a:cubicBezTo>
                    <a:pt x="3466" y="12468"/>
                    <a:pt x="2854" y="15229"/>
                    <a:pt x="2394" y="17016"/>
                  </a:cubicBezTo>
                  <a:cubicBezTo>
                    <a:pt x="1934" y="18802"/>
                    <a:pt x="1628" y="19614"/>
                    <a:pt x="1245" y="20304"/>
                  </a:cubicBezTo>
                  <a:cubicBezTo>
                    <a:pt x="862" y="20995"/>
                    <a:pt x="403" y="21563"/>
                    <a:pt x="173" y="21401"/>
                  </a:cubicBezTo>
                  <a:cubicBezTo>
                    <a:pt x="-57" y="21238"/>
                    <a:pt x="-57" y="20345"/>
                    <a:pt x="173" y="18599"/>
                  </a:cubicBezTo>
                  <a:cubicBezTo>
                    <a:pt x="403" y="16853"/>
                    <a:pt x="862" y="14255"/>
                    <a:pt x="1858" y="11616"/>
                  </a:cubicBezTo>
                  <a:cubicBezTo>
                    <a:pt x="2854" y="8977"/>
                    <a:pt x="4386" y="6297"/>
                    <a:pt x="5534" y="4470"/>
                  </a:cubicBezTo>
                  <a:cubicBezTo>
                    <a:pt x="6683" y="2643"/>
                    <a:pt x="7449" y="1668"/>
                    <a:pt x="8139" y="1019"/>
                  </a:cubicBezTo>
                  <a:cubicBezTo>
                    <a:pt x="8828" y="369"/>
                    <a:pt x="9441" y="44"/>
                    <a:pt x="10054" y="4"/>
                  </a:cubicBezTo>
                  <a:cubicBezTo>
                    <a:pt x="10666" y="-37"/>
                    <a:pt x="11279" y="207"/>
                    <a:pt x="12122" y="1628"/>
                  </a:cubicBezTo>
                  <a:cubicBezTo>
                    <a:pt x="12964" y="3049"/>
                    <a:pt x="14037" y="5647"/>
                    <a:pt x="15186" y="8408"/>
                  </a:cubicBezTo>
                  <a:cubicBezTo>
                    <a:pt x="16334" y="11169"/>
                    <a:pt x="17560" y="14092"/>
                    <a:pt x="18632" y="15960"/>
                  </a:cubicBezTo>
                  <a:cubicBezTo>
                    <a:pt x="19705" y="17828"/>
                    <a:pt x="20624" y="18640"/>
                    <a:pt x="21543" y="19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71446" y="2326536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709"/>
                    <a:pt x="12218" y="9818"/>
                    <a:pt x="15818" y="6218"/>
                  </a:cubicBezTo>
                  <a:cubicBezTo>
                    <a:pt x="19418" y="2618"/>
                    <a:pt x="20509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649296" y="1774086"/>
              <a:ext cx="177536" cy="370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16971" y="0"/>
                  </a:moveTo>
                  <a:cubicBezTo>
                    <a:pt x="17743" y="395"/>
                    <a:pt x="18514" y="790"/>
                    <a:pt x="19029" y="1241"/>
                  </a:cubicBezTo>
                  <a:cubicBezTo>
                    <a:pt x="19543" y="1692"/>
                    <a:pt x="19800" y="2198"/>
                    <a:pt x="19800" y="2686"/>
                  </a:cubicBezTo>
                  <a:cubicBezTo>
                    <a:pt x="19800" y="3174"/>
                    <a:pt x="19543" y="3643"/>
                    <a:pt x="19286" y="4100"/>
                  </a:cubicBezTo>
                  <a:cubicBezTo>
                    <a:pt x="19029" y="4557"/>
                    <a:pt x="18771" y="5002"/>
                    <a:pt x="18643" y="5477"/>
                  </a:cubicBezTo>
                  <a:cubicBezTo>
                    <a:pt x="18514" y="5953"/>
                    <a:pt x="18514" y="6459"/>
                    <a:pt x="18643" y="6916"/>
                  </a:cubicBezTo>
                  <a:cubicBezTo>
                    <a:pt x="18771" y="7373"/>
                    <a:pt x="19029" y="7780"/>
                    <a:pt x="19286" y="8231"/>
                  </a:cubicBezTo>
                  <a:cubicBezTo>
                    <a:pt x="19543" y="8682"/>
                    <a:pt x="19800" y="9176"/>
                    <a:pt x="20057" y="9664"/>
                  </a:cubicBezTo>
                  <a:cubicBezTo>
                    <a:pt x="20314" y="10152"/>
                    <a:pt x="20571" y="10633"/>
                    <a:pt x="20829" y="11115"/>
                  </a:cubicBezTo>
                  <a:cubicBezTo>
                    <a:pt x="21086" y="11597"/>
                    <a:pt x="21343" y="12078"/>
                    <a:pt x="21471" y="12548"/>
                  </a:cubicBezTo>
                  <a:cubicBezTo>
                    <a:pt x="21600" y="13017"/>
                    <a:pt x="21600" y="13474"/>
                    <a:pt x="21471" y="13937"/>
                  </a:cubicBezTo>
                  <a:cubicBezTo>
                    <a:pt x="21343" y="14400"/>
                    <a:pt x="21086" y="14869"/>
                    <a:pt x="20700" y="15308"/>
                  </a:cubicBezTo>
                  <a:cubicBezTo>
                    <a:pt x="20314" y="15746"/>
                    <a:pt x="19800" y="16154"/>
                    <a:pt x="19157" y="16574"/>
                  </a:cubicBezTo>
                  <a:cubicBezTo>
                    <a:pt x="18514" y="16993"/>
                    <a:pt x="17743" y="17426"/>
                    <a:pt x="16714" y="17883"/>
                  </a:cubicBezTo>
                  <a:cubicBezTo>
                    <a:pt x="15686" y="18340"/>
                    <a:pt x="14400" y="18821"/>
                    <a:pt x="12986" y="19303"/>
                  </a:cubicBezTo>
                  <a:cubicBezTo>
                    <a:pt x="11571" y="19785"/>
                    <a:pt x="10029" y="20266"/>
                    <a:pt x="8486" y="20637"/>
                  </a:cubicBezTo>
                  <a:cubicBezTo>
                    <a:pt x="6943" y="21007"/>
                    <a:pt x="5400" y="21267"/>
                    <a:pt x="3986" y="21409"/>
                  </a:cubicBezTo>
                  <a:cubicBezTo>
                    <a:pt x="2571" y="21551"/>
                    <a:pt x="1286" y="21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596357" y="2001708"/>
              <a:ext cx="243966" cy="45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6" fill="norm" stroke="1" extrusionOk="0">
                  <a:moveTo>
                    <a:pt x="4351" y="3910"/>
                  </a:moveTo>
                  <a:cubicBezTo>
                    <a:pt x="4166" y="3217"/>
                    <a:pt x="3982" y="2523"/>
                    <a:pt x="3889" y="2424"/>
                  </a:cubicBezTo>
                  <a:cubicBezTo>
                    <a:pt x="3797" y="2325"/>
                    <a:pt x="3797" y="2820"/>
                    <a:pt x="3982" y="4852"/>
                  </a:cubicBezTo>
                  <a:cubicBezTo>
                    <a:pt x="4166" y="6883"/>
                    <a:pt x="4535" y="10450"/>
                    <a:pt x="4720" y="12778"/>
                  </a:cubicBezTo>
                  <a:cubicBezTo>
                    <a:pt x="4905" y="15107"/>
                    <a:pt x="4905" y="16197"/>
                    <a:pt x="4720" y="16989"/>
                  </a:cubicBezTo>
                  <a:cubicBezTo>
                    <a:pt x="4535" y="17782"/>
                    <a:pt x="4166" y="18277"/>
                    <a:pt x="3705" y="18277"/>
                  </a:cubicBezTo>
                  <a:cubicBezTo>
                    <a:pt x="3243" y="18277"/>
                    <a:pt x="2689" y="17782"/>
                    <a:pt x="2043" y="15850"/>
                  </a:cubicBezTo>
                  <a:cubicBezTo>
                    <a:pt x="1397" y="13918"/>
                    <a:pt x="658" y="10549"/>
                    <a:pt x="289" y="8022"/>
                  </a:cubicBezTo>
                  <a:cubicBezTo>
                    <a:pt x="-80" y="5496"/>
                    <a:pt x="-80" y="3811"/>
                    <a:pt x="197" y="2622"/>
                  </a:cubicBezTo>
                  <a:cubicBezTo>
                    <a:pt x="474" y="1433"/>
                    <a:pt x="1028" y="740"/>
                    <a:pt x="1766" y="343"/>
                  </a:cubicBezTo>
                  <a:cubicBezTo>
                    <a:pt x="2505" y="-53"/>
                    <a:pt x="3428" y="-152"/>
                    <a:pt x="5089" y="294"/>
                  </a:cubicBezTo>
                  <a:cubicBezTo>
                    <a:pt x="6751" y="740"/>
                    <a:pt x="9151" y="1731"/>
                    <a:pt x="10905" y="3167"/>
                  </a:cubicBezTo>
                  <a:cubicBezTo>
                    <a:pt x="12658" y="4604"/>
                    <a:pt x="13766" y="6487"/>
                    <a:pt x="14320" y="7676"/>
                  </a:cubicBezTo>
                  <a:cubicBezTo>
                    <a:pt x="14874" y="8865"/>
                    <a:pt x="14874" y="9360"/>
                    <a:pt x="14597" y="9855"/>
                  </a:cubicBezTo>
                  <a:cubicBezTo>
                    <a:pt x="14320" y="10351"/>
                    <a:pt x="13766" y="10846"/>
                    <a:pt x="13951" y="11292"/>
                  </a:cubicBezTo>
                  <a:cubicBezTo>
                    <a:pt x="14135" y="11738"/>
                    <a:pt x="15058" y="12134"/>
                    <a:pt x="16443" y="13175"/>
                  </a:cubicBezTo>
                  <a:cubicBezTo>
                    <a:pt x="17828" y="14215"/>
                    <a:pt x="19674" y="15899"/>
                    <a:pt x="20597" y="17138"/>
                  </a:cubicBezTo>
                  <a:cubicBezTo>
                    <a:pt x="21520" y="18376"/>
                    <a:pt x="21520" y="19169"/>
                    <a:pt x="20505" y="19813"/>
                  </a:cubicBezTo>
                  <a:cubicBezTo>
                    <a:pt x="19489" y="20457"/>
                    <a:pt x="17458" y="20953"/>
                    <a:pt x="14874" y="21200"/>
                  </a:cubicBezTo>
                  <a:cubicBezTo>
                    <a:pt x="12289" y="21448"/>
                    <a:pt x="9151" y="21448"/>
                    <a:pt x="7212" y="21200"/>
                  </a:cubicBezTo>
                  <a:cubicBezTo>
                    <a:pt x="5274" y="20953"/>
                    <a:pt x="4535" y="20457"/>
                    <a:pt x="3797" y="19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621218" y="1735986"/>
              <a:ext cx="129503" cy="33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78" fill="norm" stroke="1" extrusionOk="0">
                  <a:moveTo>
                    <a:pt x="10933" y="0"/>
                  </a:moveTo>
                  <a:cubicBezTo>
                    <a:pt x="11282" y="286"/>
                    <a:pt x="11630" y="572"/>
                    <a:pt x="12501" y="961"/>
                  </a:cubicBezTo>
                  <a:cubicBezTo>
                    <a:pt x="13372" y="1349"/>
                    <a:pt x="14766" y="1840"/>
                    <a:pt x="16159" y="2330"/>
                  </a:cubicBezTo>
                  <a:cubicBezTo>
                    <a:pt x="17553" y="2821"/>
                    <a:pt x="18946" y="3312"/>
                    <a:pt x="19817" y="3789"/>
                  </a:cubicBezTo>
                  <a:cubicBezTo>
                    <a:pt x="20688" y="4265"/>
                    <a:pt x="21037" y="4729"/>
                    <a:pt x="21211" y="5240"/>
                  </a:cubicBezTo>
                  <a:cubicBezTo>
                    <a:pt x="21385" y="5751"/>
                    <a:pt x="21385" y="6310"/>
                    <a:pt x="20862" y="6814"/>
                  </a:cubicBezTo>
                  <a:cubicBezTo>
                    <a:pt x="20340" y="7318"/>
                    <a:pt x="19295" y="7768"/>
                    <a:pt x="18424" y="8238"/>
                  </a:cubicBezTo>
                  <a:cubicBezTo>
                    <a:pt x="17553" y="8708"/>
                    <a:pt x="16856" y="9199"/>
                    <a:pt x="15985" y="9683"/>
                  </a:cubicBezTo>
                  <a:cubicBezTo>
                    <a:pt x="15114" y="10166"/>
                    <a:pt x="14069" y="10643"/>
                    <a:pt x="13198" y="11141"/>
                  </a:cubicBezTo>
                  <a:cubicBezTo>
                    <a:pt x="12327" y="11638"/>
                    <a:pt x="11630" y="12156"/>
                    <a:pt x="10933" y="12653"/>
                  </a:cubicBezTo>
                  <a:cubicBezTo>
                    <a:pt x="10237" y="13151"/>
                    <a:pt x="9540" y="13628"/>
                    <a:pt x="9017" y="14118"/>
                  </a:cubicBezTo>
                  <a:cubicBezTo>
                    <a:pt x="8495" y="14609"/>
                    <a:pt x="8146" y="15113"/>
                    <a:pt x="7798" y="15597"/>
                  </a:cubicBezTo>
                  <a:cubicBezTo>
                    <a:pt x="7450" y="16081"/>
                    <a:pt x="7101" y="16544"/>
                    <a:pt x="6579" y="17048"/>
                  </a:cubicBezTo>
                  <a:cubicBezTo>
                    <a:pt x="6056" y="17553"/>
                    <a:pt x="5359" y="18098"/>
                    <a:pt x="4662" y="18616"/>
                  </a:cubicBezTo>
                  <a:cubicBezTo>
                    <a:pt x="3966" y="19133"/>
                    <a:pt x="3269" y="19624"/>
                    <a:pt x="2398" y="20094"/>
                  </a:cubicBezTo>
                  <a:cubicBezTo>
                    <a:pt x="1527" y="20564"/>
                    <a:pt x="482" y="21014"/>
                    <a:pt x="133" y="21273"/>
                  </a:cubicBezTo>
                  <a:cubicBezTo>
                    <a:pt x="-215" y="21532"/>
                    <a:pt x="133" y="21600"/>
                    <a:pt x="1004" y="21573"/>
                  </a:cubicBezTo>
                  <a:cubicBezTo>
                    <a:pt x="1875" y="21545"/>
                    <a:pt x="3269" y="21423"/>
                    <a:pt x="4662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198733" y="1966703"/>
              <a:ext cx="396963" cy="44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8" fill="norm" stroke="1" extrusionOk="0">
                  <a:moveTo>
                    <a:pt x="13619" y="2997"/>
                  </a:moveTo>
                  <a:cubicBezTo>
                    <a:pt x="13504" y="2274"/>
                    <a:pt x="13390" y="1550"/>
                    <a:pt x="13045" y="982"/>
                  </a:cubicBezTo>
                  <a:cubicBezTo>
                    <a:pt x="12700" y="413"/>
                    <a:pt x="12126" y="0"/>
                    <a:pt x="11092" y="0"/>
                  </a:cubicBezTo>
                  <a:cubicBezTo>
                    <a:pt x="10058" y="0"/>
                    <a:pt x="8564" y="413"/>
                    <a:pt x="6783" y="1964"/>
                  </a:cubicBezTo>
                  <a:cubicBezTo>
                    <a:pt x="5002" y="3514"/>
                    <a:pt x="2934" y="6201"/>
                    <a:pt x="1670" y="9095"/>
                  </a:cubicBezTo>
                  <a:cubicBezTo>
                    <a:pt x="407" y="11989"/>
                    <a:pt x="-53" y="15089"/>
                    <a:pt x="4" y="17208"/>
                  </a:cubicBezTo>
                  <a:cubicBezTo>
                    <a:pt x="62" y="19326"/>
                    <a:pt x="636" y="20463"/>
                    <a:pt x="2245" y="21032"/>
                  </a:cubicBezTo>
                  <a:cubicBezTo>
                    <a:pt x="3853" y="21600"/>
                    <a:pt x="6496" y="21600"/>
                    <a:pt x="9885" y="21342"/>
                  </a:cubicBezTo>
                  <a:cubicBezTo>
                    <a:pt x="13275" y="21083"/>
                    <a:pt x="17411" y="20567"/>
                    <a:pt x="21547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470000" y="977072"/>
              <a:ext cx="236946" cy="4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8" fill="norm" stroke="1" extrusionOk="0">
                  <a:moveTo>
                    <a:pt x="180" y="21558"/>
                  </a:moveTo>
                  <a:cubicBezTo>
                    <a:pt x="-11" y="18995"/>
                    <a:pt x="-202" y="16433"/>
                    <a:pt x="467" y="13458"/>
                  </a:cubicBezTo>
                  <a:cubicBezTo>
                    <a:pt x="1136" y="10483"/>
                    <a:pt x="2665" y="7097"/>
                    <a:pt x="3812" y="4900"/>
                  </a:cubicBezTo>
                  <a:cubicBezTo>
                    <a:pt x="4959" y="2704"/>
                    <a:pt x="5724" y="1697"/>
                    <a:pt x="6488" y="1011"/>
                  </a:cubicBezTo>
                  <a:cubicBezTo>
                    <a:pt x="7253" y="324"/>
                    <a:pt x="8017" y="-42"/>
                    <a:pt x="8686" y="4"/>
                  </a:cubicBezTo>
                  <a:cubicBezTo>
                    <a:pt x="9356" y="50"/>
                    <a:pt x="9929" y="507"/>
                    <a:pt x="10885" y="2338"/>
                  </a:cubicBezTo>
                  <a:cubicBezTo>
                    <a:pt x="11840" y="4168"/>
                    <a:pt x="13179" y="7372"/>
                    <a:pt x="14230" y="9889"/>
                  </a:cubicBezTo>
                  <a:cubicBezTo>
                    <a:pt x="15281" y="12405"/>
                    <a:pt x="16046" y="14236"/>
                    <a:pt x="16715" y="15380"/>
                  </a:cubicBezTo>
                  <a:cubicBezTo>
                    <a:pt x="17384" y="16524"/>
                    <a:pt x="17957" y="16982"/>
                    <a:pt x="18722" y="17119"/>
                  </a:cubicBezTo>
                  <a:cubicBezTo>
                    <a:pt x="19486" y="17256"/>
                    <a:pt x="20442" y="17073"/>
                    <a:pt x="21398" y="16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548195" y="1221636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000"/>
                    <a:pt x="1252" y="14400"/>
                    <a:pt x="4852" y="10800"/>
                  </a:cubicBezTo>
                  <a:cubicBezTo>
                    <a:pt x="8452" y="7200"/>
                    <a:pt x="1502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931212" y="1179694"/>
              <a:ext cx="258335" cy="11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26" fill="norm" stroke="1" extrusionOk="0">
                  <a:moveTo>
                    <a:pt x="2994" y="21126"/>
                  </a:moveTo>
                  <a:cubicBezTo>
                    <a:pt x="1940" y="20326"/>
                    <a:pt x="887" y="19526"/>
                    <a:pt x="360" y="17926"/>
                  </a:cubicBezTo>
                  <a:cubicBezTo>
                    <a:pt x="-167" y="16326"/>
                    <a:pt x="-167" y="13926"/>
                    <a:pt x="711" y="10726"/>
                  </a:cubicBezTo>
                  <a:cubicBezTo>
                    <a:pt x="1589" y="7526"/>
                    <a:pt x="3345" y="3526"/>
                    <a:pt x="4662" y="1526"/>
                  </a:cubicBezTo>
                  <a:cubicBezTo>
                    <a:pt x="5979" y="-474"/>
                    <a:pt x="6857" y="-474"/>
                    <a:pt x="7735" y="1326"/>
                  </a:cubicBezTo>
                  <a:cubicBezTo>
                    <a:pt x="8613" y="3126"/>
                    <a:pt x="9492" y="6726"/>
                    <a:pt x="10194" y="9526"/>
                  </a:cubicBezTo>
                  <a:cubicBezTo>
                    <a:pt x="10896" y="12326"/>
                    <a:pt x="11423" y="14326"/>
                    <a:pt x="12038" y="15926"/>
                  </a:cubicBezTo>
                  <a:cubicBezTo>
                    <a:pt x="12653" y="17526"/>
                    <a:pt x="13355" y="18726"/>
                    <a:pt x="14233" y="17326"/>
                  </a:cubicBezTo>
                  <a:cubicBezTo>
                    <a:pt x="15111" y="15926"/>
                    <a:pt x="16165" y="11926"/>
                    <a:pt x="16955" y="8526"/>
                  </a:cubicBezTo>
                  <a:cubicBezTo>
                    <a:pt x="17745" y="5126"/>
                    <a:pt x="18272" y="2326"/>
                    <a:pt x="18974" y="1326"/>
                  </a:cubicBezTo>
                  <a:cubicBezTo>
                    <a:pt x="19677" y="326"/>
                    <a:pt x="20555" y="1126"/>
                    <a:pt x="21433" y="1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334373" y="985214"/>
              <a:ext cx="161186" cy="32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83" fill="norm" stroke="1" extrusionOk="0">
                  <a:moveTo>
                    <a:pt x="3529" y="5147"/>
                  </a:moveTo>
                  <a:cubicBezTo>
                    <a:pt x="3529" y="4446"/>
                    <a:pt x="3529" y="3744"/>
                    <a:pt x="3388" y="2692"/>
                  </a:cubicBezTo>
                  <a:cubicBezTo>
                    <a:pt x="3248" y="1640"/>
                    <a:pt x="2968" y="238"/>
                    <a:pt x="2547" y="27"/>
                  </a:cubicBezTo>
                  <a:cubicBezTo>
                    <a:pt x="2126" y="-183"/>
                    <a:pt x="1565" y="799"/>
                    <a:pt x="1004" y="3604"/>
                  </a:cubicBezTo>
                  <a:cubicBezTo>
                    <a:pt x="443" y="6409"/>
                    <a:pt x="-118" y="11038"/>
                    <a:pt x="22" y="14053"/>
                  </a:cubicBezTo>
                  <a:cubicBezTo>
                    <a:pt x="163" y="17069"/>
                    <a:pt x="1004" y="18472"/>
                    <a:pt x="2126" y="19453"/>
                  </a:cubicBezTo>
                  <a:cubicBezTo>
                    <a:pt x="3248" y="20435"/>
                    <a:pt x="4651" y="20996"/>
                    <a:pt x="6194" y="21207"/>
                  </a:cubicBezTo>
                  <a:cubicBezTo>
                    <a:pt x="7737" y="21417"/>
                    <a:pt x="9420" y="21277"/>
                    <a:pt x="11804" y="19664"/>
                  </a:cubicBezTo>
                  <a:cubicBezTo>
                    <a:pt x="14188" y="18051"/>
                    <a:pt x="17274" y="14965"/>
                    <a:pt x="19098" y="11739"/>
                  </a:cubicBezTo>
                  <a:cubicBezTo>
                    <a:pt x="20921" y="8513"/>
                    <a:pt x="21482" y="5147"/>
                    <a:pt x="21342" y="3183"/>
                  </a:cubicBezTo>
                  <a:cubicBezTo>
                    <a:pt x="21201" y="1220"/>
                    <a:pt x="20360" y="659"/>
                    <a:pt x="20220" y="869"/>
                  </a:cubicBezTo>
                  <a:cubicBezTo>
                    <a:pt x="20079" y="1079"/>
                    <a:pt x="20640" y="2061"/>
                    <a:pt x="21201" y="3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552137" y="1133948"/>
              <a:ext cx="120010" cy="17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70" fill="norm" stroke="1" extrusionOk="0">
                  <a:moveTo>
                    <a:pt x="3296" y="5316"/>
                  </a:moveTo>
                  <a:cubicBezTo>
                    <a:pt x="2159" y="8439"/>
                    <a:pt x="1022" y="11562"/>
                    <a:pt x="453" y="13774"/>
                  </a:cubicBezTo>
                  <a:cubicBezTo>
                    <a:pt x="-115" y="15986"/>
                    <a:pt x="-115" y="17287"/>
                    <a:pt x="264" y="18589"/>
                  </a:cubicBezTo>
                  <a:cubicBezTo>
                    <a:pt x="643" y="19890"/>
                    <a:pt x="1401" y="21191"/>
                    <a:pt x="1780" y="21061"/>
                  </a:cubicBezTo>
                  <a:cubicBezTo>
                    <a:pt x="2159" y="20931"/>
                    <a:pt x="2159" y="19369"/>
                    <a:pt x="2538" y="16507"/>
                  </a:cubicBezTo>
                  <a:cubicBezTo>
                    <a:pt x="2917" y="13644"/>
                    <a:pt x="3674" y="9480"/>
                    <a:pt x="4622" y="6227"/>
                  </a:cubicBezTo>
                  <a:cubicBezTo>
                    <a:pt x="5569" y="2974"/>
                    <a:pt x="6706" y="632"/>
                    <a:pt x="8222" y="111"/>
                  </a:cubicBezTo>
                  <a:cubicBezTo>
                    <a:pt x="9738" y="-409"/>
                    <a:pt x="11632" y="892"/>
                    <a:pt x="13906" y="4145"/>
                  </a:cubicBezTo>
                  <a:cubicBezTo>
                    <a:pt x="16180" y="7398"/>
                    <a:pt x="18832" y="12603"/>
                    <a:pt x="21485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758052" y="1164486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788147" y="1031136"/>
              <a:ext cx="236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6000"/>
                    <a:pt x="-1447" y="10400"/>
                    <a:pt x="353" y="6800"/>
                  </a:cubicBezTo>
                  <a:cubicBezTo>
                    <a:pt x="2153" y="3200"/>
                    <a:pt x="11153" y="1600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856295" y="882819"/>
              <a:ext cx="127001" cy="41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2396"/>
                  </a:moveTo>
                  <a:cubicBezTo>
                    <a:pt x="21240" y="1853"/>
                    <a:pt x="20880" y="1310"/>
                    <a:pt x="18540" y="767"/>
                  </a:cubicBezTo>
                  <a:cubicBezTo>
                    <a:pt x="16200" y="225"/>
                    <a:pt x="11880" y="-318"/>
                    <a:pt x="8460" y="225"/>
                  </a:cubicBezTo>
                  <a:cubicBezTo>
                    <a:pt x="5040" y="767"/>
                    <a:pt x="2520" y="2396"/>
                    <a:pt x="1260" y="4838"/>
                  </a:cubicBezTo>
                  <a:cubicBezTo>
                    <a:pt x="0" y="7280"/>
                    <a:pt x="0" y="10536"/>
                    <a:pt x="720" y="13196"/>
                  </a:cubicBezTo>
                  <a:cubicBezTo>
                    <a:pt x="1440" y="15855"/>
                    <a:pt x="2880" y="17917"/>
                    <a:pt x="2880" y="19165"/>
                  </a:cubicBezTo>
                  <a:cubicBezTo>
                    <a:pt x="2880" y="20414"/>
                    <a:pt x="1440" y="20848"/>
                    <a:pt x="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790018" y="1113686"/>
              <a:ext cx="2123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564" y="21600"/>
                  </a:moveTo>
                  <a:cubicBezTo>
                    <a:pt x="922" y="19906"/>
                    <a:pt x="281" y="18212"/>
                    <a:pt x="67" y="16306"/>
                  </a:cubicBezTo>
                  <a:cubicBezTo>
                    <a:pt x="-147" y="14400"/>
                    <a:pt x="67" y="12282"/>
                    <a:pt x="1992" y="9953"/>
                  </a:cubicBezTo>
                  <a:cubicBezTo>
                    <a:pt x="3916" y="7624"/>
                    <a:pt x="7552" y="5082"/>
                    <a:pt x="11081" y="3388"/>
                  </a:cubicBezTo>
                  <a:cubicBezTo>
                    <a:pt x="14609" y="1694"/>
                    <a:pt x="18031" y="847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058278" y="962697"/>
              <a:ext cx="109169" cy="30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2" fill="norm" stroke="1" extrusionOk="0">
                  <a:moveTo>
                    <a:pt x="21424" y="3452"/>
                  </a:moveTo>
                  <a:cubicBezTo>
                    <a:pt x="21009" y="2712"/>
                    <a:pt x="20593" y="1972"/>
                    <a:pt x="19555" y="1380"/>
                  </a:cubicBezTo>
                  <a:cubicBezTo>
                    <a:pt x="18516" y="789"/>
                    <a:pt x="16855" y="345"/>
                    <a:pt x="14986" y="123"/>
                  </a:cubicBezTo>
                  <a:cubicBezTo>
                    <a:pt x="13116" y="-99"/>
                    <a:pt x="11039" y="-99"/>
                    <a:pt x="8755" y="789"/>
                  </a:cubicBezTo>
                  <a:cubicBezTo>
                    <a:pt x="6470" y="1676"/>
                    <a:pt x="3978" y="3452"/>
                    <a:pt x="2316" y="6337"/>
                  </a:cubicBezTo>
                  <a:cubicBezTo>
                    <a:pt x="655" y="9222"/>
                    <a:pt x="-176" y="13216"/>
                    <a:pt x="32" y="15953"/>
                  </a:cubicBezTo>
                  <a:cubicBezTo>
                    <a:pt x="239" y="18690"/>
                    <a:pt x="1486" y="20169"/>
                    <a:pt x="5224" y="20835"/>
                  </a:cubicBezTo>
                  <a:cubicBezTo>
                    <a:pt x="8962" y="21501"/>
                    <a:pt x="15193" y="21353"/>
                    <a:pt x="21424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208281" y="1046751"/>
              <a:ext cx="135208" cy="15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138" fill="norm" stroke="1" extrusionOk="0">
                  <a:moveTo>
                    <a:pt x="15789" y="2138"/>
                  </a:moveTo>
                  <a:cubicBezTo>
                    <a:pt x="14201" y="1297"/>
                    <a:pt x="12613" y="455"/>
                    <a:pt x="9913" y="1717"/>
                  </a:cubicBezTo>
                  <a:cubicBezTo>
                    <a:pt x="7213" y="2980"/>
                    <a:pt x="3401" y="6346"/>
                    <a:pt x="1495" y="9432"/>
                  </a:cubicBezTo>
                  <a:cubicBezTo>
                    <a:pt x="-411" y="12517"/>
                    <a:pt x="-411" y="15323"/>
                    <a:pt x="1018" y="17567"/>
                  </a:cubicBezTo>
                  <a:cubicBezTo>
                    <a:pt x="2448" y="19811"/>
                    <a:pt x="5307" y="21494"/>
                    <a:pt x="9118" y="21073"/>
                  </a:cubicBezTo>
                  <a:cubicBezTo>
                    <a:pt x="12930" y="20652"/>
                    <a:pt x="17695" y="18128"/>
                    <a:pt x="19442" y="14481"/>
                  </a:cubicBezTo>
                  <a:cubicBezTo>
                    <a:pt x="21189" y="10834"/>
                    <a:pt x="19918" y="6065"/>
                    <a:pt x="18489" y="3400"/>
                  </a:cubicBezTo>
                  <a:cubicBezTo>
                    <a:pt x="17060" y="736"/>
                    <a:pt x="15471" y="175"/>
                    <a:pt x="13883" y="34"/>
                  </a:cubicBezTo>
                  <a:cubicBezTo>
                    <a:pt x="12295" y="-106"/>
                    <a:pt x="10707" y="175"/>
                    <a:pt x="9754" y="1016"/>
                  </a:cubicBezTo>
                  <a:cubicBezTo>
                    <a:pt x="8801" y="1858"/>
                    <a:pt x="8483" y="3260"/>
                    <a:pt x="8165" y="4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434145" y="1221636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656395" y="1094636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777045" y="986686"/>
              <a:ext cx="5535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0" y="0"/>
                  </a:moveTo>
                  <a:cubicBezTo>
                    <a:pt x="7714" y="2354"/>
                    <a:pt x="15429" y="4708"/>
                    <a:pt x="18514" y="7962"/>
                  </a:cubicBezTo>
                  <a:cubicBezTo>
                    <a:pt x="21600" y="11215"/>
                    <a:pt x="20057" y="15369"/>
                    <a:pt x="16586" y="17792"/>
                  </a:cubicBezTo>
                  <a:cubicBezTo>
                    <a:pt x="13114" y="20215"/>
                    <a:pt x="7714" y="20908"/>
                    <a:pt x="2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397229" y="964373"/>
              <a:ext cx="156776" cy="36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44" fill="norm" stroke="1" extrusionOk="0">
                  <a:moveTo>
                    <a:pt x="7854" y="8289"/>
                  </a:moveTo>
                  <a:cubicBezTo>
                    <a:pt x="7013" y="11112"/>
                    <a:pt x="6171" y="13935"/>
                    <a:pt x="5610" y="15714"/>
                  </a:cubicBezTo>
                  <a:cubicBezTo>
                    <a:pt x="5049" y="17494"/>
                    <a:pt x="4768" y="18230"/>
                    <a:pt x="4488" y="18967"/>
                  </a:cubicBezTo>
                  <a:cubicBezTo>
                    <a:pt x="4207" y="19703"/>
                    <a:pt x="3927" y="20439"/>
                    <a:pt x="3646" y="20501"/>
                  </a:cubicBezTo>
                  <a:cubicBezTo>
                    <a:pt x="3366" y="20562"/>
                    <a:pt x="3085" y="19949"/>
                    <a:pt x="2945" y="17555"/>
                  </a:cubicBezTo>
                  <a:cubicBezTo>
                    <a:pt x="2805" y="15162"/>
                    <a:pt x="2805" y="10989"/>
                    <a:pt x="3366" y="7921"/>
                  </a:cubicBezTo>
                  <a:cubicBezTo>
                    <a:pt x="3927" y="4853"/>
                    <a:pt x="5049" y="2889"/>
                    <a:pt x="6031" y="1662"/>
                  </a:cubicBezTo>
                  <a:cubicBezTo>
                    <a:pt x="7013" y="435"/>
                    <a:pt x="7854" y="-56"/>
                    <a:pt x="9537" y="5"/>
                  </a:cubicBezTo>
                  <a:cubicBezTo>
                    <a:pt x="11220" y="67"/>
                    <a:pt x="13745" y="680"/>
                    <a:pt x="14727" y="2214"/>
                  </a:cubicBezTo>
                  <a:cubicBezTo>
                    <a:pt x="15709" y="3749"/>
                    <a:pt x="15148" y="6203"/>
                    <a:pt x="14025" y="7799"/>
                  </a:cubicBezTo>
                  <a:cubicBezTo>
                    <a:pt x="12903" y="9394"/>
                    <a:pt x="11220" y="10130"/>
                    <a:pt x="11080" y="10499"/>
                  </a:cubicBezTo>
                  <a:cubicBezTo>
                    <a:pt x="10940" y="10867"/>
                    <a:pt x="12342" y="10867"/>
                    <a:pt x="14587" y="11603"/>
                  </a:cubicBezTo>
                  <a:cubicBezTo>
                    <a:pt x="16831" y="12339"/>
                    <a:pt x="19916" y="13812"/>
                    <a:pt x="20618" y="15469"/>
                  </a:cubicBezTo>
                  <a:cubicBezTo>
                    <a:pt x="21319" y="17126"/>
                    <a:pt x="19636" y="18967"/>
                    <a:pt x="16831" y="20071"/>
                  </a:cubicBezTo>
                  <a:cubicBezTo>
                    <a:pt x="14025" y="21176"/>
                    <a:pt x="10098" y="21544"/>
                    <a:pt x="7153" y="21421"/>
                  </a:cubicBezTo>
                  <a:cubicBezTo>
                    <a:pt x="4207" y="21299"/>
                    <a:pt x="2244" y="20685"/>
                    <a:pt x="1122" y="20010"/>
                  </a:cubicBezTo>
                  <a:cubicBezTo>
                    <a:pt x="0" y="19335"/>
                    <a:pt x="-281" y="18599"/>
                    <a:pt x="280" y="18108"/>
                  </a:cubicBezTo>
                  <a:cubicBezTo>
                    <a:pt x="841" y="17617"/>
                    <a:pt x="2244" y="17371"/>
                    <a:pt x="3646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679539" y="1139479"/>
              <a:ext cx="240507" cy="11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131" fill="norm" stroke="1" extrusionOk="0">
                  <a:moveTo>
                    <a:pt x="4476" y="13973"/>
                  </a:moveTo>
                  <a:cubicBezTo>
                    <a:pt x="3529" y="13973"/>
                    <a:pt x="2582" y="13973"/>
                    <a:pt x="1824" y="13253"/>
                  </a:cubicBezTo>
                  <a:cubicBezTo>
                    <a:pt x="1066" y="12533"/>
                    <a:pt x="497" y="11093"/>
                    <a:pt x="213" y="9113"/>
                  </a:cubicBezTo>
                  <a:cubicBezTo>
                    <a:pt x="-71" y="7133"/>
                    <a:pt x="-71" y="4613"/>
                    <a:pt x="213" y="2633"/>
                  </a:cubicBezTo>
                  <a:cubicBezTo>
                    <a:pt x="497" y="653"/>
                    <a:pt x="1066" y="-787"/>
                    <a:pt x="2487" y="473"/>
                  </a:cubicBezTo>
                  <a:cubicBezTo>
                    <a:pt x="3908" y="1733"/>
                    <a:pt x="6182" y="5693"/>
                    <a:pt x="7887" y="9293"/>
                  </a:cubicBezTo>
                  <a:cubicBezTo>
                    <a:pt x="9592" y="12893"/>
                    <a:pt x="10729" y="16133"/>
                    <a:pt x="11771" y="18113"/>
                  </a:cubicBezTo>
                  <a:cubicBezTo>
                    <a:pt x="12813" y="20093"/>
                    <a:pt x="13761" y="20813"/>
                    <a:pt x="14897" y="19373"/>
                  </a:cubicBezTo>
                  <a:cubicBezTo>
                    <a:pt x="16034" y="17933"/>
                    <a:pt x="17361" y="14333"/>
                    <a:pt x="18403" y="11993"/>
                  </a:cubicBezTo>
                  <a:cubicBezTo>
                    <a:pt x="19445" y="9653"/>
                    <a:pt x="20203" y="8573"/>
                    <a:pt x="20676" y="8033"/>
                  </a:cubicBezTo>
                  <a:cubicBezTo>
                    <a:pt x="21150" y="7493"/>
                    <a:pt x="21340" y="7493"/>
                    <a:pt x="21529" y="7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009587" y="1018440"/>
              <a:ext cx="167370" cy="28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7" fill="norm" stroke="1" extrusionOk="0">
                  <a:moveTo>
                    <a:pt x="2348" y="2838"/>
                  </a:moveTo>
                  <a:cubicBezTo>
                    <a:pt x="1538" y="2049"/>
                    <a:pt x="728" y="1261"/>
                    <a:pt x="323" y="1340"/>
                  </a:cubicBezTo>
                  <a:cubicBezTo>
                    <a:pt x="-82" y="1419"/>
                    <a:pt x="-82" y="2365"/>
                    <a:pt x="188" y="4572"/>
                  </a:cubicBezTo>
                  <a:cubicBezTo>
                    <a:pt x="458" y="6779"/>
                    <a:pt x="998" y="10248"/>
                    <a:pt x="1403" y="12849"/>
                  </a:cubicBezTo>
                  <a:cubicBezTo>
                    <a:pt x="1808" y="15451"/>
                    <a:pt x="2078" y="17185"/>
                    <a:pt x="2618" y="18525"/>
                  </a:cubicBezTo>
                  <a:cubicBezTo>
                    <a:pt x="3158" y="19865"/>
                    <a:pt x="3968" y="20811"/>
                    <a:pt x="5183" y="21127"/>
                  </a:cubicBezTo>
                  <a:cubicBezTo>
                    <a:pt x="6398" y="21442"/>
                    <a:pt x="8018" y="21127"/>
                    <a:pt x="10448" y="19550"/>
                  </a:cubicBezTo>
                  <a:cubicBezTo>
                    <a:pt x="12878" y="17973"/>
                    <a:pt x="16118" y="15135"/>
                    <a:pt x="18143" y="11982"/>
                  </a:cubicBezTo>
                  <a:cubicBezTo>
                    <a:pt x="20168" y="8829"/>
                    <a:pt x="20978" y="5360"/>
                    <a:pt x="21248" y="3232"/>
                  </a:cubicBezTo>
                  <a:cubicBezTo>
                    <a:pt x="21518" y="1103"/>
                    <a:pt x="21248" y="315"/>
                    <a:pt x="20438" y="78"/>
                  </a:cubicBezTo>
                  <a:cubicBezTo>
                    <a:pt x="19628" y="-158"/>
                    <a:pt x="18278" y="157"/>
                    <a:pt x="17603" y="788"/>
                  </a:cubicBezTo>
                  <a:cubicBezTo>
                    <a:pt x="16928" y="1419"/>
                    <a:pt x="16928" y="2365"/>
                    <a:pt x="16928" y="3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218495" y="1144306"/>
              <a:ext cx="7620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3600" y="7259"/>
                  </a:moveTo>
                  <a:cubicBezTo>
                    <a:pt x="1800" y="11994"/>
                    <a:pt x="0" y="16728"/>
                    <a:pt x="0" y="15988"/>
                  </a:cubicBezTo>
                  <a:cubicBezTo>
                    <a:pt x="0" y="15248"/>
                    <a:pt x="1800" y="9035"/>
                    <a:pt x="4200" y="5188"/>
                  </a:cubicBezTo>
                  <a:cubicBezTo>
                    <a:pt x="6600" y="1341"/>
                    <a:pt x="9600" y="-138"/>
                    <a:pt x="11700" y="10"/>
                  </a:cubicBezTo>
                  <a:cubicBezTo>
                    <a:pt x="13800" y="158"/>
                    <a:pt x="15000" y="1933"/>
                    <a:pt x="16500" y="5780"/>
                  </a:cubicBezTo>
                  <a:cubicBezTo>
                    <a:pt x="18000" y="9626"/>
                    <a:pt x="19800" y="15544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364545" y="1196236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426304" y="1041840"/>
              <a:ext cx="33492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607" fill="norm" stroke="1" extrusionOk="0">
                  <a:moveTo>
                    <a:pt x="8669" y="20607"/>
                  </a:moveTo>
                  <a:cubicBezTo>
                    <a:pt x="3586" y="13094"/>
                    <a:pt x="-1496" y="5581"/>
                    <a:pt x="410" y="2294"/>
                  </a:cubicBezTo>
                  <a:cubicBezTo>
                    <a:pt x="2316" y="-993"/>
                    <a:pt x="11210" y="-54"/>
                    <a:pt x="20104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447530" y="963027"/>
              <a:ext cx="158316" cy="35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fill="norm" stroke="1" extrusionOk="0">
                  <a:moveTo>
                    <a:pt x="18699" y="3326"/>
                  </a:moveTo>
                  <a:cubicBezTo>
                    <a:pt x="18983" y="2690"/>
                    <a:pt x="19268" y="2055"/>
                    <a:pt x="19268" y="1420"/>
                  </a:cubicBezTo>
                  <a:cubicBezTo>
                    <a:pt x="19268" y="784"/>
                    <a:pt x="18983" y="149"/>
                    <a:pt x="17278" y="22"/>
                  </a:cubicBezTo>
                  <a:cubicBezTo>
                    <a:pt x="15573" y="-105"/>
                    <a:pt x="12446" y="276"/>
                    <a:pt x="10173" y="1928"/>
                  </a:cubicBezTo>
                  <a:cubicBezTo>
                    <a:pt x="7899" y="3580"/>
                    <a:pt x="6478" y="6502"/>
                    <a:pt x="6194" y="9488"/>
                  </a:cubicBezTo>
                  <a:cubicBezTo>
                    <a:pt x="5910" y="12474"/>
                    <a:pt x="6762" y="15523"/>
                    <a:pt x="7189" y="17620"/>
                  </a:cubicBezTo>
                  <a:cubicBezTo>
                    <a:pt x="7615" y="19716"/>
                    <a:pt x="7615" y="20860"/>
                    <a:pt x="7189" y="21177"/>
                  </a:cubicBezTo>
                  <a:cubicBezTo>
                    <a:pt x="6762" y="21495"/>
                    <a:pt x="5910" y="20987"/>
                    <a:pt x="4773" y="20097"/>
                  </a:cubicBezTo>
                  <a:cubicBezTo>
                    <a:pt x="3636" y="19208"/>
                    <a:pt x="2215" y="17937"/>
                    <a:pt x="1220" y="16857"/>
                  </a:cubicBezTo>
                  <a:cubicBezTo>
                    <a:pt x="225" y="15777"/>
                    <a:pt x="-343" y="14888"/>
                    <a:pt x="225" y="14189"/>
                  </a:cubicBezTo>
                  <a:cubicBezTo>
                    <a:pt x="794" y="13490"/>
                    <a:pt x="2499" y="12982"/>
                    <a:pt x="6194" y="12474"/>
                  </a:cubicBezTo>
                  <a:cubicBezTo>
                    <a:pt x="9889" y="11966"/>
                    <a:pt x="15573" y="11457"/>
                    <a:pt x="21257" y="10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659381" y="1012255"/>
              <a:ext cx="92515" cy="27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57" fill="norm" stroke="1" extrusionOk="0">
                  <a:moveTo>
                    <a:pt x="20980" y="3944"/>
                  </a:moveTo>
                  <a:cubicBezTo>
                    <a:pt x="19540" y="2295"/>
                    <a:pt x="18100" y="646"/>
                    <a:pt x="16660" y="152"/>
                  </a:cubicBezTo>
                  <a:cubicBezTo>
                    <a:pt x="15220" y="-343"/>
                    <a:pt x="13780" y="317"/>
                    <a:pt x="10900" y="2955"/>
                  </a:cubicBezTo>
                  <a:cubicBezTo>
                    <a:pt x="8020" y="5593"/>
                    <a:pt x="3700" y="10210"/>
                    <a:pt x="1540" y="13425"/>
                  </a:cubicBezTo>
                  <a:cubicBezTo>
                    <a:pt x="-620" y="16640"/>
                    <a:pt x="-620" y="18454"/>
                    <a:pt x="2260" y="19526"/>
                  </a:cubicBezTo>
                  <a:cubicBezTo>
                    <a:pt x="5140" y="20597"/>
                    <a:pt x="10900" y="20927"/>
                    <a:pt x="16660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785117" y="1118786"/>
              <a:ext cx="129863" cy="14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0266" fill="norm" stroke="1" extrusionOk="0">
                  <a:moveTo>
                    <a:pt x="13940" y="5501"/>
                  </a:moveTo>
                  <a:cubicBezTo>
                    <a:pt x="13265" y="3725"/>
                    <a:pt x="12591" y="1950"/>
                    <a:pt x="11409" y="915"/>
                  </a:cubicBezTo>
                  <a:cubicBezTo>
                    <a:pt x="10228" y="-121"/>
                    <a:pt x="8541" y="-417"/>
                    <a:pt x="6684" y="767"/>
                  </a:cubicBezTo>
                  <a:cubicBezTo>
                    <a:pt x="4828" y="1950"/>
                    <a:pt x="2803" y="4613"/>
                    <a:pt x="1453" y="7572"/>
                  </a:cubicBezTo>
                  <a:cubicBezTo>
                    <a:pt x="103" y="10531"/>
                    <a:pt x="-572" y="13786"/>
                    <a:pt x="609" y="16449"/>
                  </a:cubicBezTo>
                  <a:cubicBezTo>
                    <a:pt x="1791" y="19112"/>
                    <a:pt x="4828" y="21183"/>
                    <a:pt x="8541" y="19851"/>
                  </a:cubicBezTo>
                  <a:cubicBezTo>
                    <a:pt x="12253" y="18520"/>
                    <a:pt x="16640" y="13786"/>
                    <a:pt x="18834" y="10383"/>
                  </a:cubicBezTo>
                  <a:cubicBezTo>
                    <a:pt x="21028" y="6980"/>
                    <a:pt x="21028" y="4909"/>
                    <a:pt x="20184" y="3578"/>
                  </a:cubicBezTo>
                  <a:cubicBezTo>
                    <a:pt x="19341" y="2246"/>
                    <a:pt x="17653" y="1654"/>
                    <a:pt x="15965" y="1654"/>
                  </a:cubicBezTo>
                  <a:cubicBezTo>
                    <a:pt x="14278" y="1654"/>
                    <a:pt x="12591" y="2246"/>
                    <a:pt x="11578" y="3282"/>
                  </a:cubicBezTo>
                  <a:cubicBezTo>
                    <a:pt x="10566" y="4317"/>
                    <a:pt x="10228" y="5797"/>
                    <a:pt x="9890" y="7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936045" y="1259736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132895" y="1170836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107495" y="1050186"/>
              <a:ext cx="17532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14485" y="0"/>
                  </a:moveTo>
                  <a:cubicBezTo>
                    <a:pt x="17280" y="2475"/>
                    <a:pt x="20075" y="4950"/>
                    <a:pt x="20838" y="7594"/>
                  </a:cubicBezTo>
                  <a:cubicBezTo>
                    <a:pt x="21600" y="10238"/>
                    <a:pt x="20329" y="13050"/>
                    <a:pt x="16518" y="15413"/>
                  </a:cubicBezTo>
                  <a:cubicBezTo>
                    <a:pt x="12706" y="17775"/>
                    <a:pt x="6353" y="19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558645" y="1633035"/>
              <a:ext cx="173952" cy="3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88" fill="norm" stroke="1" extrusionOk="0">
                  <a:moveTo>
                    <a:pt x="18818" y="4485"/>
                  </a:moveTo>
                  <a:cubicBezTo>
                    <a:pt x="18818" y="3685"/>
                    <a:pt x="18818" y="2885"/>
                    <a:pt x="18689" y="2151"/>
                  </a:cubicBezTo>
                  <a:cubicBezTo>
                    <a:pt x="18561" y="1418"/>
                    <a:pt x="18303" y="751"/>
                    <a:pt x="17532" y="351"/>
                  </a:cubicBezTo>
                  <a:cubicBezTo>
                    <a:pt x="16761" y="-49"/>
                    <a:pt x="15475" y="-182"/>
                    <a:pt x="13932" y="351"/>
                  </a:cubicBezTo>
                  <a:cubicBezTo>
                    <a:pt x="12389" y="885"/>
                    <a:pt x="10589" y="2085"/>
                    <a:pt x="8146" y="4618"/>
                  </a:cubicBezTo>
                  <a:cubicBezTo>
                    <a:pt x="5703" y="7151"/>
                    <a:pt x="2618" y="11018"/>
                    <a:pt x="1075" y="13751"/>
                  </a:cubicBezTo>
                  <a:cubicBezTo>
                    <a:pt x="-468" y="16485"/>
                    <a:pt x="-468" y="18085"/>
                    <a:pt x="1846" y="19218"/>
                  </a:cubicBezTo>
                  <a:cubicBezTo>
                    <a:pt x="4161" y="20351"/>
                    <a:pt x="8789" y="21018"/>
                    <a:pt x="12389" y="21218"/>
                  </a:cubicBezTo>
                  <a:cubicBezTo>
                    <a:pt x="15989" y="21418"/>
                    <a:pt x="18561" y="21151"/>
                    <a:pt x="21132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850875" y="1812186"/>
              <a:ext cx="25002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4015" y="21600"/>
                  </a:moveTo>
                  <a:cubicBezTo>
                    <a:pt x="3107" y="21600"/>
                    <a:pt x="2200" y="21600"/>
                    <a:pt x="1564" y="20700"/>
                  </a:cubicBezTo>
                  <a:cubicBezTo>
                    <a:pt x="929" y="19800"/>
                    <a:pt x="566" y="18000"/>
                    <a:pt x="294" y="15120"/>
                  </a:cubicBezTo>
                  <a:cubicBezTo>
                    <a:pt x="22" y="12240"/>
                    <a:pt x="-160" y="8280"/>
                    <a:pt x="203" y="5760"/>
                  </a:cubicBezTo>
                  <a:cubicBezTo>
                    <a:pt x="566" y="3240"/>
                    <a:pt x="1474" y="2160"/>
                    <a:pt x="2290" y="2160"/>
                  </a:cubicBezTo>
                  <a:cubicBezTo>
                    <a:pt x="3107" y="2160"/>
                    <a:pt x="3833" y="3240"/>
                    <a:pt x="5195" y="6120"/>
                  </a:cubicBezTo>
                  <a:cubicBezTo>
                    <a:pt x="6556" y="9000"/>
                    <a:pt x="8553" y="13680"/>
                    <a:pt x="10005" y="16200"/>
                  </a:cubicBezTo>
                  <a:cubicBezTo>
                    <a:pt x="11457" y="18720"/>
                    <a:pt x="12364" y="19080"/>
                    <a:pt x="13726" y="16740"/>
                  </a:cubicBezTo>
                  <a:cubicBezTo>
                    <a:pt x="15087" y="14400"/>
                    <a:pt x="16902" y="9360"/>
                    <a:pt x="18264" y="6120"/>
                  </a:cubicBezTo>
                  <a:cubicBezTo>
                    <a:pt x="19625" y="2880"/>
                    <a:pt x="20532" y="144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223662" y="1658656"/>
              <a:ext cx="168423" cy="27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2" fill="norm" stroke="1" extrusionOk="0">
                  <a:moveTo>
                    <a:pt x="2970" y="2067"/>
                  </a:moveTo>
                  <a:cubicBezTo>
                    <a:pt x="2970" y="1077"/>
                    <a:pt x="2970" y="88"/>
                    <a:pt x="2565" y="5"/>
                  </a:cubicBezTo>
                  <a:cubicBezTo>
                    <a:pt x="2160" y="-77"/>
                    <a:pt x="1350" y="747"/>
                    <a:pt x="810" y="3056"/>
                  </a:cubicBezTo>
                  <a:cubicBezTo>
                    <a:pt x="270" y="5364"/>
                    <a:pt x="0" y="9157"/>
                    <a:pt x="0" y="12289"/>
                  </a:cubicBezTo>
                  <a:cubicBezTo>
                    <a:pt x="0" y="15422"/>
                    <a:pt x="270" y="17896"/>
                    <a:pt x="945" y="19379"/>
                  </a:cubicBezTo>
                  <a:cubicBezTo>
                    <a:pt x="1620" y="20863"/>
                    <a:pt x="2700" y="21358"/>
                    <a:pt x="4050" y="21441"/>
                  </a:cubicBezTo>
                  <a:cubicBezTo>
                    <a:pt x="5400" y="21523"/>
                    <a:pt x="7020" y="21193"/>
                    <a:pt x="9450" y="19792"/>
                  </a:cubicBezTo>
                  <a:cubicBezTo>
                    <a:pt x="11880" y="18390"/>
                    <a:pt x="15120" y="15917"/>
                    <a:pt x="17280" y="13444"/>
                  </a:cubicBezTo>
                  <a:cubicBezTo>
                    <a:pt x="19440" y="10970"/>
                    <a:pt x="20520" y="8497"/>
                    <a:pt x="21060" y="6601"/>
                  </a:cubicBezTo>
                  <a:cubicBezTo>
                    <a:pt x="21600" y="4705"/>
                    <a:pt x="21600" y="3386"/>
                    <a:pt x="21195" y="2396"/>
                  </a:cubicBezTo>
                  <a:cubicBezTo>
                    <a:pt x="20790" y="1407"/>
                    <a:pt x="19980" y="747"/>
                    <a:pt x="19170" y="1077"/>
                  </a:cubicBezTo>
                  <a:cubicBezTo>
                    <a:pt x="18360" y="1407"/>
                    <a:pt x="17550" y="2726"/>
                    <a:pt x="16740" y="4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418395" y="1804904"/>
              <a:ext cx="127001" cy="12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4478"/>
                  </a:moveTo>
                  <a:cubicBezTo>
                    <a:pt x="0" y="8078"/>
                    <a:pt x="0" y="11678"/>
                    <a:pt x="0" y="14738"/>
                  </a:cubicBezTo>
                  <a:cubicBezTo>
                    <a:pt x="0" y="17798"/>
                    <a:pt x="0" y="20318"/>
                    <a:pt x="0" y="20678"/>
                  </a:cubicBezTo>
                  <a:cubicBezTo>
                    <a:pt x="0" y="21038"/>
                    <a:pt x="0" y="19238"/>
                    <a:pt x="360" y="16538"/>
                  </a:cubicBezTo>
                  <a:cubicBezTo>
                    <a:pt x="720" y="13838"/>
                    <a:pt x="1440" y="10238"/>
                    <a:pt x="2340" y="7358"/>
                  </a:cubicBezTo>
                  <a:cubicBezTo>
                    <a:pt x="3240" y="4478"/>
                    <a:pt x="4320" y="2318"/>
                    <a:pt x="5760" y="1058"/>
                  </a:cubicBezTo>
                  <a:cubicBezTo>
                    <a:pt x="7200" y="-202"/>
                    <a:pt x="9000" y="-562"/>
                    <a:pt x="10440" y="1238"/>
                  </a:cubicBezTo>
                  <a:cubicBezTo>
                    <a:pt x="11880" y="3038"/>
                    <a:pt x="12960" y="6998"/>
                    <a:pt x="13500" y="10598"/>
                  </a:cubicBezTo>
                  <a:cubicBezTo>
                    <a:pt x="14040" y="14198"/>
                    <a:pt x="14040" y="17438"/>
                    <a:pt x="14580" y="18338"/>
                  </a:cubicBezTo>
                  <a:cubicBezTo>
                    <a:pt x="15120" y="19238"/>
                    <a:pt x="16200" y="17798"/>
                    <a:pt x="17460" y="15998"/>
                  </a:cubicBezTo>
                  <a:cubicBezTo>
                    <a:pt x="18720" y="14198"/>
                    <a:pt x="20160" y="12038"/>
                    <a:pt x="21600" y="9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577145" y="181853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612615" y="1723286"/>
              <a:ext cx="470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4400"/>
                    <a:pt x="-1582" y="7200"/>
                    <a:pt x="1118" y="3600"/>
                  </a:cubicBezTo>
                  <a:cubicBezTo>
                    <a:pt x="3818" y="0"/>
                    <a:pt x="11918" y="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678745" y="1610356"/>
              <a:ext cx="174129" cy="3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1" fill="norm" stroke="1" extrusionOk="0">
                  <a:moveTo>
                    <a:pt x="21080" y="3948"/>
                  </a:moveTo>
                  <a:cubicBezTo>
                    <a:pt x="21340" y="2972"/>
                    <a:pt x="21600" y="1996"/>
                    <a:pt x="21210" y="1324"/>
                  </a:cubicBezTo>
                  <a:cubicBezTo>
                    <a:pt x="20819" y="653"/>
                    <a:pt x="19778" y="287"/>
                    <a:pt x="18347" y="104"/>
                  </a:cubicBezTo>
                  <a:cubicBezTo>
                    <a:pt x="16916" y="-79"/>
                    <a:pt x="15094" y="-79"/>
                    <a:pt x="13402" y="592"/>
                  </a:cubicBezTo>
                  <a:cubicBezTo>
                    <a:pt x="11711" y="1263"/>
                    <a:pt x="10149" y="2606"/>
                    <a:pt x="8718" y="4741"/>
                  </a:cubicBezTo>
                  <a:cubicBezTo>
                    <a:pt x="7287" y="6877"/>
                    <a:pt x="5986" y="9806"/>
                    <a:pt x="4554" y="12735"/>
                  </a:cubicBezTo>
                  <a:cubicBezTo>
                    <a:pt x="3123" y="15663"/>
                    <a:pt x="1561" y="18592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625152" y="1824886"/>
              <a:ext cx="2440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363" y="21600"/>
                  </a:moveTo>
                  <a:cubicBezTo>
                    <a:pt x="804" y="19200"/>
                    <a:pt x="245" y="16800"/>
                    <a:pt x="59" y="14100"/>
                  </a:cubicBezTo>
                  <a:cubicBezTo>
                    <a:pt x="-127" y="11400"/>
                    <a:pt x="59" y="8400"/>
                    <a:pt x="1549" y="6000"/>
                  </a:cubicBezTo>
                  <a:cubicBezTo>
                    <a:pt x="3039" y="3600"/>
                    <a:pt x="5832" y="1800"/>
                    <a:pt x="9370" y="900"/>
                  </a:cubicBezTo>
                  <a:cubicBezTo>
                    <a:pt x="12907" y="0"/>
                    <a:pt x="17190" y="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904874" y="1709919"/>
              <a:ext cx="104072" cy="24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94" fill="norm" stroke="1" extrusionOk="0">
                  <a:moveTo>
                    <a:pt x="20824" y="3324"/>
                  </a:moveTo>
                  <a:cubicBezTo>
                    <a:pt x="20824" y="2235"/>
                    <a:pt x="20824" y="1146"/>
                    <a:pt x="19765" y="511"/>
                  </a:cubicBezTo>
                  <a:cubicBezTo>
                    <a:pt x="18706" y="-124"/>
                    <a:pt x="16589" y="-306"/>
                    <a:pt x="13412" y="783"/>
                  </a:cubicBezTo>
                  <a:cubicBezTo>
                    <a:pt x="10236" y="1872"/>
                    <a:pt x="6000" y="4232"/>
                    <a:pt x="3248" y="7227"/>
                  </a:cubicBezTo>
                  <a:cubicBezTo>
                    <a:pt x="495" y="10222"/>
                    <a:pt x="-776" y="13852"/>
                    <a:pt x="495" y="16302"/>
                  </a:cubicBezTo>
                  <a:cubicBezTo>
                    <a:pt x="1765" y="18753"/>
                    <a:pt x="5577" y="20023"/>
                    <a:pt x="9389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030984" y="1756748"/>
              <a:ext cx="145004" cy="15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874" fill="norm" stroke="1" extrusionOk="0">
                  <a:moveTo>
                    <a:pt x="18737" y="1456"/>
                  </a:moveTo>
                  <a:cubicBezTo>
                    <a:pt x="14174" y="2017"/>
                    <a:pt x="9610" y="2578"/>
                    <a:pt x="6264" y="4822"/>
                  </a:cubicBezTo>
                  <a:cubicBezTo>
                    <a:pt x="2917" y="7067"/>
                    <a:pt x="788" y="10994"/>
                    <a:pt x="179" y="14220"/>
                  </a:cubicBezTo>
                  <a:cubicBezTo>
                    <a:pt x="-429" y="17446"/>
                    <a:pt x="484" y="19970"/>
                    <a:pt x="3374" y="20672"/>
                  </a:cubicBezTo>
                  <a:cubicBezTo>
                    <a:pt x="6264" y="21373"/>
                    <a:pt x="11132" y="20251"/>
                    <a:pt x="14478" y="17305"/>
                  </a:cubicBezTo>
                  <a:cubicBezTo>
                    <a:pt x="17825" y="14360"/>
                    <a:pt x="19650" y="9591"/>
                    <a:pt x="20410" y="6365"/>
                  </a:cubicBezTo>
                  <a:cubicBezTo>
                    <a:pt x="21171" y="3139"/>
                    <a:pt x="20867" y="1456"/>
                    <a:pt x="19954" y="615"/>
                  </a:cubicBezTo>
                  <a:cubicBezTo>
                    <a:pt x="19041" y="-227"/>
                    <a:pt x="17520" y="-227"/>
                    <a:pt x="16151" y="755"/>
                  </a:cubicBezTo>
                  <a:cubicBezTo>
                    <a:pt x="14782" y="1737"/>
                    <a:pt x="13565" y="3700"/>
                    <a:pt x="12348" y="5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167695" y="1939186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370845" y="1843936"/>
              <a:ext cx="25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082"/>
                    <a:pt x="3363" y="10165"/>
                    <a:pt x="870" y="13765"/>
                  </a:cubicBezTo>
                  <a:cubicBezTo>
                    <a:pt x="-1622" y="17365"/>
                    <a:pt x="1701" y="19482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459795" y="1716936"/>
              <a:ext cx="410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9440" y="0"/>
                  </a:moveTo>
                  <a:cubicBezTo>
                    <a:pt x="20520" y="2736"/>
                    <a:pt x="21600" y="5472"/>
                    <a:pt x="20520" y="8712"/>
                  </a:cubicBezTo>
                  <a:cubicBezTo>
                    <a:pt x="19440" y="11952"/>
                    <a:pt x="16200" y="15696"/>
                    <a:pt x="12420" y="17928"/>
                  </a:cubicBezTo>
                  <a:cubicBezTo>
                    <a:pt x="8640" y="20160"/>
                    <a:pt x="432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20709" y="2932944"/>
              <a:ext cx="150804" cy="37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91" fill="norm" stroke="1" extrusionOk="0">
                  <a:moveTo>
                    <a:pt x="15526" y="2328"/>
                  </a:moveTo>
                  <a:cubicBezTo>
                    <a:pt x="14650" y="1851"/>
                    <a:pt x="13775" y="1374"/>
                    <a:pt x="12607" y="1195"/>
                  </a:cubicBezTo>
                  <a:cubicBezTo>
                    <a:pt x="11440" y="1016"/>
                    <a:pt x="9980" y="1135"/>
                    <a:pt x="8083" y="2090"/>
                  </a:cubicBezTo>
                  <a:cubicBezTo>
                    <a:pt x="6186" y="3044"/>
                    <a:pt x="3850" y="4834"/>
                    <a:pt x="2245" y="7520"/>
                  </a:cubicBezTo>
                  <a:cubicBezTo>
                    <a:pt x="640" y="10205"/>
                    <a:pt x="-236" y="13785"/>
                    <a:pt x="56" y="16231"/>
                  </a:cubicBezTo>
                  <a:cubicBezTo>
                    <a:pt x="348" y="18678"/>
                    <a:pt x="1807" y="19990"/>
                    <a:pt x="4288" y="20647"/>
                  </a:cubicBezTo>
                  <a:cubicBezTo>
                    <a:pt x="6769" y="21303"/>
                    <a:pt x="10272" y="21303"/>
                    <a:pt x="13483" y="20169"/>
                  </a:cubicBezTo>
                  <a:cubicBezTo>
                    <a:pt x="16694" y="19036"/>
                    <a:pt x="19613" y="16768"/>
                    <a:pt x="20488" y="13665"/>
                  </a:cubicBezTo>
                  <a:cubicBezTo>
                    <a:pt x="21364" y="10563"/>
                    <a:pt x="20196" y="6625"/>
                    <a:pt x="19175" y="4238"/>
                  </a:cubicBezTo>
                  <a:cubicBezTo>
                    <a:pt x="18153" y="1851"/>
                    <a:pt x="17278" y="1016"/>
                    <a:pt x="15964" y="479"/>
                  </a:cubicBezTo>
                  <a:cubicBezTo>
                    <a:pt x="14650" y="-58"/>
                    <a:pt x="12899" y="-297"/>
                    <a:pt x="10564" y="598"/>
                  </a:cubicBezTo>
                  <a:cubicBezTo>
                    <a:pt x="8229" y="1493"/>
                    <a:pt x="5310" y="3522"/>
                    <a:pt x="4434" y="5312"/>
                  </a:cubicBezTo>
                  <a:cubicBezTo>
                    <a:pt x="3559" y="7102"/>
                    <a:pt x="4726" y="8653"/>
                    <a:pt x="5894" y="10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85696" y="315838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43321" y="2937723"/>
              <a:ext cx="244260" cy="3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6" fill="norm" stroke="1" extrusionOk="0">
                  <a:moveTo>
                    <a:pt x="4389" y="7373"/>
                  </a:moveTo>
                  <a:cubicBezTo>
                    <a:pt x="3097" y="6819"/>
                    <a:pt x="1805" y="6265"/>
                    <a:pt x="974" y="5642"/>
                  </a:cubicBezTo>
                  <a:cubicBezTo>
                    <a:pt x="143" y="5019"/>
                    <a:pt x="-226" y="4327"/>
                    <a:pt x="143" y="3773"/>
                  </a:cubicBezTo>
                  <a:cubicBezTo>
                    <a:pt x="512" y="3219"/>
                    <a:pt x="1620" y="2804"/>
                    <a:pt x="4759" y="2181"/>
                  </a:cubicBezTo>
                  <a:cubicBezTo>
                    <a:pt x="7897" y="1558"/>
                    <a:pt x="13066" y="727"/>
                    <a:pt x="16112" y="311"/>
                  </a:cubicBezTo>
                  <a:cubicBezTo>
                    <a:pt x="19159" y="-104"/>
                    <a:pt x="20082" y="-104"/>
                    <a:pt x="20636" y="311"/>
                  </a:cubicBezTo>
                  <a:cubicBezTo>
                    <a:pt x="21189" y="727"/>
                    <a:pt x="21374" y="1558"/>
                    <a:pt x="21282" y="4119"/>
                  </a:cubicBezTo>
                  <a:cubicBezTo>
                    <a:pt x="21189" y="6681"/>
                    <a:pt x="20820" y="10973"/>
                    <a:pt x="20636" y="14158"/>
                  </a:cubicBezTo>
                  <a:cubicBezTo>
                    <a:pt x="20451" y="17342"/>
                    <a:pt x="20451" y="19419"/>
                    <a:pt x="20451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80429" y="3107586"/>
              <a:ext cx="211667" cy="8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" y="18966"/>
                  </a:moveTo>
                  <a:cubicBezTo>
                    <a:pt x="1080" y="20020"/>
                    <a:pt x="0" y="21073"/>
                    <a:pt x="0" y="21337"/>
                  </a:cubicBezTo>
                  <a:cubicBezTo>
                    <a:pt x="0" y="21600"/>
                    <a:pt x="1080" y="21073"/>
                    <a:pt x="4860" y="17385"/>
                  </a:cubicBezTo>
                  <a:cubicBezTo>
                    <a:pt x="8640" y="13698"/>
                    <a:pt x="15120" y="68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229933" y="2911377"/>
              <a:ext cx="211754" cy="36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62" fill="norm" stroke="1" extrusionOk="0">
                  <a:moveTo>
                    <a:pt x="3203" y="3751"/>
                  </a:moveTo>
                  <a:cubicBezTo>
                    <a:pt x="1721" y="3120"/>
                    <a:pt x="239" y="2488"/>
                    <a:pt x="27" y="1983"/>
                  </a:cubicBezTo>
                  <a:cubicBezTo>
                    <a:pt x="-185" y="1478"/>
                    <a:pt x="874" y="1099"/>
                    <a:pt x="3521" y="783"/>
                  </a:cubicBezTo>
                  <a:cubicBezTo>
                    <a:pt x="6168" y="467"/>
                    <a:pt x="10403" y="215"/>
                    <a:pt x="13050" y="88"/>
                  </a:cubicBezTo>
                  <a:cubicBezTo>
                    <a:pt x="15697" y="-38"/>
                    <a:pt x="16756" y="-38"/>
                    <a:pt x="17815" y="151"/>
                  </a:cubicBezTo>
                  <a:cubicBezTo>
                    <a:pt x="18874" y="341"/>
                    <a:pt x="19933" y="720"/>
                    <a:pt x="20568" y="1857"/>
                  </a:cubicBezTo>
                  <a:cubicBezTo>
                    <a:pt x="21203" y="2994"/>
                    <a:pt x="21415" y="4888"/>
                    <a:pt x="20886" y="7478"/>
                  </a:cubicBezTo>
                  <a:cubicBezTo>
                    <a:pt x="20356" y="10067"/>
                    <a:pt x="19086" y="13351"/>
                    <a:pt x="18450" y="15815"/>
                  </a:cubicBezTo>
                  <a:cubicBezTo>
                    <a:pt x="17815" y="18278"/>
                    <a:pt x="17815" y="19920"/>
                    <a:pt x="17815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325446" y="3094886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270866" y="2931510"/>
              <a:ext cx="151555" cy="3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435" fill="norm" stroke="1" extrusionOk="0">
                  <a:moveTo>
                    <a:pt x="20005" y="5784"/>
                  </a:moveTo>
                  <a:cubicBezTo>
                    <a:pt x="19429" y="4082"/>
                    <a:pt x="18853" y="2380"/>
                    <a:pt x="17845" y="1333"/>
                  </a:cubicBezTo>
                  <a:cubicBezTo>
                    <a:pt x="16837" y="286"/>
                    <a:pt x="15397" y="-107"/>
                    <a:pt x="14101" y="24"/>
                  </a:cubicBezTo>
                  <a:cubicBezTo>
                    <a:pt x="12805" y="155"/>
                    <a:pt x="11653" y="809"/>
                    <a:pt x="9205" y="3428"/>
                  </a:cubicBezTo>
                  <a:cubicBezTo>
                    <a:pt x="6757" y="6046"/>
                    <a:pt x="3013" y="10628"/>
                    <a:pt x="1285" y="13835"/>
                  </a:cubicBezTo>
                  <a:cubicBezTo>
                    <a:pt x="-443" y="17042"/>
                    <a:pt x="-155" y="18875"/>
                    <a:pt x="565" y="19988"/>
                  </a:cubicBezTo>
                  <a:cubicBezTo>
                    <a:pt x="1285" y="21100"/>
                    <a:pt x="2437" y="21493"/>
                    <a:pt x="4453" y="21428"/>
                  </a:cubicBezTo>
                  <a:cubicBezTo>
                    <a:pt x="6469" y="21362"/>
                    <a:pt x="9349" y="20838"/>
                    <a:pt x="12373" y="18548"/>
                  </a:cubicBezTo>
                  <a:cubicBezTo>
                    <a:pt x="15397" y="16257"/>
                    <a:pt x="18565" y="12198"/>
                    <a:pt x="19861" y="9384"/>
                  </a:cubicBezTo>
                  <a:cubicBezTo>
                    <a:pt x="21157" y="6569"/>
                    <a:pt x="20581" y="4998"/>
                    <a:pt x="19717" y="3820"/>
                  </a:cubicBezTo>
                  <a:cubicBezTo>
                    <a:pt x="18853" y="2642"/>
                    <a:pt x="17701" y="1857"/>
                    <a:pt x="16405" y="1464"/>
                  </a:cubicBezTo>
                  <a:cubicBezTo>
                    <a:pt x="15109" y="1071"/>
                    <a:pt x="13669" y="1071"/>
                    <a:pt x="13237" y="1922"/>
                  </a:cubicBezTo>
                  <a:cubicBezTo>
                    <a:pt x="12805" y="2773"/>
                    <a:pt x="13381" y="4475"/>
                    <a:pt x="13957" y="6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591682" y="3107586"/>
              <a:ext cx="35765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0806" fill="norm" stroke="1" extrusionOk="0">
                  <a:moveTo>
                    <a:pt x="16675" y="19440"/>
                  </a:moveTo>
                  <a:cubicBezTo>
                    <a:pt x="9475" y="20520"/>
                    <a:pt x="2275" y="21600"/>
                    <a:pt x="475" y="19980"/>
                  </a:cubicBezTo>
                  <a:cubicBezTo>
                    <a:pt x="-1325" y="18360"/>
                    <a:pt x="2275" y="14040"/>
                    <a:pt x="6475" y="10260"/>
                  </a:cubicBezTo>
                  <a:cubicBezTo>
                    <a:pt x="10675" y="6480"/>
                    <a:pt x="15475" y="3240"/>
                    <a:pt x="20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696733" y="2899590"/>
              <a:ext cx="236038" cy="4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26" fill="norm" stroke="1" extrusionOk="0">
                  <a:moveTo>
                    <a:pt x="625" y="5402"/>
                  </a:moveTo>
                  <a:cubicBezTo>
                    <a:pt x="242" y="4895"/>
                    <a:pt x="-140" y="4388"/>
                    <a:pt x="51" y="3830"/>
                  </a:cubicBezTo>
                  <a:cubicBezTo>
                    <a:pt x="242" y="3272"/>
                    <a:pt x="1007" y="2664"/>
                    <a:pt x="3683" y="2005"/>
                  </a:cubicBezTo>
                  <a:cubicBezTo>
                    <a:pt x="6359" y="1346"/>
                    <a:pt x="10947" y="636"/>
                    <a:pt x="14101" y="281"/>
                  </a:cubicBezTo>
                  <a:cubicBezTo>
                    <a:pt x="17255" y="-74"/>
                    <a:pt x="18975" y="-74"/>
                    <a:pt x="20026" y="180"/>
                  </a:cubicBezTo>
                  <a:cubicBezTo>
                    <a:pt x="21078" y="433"/>
                    <a:pt x="21460" y="940"/>
                    <a:pt x="21269" y="2765"/>
                  </a:cubicBezTo>
                  <a:cubicBezTo>
                    <a:pt x="21078" y="4591"/>
                    <a:pt x="20313" y="7734"/>
                    <a:pt x="20218" y="11081"/>
                  </a:cubicBezTo>
                  <a:cubicBezTo>
                    <a:pt x="20122" y="14427"/>
                    <a:pt x="20695" y="17977"/>
                    <a:pt x="2126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863640" y="3120286"/>
              <a:ext cx="16385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660" y="21600"/>
                  </a:moveTo>
                  <a:cubicBezTo>
                    <a:pt x="113" y="18600"/>
                    <a:pt x="-434" y="15600"/>
                    <a:pt x="523" y="13200"/>
                  </a:cubicBezTo>
                  <a:cubicBezTo>
                    <a:pt x="1480" y="10800"/>
                    <a:pt x="3941" y="9000"/>
                    <a:pt x="7632" y="6900"/>
                  </a:cubicBezTo>
                  <a:cubicBezTo>
                    <a:pt x="11323" y="4800"/>
                    <a:pt x="16244" y="2400"/>
                    <a:pt x="211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110050" y="2873579"/>
              <a:ext cx="206639" cy="46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6" fill="norm" stroke="1" extrusionOk="0">
                  <a:moveTo>
                    <a:pt x="4536" y="2915"/>
                  </a:moveTo>
                  <a:cubicBezTo>
                    <a:pt x="3240" y="2619"/>
                    <a:pt x="1944" y="2323"/>
                    <a:pt x="1080" y="1929"/>
                  </a:cubicBezTo>
                  <a:cubicBezTo>
                    <a:pt x="216" y="1534"/>
                    <a:pt x="-216" y="1041"/>
                    <a:pt x="108" y="646"/>
                  </a:cubicBezTo>
                  <a:cubicBezTo>
                    <a:pt x="432" y="252"/>
                    <a:pt x="1512" y="-44"/>
                    <a:pt x="4212" y="5"/>
                  </a:cubicBezTo>
                  <a:cubicBezTo>
                    <a:pt x="6912" y="55"/>
                    <a:pt x="11232" y="449"/>
                    <a:pt x="14148" y="794"/>
                  </a:cubicBezTo>
                  <a:cubicBezTo>
                    <a:pt x="17064" y="1140"/>
                    <a:pt x="18576" y="1435"/>
                    <a:pt x="19656" y="2224"/>
                  </a:cubicBezTo>
                  <a:cubicBezTo>
                    <a:pt x="20736" y="3014"/>
                    <a:pt x="21384" y="4296"/>
                    <a:pt x="20952" y="6712"/>
                  </a:cubicBezTo>
                  <a:cubicBezTo>
                    <a:pt x="20520" y="9129"/>
                    <a:pt x="19008" y="12679"/>
                    <a:pt x="18144" y="15342"/>
                  </a:cubicBezTo>
                  <a:cubicBezTo>
                    <a:pt x="17280" y="18005"/>
                    <a:pt x="17064" y="19781"/>
                    <a:pt x="16848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154670" y="3107586"/>
              <a:ext cx="36812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471" y="21600"/>
                  </a:moveTo>
                  <a:cubicBezTo>
                    <a:pt x="853" y="21600"/>
                    <a:pt x="236" y="21600"/>
                    <a:pt x="51" y="20400"/>
                  </a:cubicBezTo>
                  <a:cubicBezTo>
                    <a:pt x="-134" y="19200"/>
                    <a:pt x="113" y="16800"/>
                    <a:pt x="1903" y="13440"/>
                  </a:cubicBezTo>
                  <a:cubicBezTo>
                    <a:pt x="3692" y="10080"/>
                    <a:pt x="7025" y="5760"/>
                    <a:pt x="10543" y="3360"/>
                  </a:cubicBezTo>
                  <a:cubicBezTo>
                    <a:pt x="14060" y="960"/>
                    <a:pt x="17763" y="48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550996" y="3038312"/>
              <a:ext cx="203201" cy="37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21600" y="6447"/>
                  </a:moveTo>
                  <a:cubicBezTo>
                    <a:pt x="20700" y="5967"/>
                    <a:pt x="19800" y="5487"/>
                    <a:pt x="19125" y="4407"/>
                  </a:cubicBezTo>
                  <a:cubicBezTo>
                    <a:pt x="18450" y="3327"/>
                    <a:pt x="18000" y="1647"/>
                    <a:pt x="17212" y="747"/>
                  </a:cubicBezTo>
                  <a:cubicBezTo>
                    <a:pt x="16425" y="-153"/>
                    <a:pt x="15300" y="-273"/>
                    <a:pt x="13612" y="567"/>
                  </a:cubicBezTo>
                  <a:cubicBezTo>
                    <a:pt x="11925" y="1407"/>
                    <a:pt x="9675" y="3207"/>
                    <a:pt x="7312" y="5907"/>
                  </a:cubicBezTo>
                  <a:cubicBezTo>
                    <a:pt x="4950" y="8607"/>
                    <a:pt x="2475" y="12207"/>
                    <a:pt x="1238" y="14487"/>
                  </a:cubicBezTo>
                  <a:cubicBezTo>
                    <a:pt x="0" y="16767"/>
                    <a:pt x="0" y="17727"/>
                    <a:pt x="0" y="18567"/>
                  </a:cubicBezTo>
                  <a:cubicBezTo>
                    <a:pt x="0" y="19407"/>
                    <a:pt x="0" y="20127"/>
                    <a:pt x="675" y="20607"/>
                  </a:cubicBezTo>
                  <a:cubicBezTo>
                    <a:pt x="1350" y="21087"/>
                    <a:pt x="2700" y="21327"/>
                    <a:pt x="5062" y="21027"/>
                  </a:cubicBezTo>
                  <a:cubicBezTo>
                    <a:pt x="7425" y="20727"/>
                    <a:pt x="10800" y="19887"/>
                    <a:pt x="13500" y="17727"/>
                  </a:cubicBezTo>
                  <a:cubicBezTo>
                    <a:pt x="16200" y="15567"/>
                    <a:pt x="18225" y="12087"/>
                    <a:pt x="19125" y="9627"/>
                  </a:cubicBezTo>
                  <a:cubicBezTo>
                    <a:pt x="20025" y="7167"/>
                    <a:pt x="19800" y="5727"/>
                    <a:pt x="19238" y="4647"/>
                  </a:cubicBezTo>
                  <a:cubicBezTo>
                    <a:pt x="18675" y="3567"/>
                    <a:pt x="17775" y="2847"/>
                    <a:pt x="16763" y="2427"/>
                  </a:cubicBezTo>
                  <a:cubicBezTo>
                    <a:pt x="15750" y="2007"/>
                    <a:pt x="14625" y="1887"/>
                    <a:pt x="13612" y="2127"/>
                  </a:cubicBezTo>
                  <a:cubicBezTo>
                    <a:pt x="12600" y="2367"/>
                    <a:pt x="11700" y="2967"/>
                    <a:pt x="11475" y="3567"/>
                  </a:cubicBezTo>
                  <a:cubicBezTo>
                    <a:pt x="11250" y="4167"/>
                    <a:pt x="11700" y="4767"/>
                    <a:pt x="12150" y="5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878750" y="3247286"/>
              <a:ext cx="2784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9543"/>
                    <a:pt x="1783" y="17486"/>
                    <a:pt x="240" y="13886"/>
                  </a:cubicBezTo>
                  <a:cubicBezTo>
                    <a:pt x="-1303" y="10286"/>
                    <a:pt x="4868" y="5143"/>
                    <a:pt x="110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980488" y="3039853"/>
              <a:ext cx="150794" cy="34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39" fill="norm" stroke="1" extrusionOk="0">
                  <a:moveTo>
                    <a:pt x="2986" y="3796"/>
                  </a:moveTo>
                  <a:cubicBezTo>
                    <a:pt x="2098" y="3273"/>
                    <a:pt x="1210" y="2749"/>
                    <a:pt x="619" y="2160"/>
                  </a:cubicBezTo>
                  <a:cubicBezTo>
                    <a:pt x="27" y="1571"/>
                    <a:pt x="-269" y="916"/>
                    <a:pt x="323" y="524"/>
                  </a:cubicBezTo>
                  <a:cubicBezTo>
                    <a:pt x="915" y="131"/>
                    <a:pt x="2394" y="0"/>
                    <a:pt x="3873" y="0"/>
                  </a:cubicBezTo>
                  <a:cubicBezTo>
                    <a:pt x="5353" y="0"/>
                    <a:pt x="6832" y="131"/>
                    <a:pt x="8164" y="458"/>
                  </a:cubicBezTo>
                  <a:cubicBezTo>
                    <a:pt x="9495" y="785"/>
                    <a:pt x="10679" y="1309"/>
                    <a:pt x="11419" y="2422"/>
                  </a:cubicBezTo>
                  <a:cubicBezTo>
                    <a:pt x="12158" y="3535"/>
                    <a:pt x="12454" y="5236"/>
                    <a:pt x="12306" y="6545"/>
                  </a:cubicBezTo>
                  <a:cubicBezTo>
                    <a:pt x="12158" y="7855"/>
                    <a:pt x="11567" y="8771"/>
                    <a:pt x="12306" y="9491"/>
                  </a:cubicBezTo>
                  <a:cubicBezTo>
                    <a:pt x="13046" y="10211"/>
                    <a:pt x="15117" y="10735"/>
                    <a:pt x="17041" y="11585"/>
                  </a:cubicBezTo>
                  <a:cubicBezTo>
                    <a:pt x="18964" y="12436"/>
                    <a:pt x="20739" y="13615"/>
                    <a:pt x="21035" y="15120"/>
                  </a:cubicBezTo>
                  <a:cubicBezTo>
                    <a:pt x="21331" y="16625"/>
                    <a:pt x="20147" y="18458"/>
                    <a:pt x="17632" y="19702"/>
                  </a:cubicBezTo>
                  <a:cubicBezTo>
                    <a:pt x="15117" y="20945"/>
                    <a:pt x="11271" y="21600"/>
                    <a:pt x="7868" y="21535"/>
                  </a:cubicBezTo>
                  <a:cubicBezTo>
                    <a:pt x="4465" y="21469"/>
                    <a:pt x="1506" y="20684"/>
                    <a:pt x="915" y="19636"/>
                  </a:cubicBezTo>
                  <a:cubicBezTo>
                    <a:pt x="323" y="18589"/>
                    <a:pt x="2098" y="17280"/>
                    <a:pt x="3873" y="15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247338" y="3019358"/>
              <a:ext cx="167259" cy="27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79" fill="norm" stroke="1" extrusionOk="0">
                  <a:moveTo>
                    <a:pt x="5945" y="2458"/>
                  </a:moveTo>
                  <a:cubicBezTo>
                    <a:pt x="6215" y="1119"/>
                    <a:pt x="6485" y="-221"/>
                    <a:pt x="6350" y="30"/>
                  </a:cubicBezTo>
                  <a:cubicBezTo>
                    <a:pt x="6215" y="281"/>
                    <a:pt x="5675" y="2123"/>
                    <a:pt x="4595" y="5221"/>
                  </a:cubicBezTo>
                  <a:cubicBezTo>
                    <a:pt x="3515" y="8319"/>
                    <a:pt x="1895" y="12672"/>
                    <a:pt x="950" y="15519"/>
                  </a:cubicBezTo>
                  <a:cubicBezTo>
                    <a:pt x="5" y="18365"/>
                    <a:pt x="-265" y="19705"/>
                    <a:pt x="275" y="20458"/>
                  </a:cubicBezTo>
                  <a:cubicBezTo>
                    <a:pt x="815" y="21212"/>
                    <a:pt x="2165" y="21379"/>
                    <a:pt x="5270" y="21379"/>
                  </a:cubicBezTo>
                  <a:cubicBezTo>
                    <a:pt x="8375" y="21379"/>
                    <a:pt x="13235" y="21212"/>
                    <a:pt x="16205" y="20877"/>
                  </a:cubicBezTo>
                  <a:cubicBezTo>
                    <a:pt x="19175" y="20542"/>
                    <a:pt x="20255" y="20039"/>
                    <a:pt x="21335" y="19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370145" y="3171086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36"/>
                    <a:pt x="10800" y="8272"/>
                    <a:pt x="7200" y="11872"/>
                  </a:cubicBezTo>
                  <a:cubicBezTo>
                    <a:pt x="3600" y="15472"/>
                    <a:pt x="1800" y="185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" name="Drawing"/>
          <p:cNvGrpSpPr/>
          <p:nvPr/>
        </p:nvGrpSpPr>
        <p:grpSpPr>
          <a:xfrm>
            <a:off x="506976" y="1439732"/>
            <a:ext cx="11964424" cy="6885119"/>
            <a:chOff x="0" y="0"/>
            <a:chExt cx="11964422" cy="6885117"/>
          </a:xfrm>
        </p:grpSpPr>
        <p:sp>
          <p:nvSpPr>
            <p:cNvPr id="415" name="Line"/>
            <p:cNvSpPr/>
            <p:nvPr/>
          </p:nvSpPr>
          <p:spPr>
            <a:xfrm>
              <a:off x="1490304" y="49257"/>
              <a:ext cx="225220" cy="56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63" fill="norm" stroke="1" extrusionOk="0">
                  <a:moveTo>
                    <a:pt x="5733" y="9347"/>
                  </a:moveTo>
                  <a:cubicBezTo>
                    <a:pt x="4320" y="12017"/>
                    <a:pt x="2907" y="14687"/>
                    <a:pt x="1999" y="16588"/>
                  </a:cubicBezTo>
                  <a:cubicBezTo>
                    <a:pt x="1090" y="18489"/>
                    <a:pt x="686" y="19621"/>
                    <a:pt x="384" y="20390"/>
                  </a:cubicBezTo>
                  <a:cubicBezTo>
                    <a:pt x="81" y="21159"/>
                    <a:pt x="-121" y="21563"/>
                    <a:pt x="81" y="21563"/>
                  </a:cubicBezTo>
                  <a:cubicBezTo>
                    <a:pt x="283" y="21563"/>
                    <a:pt x="888" y="21159"/>
                    <a:pt x="1595" y="19662"/>
                  </a:cubicBezTo>
                  <a:cubicBezTo>
                    <a:pt x="2301" y="18165"/>
                    <a:pt x="3109" y="15576"/>
                    <a:pt x="4017" y="12947"/>
                  </a:cubicBezTo>
                  <a:cubicBezTo>
                    <a:pt x="4926" y="10318"/>
                    <a:pt x="5935" y="7648"/>
                    <a:pt x="6843" y="5626"/>
                  </a:cubicBezTo>
                  <a:cubicBezTo>
                    <a:pt x="7752" y="3603"/>
                    <a:pt x="8559" y="2228"/>
                    <a:pt x="9064" y="1338"/>
                  </a:cubicBezTo>
                  <a:cubicBezTo>
                    <a:pt x="9569" y="448"/>
                    <a:pt x="9771" y="44"/>
                    <a:pt x="10275" y="3"/>
                  </a:cubicBezTo>
                  <a:cubicBezTo>
                    <a:pt x="10780" y="-37"/>
                    <a:pt x="11587" y="287"/>
                    <a:pt x="12294" y="1662"/>
                  </a:cubicBezTo>
                  <a:cubicBezTo>
                    <a:pt x="13000" y="3037"/>
                    <a:pt x="13606" y="5464"/>
                    <a:pt x="14313" y="8093"/>
                  </a:cubicBezTo>
                  <a:cubicBezTo>
                    <a:pt x="15019" y="10723"/>
                    <a:pt x="15827" y="13554"/>
                    <a:pt x="16533" y="15253"/>
                  </a:cubicBezTo>
                  <a:cubicBezTo>
                    <a:pt x="17240" y="16952"/>
                    <a:pt x="17845" y="17518"/>
                    <a:pt x="18653" y="17761"/>
                  </a:cubicBezTo>
                  <a:cubicBezTo>
                    <a:pt x="19460" y="18003"/>
                    <a:pt x="20470" y="17923"/>
                    <a:pt x="21479" y="17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544073" y="370017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287817" y="160471"/>
              <a:ext cx="170657" cy="4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3" fill="norm" stroke="1" extrusionOk="0">
                  <a:moveTo>
                    <a:pt x="19100" y="13076"/>
                  </a:moveTo>
                  <a:cubicBezTo>
                    <a:pt x="17767" y="13076"/>
                    <a:pt x="16433" y="13076"/>
                    <a:pt x="14700" y="12689"/>
                  </a:cubicBezTo>
                  <a:cubicBezTo>
                    <a:pt x="12967" y="12301"/>
                    <a:pt x="10833" y="11526"/>
                    <a:pt x="9500" y="10122"/>
                  </a:cubicBezTo>
                  <a:cubicBezTo>
                    <a:pt x="8167" y="8717"/>
                    <a:pt x="7633" y="6683"/>
                    <a:pt x="7900" y="5230"/>
                  </a:cubicBezTo>
                  <a:cubicBezTo>
                    <a:pt x="8167" y="3777"/>
                    <a:pt x="9233" y="2906"/>
                    <a:pt x="10300" y="2179"/>
                  </a:cubicBezTo>
                  <a:cubicBezTo>
                    <a:pt x="11367" y="1453"/>
                    <a:pt x="12433" y="872"/>
                    <a:pt x="13633" y="484"/>
                  </a:cubicBezTo>
                  <a:cubicBezTo>
                    <a:pt x="14833" y="97"/>
                    <a:pt x="16167" y="-97"/>
                    <a:pt x="16833" y="48"/>
                  </a:cubicBezTo>
                  <a:cubicBezTo>
                    <a:pt x="17500" y="194"/>
                    <a:pt x="17500" y="678"/>
                    <a:pt x="16300" y="2228"/>
                  </a:cubicBezTo>
                  <a:cubicBezTo>
                    <a:pt x="15100" y="3777"/>
                    <a:pt x="12700" y="6393"/>
                    <a:pt x="10033" y="8911"/>
                  </a:cubicBezTo>
                  <a:cubicBezTo>
                    <a:pt x="7367" y="11429"/>
                    <a:pt x="4433" y="13851"/>
                    <a:pt x="2700" y="15304"/>
                  </a:cubicBezTo>
                  <a:cubicBezTo>
                    <a:pt x="967" y="16757"/>
                    <a:pt x="433" y="17241"/>
                    <a:pt x="167" y="17725"/>
                  </a:cubicBezTo>
                  <a:cubicBezTo>
                    <a:pt x="-100" y="18210"/>
                    <a:pt x="-100" y="18694"/>
                    <a:pt x="567" y="18791"/>
                  </a:cubicBezTo>
                  <a:cubicBezTo>
                    <a:pt x="1233" y="18888"/>
                    <a:pt x="2567" y="18597"/>
                    <a:pt x="3767" y="18258"/>
                  </a:cubicBezTo>
                  <a:cubicBezTo>
                    <a:pt x="4967" y="17919"/>
                    <a:pt x="6033" y="17532"/>
                    <a:pt x="7233" y="17338"/>
                  </a:cubicBezTo>
                  <a:cubicBezTo>
                    <a:pt x="8433" y="17144"/>
                    <a:pt x="9767" y="17144"/>
                    <a:pt x="10567" y="17386"/>
                  </a:cubicBezTo>
                  <a:cubicBezTo>
                    <a:pt x="11367" y="17629"/>
                    <a:pt x="11633" y="18113"/>
                    <a:pt x="13100" y="18839"/>
                  </a:cubicBezTo>
                  <a:cubicBezTo>
                    <a:pt x="14567" y="19566"/>
                    <a:pt x="17233" y="20534"/>
                    <a:pt x="18833" y="21019"/>
                  </a:cubicBezTo>
                  <a:cubicBezTo>
                    <a:pt x="20433" y="21503"/>
                    <a:pt x="20967" y="21503"/>
                    <a:pt x="2150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112523" y="121757"/>
              <a:ext cx="194023" cy="4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14" fill="norm" stroke="1" extrusionOk="0">
                  <a:moveTo>
                    <a:pt x="5574" y="7814"/>
                  </a:moveTo>
                  <a:cubicBezTo>
                    <a:pt x="5806" y="10965"/>
                    <a:pt x="6039" y="14117"/>
                    <a:pt x="6155" y="15925"/>
                  </a:cubicBezTo>
                  <a:cubicBezTo>
                    <a:pt x="6271" y="17733"/>
                    <a:pt x="6271" y="18196"/>
                    <a:pt x="6271" y="18845"/>
                  </a:cubicBezTo>
                  <a:cubicBezTo>
                    <a:pt x="6271" y="19494"/>
                    <a:pt x="6271" y="20329"/>
                    <a:pt x="6039" y="20468"/>
                  </a:cubicBezTo>
                  <a:cubicBezTo>
                    <a:pt x="5806" y="20607"/>
                    <a:pt x="5342" y="20050"/>
                    <a:pt x="4645" y="18057"/>
                  </a:cubicBezTo>
                  <a:cubicBezTo>
                    <a:pt x="3948" y="16064"/>
                    <a:pt x="3019" y="12634"/>
                    <a:pt x="2439" y="9621"/>
                  </a:cubicBezTo>
                  <a:cubicBezTo>
                    <a:pt x="1858" y="6608"/>
                    <a:pt x="1626" y="4013"/>
                    <a:pt x="1742" y="2483"/>
                  </a:cubicBezTo>
                  <a:cubicBezTo>
                    <a:pt x="1858" y="953"/>
                    <a:pt x="2323" y="490"/>
                    <a:pt x="3252" y="212"/>
                  </a:cubicBezTo>
                  <a:cubicBezTo>
                    <a:pt x="4181" y="-66"/>
                    <a:pt x="5574" y="-159"/>
                    <a:pt x="7432" y="490"/>
                  </a:cubicBezTo>
                  <a:cubicBezTo>
                    <a:pt x="9290" y="1139"/>
                    <a:pt x="11613" y="2529"/>
                    <a:pt x="12658" y="3920"/>
                  </a:cubicBezTo>
                  <a:cubicBezTo>
                    <a:pt x="13703" y="5311"/>
                    <a:pt x="13471" y="6701"/>
                    <a:pt x="12890" y="7721"/>
                  </a:cubicBezTo>
                  <a:cubicBezTo>
                    <a:pt x="12310" y="8741"/>
                    <a:pt x="11381" y="9389"/>
                    <a:pt x="11845" y="9853"/>
                  </a:cubicBezTo>
                  <a:cubicBezTo>
                    <a:pt x="12310" y="10317"/>
                    <a:pt x="14168" y="10595"/>
                    <a:pt x="16026" y="11336"/>
                  </a:cubicBezTo>
                  <a:cubicBezTo>
                    <a:pt x="17884" y="12078"/>
                    <a:pt x="19742" y="13283"/>
                    <a:pt x="20671" y="14535"/>
                  </a:cubicBezTo>
                  <a:cubicBezTo>
                    <a:pt x="21600" y="15786"/>
                    <a:pt x="21600" y="17084"/>
                    <a:pt x="19858" y="18289"/>
                  </a:cubicBezTo>
                  <a:cubicBezTo>
                    <a:pt x="18116" y="19494"/>
                    <a:pt x="14632" y="20607"/>
                    <a:pt x="11613" y="21024"/>
                  </a:cubicBezTo>
                  <a:cubicBezTo>
                    <a:pt x="8594" y="21441"/>
                    <a:pt x="6039" y="21163"/>
                    <a:pt x="4181" y="20282"/>
                  </a:cubicBezTo>
                  <a:cubicBezTo>
                    <a:pt x="2323" y="19402"/>
                    <a:pt x="1161" y="17918"/>
                    <a:pt x="0" y="16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048089" y="376987"/>
              <a:ext cx="226484" cy="24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17966" y="7766"/>
                  </a:moveTo>
                  <a:cubicBezTo>
                    <a:pt x="16957" y="5904"/>
                    <a:pt x="15948" y="4042"/>
                    <a:pt x="14232" y="2459"/>
                  </a:cubicBezTo>
                  <a:cubicBezTo>
                    <a:pt x="12516" y="876"/>
                    <a:pt x="10093" y="-427"/>
                    <a:pt x="7873" y="132"/>
                  </a:cubicBezTo>
                  <a:cubicBezTo>
                    <a:pt x="5652" y="690"/>
                    <a:pt x="3634" y="3111"/>
                    <a:pt x="2221" y="6463"/>
                  </a:cubicBezTo>
                  <a:cubicBezTo>
                    <a:pt x="807" y="9814"/>
                    <a:pt x="0" y="14097"/>
                    <a:pt x="0" y="16611"/>
                  </a:cubicBezTo>
                  <a:cubicBezTo>
                    <a:pt x="0" y="19125"/>
                    <a:pt x="807" y="19870"/>
                    <a:pt x="3028" y="18752"/>
                  </a:cubicBezTo>
                  <a:cubicBezTo>
                    <a:pt x="5249" y="17635"/>
                    <a:pt x="8882" y="14656"/>
                    <a:pt x="10901" y="12421"/>
                  </a:cubicBezTo>
                  <a:cubicBezTo>
                    <a:pt x="12920" y="10187"/>
                    <a:pt x="13323" y="8697"/>
                    <a:pt x="13626" y="8511"/>
                  </a:cubicBezTo>
                  <a:cubicBezTo>
                    <a:pt x="13929" y="8325"/>
                    <a:pt x="14131" y="9442"/>
                    <a:pt x="14736" y="11490"/>
                  </a:cubicBezTo>
                  <a:cubicBezTo>
                    <a:pt x="15342" y="13539"/>
                    <a:pt x="16351" y="16518"/>
                    <a:pt x="17563" y="18287"/>
                  </a:cubicBezTo>
                  <a:cubicBezTo>
                    <a:pt x="18774" y="20056"/>
                    <a:pt x="20187" y="20614"/>
                    <a:pt x="21600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311541" y="376460"/>
              <a:ext cx="375782" cy="20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2" fill="norm" stroke="1" extrusionOk="0">
                  <a:moveTo>
                    <a:pt x="1157" y="6740"/>
                  </a:moveTo>
                  <a:cubicBezTo>
                    <a:pt x="551" y="6065"/>
                    <a:pt x="-56" y="5390"/>
                    <a:pt x="5" y="5165"/>
                  </a:cubicBezTo>
                  <a:cubicBezTo>
                    <a:pt x="65" y="4940"/>
                    <a:pt x="793" y="5165"/>
                    <a:pt x="1764" y="6290"/>
                  </a:cubicBezTo>
                  <a:cubicBezTo>
                    <a:pt x="2735" y="7415"/>
                    <a:pt x="3948" y="9440"/>
                    <a:pt x="4677" y="11690"/>
                  </a:cubicBezTo>
                  <a:cubicBezTo>
                    <a:pt x="5405" y="13940"/>
                    <a:pt x="5647" y="16415"/>
                    <a:pt x="5526" y="18215"/>
                  </a:cubicBezTo>
                  <a:cubicBezTo>
                    <a:pt x="5405" y="20015"/>
                    <a:pt x="4919" y="21140"/>
                    <a:pt x="4495" y="21252"/>
                  </a:cubicBezTo>
                  <a:cubicBezTo>
                    <a:pt x="4070" y="21365"/>
                    <a:pt x="3706" y="20465"/>
                    <a:pt x="3524" y="18552"/>
                  </a:cubicBezTo>
                  <a:cubicBezTo>
                    <a:pt x="3342" y="16640"/>
                    <a:pt x="3342" y="13715"/>
                    <a:pt x="4131" y="11015"/>
                  </a:cubicBezTo>
                  <a:cubicBezTo>
                    <a:pt x="4919" y="8315"/>
                    <a:pt x="6497" y="5840"/>
                    <a:pt x="7892" y="4827"/>
                  </a:cubicBezTo>
                  <a:cubicBezTo>
                    <a:pt x="9288" y="3815"/>
                    <a:pt x="10501" y="4265"/>
                    <a:pt x="11290" y="4940"/>
                  </a:cubicBezTo>
                  <a:cubicBezTo>
                    <a:pt x="12079" y="5615"/>
                    <a:pt x="12443" y="6515"/>
                    <a:pt x="12928" y="6177"/>
                  </a:cubicBezTo>
                  <a:cubicBezTo>
                    <a:pt x="13414" y="5840"/>
                    <a:pt x="14020" y="4265"/>
                    <a:pt x="14384" y="2915"/>
                  </a:cubicBezTo>
                  <a:cubicBezTo>
                    <a:pt x="14748" y="1565"/>
                    <a:pt x="14870" y="440"/>
                    <a:pt x="14566" y="102"/>
                  </a:cubicBezTo>
                  <a:cubicBezTo>
                    <a:pt x="14263" y="-235"/>
                    <a:pt x="13535" y="215"/>
                    <a:pt x="12564" y="2127"/>
                  </a:cubicBezTo>
                  <a:cubicBezTo>
                    <a:pt x="11593" y="4040"/>
                    <a:pt x="10380" y="7415"/>
                    <a:pt x="9713" y="10115"/>
                  </a:cubicBezTo>
                  <a:cubicBezTo>
                    <a:pt x="9045" y="12815"/>
                    <a:pt x="8924" y="14840"/>
                    <a:pt x="8984" y="16415"/>
                  </a:cubicBezTo>
                  <a:cubicBezTo>
                    <a:pt x="9045" y="17990"/>
                    <a:pt x="9288" y="19115"/>
                    <a:pt x="10198" y="19790"/>
                  </a:cubicBezTo>
                  <a:cubicBezTo>
                    <a:pt x="11108" y="20465"/>
                    <a:pt x="12686" y="20690"/>
                    <a:pt x="14688" y="19678"/>
                  </a:cubicBezTo>
                  <a:cubicBezTo>
                    <a:pt x="16690" y="18665"/>
                    <a:pt x="19117" y="16415"/>
                    <a:pt x="21544" y="14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293929" y="382717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400"/>
                    <a:pt x="3818" y="4800"/>
                    <a:pt x="1118" y="8400"/>
                  </a:cubicBezTo>
                  <a:cubicBezTo>
                    <a:pt x="-1582" y="12000"/>
                    <a:pt x="1118" y="168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322322" y="28746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430272" y="490667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560166" y="344617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76"/>
                    <a:pt x="2735" y="8951"/>
                    <a:pt x="575" y="12551"/>
                  </a:cubicBezTo>
                  <a:cubicBezTo>
                    <a:pt x="-1585" y="16151"/>
                    <a:pt x="2735" y="1887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608072" y="27476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722372" y="49066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850746" y="0"/>
              <a:ext cx="211088" cy="57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56" fill="norm" stroke="1" extrusionOk="0">
                  <a:moveTo>
                    <a:pt x="15901" y="16382"/>
                  </a:moveTo>
                  <a:cubicBezTo>
                    <a:pt x="14190" y="15515"/>
                    <a:pt x="12479" y="14648"/>
                    <a:pt x="10554" y="14135"/>
                  </a:cubicBezTo>
                  <a:cubicBezTo>
                    <a:pt x="8629" y="13623"/>
                    <a:pt x="6491" y="13465"/>
                    <a:pt x="4673" y="14096"/>
                  </a:cubicBezTo>
                  <a:cubicBezTo>
                    <a:pt x="2855" y="14726"/>
                    <a:pt x="1358" y="16145"/>
                    <a:pt x="610" y="17288"/>
                  </a:cubicBezTo>
                  <a:cubicBezTo>
                    <a:pt x="-139" y="18432"/>
                    <a:pt x="-139" y="19299"/>
                    <a:pt x="289" y="19929"/>
                  </a:cubicBezTo>
                  <a:cubicBezTo>
                    <a:pt x="716" y="20560"/>
                    <a:pt x="1572" y="20954"/>
                    <a:pt x="2534" y="21191"/>
                  </a:cubicBezTo>
                  <a:cubicBezTo>
                    <a:pt x="3497" y="21427"/>
                    <a:pt x="4566" y="21506"/>
                    <a:pt x="6705" y="20757"/>
                  </a:cubicBezTo>
                  <a:cubicBezTo>
                    <a:pt x="8843" y="20008"/>
                    <a:pt x="12051" y="18432"/>
                    <a:pt x="14404" y="16382"/>
                  </a:cubicBezTo>
                  <a:cubicBezTo>
                    <a:pt x="16756" y="14332"/>
                    <a:pt x="18253" y="11810"/>
                    <a:pt x="19322" y="9208"/>
                  </a:cubicBezTo>
                  <a:cubicBezTo>
                    <a:pt x="20392" y="6607"/>
                    <a:pt x="21033" y="3926"/>
                    <a:pt x="21247" y="2389"/>
                  </a:cubicBezTo>
                  <a:cubicBezTo>
                    <a:pt x="21461" y="852"/>
                    <a:pt x="21247" y="458"/>
                    <a:pt x="20606" y="221"/>
                  </a:cubicBezTo>
                  <a:cubicBezTo>
                    <a:pt x="19964" y="-15"/>
                    <a:pt x="18895" y="-94"/>
                    <a:pt x="17825" y="142"/>
                  </a:cubicBezTo>
                  <a:cubicBezTo>
                    <a:pt x="16756" y="379"/>
                    <a:pt x="15687" y="931"/>
                    <a:pt x="14724" y="2547"/>
                  </a:cubicBezTo>
                  <a:cubicBezTo>
                    <a:pt x="13762" y="4163"/>
                    <a:pt x="12907" y="6843"/>
                    <a:pt x="13334" y="9484"/>
                  </a:cubicBezTo>
                  <a:cubicBezTo>
                    <a:pt x="13762" y="12125"/>
                    <a:pt x="15473" y="14726"/>
                    <a:pt x="17184" y="17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185922" y="471617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572366" y="1054685"/>
              <a:ext cx="219358" cy="53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5" fill="norm" stroke="1" extrusionOk="0">
                  <a:moveTo>
                    <a:pt x="7816" y="8209"/>
                  </a:moveTo>
                  <a:cubicBezTo>
                    <a:pt x="5532" y="11525"/>
                    <a:pt x="3247" y="14842"/>
                    <a:pt x="2001" y="16755"/>
                  </a:cubicBezTo>
                  <a:cubicBezTo>
                    <a:pt x="755" y="18669"/>
                    <a:pt x="547" y="19179"/>
                    <a:pt x="339" y="19817"/>
                  </a:cubicBezTo>
                  <a:cubicBezTo>
                    <a:pt x="132" y="20454"/>
                    <a:pt x="-76" y="21220"/>
                    <a:pt x="28" y="21390"/>
                  </a:cubicBezTo>
                  <a:cubicBezTo>
                    <a:pt x="132" y="21560"/>
                    <a:pt x="547" y="21135"/>
                    <a:pt x="1482" y="19434"/>
                  </a:cubicBezTo>
                  <a:cubicBezTo>
                    <a:pt x="2416" y="17733"/>
                    <a:pt x="3870" y="14757"/>
                    <a:pt x="5220" y="11653"/>
                  </a:cubicBezTo>
                  <a:cubicBezTo>
                    <a:pt x="6570" y="8549"/>
                    <a:pt x="7816" y="5317"/>
                    <a:pt x="8543" y="3489"/>
                  </a:cubicBezTo>
                  <a:cubicBezTo>
                    <a:pt x="9270" y="1661"/>
                    <a:pt x="9478" y="1236"/>
                    <a:pt x="9893" y="810"/>
                  </a:cubicBezTo>
                  <a:cubicBezTo>
                    <a:pt x="10309" y="385"/>
                    <a:pt x="10932" y="-40"/>
                    <a:pt x="11451" y="3"/>
                  </a:cubicBezTo>
                  <a:cubicBezTo>
                    <a:pt x="11970" y="45"/>
                    <a:pt x="12386" y="555"/>
                    <a:pt x="13009" y="2384"/>
                  </a:cubicBezTo>
                  <a:cubicBezTo>
                    <a:pt x="13632" y="4212"/>
                    <a:pt x="14462" y="7358"/>
                    <a:pt x="15293" y="10037"/>
                  </a:cubicBezTo>
                  <a:cubicBezTo>
                    <a:pt x="16124" y="12716"/>
                    <a:pt x="16955" y="14927"/>
                    <a:pt x="17993" y="16373"/>
                  </a:cubicBezTo>
                  <a:cubicBezTo>
                    <a:pt x="19032" y="17818"/>
                    <a:pt x="20278" y="18499"/>
                    <a:pt x="21524" y="19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658373" y="1309817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600"/>
                    <a:pt x="1108" y="15600"/>
                    <a:pt x="4708" y="12000"/>
                  </a:cubicBezTo>
                  <a:cubicBezTo>
                    <a:pt x="8308" y="8400"/>
                    <a:pt x="14954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001273" y="133521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033023" y="144316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368647" y="1151543"/>
              <a:ext cx="388277" cy="34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8" fill="norm" stroke="1" extrusionOk="0">
                  <a:moveTo>
                    <a:pt x="12311" y="3094"/>
                  </a:moveTo>
                  <a:cubicBezTo>
                    <a:pt x="12311" y="2183"/>
                    <a:pt x="12311" y="1272"/>
                    <a:pt x="12019" y="687"/>
                  </a:cubicBezTo>
                  <a:cubicBezTo>
                    <a:pt x="11727" y="101"/>
                    <a:pt x="11143" y="-159"/>
                    <a:pt x="9917" y="101"/>
                  </a:cubicBezTo>
                  <a:cubicBezTo>
                    <a:pt x="8692" y="361"/>
                    <a:pt x="6823" y="1142"/>
                    <a:pt x="5072" y="3289"/>
                  </a:cubicBezTo>
                  <a:cubicBezTo>
                    <a:pt x="3321" y="5436"/>
                    <a:pt x="1686" y="8949"/>
                    <a:pt x="810" y="11877"/>
                  </a:cubicBezTo>
                  <a:cubicBezTo>
                    <a:pt x="-65" y="14805"/>
                    <a:pt x="-182" y="17147"/>
                    <a:pt x="227" y="18708"/>
                  </a:cubicBezTo>
                  <a:cubicBezTo>
                    <a:pt x="635" y="20270"/>
                    <a:pt x="1569" y="21051"/>
                    <a:pt x="3846" y="21246"/>
                  </a:cubicBezTo>
                  <a:cubicBezTo>
                    <a:pt x="6123" y="21441"/>
                    <a:pt x="9742" y="21051"/>
                    <a:pt x="12895" y="20790"/>
                  </a:cubicBezTo>
                  <a:cubicBezTo>
                    <a:pt x="16047" y="20530"/>
                    <a:pt x="18733" y="20400"/>
                    <a:pt x="21418" y="20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071764" y="2074805"/>
              <a:ext cx="194093" cy="58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3" fill="norm" stroke="1" extrusionOk="0">
                  <a:moveTo>
                    <a:pt x="9086" y="11462"/>
                  </a:moveTo>
                  <a:cubicBezTo>
                    <a:pt x="7207" y="13237"/>
                    <a:pt x="5329" y="15011"/>
                    <a:pt x="4155" y="16361"/>
                  </a:cubicBezTo>
                  <a:cubicBezTo>
                    <a:pt x="2981" y="17711"/>
                    <a:pt x="2512" y="18637"/>
                    <a:pt x="1925" y="19485"/>
                  </a:cubicBezTo>
                  <a:cubicBezTo>
                    <a:pt x="1338" y="20334"/>
                    <a:pt x="633" y="21105"/>
                    <a:pt x="281" y="21298"/>
                  </a:cubicBezTo>
                  <a:cubicBezTo>
                    <a:pt x="-71" y="21491"/>
                    <a:pt x="-71" y="21105"/>
                    <a:pt x="164" y="19370"/>
                  </a:cubicBezTo>
                  <a:cubicBezTo>
                    <a:pt x="399" y="17634"/>
                    <a:pt x="868" y="14548"/>
                    <a:pt x="1455" y="11771"/>
                  </a:cubicBezTo>
                  <a:cubicBezTo>
                    <a:pt x="2042" y="8994"/>
                    <a:pt x="2746" y="6525"/>
                    <a:pt x="3803" y="4674"/>
                  </a:cubicBezTo>
                  <a:cubicBezTo>
                    <a:pt x="4859" y="2822"/>
                    <a:pt x="6268" y="1588"/>
                    <a:pt x="7442" y="855"/>
                  </a:cubicBezTo>
                  <a:cubicBezTo>
                    <a:pt x="8616" y="122"/>
                    <a:pt x="9555" y="-109"/>
                    <a:pt x="10377" y="45"/>
                  </a:cubicBezTo>
                  <a:cubicBezTo>
                    <a:pt x="11199" y="200"/>
                    <a:pt x="11903" y="740"/>
                    <a:pt x="12959" y="2437"/>
                  </a:cubicBezTo>
                  <a:cubicBezTo>
                    <a:pt x="14016" y="4134"/>
                    <a:pt x="15425" y="6988"/>
                    <a:pt x="16364" y="9457"/>
                  </a:cubicBezTo>
                  <a:cubicBezTo>
                    <a:pt x="17303" y="11925"/>
                    <a:pt x="17772" y="14008"/>
                    <a:pt x="18242" y="15474"/>
                  </a:cubicBezTo>
                  <a:cubicBezTo>
                    <a:pt x="18712" y="16940"/>
                    <a:pt x="19181" y="17788"/>
                    <a:pt x="19651" y="18405"/>
                  </a:cubicBezTo>
                  <a:cubicBezTo>
                    <a:pt x="20120" y="19022"/>
                    <a:pt x="20590" y="19408"/>
                    <a:pt x="20942" y="19408"/>
                  </a:cubicBezTo>
                  <a:cubicBezTo>
                    <a:pt x="21294" y="19408"/>
                    <a:pt x="21529" y="19022"/>
                    <a:pt x="21529" y="18637"/>
                  </a:cubicBezTo>
                  <a:cubicBezTo>
                    <a:pt x="21529" y="18251"/>
                    <a:pt x="21294" y="17865"/>
                    <a:pt x="21059" y="17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068700" y="2446467"/>
              <a:ext cx="2564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328" y="21600"/>
                  </a:moveTo>
                  <a:cubicBezTo>
                    <a:pt x="1265" y="21600"/>
                    <a:pt x="203" y="21600"/>
                    <a:pt x="26" y="20400"/>
                  </a:cubicBezTo>
                  <a:cubicBezTo>
                    <a:pt x="-151" y="19200"/>
                    <a:pt x="557" y="16800"/>
                    <a:pt x="3213" y="14100"/>
                  </a:cubicBezTo>
                  <a:cubicBezTo>
                    <a:pt x="5869" y="11400"/>
                    <a:pt x="10472" y="8400"/>
                    <a:pt x="13836" y="6000"/>
                  </a:cubicBezTo>
                  <a:cubicBezTo>
                    <a:pt x="17200" y="3600"/>
                    <a:pt x="19324" y="1800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004573" y="2117523"/>
              <a:ext cx="25401" cy="48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0800" y="3297"/>
                  </a:moveTo>
                  <a:cubicBezTo>
                    <a:pt x="10800" y="2831"/>
                    <a:pt x="10800" y="2366"/>
                    <a:pt x="12600" y="1714"/>
                  </a:cubicBezTo>
                  <a:cubicBezTo>
                    <a:pt x="14400" y="1062"/>
                    <a:pt x="18000" y="224"/>
                    <a:pt x="19800" y="38"/>
                  </a:cubicBezTo>
                  <a:cubicBezTo>
                    <a:pt x="21600" y="-148"/>
                    <a:pt x="21600" y="318"/>
                    <a:pt x="21600" y="2226"/>
                  </a:cubicBezTo>
                  <a:cubicBezTo>
                    <a:pt x="21600" y="4135"/>
                    <a:pt x="21600" y="7486"/>
                    <a:pt x="18900" y="10605"/>
                  </a:cubicBezTo>
                  <a:cubicBezTo>
                    <a:pt x="16200" y="13724"/>
                    <a:pt x="10800" y="16611"/>
                    <a:pt x="7200" y="18380"/>
                  </a:cubicBezTo>
                  <a:cubicBezTo>
                    <a:pt x="3600" y="20149"/>
                    <a:pt x="1800" y="20800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871223" y="2598867"/>
              <a:ext cx="450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7" y="21600"/>
                    <a:pt x="5273" y="21600"/>
                    <a:pt x="8315" y="18000"/>
                  </a:cubicBezTo>
                  <a:cubicBezTo>
                    <a:pt x="11358" y="14400"/>
                    <a:pt x="14806" y="7200"/>
                    <a:pt x="17087" y="3600"/>
                  </a:cubicBezTo>
                  <a:cubicBezTo>
                    <a:pt x="19369" y="0"/>
                    <a:pt x="2048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543528" y="2144019"/>
              <a:ext cx="413546" cy="37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62" fill="norm" stroke="1" extrusionOk="0">
                  <a:moveTo>
                    <a:pt x="12150" y="4234"/>
                  </a:moveTo>
                  <a:cubicBezTo>
                    <a:pt x="12150" y="3384"/>
                    <a:pt x="12150" y="2535"/>
                    <a:pt x="12150" y="1807"/>
                  </a:cubicBezTo>
                  <a:cubicBezTo>
                    <a:pt x="12150" y="1078"/>
                    <a:pt x="12150" y="472"/>
                    <a:pt x="11823" y="168"/>
                  </a:cubicBezTo>
                  <a:cubicBezTo>
                    <a:pt x="11496" y="-135"/>
                    <a:pt x="10841" y="-135"/>
                    <a:pt x="9423" y="1078"/>
                  </a:cubicBezTo>
                  <a:cubicBezTo>
                    <a:pt x="8005" y="2292"/>
                    <a:pt x="5823" y="4719"/>
                    <a:pt x="4023" y="7389"/>
                  </a:cubicBezTo>
                  <a:cubicBezTo>
                    <a:pt x="2223" y="10058"/>
                    <a:pt x="805" y="12971"/>
                    <a:pt x="259" y="15276"/>
                  </a:cubicBezTo>
                  <a:cubicBezTo>
                    <a:pt x="-286" y="17582"/>
                    <a:pt x="41" y="19281"/>
                    <a:pt x="1132" y="20252"/>
                  </a:cubicBezTo>
                  <a:cubicBezTo>
                    <a:pt x="2223" y="21222"/>
                    <a:pt x="4078" y="21465"/>
                    <a:pt x="6859" y="21101"/>
                  </a:cubicBezTo>
                  <a:cubicBezTo>
                    <a:pt x="9641" y="20737"/>
                    <a:pt x="13350" y="19766"/>
                    <a:pt x="15914" y="19038"/>
                  </a:cubicBezTo>
                  <a:cubicBezTo>
                    <a:pt x="18478" y="18310"/>
                    <a:pt x="19896" y="17825"/>
                    <a:pt x="21314" y="17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833123" y="2103567"/>
              <a:ext cx="6096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25" y="0"/>
                    <a:pt x="20850" y="0"/>
                    <a:pt x="20325" y="406"/>
                  </a:cubicBezTo>
                  <a:cubicBezTo>
                    <a:pt x="19800" y="811"/>
                    <a:pt x="19125" y="1623"/>
                    <a:pt x="18300" y="2763"/>
                  </a:cubicBezTo>
                  <a:cubicBezTo>
                    <a:pt x="17475" y="3904"/>
                    <a:pt x="16500" y="5375"/>
                    <a:pt x="15225" y="7048"/>
                  </a:cubicBezTo>
                  <a:cubicBezTo>
                    <a:pt x="13950" y="8721"/>
                    <a:pt x="12375" y="10597"/>
                    <a:pt x="10725" y="12346"/>
                  </a:cubicBezTo>
                  <a:cubicBezTo>
                    <a:pt x="9075" y="14096"/>
                    <a:pt x="7350" y="15718"/>
                    <a:pt x="5738" y="17189"/>
                  </a:cubicBezTo>
                  <a:cubicBezTo>
                    <a:pt x="4125" y="18659"/>
                    <a:pt x="2625" y="19977"/>
                    <a:pt x="1688" y="20687"/>
                  </a:cubicBezTo>
                  <a:cubicBezTo>
                    <a:pt x="750" y="21397"/>
                    <a:pt x="375" y="214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658623" y="1259017"/>
              <a:ext cx="463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945" y="8640"/>
                    <a:pt x="7890" y="17280"/>
                    <a:pt x="11490" y="19440"/>
                  </a:cubicBezTo>
                  <a:cubicBezTo>
                    <a:pt x="15090" y="21600"/>
                    <a:pt x="18345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678671" y="1392367"/>
              <a:ext cx="4498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473" y="21600"/>
                  </a:moveTo>
                  <a:cubicBezTo>
                    <a:pt x="763" y="21600"/>
                    <a:pt x="53" y="21600"/>
                    <a:pt x="3" y="21273"/>
                  </a:cubicBezTo>
                  <a:cubicBezTo>
                    <a:pt x="-48" y="20945"/>
                    <a:pt x="560" y="20291"/>
                    <a:pt x="2538" y="19309"/>
                  </a:cubicBezTo>
                  <a:cubicBezTo>
                    <a:pt x="4515" y="18327"/>
                    <a:pt x="7862" y="17018"/>
                    <a:pt x="11259" y="13745"/>
                  </a:cubicBezTo>
                  <a:cubicBezTo>
                    <a:pt x="14656" y="10473"/>
                    <a:pt x="18104" y="5236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006741" y="1130806"/>
              <a:ext cx="153025" cy="42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54" fill="norm" stroke="1" extrusionOk="0">
                  <a:moveTo>
                    <a:pt x="7161" y="1665"/>
                  </a:moveTo>
                  <a:cubicBezTo>
                    <a:pt x="5702" y="1344"/>
                    <a:pt x="4242" y="1023"/>
                    <a:pt x="2783" y="703"/>
                  </a:cubicBezTo>
                  <a:cubicBezTo>
                    <a:pt x="1323" y="382"/>
                    <a:pt x="-136" y="61"/>
                    <a:pt x="10" y="7"/>
                  </a:cubicBezTo>
                  <a:cubicBezTo>
                    <a:pt x="156" y="-46"/>
                    <a:pt x="1907" y="168"/>
                    <a:pt x="5264" y="970"/>
                  </a:cubicBezTo>
                  <a:cubicBezTo>
                    <a:pt x="8621" y="1772"/>
                    <a:pt x="13583" y="3162"/>
                    <a:pt x="16794" y="4499"/>
                  </a:cubicBezTo>
                  <a:cubicBezTo>
                    <a:pt x="20005" y="5835"/>
                    <a:pt x="21464" y="7118"/>
                    <a:pt x="21026" y="8615"/>
                  </a:cubicBezTo>
                  <a:cubicBezTo>
                    <a:pt x="20588" y="10112"/>
                    <a:pt x="18253" y="11823"/>
                    <a:pt x="15188" y="13588"/>
                  </a:cubicBezTo>
                  <a:cubicBezTo>
                    <a:pt x="12123" y="15352"/>
                    <a:pt x="8329" y="17170"/>
                    <a:pt x="6140" y="18346"/>
                  </a:cubicBezTo>
                  <a:cubicBezTo>
                    <a:pt x="3950" y="19522"/>
                    <a:pt x="3367" y="20057"/>
                    <a:pt x="3805" y="20485"/>
                  </a:cubicBezTo>
                  <a:cubicBezTo>
                    <a:pt x="4242" y="20912"/>
                    <a:pt x="5702" y="21233"/>
                    <a:pt x="7161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693673" y="1322517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67"/>
                    <a:pt x="3600" y="11733"/>
                    <a:pt x="7200" y="15333"/>
                  </a:cubicBezTo>
                  <a:cubicBezTo>
                    <a:pt x="10800" y="18933"/>
                    <a:pt x="162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715053" y="1250550"/>
              <a:ext cx="2942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816439" y="1085147"/>
              <a:ext cx="175685" cy="44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6135" y="11732"/>
                  </a:moveTo>
                  <a:cubicBezTo>
                    <a:pt x="15354" y="11324"/>
                    <a:pt x="14573" y="10917"/>
                    <a:pt x="13533" y="10815"/>
                  </a:cubicBezTo>
                  <a:cubicBezTo>
                    <a:pt x="12492" y="10713"/>
                    <a:pt x="11190" y="10917"/>
                    <a:pt x="8978" y="12088"/>
                  </a:cubicBezTo>
                  <a:cubicBezTo>
                    <a:pt x="6766" y="13260"/>
                    <a:pt x="3643" y="15400"/>
                    <a:pt x="1952" y="16826"/>
                  </a:cubicBezTo>
                  <a:cubicBezTo>
                    <a:pt x="260" y="18253"/>
                    <a:pt x="0" y="18966"/>
                    <a:pt x="0" y="19628"/>
                  </a:cubicBezTo>
                  <a:cubicBezTo>
                    <a:pt x="0" y="20290"/>
                    <a:pt x="260" y="20902"/>
                    <a:pt x="1041" y="21207"/>
                  </a:cubicBezTo>
                  <a:cubicBezTo>
                    <a:pt x="1822" y="21513"/>
                    <a:pt x="3123" y="21513"/>
                    <a:pt x="4684" y="20800"/>
                  </a:cubicBezTo>
                  <a:cubicBezTo>
                    <a:pt x="6246" y="20087"/>
                    <a:pt x="8067" y="18660"/>
                    <a:pt x="9759" y="16164"/>
                  </a:cubicBezTo>
                  <a:cubicBezTo>
                    <a:pt x="11451" y="13668"/>
                    <a:pt x="13012" y="10102"/>
                    <a:pt x="13923" y="7453"/>
                  </a:cubicBezTo>
                  <a:cubicBezTo>
                    <a:pt x="14834" y="4804"/>
                    <a:pt x="15094" y="3071"/>
                    <a:pt x="15094" y="1900"/>
                  </a:cubicBezTo>
                  <a:cubicBezTo>
                    <a:pt x="15094" y="728"/>
                    <a:pt x="14834" y="117"/>
                    <a:pt x="14183" y="15"/>
                  </a:cubicBezTo>
                  <a:cubicBezTo>
                    <a:pt x="13533" y="-87"/>
                    <a:pt x="12492" y="321"/>
                    <a:pt x="11841" y="2002"/>
                  </a:cubicBezTo>
                  <a:cubicBezTo>
                    <a:pt x="11190" y="3683"/>
                    <a:pt x="10930" y="6638"/>
                    <a:pt x="11190" y="9185"/>
                  </a:cubicBezTo>
                  <a:cubicBezTo>
                    <a:pt x="11451" y="11732"/>
                    <a:pt x="12231" y="13871"/>
                    <a:pt x="14053" y="15502"/>
                  </a:cubicBezTo>
                  <a:cubicBezTo>
                    <a:pt x="15875" y="17132"/>
                    <a:pt x="18737" y="18253"/>
                    <a:pt x="2160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024820" y="1290876"/>
              <a:ext cx="107004" cy="20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01" fill="norm" stroke="1" extrusionOk="0">
                  <a:moveTo>
                    <a:pt x="2307" y="8584"/>
                  </a:moveTo>
                  <a:cubicBezTo>
                    <a:pt x="3553" y="9466"/>
                    <a:pt x="4799" y="10348"/>
                    <a:pt x="6253" y="10458"/>
                  </a:cubicBezTo>
                  <a:cubicBezTo>
                    <a:pt x="7707" y="10568"/>
                    <a:pt x="9368" y="9907"/>
                    <a:pt x="11030" y="8474"/>
                  </a:cubicBezTo>
                  <a:cubicBezTo>
                    <a:pt x="12691" y="7041"/>
                    <a:pt x="14353" y="4837"/>
                    <a:pt x="14976" y="3184"/>
                  </a:cubicBezTo>
                  <a:cubicBezTo>
                    <a:pt x="15599" y="1531"/>
                    <a:pt x="15184" y="429"/>
                    <a:pt x="13730" y="99"/>
                  </a:cubicBezTo>
                  <a:cubicBezTo>
                    <a:pt x="12276" y="-232"/>
                    <a:pt x="9784" y="209"/>
                    <a:pt x="7084" y="2303"/>
                  </a:cubicBezTo>
                  <a:cubicBezTo>
                    <a:pt x="4384" y="4397"/>
                    <a:pt x="1476" y="8144"/>
                    <a:pt x="437" y="11450"/>
                  </a:cubicBezTo>
                  <a:cubicBezTo>
                    <a:pt x="-601" y="14756"/>
                    <a:pt x="230" y="17621"/>
                    <a:pt x="2722" y="19274"/>
                  </a:cubicBezTo>
                  <a:cubicBezTo>
                    <a:pt x="5214" y="20927"/>
                    <a:pt x="9368" y="21368"/>
                    <a:pt x="12691" y="21148"/>
                  </a:cubicBezTo>
                  <a:cubicBezTo>
                    <a:pt x="16014" y="20927"/>
                    <a:pt x="18507" y="20046"/>
                    <a:pt x="20999" y="19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151666" y="1284921"/>
              <a:ext cx="126207" cy="17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77" fill="norm" stroke="1" extrusionOk="0">
                  <a:moveTo>
                    <a:pt x="3105" y="11996"/>
                  </a:moveTo>
                  <a:cubicBezTo>
                    <a:pt x="3105" y="10489"/>
                    <a:pt x="3105" y="8982"/>
                    <a:pt x="2565" y="8731"/>
                  </a:cubicBezTo>
                  <a:cubicBezTo>
                    <a:pt x="2025" y="8480"/>
                    <a:pt x="945" y="9484"/>
                    <a:pt x="405" y="10991"/>
                  </a:cubicBezTo>
                  <a:cubicBezTo>
                    <a:pt x="-135" y="12498"/>
                    <a:pt x="-135" y="14508"/>
                    <a:pt x="405" y="16517"/>
                  </a:cubicBezTo>
                  <a:cubicBezTo>
                    <a:pt x="945" y="18526"/>
                    <a:pt x="2025" y="20536"/>
                    <a:pt x="2745" y="20912"/>
                  </a:cubicBezTo>
                  <a:cubicBezTo>
                    <a:pt x="3465" y="21289"/>
                    <a:pt x="3825" y="20033"/>
                    <a:pt x="4185" y="17019"/>
                  </a:cubicBezTo>
                  <a:cubicBezTo>
                    <a:pt x="4545" y="14005"/>
                    <a:pt x="4905" y="9233"/>
                    <a:pt x="5445" y="5842"/>
                  </a:cubicBezTo>
                  <a:cubicBezTo>
                    <a:pt x="5985" y="2452"/>
                    <a:pt x="6705" y="442"/>
                    <a:pt x="7785" y="66"/>
                  </a:cubicBezTo>
                  <a:cubicBezTo>
                    <a:pt x="8865" y="-311"/>
                    <a:pt x="10305" y="945"/>
                    <a:pt x="12105" y="3456"/>
                  </a:cubicBezTo>
                  <a:cubicBezTo>
                    <a:pt x="13905" y="5968"/>
                    <a:pt x="16065" y="9736"/>
                    <a:pt x="17505" y="12498"/>
                  </a:cubicBezTo>
                  <a:cubicBezTo>
                    <a:pt x="18945" y="15261"/>
                    <a:pt x="19665" y="17019"/>
                    <a:pt x="20205" y="16894"/>
                  </a:cubicBezTo>
                  <a:cubicBezTo>
                    <a:pt x="20745" y="16768"/>
                    <a:pt x="21105" y="14759"/>
                    <a:pt x="21465" y="12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379472" y="1078898"/>
              <a:ext cx="63501" cy="37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563"/>
                  </a:moveTo>
                  <a:cubicBezTo>
                    <a:pt x="2160" y="727"/>
                    <a:pt x="4320" y="-108"/>
                    <a:pt x="5400" y="11"/>
                  </a:cubicBezTo>
                  <a:cubicBezTo>
                    <a:pt x="6480" y="131"/>
                    <a:pt x="6480" y="1205"/>
                    <a:pt x="5760" y="3651"/>
                  </a:cubicBezTo>
                  <a:cubicBezTo>
                    <a:pt x="5040" y="6098"/>
                    <a:pt x="3600" y="9916"/>
                    <a:pt x="3240" y="12959"/>
                  </a:cubicBezTo>
                  <a:cubicBezTo>
                    <a:pt x="2880" y="16002"/>
                    <a:pt x="3600" y="18270"/>
                    <a:pt x="5400" y="19642"/>
                  </a:cubicBezTo>
                  <a:cubicBezTo>
                    <a:pt x="7200" y="21015"/>
                    <a:pt x="10080" y="21492"/>
                    <a:pt x="12960" y="21313"/>
                  </a:cubicBezTo>
                  <a:cubicBezTo>
                    <a:pt x="15840" y="21134"/>
                    <a:pt x="18720" y="20299"/>
                    <a:pt x="21600" y="19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315972" y="1265367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429"/>
                    <a:pt x="9755" y="9257"/>
                    <a:pt x="13355" y="5657"/>
                  </a:cubicBezTo>
                  <a:cubicBezTo>
                    <a:pt x="16955" y="2057"/>
                    <a:pt x="1927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535635" y="1208217"/>
              <a:ext cx="43424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492" fill="norm" stroke="1" extrusionOk="0">
                  <a:moveTo>
                    <a:pt x="10036" y="9157"/>
                  </a:moveTo>
                  <a:cubicBezTo>
                    <a:pt x="6109" y="12443"/>
                    <a:pt x="2181" y="15730"/>
                    <a:pt x="709" y="17961"/>
                  </a:cubicBezTo>
                  <a:cubicBezTo>
                    <a:pt x="-764" y="20191"/>
                    <a:pt x="218" y="21365"/>
                    <a:pt x="2181" y="21483"/>
                  </a:cubicBezTo>
                  <a:cubicBezTo>
                    <a:pt x="4145" y="21600"/>
                    <a:pt x="7091" y="20661"/>
                    <a:pt x="10527" y="17374"/>
                  </a:cubicBezTo>
                  <a:cubicBezTo>
                    <a:pt x="13963" y="14087"/>
                    <a:pt x="17891" y="8452"/>
                    <a:pt x="19363" y="4930"/>
                  </a:cubicBezTo>
                  <a:cubicBezTo>
                    <a:pt x="20836" y="1409"/>
                    <a:pt x="19854" y="0"/>
                    <a:pt x="19363" y="0"/>
                  </a:cubicBezTo>
                  <a:cubicBezTo>
                    <a:pt x="18872" y="0"/>
                    <a:pt x="18872" y="1409"/>
                    <a:pt x="18872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630592" y="1006760"/>
              <a:ext cx="713014" cy="67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7" fill="norm" stroke="1" extrusionOk="0">
                  <a:moveTo>
                    <a:pt x="2771" y="8772"/>
                  </a:moveTo>
                  <a:cubicBezTo>
                    <a:pt x="2323" y="8638"/>
                    <a:pt x="1876" y="8505"/>
                    <a:pt x="1429" y="8739"/>
                  </a:cubicBezTo>
                  <a:cubicBezTo>
                    <a:pt x="981" y="8973"/>
                    <a:pt x="534" y="9575"/>
                    <a:pt x="279" y="10310"/>
                  </a:cubicBezTo>
                  <a:cubicBezTo>
                    <a:pt x="23" y="11046"/>
                    <a:pt x="-41" y="11915"/>
                    <a:pt x="23" y="12484"/>
                  </a:cubicBezTo>
                  <a:cubicBezTo>
                    <a:pt x="87" y="13052"/>
                    <a:pt x="279" y="13320"/>
                    <a:pt x="1333" y="13086"/>
                  </a:cubicBezTo>
                  <a:cubicBezTo>
                    <a:pt x="2387" y="12852"/>
                    <a:pt x="4305" y="12116"/>
                    <a:pt x="5487" y="11481"/>
                  </a:cubicBezTo>
                  <a:cubicBezTo>
                    <a:pt x="6669" y="10845"/>
                    <a:pt x="7116" y="10310"/>
                    <a:pt x="7404" y="9842"/>
                  </a:cubicBezTo>
                  <a:cubicBezTo>
                    <a:pt x="7692" y="9374"/>
                    <a:pt x="7819" y="8973"/>
                    <a:pt x="7692" y="8806"/>
                  </a:cubicBezTo>
                  <a:cubicBezTo>
                    <a:pt x="7564" y="8638"/>
                    <a:pt x="7180" y="8705"/>
                    <a:pt x="6701" y="8973"/>
                  </a:cubicBezTo>
                  <a:cubicBezTo>
                    <a:pt x="6222" y="9240"/>
                    <a:pt x="5647" y="9708"/>
                    <a:pt x="5359" y="10177"/>
                  </a:cubicBezTo>
                  <a:cubicBezTo>
                    <a:pt x="5071" y="10645"/>
                    <a:pt x="5071" y="11113"/>
                    <a:pt x="5167" y="11481"/>
                  </a:cubicBezTo>
                  <a:cubicBezTo>
                    <a:pt x="5263" y="11848"/>
                    <a:pt x="5455" y="12116"/>
                    <a:pt x="5710" y="12250"/>
                  </a:cubicBezTo>
                  <a:cubicBezTo>
                    <a:pt x="5966" y="12383"/>
                    <a:pt x="6286" y="12383"/>
                    <a:pt x="6541" y="12250"/>
                  </a:cubicBezTo>
                  <a:cubicBezTo>
                    <a:pt x="6797" y="12116"/>
                    <a:pt x="6989" y="11848"/>
                    <a:pt x="7084" y="11882"/>
                  </a:cubicBezTo>
                  <a:cubicBezTo>
                    <a:pt x="7180" y="11915"/>
                    <a:pt x="7180" y="12250"/>
                    <a:pt x="7340" y="12383"/>
                  </a:cubicBezTo>
                  <a:cubicBezTo>
                    <a:pt x="7500" y="12517"/>
                    <a:pt x="7819" y="12450"/>
                    <a:pt x="8426" y="11848"/>
                  </a:cubicBezTo>
                  <a:cubicBezTo>
                    <a:pt x="9034" y="11247"/>
                    <a:pt x="9928" y="10110"/>
                    <a:pt x="10823" y="8605"/>
                  </a:cubicBezTo>
                  <a:cubicBezTo>
                    <a:pt x="11718" y="7100"/>
                    <a:pt x="12612" y="5228"/>
                    <a:pt x="13155" y="3857"/>
                  </a:cubicBezTo>
                  <a:cubicBezTo>
                    <a:pt x="13699" y="2486"/>
                    <a:pt x="13890" y="1617"/>
                    <a:pt x="13986" y="1015"/>
                  </a:cubicBezTo>
                  <a:cubicBezTo>
                    <a:pt x="14082" y="413"/>
                    <a:pt x="14082" y="79"/>
                    <a:pt x="13954" y="12"/>
                  </a:cubicBezTo>
                  <a:cubicBezTo>
                    <a:pt x="13826" y="-55"/>
                    <a:pt x="13571" y="146"/>
                    <a:pt x="13123" y="1048"/>
                  </a:cubicBezTo>
                  <a:cubicBezTo>
                    <a:pt x="12676" y="1951"/>
                    <a:pt x="12037" y="3556"/>
                    <a:pt x="11622" y="5295"/>
                  </a:cubicBezTo>
                  <a:cubicBezTo>
                    <a:pt x="11206" y="7034"/>
                    <a:pt x="11015" y="8906"/>
                    <a:pt x="10951" y="10043"/>
                  </a:cubicBezTo>
                  <a:cubicBezTo>
                    <a:pt x="10887" y="11180"/>
                    <a:pt x="10951" y="11581"/>
                    <a:pt x="11142" y="11815"/>
                  </a:cubicBezTo>
                  <a:cubicBezTo>
                    <a:pt x="11334" y="12049"/>
                    <a:pt x="11654" y="12116"/>
                    <a:pt x="12325" y="11614"/>
                  </a:cubicBezTo>
                  <a:cubicBezTo>
                    <a:pt x="12996" y="11113"/>
                    <a:pt x="14018" y="10043"/>
                    <a:pt x="14945" y="8371"/>
                  </a:cubicBezTo>
                  <a:cubicBezTo>
                    <a:pt x="15871" y="6699"/>
                    <a:pt x="16702" y="4425"/>
                    <a:pt x="17150" y="3055"/>
                  </a:cubicBezTo>
                  <a:cubicBezTo>
                    <a:pt x="17597" y="1684"/>
                    <a:pt x="17661" y="1216"/>
                    <a:pt x="17533" y="1249"/>
                  </a:cubicBezTo>
                  <a:cubicBezTo>
                    <a:pt x="17405" y="1282"/>
                    <a:pt x="17086" y="1817"/>
                    <a:pt x="16734" y="3021"/>
                  </a:cubicBezTo>
                  <a:cubicBezTo>
                    <a:pt x="16383" y="4225"/>
                    <a:pt x="15999" y="6097"/>
                    <a:pt x="15808" y="7201"/>
                  </a:cubicBezTo>
                  <a:cubicBezTo>
                    <a:pt x="15616" y="8304"/>
                    <a:pt x="15616" y="8638"/>
                    <a:pt x="15616" y="8973"/>
                  </a:cubicBezTo>
                  <a:cubicBezTo>
                    <a:pt x="15616" y="9307"/>
                    <a:pt x="15616" y="9642"/>
                    <a:pt x="15776" y="9809"/>
                  </a:cubicBezTo>
                  <a:cubicBezTo>
                    <a:pt x="15935" y="9976"/>
                    <a:pt x="16255" y="9976"/>
                    <a:pt x="16702" y="9541"/>
                  </a:cubicBezTo>
                  <a:cubicBezTo>
                    <a:pt x="17150" y="9107"/>
                    <a:pt x="17725" y="8237"/>
                    <a:pt x="18044" y="7602"/>
                  </a:cubicBezTo>
                  <a:cubicBezTo>
                    <a:pt x="18364" y="6967"/>
                    <a:pt x="18428" y="6565"/>
                    <a:pt x="18396" y="6532"/>
                  </a:cubicBezTo>
                  <a:cubicBezTo>
                    <a:pt x="18364" y="6499"/>
                    <a:pt x="18236" y="6833"/>
                    <a:pt x="18140" y="7401"/>
                  </a:cubicBezTo>
                  <a:cubicBezTo>
                    <a:pt x="18044" y="7970"/>
                    <a:pt x="17980" y="8772"/>
                    <a:pt x="18012" y="9341"/>
                  </a:cubicBezTo>
                  <a:cubicBezTo>
                    <a:pt x="18044" y="9909"/>
                    <a:pt x="18172" y="10243"/>
                    <a:pt x="18555" y="10344"/>
                  </a:cubicBezTo>
                  <a:cubicBezTo>
                    <a:pt x="18939" y="10444"/>
                    <a:pt x="19578" y="10310"/>
                    <a:pt x="20025" y="10076"/>
                  </a:cubicBezTo>
                  <a:cubicBezTo>
                    <a:pt x="20473" y="9842"/>
                    <a:pt x="20728" y="9508"/>
                    <a:pt x="20952" y="9173"/>
                  </a:cubicBezTo>
                  <a:cubicBezTo>
                    <a:pt x="21176" y="8839"/>
                    <a:pt x="21367" y="8505"/>
                    <a:pt x="21431" y="8538"/>
                  </a:cubicBezTo>
                  <a:cubicBezTo>
                    <a:pt x="21495" y="8572"/>
                    <a:pt x="21431" y="8973"/>
                    <a:pt x="21367" y="10076"/>
                  </a:cubicBezTo>
                  <a:cubicBezTo>
                    <a:pt x="21303" y="11180"/>
                    <a:pt x="21239" y="12985"/>
                    <a:pt x="21271" y="14757"/>
                  </a:cubicBezTo>
                  <a:cubicBezTo>
                    <a:pt x="21303" y="16530"/>
                    <a:pt x="21431" y="18268"/>
                    <a:pt x="21495" y="19305"/>
                  </a:cubicBezTo>
                  <a:cubicBezTo>
                    <a:pt x="21559" y="20341"/>
                    <a:pt x="21559" y="20676"/>
                    <a:pt x="21176" y="20977"/>
                  </a:cubicBezTo>
                  <a:cubicBezTo>
                    <a:pt x="20792" y="21278"/>
                    <a:pt x="20025" y="21545"/>
                    <a:pt x="18971" y="20843"/>
                  </a:cubicBezTo>
                  <a:cubicBezTo>
                    <a:pt x="17916" y="20141"/>
                    <a:pt x="16574" y="18469"/>
                    <a:pt x="15232" y="16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979672" y="12844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835360" y="1032154"/>
              <a:ext cx="182413" cy="44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6" fill="norm" stroke="1" extrusionOk="0">
                  <a:moveTo>
                    <a:pt x="17672" y="12448"/>
                  </a:moveTo>
                  <a:cubicBezTo>
                    <a:pt x="16927" y="12041"/>
                    <a:pt x="16182" y="11633"/>
                    <a:pt x="14320" y="11684"/>
                  </a:cubicBezTo>
                  <a:cubicBezTo>
                    <a:pt x="12458" y="11735"/>
                    <a:pt x="9479" y="12244"/>
                    <a:pt x="6872" y="13467"/>
                  </a:cubicBezTo>
                  <a:cubicBezTo>
                    <a:pt x="4265" y="14690"/>
                    <a:pt x="2030" y="16625"/>
                    <a:pt x="913" y="18052"/>
                  </a:cubicBezTo>
                  <a:cubicBezTo>
                    <a:pt x="-204" y="19478"/>
                    <a:pt x="-204" y="20395"/>
                    <a:pt x="417" y="20905"/>
                  </a:cubicBezTo>
                  <a:cubicBezTo>
                    <a:pt x="1037" y="21414"/>
                    <a:pt x="2279" y="21516"/>
                    <a:pt x="4389" y="20905"/>
                  </a:cubicBezTo>
                  <a:cubicBezTo>
                    <a:pt x="6499" y="20293"/>
                    <a:pt x="9479" y="18969"/>
                    <a:pt x="11962" y="17084"/>
                  </a:cubicBezTo>
                  <a:cubicBezTo>
                    <a:pt x="14444" y="15199"/>
                    <a:pt x="16430" y="12754"/>
                    <a:pt x="17548" y="10003"/>
                  </a:cubicBezTo>
                  <a:cubicBezTo>
                    <a:pt x="18665" y="7252"/>
                    <a:pt x="18913" y="4195"/>
                    <a:pt x="18789" y="2412"/>
                  </a:cubicBezTo>
                  <a:cubicBezTo>
                    <a:pt x="18665" y="629"/>
                    <a:pt x="18168" y="120"/>
                    <a:pt x="17424" y="18"/>
                  </a:cubicBezTo>
                  <a:cubicBezTo>
                    <a:pt x="16679" y="-84"/>
                    <a:pt x="15686" y="222"/>
                    <a:pt x="14941" y="1393"/>
                  </a:cubicBezTo>
                  <a:cubicBezTo>
                    <a:pt x="14196" y="2565"/>
                    <a:pt x="13699" y="4603"/>
                    <a:pt x="13948" y="7099"/>
                  </a:cubicBezTo>
                  <a:cubicBezTo>
                    <a:pt x="14196" y="9595"/>
                    <a:pt x="15189" y="12550"/>
                    <a:pt x="16555" y="14435"/>
                  </a:cubicBezTo>
                  <a:cubicBezTo>
                    <a:pt x="17920" y="16320"/>
                    <a:pt x="19658" y="17135"/>
                    <a:pt x="21396" y="17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7093972" y="129711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7089324" y="1179588"/>
              <a:ext cx="23699" cy="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997" fill="norm" stroke="1" extrusionOk="0">
                  <a:moveTo>
                    <a:pt x="9353" y="17185"/>
                  </a:moveTo>
                  <a:cubicBezTo>
                    <a:pt x="3953" y="8291"/>
                    <a:pt x="-1447" y="-603"/>
                    <a:pt x="353" y="32"/>
                  </a:cubicBezTo>
                  <a:cubicBezTo>
                    <a:pt x="2153" y="668"/>
                    <a:pt x="11153" y="10832"/>
                    <a:pt x="20153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156414" y="1213354"/>
              <a:ext cx="82284" cy="19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42" fill="norm" stroke="1" extrusionOk="0">
                  <a:moveTo>
                    <a:pt x="14488" y="4957"/>
                  </a:moveTo>
                  <a:cubicBezTo>
                    <a:pt x="15015" y="3808"/>
                    <a:pt x="15542" y="2659"/>
                    <a:pt x="14488" y="1740"/>
                  </a:cubicBezTo>
                  <a:cubicBezTo>
                    <a:pt x="13434" y="821"/>
                    <a:pt x="10800" y="132"/>
                    <a:pt x="8166" y="17"/>
                  </a:cubicBezTo>
                  <a:cubicBezTo>
                    <a:pt x="5532" y="-98"/>
                    <a:pt x="2898" y="362"/>
                    <a:pt x="1317" y="1855"/>
                  </a:cubicBezTo>
                  <a:cubicBezTo>
                    <a:pt x="-263" y="3349"/>
                    <a:pt x="-790" y="5876"/>
                    <a:pt x="1844" y="8289"/>
                  </a:cubicBezTo>
                  <a:cubicBezTo>
                    <a:pt x="4478" y="10702"/>
                    <a:pt x="10273" y="13000"/>
                    <a:pt x="13961" y="14608"/>
                  </a:cubicBezTo>
                  <a:cubicBezTo>
                    <a:pt x="17649" y="16217"/>
                    <a:pt x="19230" y="17136"/>
                    <a:pt x="20020" y="18170"/>
                  </a:cubicBezTo>
                  <a:cubicBezTo>
                    <a:pt x="20810" y="19204"/>
                    <a:pt x="20810" y="20353"/>
                    <a:pt x="18176" y="20928"/>
                  </a:cubicBezTo>
                  <a:cubicBezTo>
                    <a:pt x="15542" y="21502"/>
                    <a:pt x="10273" y="21502"/>
                    <a:pt x="7112" y="19089"/>
                  </a:cubicBezTo>
                  <a:cubicBezTo>
                    <a:pt x="3951" y="16676"/>
                    <a:pt x="2898" y="11851"/>
                    <a:pt x="1844" y="7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315009" y="998667"/>
              <a:ext cx="121865" cy="40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12503" y="0"/>
                  </a:moveTo>
                  <a:cubicBezTo>
                    <a:pt x="8779" y="3229"/>
                    <a:pt x="5055" y="6458"/>
                    <a:pt x="2820" y="9742"/>
                  </a:cubicBezTo>
                  <a:cubicBezTo>
                    <a:pt x="586" y="13027"/>
                    <a:pt x="-159" y="16367"/>
                    <a:pt x="27" y="18482"/>
                  </a:cubicBezTo>
                  <a:cubicBezTo>
                    <a:pt x="213" y="20598"/>
                    <a:pt x="1331" y="21489"/>
                    <a:pt x="4496" y="21544"/>
                  </a:cubicBezTo>
                  <a:cubicBezTo>
                    <a:pt x="7662" y="21600"/>
                    <a:pt x="12875" y="20821"/>
                    <a:pt x="16041" y="20041"/>
                  </a:cubicBezTo>
                  <a:cubicBezTo>
                    <a:pt x="19207" y="19262"/>
                    <a:pt x="20324" y="18482"/>
                    <a:pt x="21441" y="17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285634" y="1214567"/>
              <a:ext cx="252840" cy="16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97" fill="norm" stroke="1" extrusionOk="0">
                  <a:moveTo>
                    <a:pt x="1509" y="2461"/>
                  </a:moveTo>
                  <a:cubicBezTo>
                    <a:pt x="617" y="2461"/>
                    <a:pt x="-276" y="2461"/>
                    <a:pt x="81" y="2051"/>
                  </a:cubicBezTo>
                  <a:cubicBezTo>
                    <a:pt x="438" y="1641"/>
                    <a:pt x="2045" y="820"/>
                    <a:pt x="3830" y="547"/>
                  </a:cubicBezTo>
                  <a:cubicBezTo>
                    <a:pt x="5615" y="273"/>
                    <a:pt x="7579" y="547"/>
                    <a:pt x="9721" y="2871"/>
                  </a:cubicBezTo>
                  <a:cubicBezTo>
                    <a:pt x="11863" y="5195"/>
                    <a:pt x="14184" y="9570"/>
                    <a:pt x="15255" y="12851"/>
                  </a:cubicBezTo>
                  <a:cubicBezTo>
                    <a:pt x="16326" y="16132"/>
                    <a:pt x="16147" y="18319"/>
                    <a:pt x="15433" y="19686"/>
                  </a:cubicBezTo>
                  <a:cubicBezTo>
                    <a:pt x="14719" y="21053"/>
                    <a:pt x="13469" y="21600"/>
                    <a:pt x="12577" y="20096"/>
                  </a:cubicBezTo>
                  <a:cubicBezTo>
                    <a:pt x="11684" y="18592"/>
                    <a:pt x="11149" y="15038"/>
                    <a:pt x="11774" y="11347"/>
                  </a:cubicBezTo>
                  <a:cubicBezTo>
                    <a:pt x="12398" y="7656"/>
                    <a:pt x="14184" y="3828"/>
                    <a:pt x="15969" y="1914"/>
                  </a:cubicBezTo>
                  <a:cubicBezTo>
                    <a:pt x="17754" y="0"/>
                    <a:pt x="19539" y="0"/>
                    <a:pt x="21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567545" y="1233617"/>
              <a:ext cx="217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00"/>
                    <a:pt x="4448" y="11400"/>
                    <a:pt x="1502" y="15000"/>
                  </a:cubicBezTo>
                  <a:cubicBezTo>
                    <a:pt x="-1443" y="18600"/>
                    <a:pt x="521" y="201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614672" y="110661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697728" y="998667"/>
              <a:ext cx="125049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074" y="0"/>
                  </a:moveTo>
                  <a:cubicBezTo>
                    <a:pt x="2794" y="4320"/>
                    <a:pt x="3514" y="8640"/>
                    <a:pt x="3514" y="11726"/>
                  </a:cubicBezTo>
                  <a:cubicBezTo>
                    <a:pt x="3514" y="14811"/>
                    <a:pt x="2794" y="16663"/>
                    <a:pt x="2254" y="17897"/>
                  </a:cubicBezTo>
                  <a:cubicBezTo>
                    <a:pt x="1714" y="19131"/>
                    <a:pt x="1354" y="19749"/>
                    <a:pt x="994" y="20366"/>
                  </a:cubicBezTo>
                  <a:cubicBezTo>
                    <a:pt x="634" y="20983"/>
                    <a:pt x="274" y="21600"/>
                    <a:pt x="94" y="21600"/>
                  </a:cubicBezTo>
                  <a:cubicBezTo>
                    <a:pt x="-86" y="21600"/>
                    <a:pt x="-86" y="20983"/>
                    <a:pt x="814" y="19502"/>
                  </a:cubicBezTo>
                  <a:cubicBezTo>
                    <a:pt x="1714" y="18021"/>
                    <a:pt x="3514" y="15675"/>
                    <a:pt x="5134" y="14318"/>
                  </a:cubicBezTo>
                  <a:cubicBezTo>
                    <a:pt x="6754" y="12960"/>
                    <a:pt x="8194" y="12590"/>
                    <a:pt x="9814" y="12590"/>
                  </a:cubicBezTo>
                  <a:cubicBezTo>
                    <a:pt x="11434" y="12590"/>
                    <a:pt x="13234" y="12960"/>
                    <a:pt x="15214" y="14009"/>
                  </a:cubicBezTo>
                  <a:cubicBezTo>
                    <a:pt x="17194" y="15058"/>
                    <a:pt x="19354" y="16786"/>
                    <a:pt x="20434" y="17959"/>
                  </a:cubicBezTo>
                  <a:cubicBezTo>
                    <a:pt x="21514" y="19131"/>
                    <a:pt x="21514" y="19749"/>
                    <a:pt x="20614" y="20181"/>
                  </a:cubicBezTo>
                  <a:cubicBezTo>
                    <a:pt x="19714" y="20613"/>
                    <a:pt x="17914" y="20859"/>
                    <a:pt x="15214" y="20921"/>
                  </a:cubicBezTo>
                  <a:cubicBezTo>
                    <a:pt x="12514" y="20983"/>
                    <a:pt x="8914" y="20859"/>
                    <a:pt x="6034" y="20366"/>
                  </a:cubicBezTo>
                  <a:cubicBezTo>
                    <a:pt x="3154" y="19872"/>
                    <a:pt x="994" y="19008"/>
                    <a:pt x="634" y="18391"/>
                  </a:cubicBezTo>
                  <a:cubicBezTo>
                    <a:pt x="274" y="17774"/>
                    <a:pt x="1714" y="17403"/>
                    <a:pt x="3154" y="17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864439" y="952536"/>
              <a:ext cx="372535" cy="3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086" y="15575"/>
                  </a:moveTo>
                  <a:cubicBezTo>
                    <a:pt x="1473" y="15815"/>
                    <a:pt x="859" y="16055"/>
                    <a:pt x="491" y="16715"/>
                  </a:cubicBezTo>
                  <a:cubicBezTo>
                    <a:pt x="123" y="17375"/>
                    <a:pt x="0" y="18455"/>
                    <a:pt x="0" y="19355"/>
                  </a:cubicBezTo>
                  <a:cubicBezTo>
                    <a:pt x="0" y="20255"/>
                    <a:pt x="123" y="20975"/>
                    <a:pt x="736" y="21215"/>
                  </a:cubicBezTo>
                  <a:cubicBezTo>
                    <a:pt x="1350" y="21455"/>
                    <a:pt x="2455" y="21215"/>
                    <a:pt x="3498" y="20555"/>
                  </a:cubicBezTo>
                  <a:cubicBezTo>
                    <a:pt x="4541" y="19895"/>
                    <a:pt x="5523" y="18815"/>
                    <a:pt x="6198" y="18035"/>
                  </a:cubicBezTo>
                  <a:cubicBezTo>
                    <a:pt x="6873" y="17255"/>
                    <a:pt x="7241" y="16775"/>
                    <a:pt x="7609" y="16895"/>
                  </a:cubicBezTo>
                  <a:cubicBezTo>
                    <a:pt x="7977" y="17015"/>
                    <a:pt x="8345" y="17735"/>
                    <a:pt x="8836" y="17975"/>
                  </a:cubicBezTo>
                  <a:cubicBezTo>
                    <a:pt x="9327" y="18215"/>
                    <a:pt x="9941" y="17975"/>
                    <a:pt x="11291" y="16295"/>
                  </a:cubicBezTo>
                  <a:cubicBezTo>
                    <a:pt x="12641" y="14615"/>
                    <a:pt x="14727" y="11495"/>
                    <a:pt x="16261" y="8855"/>
                  </a:cubicBezTo>
                  <a:cubicBezTo>
                    <a:pt x="17795" y="6215"/>
                    <a:pt x="18777" y="4055"/>
                    <a:pt x="19330" y="2555"/>
                  </a:cubicBezTo>
                  <a:cubicBezTo>
                    <a:pt x="19882" y="1055"/>
                    <a:pt x="20005" y="215"/>
                    <a:pt x="19820" y="35"/>
                  </a:cubicBezTo>
                  <a:cubicBezTo>
                    <a:pt x="19636" y="-145"/>
                    <a:pt x="19145" y="335"/>
                    <a:pt x="18470" y="2135"/>
                  </a:cubicBezTo>
                  <a:cubicBezTo>
                    <a:pt x="17795" y="3935"/>
                    <a:pt x="16936" y="7055"/>
                    <a:pt x="16323" y="9815"/>
                  </a:cubicBezTo>
                  <a:cubicBezTo>
                    <a:pt x="15709" y="12575"/>
                    <a:pt x="15341" y="14975"/>
                    <a:pt x="15280" y="16475"/>
                  </a:cubicBezTo>
                  <a:cubicBezTo>
                    <a:pt x="15218" y="17975"/>
                    <a:pt x="15464" y="18575"/>
                    <a:pt x="15893" y="18875"/>
                  </a:cubicBezTo>
                  <a:cubicBezTo>
                    <a:pt x="16323" y="19175"/>
                    <a:pt x="16936" y="19175"/>
                    <a:pt x="17918" y="18275"/>
                  </a:cubicBezTo>
                  <a:cubicBezTo>
                    <a:pt x="18900" y="17375"/>
                    <a:pt x="20250" y="15575"/>
                    <a:pt x="20925" y="14375"/>
                  </a:cubicBezTo>
                  <a:cubicBezTo>
                    <a:pt x="21600" y="13175"/>
                    <a:pt x="21600" y="12575"/>
                    <a:pt x="21600" y="11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112802" y="1129282"/>
              <a:ext cx="194022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210" fill="norm" stroke="1" extrusionOk="0">
                  <a:moveTo>
                    <a:pt x="5897" y="2537"/>
                  </a:moveTo>
                  <a:cubicBezTo>
                    <a:pt x="4518" y="2537"/>
                    <a:pt x="3140" y="2537"/>
                    <a:pt x="1876" y="2537"/>
                  </a:cubicBezTo>
                  <a:cubicBezTo>
                    <a:pt x="612" y="2537"/>
                    <a:pt x="-537" y="2537"/>
                    <a:pt x="267" y="1555"/>
                  </a:cubicBezTo>
                  <a:cubicBezTo>
                    <a:pt x="1072" y="574"/>
                    <a:pt x="3829" y="-1390"/>
                    <a:pt x="7620" y="1555"/>
                  </a:cubicBezTo>
                  <a:cubicBezTo>
                    <a:pt x="11412" y="4501"/>
                    <a:pt x="16237" y="12355"/>
                    <a:pt x="21063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258950" y="876345"/>
              <a:ext cx="358554" cy="4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89" fill="norm" stroke="1" extrusionOk="0">
                  <a:moveTo>
                    <a:pt x="2857" y="14965"/>
                  </a:moveTo>
                  <a:cubicBezTo>
                    <a:pt x="2225" y="15296"/>
                    <a:pt x="1593" y="15626"/>
                    <a:pt x="1593" y="15571"/>
                  </a:cubicBezTo>
                  <a:cubicBezTo>
                    <a:pt x="1593" y="15516"/>
                    <a:pt x="2225" y="15075"/>
                    <a:pt x="2793" y="14689"/>
                  </a:cubicBezTo>
                  <a:cubicBezTo>
                    <a:pt x="3362" y="14304"/>
                    <a:pt x="3867" y="13973"/>
                    <a:pt x="4372" y="13532"/>
                  </a:cubicBezTo>
                  <a:cubicBezTo>
                    <a:pt x="4878" y="13091"/>
                    <a:pt x="5383" y="12540"/>
                    <a:pt x="5320" y="12320"/>
                  </a:cubicBezTo>
                  <a:cubicBezTo>
                    <a:pt x="5257" y="12100"/>
                    <a:pt x="4625" y="12210"/>
                    <a:pt x="3741" y="12706"/>
                  </a:cubicBezTo>
                  <a:cubicBezTo>
                    <a:pt x="2857" y="13202"/>
                    <a:pt x="1720" y="14083"/>
                    <a:pt x="962" y="15020"/>
                  </a:cubicBezTo>
                  <a:cubicBezTo>
                    <a:pt x="204" y="15957"/>
                    <a:pt x="-175" y="16949"/>
                    <a:pt x="78" y="18106"/>
                  </a:cubicBezTo>
                  <a:cubicBezTo>
                    <a:pt x="330" y="19263"/>
                    <a:pt x="1214" y="20585"/>
                    <a:pt x="2604" y="21026"/>
                  </a:cubicBezTo>
                  <a:cubicBezTo>
                    <a:pt x="3993" y="21467"/>
                    <a:pt x="5888" y="21026"/>
                    <a:pt x="8099" y="19594"/>
                  </a:cubicBezTo>
                  <a:cubicBezTo>
                    <a:pt x="10309" y="18161"/>
                    <a:pt x="12836" y="15736"/>
                    <a:pt x="14162" y="14194"/>
                  </a:cubicBezTo>
                  <a:cubicBezTo>
                    <a:pt x="15488" y="12651"/>
                    <a:pt x="15614" y="11989"/>
                    <a:pt x="15299" y="11659"/>
                  </a:cubicBezTo>
                  <a:cubicBezTo>
                    <a:pt x="14983" y="11328"/>
                    <a:pt x="14225" y="11328"/>
                    <a:pt x="12709" y="12320"/>
                  </a:cubicBezTo>
                  <a:cubicBezTo>
                    <a:pt x="11193" y="13312"/>
                    <a:pt x="8920" y="15296"/>
                    <a:pt x="7657" y="16618"/>
                  </a:cubicBezTo>
                  <a:cubicBezTo>
                    <a:pt x="6393" y="17940"/>
                    <a:pt x="6141" y="18602"/>
                    <a:pt x="6014" y="19263"/>
                  </a:cubicBezTo>
                  <a:cubicBezTo>
                    <a:pt x="5888" y="19924"/>
                    <a:pt x="5888" y="20585"/>
                    <a:pt x="6204" y="20916"/>
                  </a:cubicBezTo>
                  <a:cubicBezTo>
                    <a:pt x="6520" y="21247"/>
                    <a:pt x="7151" y="21247"/>
                    <a:pt x="8793" y="20200"/>
                  </a:cubicBezTo>
                  <a:cubicBezTo>
                    <a:pt x="10436" y="19153"/>
                    <a:pt x="13088" y="17059"/>
                    <a:pt x="15299" y="14083"/>
                  </a:cubicBezTo>
                  <a:cubicBezTo>
                    <a:pt x="17509" y="11108"/>
                    <a:pt x="19278" y="7251"/>
                    <a:pt x="20225" y="5047"/>
                  </a:cubicBezTo>
                  <a:cubicBezTo>
                    <a:pt x="21172" y="2843"/>
                    <a:pt x="21299" y="2291"/>
                    <a:pt x="21362" y="1630"/>
                  </a:cubicBezTo>
                  <a:cubicBezTo>
                    <a:pt x="21425" y="969"/>
                    <a:pt x="21425" y="198"/>
                    <a:pt x="21172" y="32"/>
                  </a:cubicBezTo>
                  <a:cubicBezTo>
                    <a:pt x="20920" y="-133"/>
                    <a:pt x="20414" y="308"/>
                    <a:pt x="19467" y="2181"/>
                  </a:cubicBezTo>
                  <a:cubicBezTo>
                    <a:pt x="18520" y="4055"/>
                    <a:pt x="17130" y="7361"/>
                    <a:pt x="16183" y="9840"/>
                  </a:cubicBezTo>
                  <a:cubicBezTo>
                    <a:pt x="15236" y="12320"/>
                    <a:pt x="14730" y="13973"/>
                    <a:pt x="14414" y="15130"/>
                  </a:cubicBezTo>
                  <a:cubicBezTo>
                    <a:pt x="14099" y="16287"/>
                    <a:pt x="13972" y="16949"/>
                    <a:pt x="14351" y="17279"/>
                  </a:cubicBezTo>
                  <a:cubicBezTo>
                    <a:pt x="14730" y="17610"/>
                    <a:pt x="15614" y="17610"/>
                    <a:pt x="16499" y="17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82123" y="3341817"/>
              <a:ext cx="907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49"/>
                  </a:moveTo>
                  <a:cubicBezTo>
                    <a:pt x="191" y="4114"/>
                    <a:pt x="383" y="3380"/>
                    <a:pt x="584" y="2792"/>
                  </a:cubicBezTo>
                  <a:cubicBezTo>
                    <a:pt x="786" y="2204"/>
                    <a:pt x="998" y="1763"/>
                    <a:pt x="1207" y="1543"/>
                  </a:cubicBezTo>
                  <a:cubicBezTo>
                    <a:pt x="1416" y="1322"/>
                    <a:pt x="1622" y="1322"/>
                    <a:pt x="1799" y="1322"/>
                  </a:cubicBezTo>
                  <a:cubicBezTo>
                    <a:pt x="1975" y="1322"/>
                    <a:pt x="2121" y="1322"/>
                    <a:pt x="2285" y="1322"/>
                  </a:cubicBezTo>
                  <a:cubicBezTo>
                    <a:pt x="2449" y="1322"/>
                    <a:pt x="2630" y="1322"/>
                    <a:pt x="2811" y="1322"/>
                  </a:cubicBezTo>
                  <a:cubicBezTo>
                    <a:pt x="2993" y="1322"/>
                    <a:pt x="3174" y="1322"/>
                    <a:pt x="3368" y="1322"/>
                  </a:cubicBezTo>
                  <a:cubicBezTo>
                    <a:pt x="3562" y="1322"/>
                    <a:pt x="3769" y="1322"/>
                    <a:pt x="3920" y="1322"/>
                  </a:cubicBezTo>
                  <a:cubicBezTo>
                    <a:pt x="4071" y="1322"/>
                    <a:pt x="4167" y="1322"/>
                    <a:pt x="4283" y="1322"/>
                  </a:cubicBezTo>
                  <a:cubicBezTo>
                    <a:pt x="4399" y="1322"/>
                    <a:pt x="4535" y="1322"/>
                    <a:pt x="4656" y="1322"/>
                  </a:cubicBezTo>
                  <a:cubicBezTo>
                    <a:pt x="4776" y="1322"/>
                    <a:pt x="4882" y="1322"/>
                    <a:pt x="5008" y="1322"/>
                  </a:cubicBezTo>
                  <a:cubicBezTo>
                    <a:pt x="5134" y="1322"/>
                    <a:pt x="5280" y="1322"/>
                    <a:pt x="5409" y="1322"/>
                  </a:cubicBezTo>
                  <a:cubicBezTo>
                    <a:pt x="5537" y="1322"/>
                    <a:pt x="5648" y="1322"/>
                    <a:pt x="5777" y="1322"/>
                  </a:cubicBezTo>
                  <a:cubicBezTo>
                    <a:pt x="5905" y="1322"/>
                    <a:pt x="6051" y="1322"/>
                    <a:pt x="6202" y="1249"/>
                  </a:cubicBezTo>
                  <a:cubicBezTo>
                    <a:pt x="6354" y="1176"/>
                    <a:pt x="6510" y="1029"/>
                    <a:pt x="6666" y="955"/>
                  </a:cubicBezTo>
                  <a:cubicBezTo>
                    <a:pt x="6822" y="882"/>
                    <a:pt x="6978" y="882"/>
                    <a:pt x="7213" y="735"/>
                  </a:cubicBezTo>
                  <a:cubicBezTo>
                    <a:pt x="7447" y="588"/>
                    <a:pt x="7759" y="294"/>
                    <a:pt x="7996" y="147"/>
                  </a:cubicBezTo>
                  <a:cubicBezTo>
                    <a:pt x="8233" y="0"/>
                    <a:pt x="8394" y="0"/>
                    <a:pt x="8560" y="0"/>
                  </a:cubicBezTo>
                  <a:cubicBezTo>
                    <a:pt x="8727" y="0"/>
                    <a:pt x="8898" y="0"/>
                    <a:pt x="9059" y="0"/>
                  </a:cubicBezTo>
                  <a:cubicBezTo>
                    <a:pt x="9220" y="0"/>
                    <a:pt x="9372" y="0"/>
                    <a:pt x="9535" y="0"/>
                  </a:cubicBezTo>
                  <a:cubicBezTo>
                    <a:pt x="9699" y="0"/>
                    <a:pt x="9875" y="0"/>
                    <a:pt x="10047" y="0"/>
                  </a:cubicBezTo>
                  <a:cubicBezTo>
                    <a:pt x="10218" y="0"/>
                    <a:pt x="10384" y="0"/>
                    <a:pt x="10553" y="0"/>
                  </a:cubicBezTo>
                  <a:cubicBezTo>
                    <a:pt x="10722" y="0"/>
                    <a:pt x="10893" y="0"/>
                    <a:pt x="11054" y="0"/>
                  </a:cubicBezTo>
                  <a:cubicBezTo>
                    <a:pt x="11216" y="0"/>
                    <a:pt x="11367" y="0"/>
                    <a:pt x="11528" y="147"/>
                  </a:cubicBezTo>
                  <a:cubicBezTo>
                    <a:pt x="11689" y="294"/>
                    <a:pt x="11861" y="588"/>
                    <a:pt x="12029" y="808"/>
                  </a:cubicBezTo>
                  <a:cubicBezTo>
                    <a:pt x="12198" y="1029"/>
                    <a:pt x="12364" y="1176"/>
                    <a:pt x="12531" y="1322"/>
                  </a:cubicBezTo>
                  <a:cubicBezTo>
                    <a:pt x="12697" y="1469"/>
                    <a:pt x="12863" y="1616"/>
                    <a:pt x="13022" y="1837"/>
                  </a:cubicBezTo>
                  <a:cubicBezTo>
                    <a:pt x="13181" y="2057"/>
                    <a:pt x="13332" y="2351"/>
                    <a:pt x="13491" y="2645"/>
                  </a:cubicBezTo>
                  <a:cubicBezTo>
                    <a:pt x="13649" y="2939"/>
                    <a:pt x="13816" y="3233"/>
                    <a:pt x="13979" y="3453"/>
                  </a:cubicBezTo>
                  <a:cubicBezTo>
                    <a:pt x="14143" y="3673"/>
                    <a:pt x="14304" y="3820"/>
                    <a:pt x="14463" y="4114"/>
                  </a:cubicBezTo>
                  <a:cubicBezTo>
                    <a:pt x="14622" y="4408"/>
                    <a:pt x="14778" y="4849"/>
                    <a:pt x="14929" y="5216"/>
                  </a:cubicBezTo>
                  <a:cubicBezTo>
                    <a:pt x="15080" y="5584"/>
                    <a:pt x="15226" y="5878"/>
                    <a:pt x="15377" y="6171"/>
                  </a:cubicBezTo>
                  <a:cubicBezTo>
                    <a:pt x="15529" y="6465"/>
                    <a:pt x="15685" y="6759"/>
                    <a:pt x="15838" y="7053"/>
                  </a:cubicBezTo>
                  <a:cubicBezTo>
                    <a:pt x="15992" y="7347"/>
                    <a:pt x="16143" y="7641"/>
                    <a:pt x="16292" y="8008"/>
                  </a:cubicBezTo>
                  <a:cubicBezTo>
                    <a:pt x="16441" y="8376"/>
                    <a:pt x="16587" y="8816"/>
                    <a:pt x="16720" y="9184"/>
                  </a:cubicBezTo>
                  <a:cubicBezTo>
                    <a:pt x="16854" y="9551"/>
                    <a:pt x="16975" y="9845"/>
                    <a:pt x="17108" y="10139"/>
                  </a:cubicBezTo>
                  <a:cubicBezTo>
                    <a:pt x="17242" y="10433"/>
                    <a:pt x="17388" y="10727"/>
                    <a:pt x="17599" y="11167"/>
                  </a:cubicBezTo>
                  <a:cubicBezTo>
                    <a:pt x="17811" y="11608"/>
                    <a:pt x="18088" y="12196"/>
                    <a:pt x="18277" y="12563"/>
                  </a:cubicBezTo>
                  <a:cubicBezTo>
                    <a:pt x="18466" y="12931"/>
                    <a:pt x="18567" y="13078"/>
                    <a:pt x="18688" y="13298"/>
                  </a:cubicBezTo>
                  <a:cubicBezTo>
                    <a:pt x="18809" y="13518"/>
                    <a:pt x="18950" y="13812"/>
                    <a:pt x="19126" y="14180"/>
                  </a:cubicBezTo>
                  <a:cubicBezTo>
                    <a:pt x="19302" y="14547"/>
                    <a:pt x="19514" y="14988"/>
                    <a:pt x="19716" y="15429"/>
                  </a:cubicBezTo>
                  <a:cubicBezTo>
                    <a:pt x="19917" y="15869"/>
                    <a:pt x="20109" y="16310"/>
                    <a:pt x="20315" y="16824"/>
                  </a:cubicBezTo>
                  <a:cubicBezTo>
                    <a:pt x="20522" y="17339"/>
                    <a:pt x="20743" y="17927"/>
                    <a:pt x="20960" y="18735"/>
                  </a:cubicBezTo>
                  <a:cubicBezTo>
                    <a:pt x="21177" y="19543"/>
                    <a:pt x="21388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182123" y="3837117"/>
              <a:ext cx="285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757"/>
                    <a:pt x="6400" y="5515"/>
                    <a:pt x="9440" y="8043"/>
                  </a:cubicBezTo>
                  <a:cubicBezTo>
                    <a:pt x="12480" y="10570"/>
                    <a:pt x="15360" y="12868"/>
                    <a:pt x="17360" y="15089"/>
                  </a:cubicBezTo>
                  <a:cubicBezTo>
                    <a:pt x="19360" y="17311"/>
                    <a:pt x="20480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201173" y="3799017"/>
              <a:ext cx="273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95" y="0"/>
                    <a:pt x="19591" y="0"/>
                    <a:pt x="18084" y="755"/>
                  </a:cubicBezTo>
                  <a:cubicBezTo>
                    <a:pt x="16577" y="1510"/>
                    <a:pt x="14567" y="3019"/>
                    <a:pt x="11972" y="5284"/>
                  </a:cubicBezTo>
                  <a:cubicBezTo>
                    <a:pt x="9377" y="7548"/>
                    <a:pt x="6195" y="10568"/>
                    <a:pt x="4102" y="13413"/>
                  </a:cubicBezTo>
                  <a:cubicBezTo>
                    <a:pt x="2009" y="16258"/>
                    <a:pt x="1005" y="18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573145" y="4027617"/>
              <a:ext cx="217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221"/>
                    <a:pt x="-1443" y="8441"/>
                    <a:pt x="1502" y="12041"/>
                  </a:cubicBezTo>
                  <a:cubicBezTo>
                    <a:pt x="4448" y="15641"/>
                    <a:pt x="12302" y="18621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265527" y="3721354"/>
              <a:ext cx="222805" cy="4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5" fill="norm" stroke="1" extrusionOk="0">
                  <a:moveTo>
                    <a:pt x="19008" y="15480"/>
                  </a:moveTo>
                  <a:cubicBezTo>
                    <a:pt x="19209" y="15005"/>
                    <a:pt x="19411" y="14529"/>
                    <a:pt x="18402" y="13815"/>
                  </a:cubicBezTo>
                  <a:cubicBezTo>
                    <a:pt x="17393" y="13101"/>
                    <a:pt x="15172" y="12150"/>
                    <a:pt x="13254" y="10580"/>
                  </a:cubicBezTo>
                  <a:cubicBezTo>
                    <a:pt x="11337" y="9010"/>
                    <a:pt x="9722" y="6821"/>
                    <a:pt x="8914" y="5156"/>
                  </a:cubicBezTo>
                  <a:cubicBezTo>
                    <a:pt x="8107" y="3491"/>
                    <a:pt x="8107" y="2349"/>
                    <a:pt x="8611" y="1588"/>
                  </a:cubicBezTo>
                  <a:cubicBezTo>
                    <a:pt x="9116" y="827"/>
                    <a:pt x="10125" y="446"/>
                    <a:pt x="11740" y="208"/>
                  </a:cubicBezTo>
                  <a:cubicBezTo>
                    <a:pt x="13355" y="-30"/>
                    <a:pt x="15576" y="-125"/>
                    <a:pt x="17494" y="256"/>
                  </a:cubicBezTo>
                  <a:cubicBezTo>
                    <a:pt x="19411" y="636"/>
                    <a:pt x="21026" y="1493"/>
                    <a:pt x="21228" y="2968"/>
                  </a:cubicBezTo>
                  <a:cubicBezTo>
                    <a:pt x="21430" y="4442"/>
                    <a:pt x="20219" y="6536"/>
                    <a:pt x="17090" y="8819"/>
                  </a:cubicBezTo>
                  <a:cubicBezTo>
                    <a:pt x="13961" y="11103"/>
                    <a:pt x="8914" y="13577"/>
                    <a:pt x="5987" y="14957"/>
                  </a:cubicBezTo>
                  <a:cubicBezTo>
                    <a:pt x="3060" y="16337"/>
                    <a:pt x="2252" y="16622"/>
                    <a:pt x="1445" y="16908"/>
                  </a:cubicBezTo>
                  <a:cubicBezTo>
                    <a:pt x="637" y="17193"/>
                    <a:pt x="-170" y="17479"/>
                    <a:pt x="32" y="17479"/>
                  </a:cubicBezTo>
                  <a:cubicBezTo>
                    <a:pt x="234" y="17479"/>
                    <a:pt x="1445" y="17193"/>
                    <a:pt x="2757" y="16955"/>
                  </a:cubicBezTo>
                  <a:cubicBezTo>
                    <a:pt x="4069" y="16717"/>
                    <a:pt x="5482" y="16527"/>
                    <a:pt x="6694" y="16479"/>
                  </a:cubicBezTo>
                  <a:cubicBezTo>
                    <a:pt x="7905" y="16432"/>
                    <a:pt x="8914" y="16527"/>
                    <a:pt x="9923" y="17003"/>
                  </a:cubicBezTo>
                  <a:cubicBezTo>
                    <a:pt x="10933" y="17479"/>
                    <a:pt x="11942" y="18335"/>
                    <a:pt x="13254" y="19144"/>
                  </a:cubicBezTo>
                  <a:cubicBezTo>
                    <a:pt x="14566" y="19953"/>
                    <a:pt x="16181" y="20714"/>
                    <a:pt x="17796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201423" y="3885495"/>
              <a:ext cx="298451" cy="28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072"/>
                  </a:moveTo>
                  <a:cubicBezTo>
                    <a:pt x="0" y="1126"/>
                    <a:pt x="0" y="180"/>
                    <a:pt x="306" y="23"/>
                  </a:cubicBezTo>
                  <a:cubicBezTo>
                    <a:pt x="613" y="-135"/>
                    <a:pt x="1226" y="496"/>
                    <a:pt x="2911" y="2861"/>
                  </a:cubicBezTo>
                  <a:cubicBezTo>
                    <a:pt x="4596" y="5226"/>
                    <a:pt x="7353" y="9325"/>
                    <a:pt x="10264" y="12715"/>
                  </a:cubicBezTo>
                  <a:cubicBezTo>
                    <a:pt x="13174" y="16104"/>
                    <a:pt x="16238" y="18785"/>
                    <a:pt x="18153" y="20125"/>
                  </a:cubicBezTo>
                  <a:cubicBezTo>
                    <a:pt x="20068" y="21465"/>
                    <a:pt x="20834" y="21465"/>
                    <a:pt x="2160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245873" y="3837117"/>
              <a:ext cx="279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82" y="116"/>
                    <a:pt x="19964" y="232"/>
                    <a:pt x="18982" y="987"/>
                  </a:cubicBezTo>
                  <a:cubicBezTo>
                    <a:pt x="18000" y="1742"/>
                    <a:pt x="16855" y="3135"/>
                    <a:pt x="14727" y="5632"/>
                  </a:cubicBezTo>
                  <a:cubicBezTo>
                    <a:pt x="12600" y="8129"/>
                    <a:pt x="9491" y="11729"/>
                    <a:pt x="6873" y="14574"/>
                  </a:cubicBezTo>
                  <a:cubicBezTo>
                    <a:pt x="4255" y="17419"/>
                    <a:pt x="2127" y="19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614173" y="4102598"/>
              <a:ext cx="374651" cy="13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7282"/>
                  </a:moveTo>
                  <a:cubicBezTo>
                    <a:pt x="0" y="5594"/>
                    <a:pt x="0" y="3907"/>
                    <a:pt x="305" y="2557"/>
                  </a:cubicBezTo>
                  <a:cubicBezTo>
                    <a:pt x="610" y="1207"/>
                    <a:pt x="1220" y="194"/>
                    <a:pt x="2685" y="26"/>
                  </a:cubicBezTo>
                  <a:cubicBezTo>
                    <a:pt x="4149" y="-143"/>
                    <a:pt x="6468" y="532"/>
                    <a:pt x="7749" y="1713"/>
                  </a:cubicBezTo>
                  <a:cubicBezTo>
                    <a:pt x="9031" y="2894"/>
                    <a:pt x="9275" y="4582"/>
                    <a:pt x="8969" y="6776"/>
                  </a:cubicBezTo>
                  <a:cubicBezTo>
                    <a:pt x="8664" y="8969"/>
                    <a:pt x="7810" y="11669"/>
                    <a:pt x="6712" y="14201"/>
                  </a:cubicBezTo>
                  <a:cubicBezTo>
                    <a:pt x="5614" y="16732"/>
                    <a:pt x="4271" y="19094"/>
                    <a:pt x="3966" y="20276"/>
                  </a:cubicBezTo>
                  <a:cubicBezTo>
                    <a:pt x="3661" y="21457"/>
                    <a:pt x="4393" y="21457"/>
                    <a:pt x="6834" y="20782"/>
                  </a:cubicBezTo>
                  <a:cubicBezTo>
                    <a:pt x="9275" y="20107"/>
                    <a:pt x="13424" y="18757"/>
                    <a:pt x="16169" y="18082"/>
                  </a:cubicBezTo>
                  <a:cubicBezTo>
                    <a:pt x="18915" y="17407"/>
                    <a:pt x="20258" y="17407"/>
                    <a:pt x="21600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593081" y="3986545"/>
              <a:ext cx="303792" cy="17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776" fill="norm" stroke="1" extrusionOk="0">
                  <a:moveTo>
                    <a:pt x="16129" y="7887"/>
                  </a:moveTo>
                  <a:cubicBezTo>
                    <a:pt x="14629" y="5125"/>
                    <a:pt x="13129" y="2362"/>
                    <a:pt x="11779" y="980"/>
                  </a:cubicBezTo>
                  <a:cubicBezTo>
                    <a:pt x="10429" y="-401"/>
                    <a:pt x="9229" y="-401"/>
                    <a:pt x="7504" y="1483"/>
                  </a:cubicBezTo>
                  <a:cubicBezTo>
                    <a:pt x="5779" y="3366"/>
                    <a:pt x="3529" y="7134"/>
                    <a:pt x="2179" y="9897"/>
                  </a:cubicBezTo>
                  <a:cubicBezTo>
                    <a:pt x="829" y="12659"/>
                    <a:pt x="379" y="14418"/>
                    <a:pt x="154" y="16050"/>
                  </a:cubicBezTo>
                  <a:cubicBezTo>
                    <a:pt x="-71" y="17683"/>
                    <a:pt x="-71" y="19190"/>
                    <a:pt x="304" y="20069"/>
                  </a:cubicBezTo>
                  <a:cubicBezTo>
                    <a:pt x="679" y="20948"/>
                    <a:pt x="1429" y="21199"/>
                    <a:pt x="2779" y="19692"/>
                  </a:cubicBezTo>
                  <a:cubicBezTo>
                    <a:pt x="4129" y="18185"/>
                    <a:pt x="6079" y="14920"/>
                    <a:pt x="7504" y="12408"/>
                  </a:cubicBezTo>
                  <a:cubicBezTo>
                    <a:pt x="8929" y="9897"/>
                    <a:pt x="9829" y="8139"/>
                    <a:pt x="10504" y="6757"/>
                  </a:cubicBezTo>
                  <a:cubicBezTo>
                    <a:pt x="11179" y="5376"/>
                    <a:pt x="11629" y="4371"/>
                    <a:pt x="11854" y="4748"/>
                  </a:cubicBezTo>
                  <a:cubicBezTo>
                    <a:pt x="12079" y="5125"/>
                    <a:pt x="12079" y="6883"/>
                    <a:pt x="12304" y="8892"/>
                  </a:cubicBezTo>
                  <a:cubicBezTo>
                    <a:pt x="12529" y="10901"/>
                    <a:pt x="12979" y="13162"/>
                    <a:pt x="14179" y="14669"/>
                  </a:cubicBezTo>
                  <a:cubicBezTo>
                    <a:pt x="15379" y="16176"/>
                    <a:pt x="17329" y="16929"/>
                    <a:pt x="18679" y="17055"/>
                  </a:cubicBezTo>
                  <a:cubicBezTo>
                    <a:pt x="20029" y="17180"/>
                    <a:pt x="20779" y="16678"/>
                    <a:pt x="21529" y="16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934972" y="3987202"/>
              <a:ext cx="177801" cy="11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7637"/>
                  </a:moveTo>
                  <a:cubicBezTo>
                    <a:pt x="1029" y="6437"/>
                    <a:pt x="2057" y="5237"/>
                    <a:pt x="3214" y="5437"/>
                  </a:cubicBezTo>
                  <a:cubicBezTo>
                    <a:pt x="4371" y="5637"/>
                    <a:pt x="5657" y="7237"/>
                    <a:pt x="6943" y="9437"/>
                  </a:cubicBezTo>
                  <a:cubicBezTo>
                    <a:pt x="8229" y="11637"/>
                    <a:pt x="9514" y="14437"/>
                    <a:pt x="10286" y="16837"/>
                  </a:cubicBezTo>
                  <a:cubicBezTo>
                    <a:pt x="11057" y="19237"/>
                    <a:pt x="11314" y="21237"/>
                    <a:pt x="11443" y="21237"/>
                  </a:cubicBezTo>
                  <a:cubicBezTo>
                    <a:pt x="11571" y="21237"/>
                    <a:pt x="11571" y="19237"/>
                    <a:pt x="11957" y="15437"/>
                  </a:cubicBezTo>
                  <a:cubicBezTo>
                    <a:pt x="12343" y="11637"/>
                    <a:pt x="13114" y="6037"/>
                    <a:pt x="14143" y="3037"/>
                  </a:cubicBezTo>
                  <a:cubicBezTo>
                    <a:pt x="15171" y="37"/>
                    <a:pt x="16457" y="-363"/>
                    <a:pt x="17743" y="237"/>
                  </a:cubicBezTo>
                  <a:cubicBezTo>
                    <a:pt x="19029" y="837"/>
                    <a:pt x="20314" y="2437"/>
                    <a:pt x="21600" y="4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153783" y="3968152"/>
              <a:ext cx="219341" cy="14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84" fill="norm" stroke="1" extrusionOk="0">
                  <a:moveTo>
                    <a:pt x="2803" y="10673"/>
                  </a:moveTo>
                  <a:cubicBezTo>
                    <a:pt x="3214" y="9107"/>
                    <a:pt x="3626" y="7542"/>
                    <a:pt x="4448" y="6290"/>
                  </a:cubicBezTo>
                  <a:cubicBezTo>
                    <a:pt x="5271" y="5038"/>
                    <a:pt x="6506" y="4099"/>
                    <a:pt x="7431" y="3003"/>
                  </a:cubicBezTo>
                  <a:cubicBezTo>
                    <a:pt x="8357" y="1907"/>
                    <a:pt x="8974" y="655"/>
                    <a:pt x="8768" y="186"/>
                  </a:cubicBezTo>
                  <a:cubicBezTo>
                    <a:pt x="8563" y="-284"/>
                    <a:pt x="7534" y="29"/>
                    <a:pt x="5888" y="2377"/>
                  </a:cubicBezTo>
                  <a:cubicBezTo>
                    <a:pt x="4243" y="4725"/>
                    <a:pt x="1980" y="9107"/>
                    <a:pt x="848" y="12238"/>
                  </a:cubicBezTo>
                  <a:cubicBezTo>
                    <a:pt x="-283" y="15368"/>
                    <a:pt x="-283" y="17246"/>
                    <a:pt x="848" y="18655"/>
                  </a:cubicBezTo>
                  <a:cubicBezTo>
                    <a:pt x="1980" y="20064"/>
                    <a:pt x="4243" y="21003"/>
                    <a:pt x="7843" y="21159"/>
                  </a:cubicBezTo>
                  <a:cubicBezTo>
                    <a:pt x="11443" y="21316"/>
                    <a:pt x="16380" y="20690"/>
                    <a:pt x="21317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005445" y="4014917"/>
              <a:ext cx="217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40"/>
                    <a:pt x="4448" y="10080"/>
                    <a:pt x="1502" y="13680"/>
                  </a:cubicBezTo>
                  <a:cubicBezTo>
                    <a:pt x="-1443" y="17280"/>
                    <a:pt x="521" y="1944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002715" y="3899484"/>
              <a:ext cx="43509" cy="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018" fill="norm" stroke="1" extrusionOk="0">
                  <a:moveTo>
                    <a:pt x="5713" y="20018"/>
                  </a:moveTo>
                  <a:cubicBezTo>
                    <a:pt x="2628" y="11378"/>
                    <a:pt x="-458" y="2738"/>
                    <a:pt x="56" y="578"/>
                  </a:cubicBezTo>
                  <a:cubicBezTo>
                    <a:pt x="571" y="-1582"/>
                    <a:pt x="4685" y="2738"/>
                    <a:pt x="8799" y="6518"/>
                  </a:cubicBezTo>
                  <a:cubicBezTo>
                    <a:pt x="12913" y="10298"/>
                    <a:pt x="17028" y="13538"/>
                    <a:pt x="21142" y="1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130056" y="3989517"/>
              <a:ext cx="3681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1029"/>
                    <a:pt x="4073" y="2057"/>
                    <a:pt x="1673" y="4286"/>
                  </a:cubicBezTo>
                  <a:cubicBezTo>
                    <a:pt x="-727" y="6514"/>
                    <a:pt x="-727" y="9943"/>
                    <a:pt x="2873" y="13029"/>
                  </a:cubicBezTo>
                  <a:cubicBezTo>
                    <a:pt x="6473" y="16114"/>
                    <a:pt x="13673" y="18857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127025" y="3900346"/>
              <a:ext cx="58899" cy="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992" fill="norm" stroke="1" extrusionOk="0">
                  <a:moveTo>
                    <a:pt x="9553" y="20992"/>
                  </a:moveTo>
                  <a:cubicBezTo>
                    <a:pt x="8063" y="16115"/>
                    <a:pt x="6573" y="11237"/>
                    <a:pt x="4339" y="7057"/>
                  </a:cubicBezTo>
                  <a:cubicBezTo>
                    <a:pt x="2104" y="2876"/>
                    <a:pt x="-875" y="-608"/>
                    <a:pt x="242" y="89"/>
                  </a:cubicBezTo>
                  <a:cubicBezTo>
                    <a:pt x="1359" y="786"/>
                    <a:pt x="6573" y="5663"/>
                    <a:pt x="10670" y="9495"/>
                  </a:cubicBezTo>
                  <a:cubicBezTo>
                    <a:pt x="14766" y="13327"/>
                    <a:pt x="17746" y="16115"/>
                    <a:pt x="20725" y="18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248869" y="3771500"/>
              <a:ext cx="196594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79" fill="norm" stroke="1" extrusionOk="0">
                  <a:moveTo>
                    <a:pt x="15584" y="16411"/>
                  </a:moveTo>
                  <a:cubicBezTo>
                    <a:pt x="15359" y="15325"/>
                    <a:pt x="15134" y="14239"/>
                    <a:pt x="13897" y="13575"/>
                  </a:cubicBezTo>
                  <a:cubicBezTo>
                    <a:pt x="12659" y="12911"/>
                    <a:pt x="10409" y="12670"/>
                    <a:pt x="7934" y="13334"/>
                  </a:cubicBezTo>
                  <a:cubicBezTo>
                    <a:pt x="5459" y="13997"/>
                    <a:pt x="2759" y="15566"/>
                    <a:pt x="1297" y="16833"/>
                  </a:cubicBezTo>
                  <a:cubicBezTo>
                    <a:pt x="-166" y="18100"/>
                    <a:pt x="-391" y="19066"/>
                    <a:pt x="622" y="19790"/>
                  </a:cubicBezTo>
                  <a:cubicBezTo>
                    <a:pt x="1634" y="20514"/>
                    <a:pt x="3884" y="20996"/>
                    <a:pt x="6809" y="20031"/>
                  </a:cubicBezTo>
                  <a:cubicBezTo>
                    <a:pt x="9734" y="19066"/>
                    <a:pt x="13334" y="16652"/>
                    <a:pt x="15922" y="13515"/>
                  </a:cubicBezTo>
                  <a:cubicBezTo>
                    <a:pt x="18509" y="10377"/>
                    <a:pt x="20084" y="6516"/>
                    <a:pt x="20647" y="4163"/>
                  </a:cubicBezTo>
                  <a:cubicBezTo>
                    <a:pt x="21209" y="1810"/>
                    <a:pt x="20759" y="965"/>
                    <a:pt x="19972" y="482"/>
                  </a:cubicBezTo>
                  <a:cubicBezTo>
                    <a:pt x="19184" y="0"/>
                    <a:pt x="18059" y="-121"/>
                    <a:pt x="17384" y="120"/>
                  </a:cubicBezTo>
                  <a:cubicBezTo>
                    <a:pt x="16709" y="362"/>
                    <a:pt x="16484" y="965"/>
                    <a:pt x="15922" y="2896"/>
                  </a:cubicBezTo>
                  <a:cubicBezTo>
                    <a:pt x="15359" y="4826"/>
                    <a:pt x="14459" y="8085"/>
                    <a:pt x="14572" y="11403"/>
                  </a:cubicBezTo>
                  <a:cubicBezTo>
                    <a:pt x="14684" y="14721"/>
                    <a:pt x="15809" y="18100"/>
                    <a:pt x="16934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85173" y="3945067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10800" y="12538"/>
                  </a:cubicBezTo>
                  <a:cubicBezTo>
                    <a:pt x="14400" y="16138"/>
                    <a:pt x="18000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80524" y="3802138"/>
              <a:ext cx="42750" cy="6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46" fill="norm" stroke="1" extrusionOk="0">
                  <a:moveTo>
                    <a:pt x="5344" y="10074"/>
                  </a:moveTo>
                  <a:cubicBezTo>
                    <a:pt x="2259" y="4860"/>
                    <a:pt x="-827" y="-354"/>
                    <a:pt x="202" y="18"/>
                  </a:cubicBezTo>
                  <a:cubicBezTo>
                    <a:pt x="1230" y="391"/>
                    <a:pt x="6373" y="6349"/>
                    <a:pt x="10487" y="10818"/>
                  </a:cubicBezTo>
                  <a:cubicBezTo>
                    <a:pt x="14602" y="15287"/>
                    <a:pt x="17687" y="18267"/>
                    <a:pt x="2077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0" y="3906967"/>
              <a:ext cx="14707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20845" y="0"/>
                  </a:moveTo>
                  <a:cubicBezTo>
                    <a:pt x="14845" y="2400"/>
                    <a:pt x="8845" y="4800"/>
                    <a:pt x="4945" y="7286"/>
                  </a:cubicBezTo>
                  <a:cubicBezTo>
                    <a:pt x="1045" y="9771"/>
                    <a:pt x="-755" y="12343"/>
                    <a:pt x="295" y="14571"/>
                  </a:cubicBezTo>
                  <a:cubicBezTo>
                    <a:pt x="1345" y="16800"/>
                    <a:pt x="5245" y="18686"/>
                    <a:pt x="8845" y="19800"/>
                  </a:cubicBezTo>
                  <a:cubicBezTo>
                    <a:pt x="12445" y="20914"/>
                    <a:pt x="15745" y="21257"/>
                    <a:pt x="190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80423" y="3868867"/>
              <a:ext cx="14264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9391" y="0"/>
                  </a:moveTo>
                  <a:cubicBezTo>
                    <a:pt x="12209" y="1586"/>
                    <a:pt x="15026" y="3173"/>
                    <a:pt x="17374" y="4881"/>
                  </a:cubicBezTo>
                  <a:cubicBezTo>
                    <a:pt x="19722" y="6590"/>
                    <a:pt x="21600" y="8420"/>
                    <a:pt x="20974" y="10434"/>
                  </a:cubicBezTo>
                  <a:cubicBezTo>
                    <a:pt x="20348" y="12447"/>
                    <a:pt x="17217" y="14644"/>
                    <a:pt x="13304" y="16536"/>
                  </a:cubicBezTo>
                  <a:cubicBezTo>
                    <a:pt x="9391" y="18427"/>
                    <a:pt x="4696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284760" y="4666764"/>
              <a:ext cx="345164" cy="4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3" fill="norm" stroke="1" extrusionOk="0">
                  <a:moveTo>
                    <a:pt x="21477" y="1619"/>
                  </a:moveTo>
                  <a:cubicBezTo>
                    <a:pt x="21345" y="1114"/>
                    <a:pt x="21214" y="610"/>
                    <a:pt x="20818" y="307"/>
                  </a:cubicBezTo>
                  <a:cubicBezTo>
                    <a:pt x="20423" y="4"/>
                    <a:pt x="19765" y="-97"/>
                    <a:pt x="17592" y="105"/>
                  </a:cubicBezTo>
                  <a:cubicBezTo>
                    <a:pt x="15418" y="307"/>
                    <a:pt x="11731" y="811"/>
                    <a:pt x="9031" y="1367"/>
                  </a:cubicBezTo>
                  <a:cubicBezTo>
                    <a:pt x="6331" y="1922"/>
                    <a:pt x="4618" y="2527"/>
                    <a:pt x="3499" y="3688"/>
                  </a:cubicBezTo>
                  <a:cubicBezTo>
                    <a:pt x="2379" y="4849"/>
                    <a:pt x="1853" y="6565"/>
                    <a:pt x="1457" y="8937"/>
                  </a:cubicBezTo>
                  <a:cubicBezTo>
                    <a:pt x="1062" y="11309"/>
                    <a:pt x="799" y="14337"/>
                    <a:pt x="601" y="16204"/>
                  </a:cubicBezTo>
                  <a:cubicBezTo>
                    <a:pt x="404" y="18071"/>
                    <a:pt x="272" y="18778"/>
                    <a:pt x="140" y="19484"/>
                  </a:cubicBezTo>
                  <a:cubicBezTo>
                    <a:pt x="9" y="20191"/>
                    <a:pt x="-123" y="20897"/>
                    <a:pt x="206" y="21200"/>
                  </a:cubicBezTo>
                  <a:cubicBezTo>
                    <a:pt x="536" y="21503"/>
                    <a:pt x="1326" y="21402"/>
                    <a:pt x="3631" y="21099"/>
                  </a:cubicBezTo>
                  <a:cubicBezTo>
                    <a:pt x="5936" y="20796"/>
                    <a:pt x="9755" y="20292"/>
                    <a:pt x="12126" y="19939"/>
                  </a:cubicBezTo>
                  <a:cubicBezTo>
                    <a:pt x="14497" y="19585"/>
                    <a:pt x="15418" y="19383"/>
                    <a:pt x="16340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306073" y="4897567"/>
              <a:ext cx="298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302" y="14143"/>
                  </a:cubicBezTo>
                  <a:cubicBezTo>
                    <a:pt x="2604" y="11829"/>
                    <a:pt x="5209" y="9771"/>
                    <a:pt x="8809" y="7457"/>
                  </a:cubicBezTo>
                  <a:cubicBezTo>
                    <a:pt x="12409" y="5143"/>
                    <a:pt x="17004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783263" y="4635100"/>
              <a:ext cx="310261" cy="44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2" fill="norm" stroke="1" extrusionOk="0">
                  <a:moveTo>
                    <a:pt x="20951" y="2241"/>
                  </a:moveTo>
                  <a:cubicBezTo>
                    <a:pt x="21243" y="1528"/>
                    <a:pt x="21535" y="815"/>
                    <a:pt x="21316" y="407"/>
                  </a:cubicBezTo>
                  <a:cubicBezTo>
                    <a:pt x="21097" y="0"/>
                    <a:pt x="20367" y="-102"/>
                    <a:pt x="18616" y="102"/>
                  </a:cubicBezTo>
                  <a:cubicBezTo>
                    <a:pt x="16865" y="306"/>
                    <a:pt x="14092" y="815"/>
                    <a:pt x="11100" y="1630"/>
                  </a:cubicBezTo>
                  <a:cubicBezTo>
                    <a:pt x="8108" y="2445"/>
                    <a:pt x="4897" y="3566"/>
                    <a:pt x="3073" y="4840"/>
                  </a:cubicBezTo>
                  <a:cubicBezTo>
                    <a:pt x="1249" y="6113"/>
                    <a:pt x="811" y="7540"/>
                    <a:pt x="665" y="9781"/>
                  </a:cubicBezTo>
                  <a:cubicBezTo>
                    <a:pt x="519" y="12023"/>
                    <a:pt x="665" y="15079"/>
                    <a:pt x="738" y="16862"/>
                  </a:cubicBezTo>
                  <a:cubicBezTo>
                    <a:pt x="811" y="18645"/>
                    <a:pt x="811" y="19155"/>
                    <a:pt x="592" y="19766"/>
                  </a:cubicBezTo>
                  <a:cubicBezTo>
                    <a:pt x="373" y="20377"/>
                    <a:pt x="-65" y="21090"/>
                    <a:pt x="8" y="21294"/>
                  </a:cubicBezTo>
                  <a:cubicBezTo>
                    <a:pt x="81" y="21498"/>
                    <a:pt x="665" y="21192"/>
                    <a:pt x="3073" y="20989"/>
                  </a:cubicBezTo>
                  <a:cubicBezTo>
                    <a:pt x="5481" y="20785"/>
                    <a:pt x="9713" y="20683"/>
                    <a:pt x="13946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087486" y="4744761"/>
              <a:ext cx="329838" cy="28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5" fill="norm" stroke="1" extrusionOk="0">
                  <a:moveTo>
                    <a:pt x="389" y="3341"/>
                  </a:moveTo>
                  <a:cubicBezTo>
                    <a:pt x="114" y="1922"/>
                    <a:pt x="-161" y="503"/>
                    <a:pt x="114" y="109"/>
                  </a:cubicBezTo>
                  <a:cubicBezTo>
                    <a:pt x="389" y="-285"/>
                    <a:pt x="1215" y="346"/>
                    <a:pt x="2866" y="2711"/>
                  </a:cubicBezTo>
                  <a:cubicBezTo>
                    <a:pt x="4517" y="5076"/>
                    <a:pt x="6993" y="9175"/>
                    <a:pt x="9607" y="12565"/>
                  </a:cubicBezTo>
                  <a:cubicBezTo>
                    <a:pt x="12221" y="15954"/>
                    <a:pt x="14973" y="18635"/>
                    <a:pt x="16968" y="19975"/>
                  </a:cubicBezTo>
                  <a:cubicBezTo>
                    <a:pt x="18963" y="21315"/>
                    <a:pt x="20201" y="21315"/>
                    <a:pt x="21439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129845" y="4742723"/>
              <a:ext cx="262079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3" fill="norm" stroke="1" extrusionOk="0">
                  <a:moveTo>
                    <a:pt x="21395" y="215"/>
                  </a:moveTo>
                  <a:cubicBezTo>
                    <a:pt x="20531" y="29"/>
                    <a:pt x="19667" y="-157"/>
                    <a:pt x="18889" y="215"/>
                  </a:cubicBezTo>
                  <a:cubicBezTo>
                    <a:pt x="18112" y="588"/>
                    <a:pt x="17421" y="1519"/>
                    <a:pt x="15174" y="4126"/>
                  </a:cubicBezTo>
                  <a:cubicBezTo>
                    <a:pt x="12928" y="6733"/>
                    <a:pt x="9126" y="11015"/>
                    <a:pt x="6534" y="13715"/>
                  </a:cubicBezTo>
                  <a:cubicBezTo>
                    <a:pt x="3942" y="16415"/>
                    <a:pt x="2560" y="17533"/>
                    <a:pt x="1523" y="18464"/>
                  </a:cubicBezTo>
                  <a:cubicBezTo>
                    <a:pt x="486" y="19395"/>
                    <a:pt x="-205" y="20140"/>
                    <a:pt x="54" y="20605"/>
                  </a:cubicBezTo>
                  <a:cubicBezTo>
                    <a:pt x="313" y="21071"/>
                    <a:pt x="1523" y="21257"/>
                    <a:pt x="273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557023" y="487851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811023" y="4709492"/>
              <a:ext cx="273051" cy="3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882"/>
                  </a:moveTo>
                  <a:cubicBezTo>
                    <a:pt x="0" y="1067"/>
                    <a:pt x="0" y="252"/>
                    <a:pt x="419" y="48"/>
                  </a:cubicBezTo>
                  <a:cubicBezTo>
                    <a:pt x="837" y="-156"/>
                    <a:pt x="1674" y="252"/>
                    <a:pt x="3098" y="1950"/>
                  </a:cubicBezTo>
                  <a:cubicBezTo>
                    <a:pt x="4521" y="3648"/>
                    <a:pt x="6530" y="6636"/>
                    <a:pt x="8540" y="9489"/>
                  </a:cubicBezTo>
                  <a:cubicBezTo>
                    <a:pt x="10549" y="12342"/>
                    <a:pt x="12558" y="15059"/>
                    <a:pt x="14735" y="17029"/>
                  </a:cubicBezTo>
                  <a:cubicBezTo>
                    <a:pt x="16912" y="18999"/>
                    <a:pt x="19256" y="20221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874523" y="4700717"/>
              <a:ext cx="266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618"/>
                    <a:pt x="14743" y="5236"/>
                    <a:pt x="11229" y="8051"/>
                  </a:cubicBezTo>
                  <a:cubicBezTo>
                    <a:pt x="7714" y="10865"/>
                    <a:pt x="4114" y="13876"/>
                    <a:pt x="2229" y="16167"/>
                  </a:cubicBezTo>
                  <a:cubicBezTo>
                    <a:pt x="343" y="18458"/>
                    <a:pt x="171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192023" y="4933550"/>
              <a:ext cx="279401" cy="11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982" y="10800"/>
                  </a:moveTo>
                  <a:cubicBezTo>
                    <a:pt x="491" y="9257"/>
                    <a:pt x="0" y="7714"/>
                    <a:pt x="0" y="6171"/>
                  </a:cubicBezTo>
                  <a:cubicBezTo>
                    <a:pt x="0" y="4629"/>
                    <a:pt x="491" y="3086"/>
                    <a:pt x="1555" y="1929"/>
                  </a:cubicBezTo>
                  <a:cubicBezTo>
                    <a:pt x="2618" y="771"/>
                    <a:pt x="4255" y="0"/>
                    <a:pt x="5482" y="0"/>
                  </a:cubicBezTo>
                  <a:cubicBezTo>
                    <a:pt x="6709" y="0"/>
                    <a:pt x="7527" y="771"/>
                    <a:pt x="7936" y="2121"/>
                  </a:cubicBezTo>
                  <a:cubicBezTo>
                    <a:pt x="8345" y="3471"/>
                    <a:pt x="8345" y="5400"/>
                    <a:pt x="8018" y="7136"/>
                  </a:cubicBezTo>
                  <a:cubicBezTo>
                    <a:pt x="7691" y="8871"/>
                    <a:pt x="7036" y="10414"/>
                    <a:pt x="6382" y="12536"/>
                  </a:cubicBezTo>
                  <a:cubicBezTo>
                    <a:pt x="5727" y="14657"/>
                    <a:pt x="5073" y="17357"/>
                    <a:pt x="5318" y="19093"/>
                  </a:cubicBezTo>
                  <a:cubicBezTo>
                    <a:pt x="5564" y="20829"/>
                    <a:pt x="6709" y="21600"/>
                    <a:pt x="9573" y="21407"/>
                  </a:cubicBezTo>
                  <a:cubicBezTo>
                    <a:pt x="12436" y="21214"/>
                    <a:pt x="17018" y="20057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452373" y="4615324"/>
              <a:ext cx="259215" cy="46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8" fill="norm" stroke="1" extrusionOk="0">
                  <a:moveTo>
                    <a:pt x="3161" y="2193"/>
                  </a:moveTo>
                  <a:cubicBezTo>
                    <a:pt x="3161" y="1702"/>
                    <a:pt x="3161" y="1211"/>
                    <a:pt x="3688" y="819"/>
                  </a:cubicBezTo>
                  <a:cubicBezTo>
                    <a:pt x="4215" y="426"/>
                    <a:pt x="5268" y="131"/>
                    <a:pt x="7376" y="33"/>
                  </a:cubicBezTo>
                  <a:cubicBezTo>
                    <a:pt x="9483" y="-65"/>
                    <a:pt x="12644" y="33"/>
                    <a:pt x="14663" y="573"/>
                  </a:cubicBezTo>
                  <a:cubicBezTo>
                    <a:pt x="16683" y="1113"/>
                    <a:pt x="17561" y="2095"/>
                    <a:pt x="17824" y="3911"/>
                  </a:cubicBezTo>
                  <a:cubicBezTo>
                    <a:pt x="18088" y="5728"/>
                    <a:pt x="17737" y="8379"/>
                    <a:pt x="18088" y="10784"/>
                  </a:cubicBezTo>
                  <a:cubicBezTo>
                    <a:pt x="18439" y="13190"/>
                    <a:pt x="19493" y="15350"/>
                    <a:pt x="20195" y="16675"/>
                  </a:cubicBezTo>
                  <a:cubicBezTo>
                    <a:pt x="20898" y="18000"/>
                    <a:pt x="21249" y="18491"/>
                    <a:pt x="21424" y="19031"/>
                  </a:cubicBezTo>
                  <a:cubicBezTo>
                    <a:pt x="21600" y="19571"/>
                    <a:pt x="21600" y="20160"/>
                    <a:pt x="20283" y="20602"/>
                  </a:cubicBezTo>
                  <a:cubicBezTo>
                    <a:pt x="18966" y="21044"/>
                    <a:pt x="16332" y="21339"/>
                    <a:pt x="12732" y="21437"/>
                  </a:cubicBezTo>
                  <a:cubicBezTo>
                    <a:pt x="9132" y="21535"/>
                    <a:pt x="4566" y="21437"/>
                    <a:pt x="0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252472" y="4889994"/>
              <a:ext cx="298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685" y="11040"/>
                    <a:pt x="3370" y="1783"/>
                    <a:pt x="6970" y="240"/>
                  </a:cubicBezTo>
                  <a:cubicBezTo>
                    <a:pt x="10570" y="-1303"/>
                    <a:pt x="1608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309622" y="5024567"/>
              <a:ext cx="260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620" y="21600"/>
                    <a:pt x="11239" y="21600"/>
                    <a:pt x="14839" y="0"/>
                  </a:cubicBezTo>
                  <a:cubicBezTo>
                    <a:pt x="18439" y="21600"/>
                    <a:pt x="2002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423922" y="4393800"/>
              <a:ext cx="38658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600" fill="norm" stroke="1" extrusionOk="0">
                  <a:moveTo>
                    <a:pt x="3411" y="3506"/>
                  </a:moveTo>
                  <a:cubicBezTo>
                    <a:pt x="4547" y="2805"/>
                    <a:pt x="5684" y="2104"/>
                    <a:pt x="7958" y="1403"/>
                  </a:cubicBezTo>
                  <a:cubicBezTo>
                    <a:pt x="10232" y="701"/>
                    <a:pt x="13642" y="0"/>
                    <a:pt x="16484" y="0"/>
                  </a:cubicBezTo>
                  <a:cubicBezTo>
                    <a:pt x="19326" y="0"/>
                    <a:pt x="21600" y="701"/>
                    <a:pt x="20463" y="3086"/>
                  </a:cubicBezTo>
                  <a:cubicBezTo>
                    <a:pt x="19326" y="5470"/>
                    <a:pt x="14779" y="9538"/>
                    <a:pt x="10800" y="12904"/>
                  </a:cubicBezTo>
                  <a:cubicBezTo>
                    <a:pt x="6821" y="16270"/>
                    <a:pt x="3411" y="189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258822" y="4729437"/>
              <a:ext cx="4635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4044" y="11757"/>
                    <a:pt x="8088" y="3529"/>
                    <a:pt x="11688" y="957"/>
                  </a:cubicBezTo>
                  <a:cubicBezTo>
                    <a:pt x="15288" y="-1614"/>
                    <a:pt x="18444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208801" y="5194933"/>
              <a:ext cx="141019" cy="22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756" fill="norm" stroke="1" extrusionOk="0">
                  <a:moveTo>
                    <a:pt x="5441" y="12942"/>
                  </a:moveTo>
                  <a:cubicBezTo>
                    <a:pt x="3281" y="16445"/>
                    <a:pt x="1121" y="19948"/>
                    <a:pt x="349" y="20629"/>
                  </a:cubicBezTo>
                  <a:cubicBezTo>
                    <a:pt x="-422" y="21310"/>
                    <a:pt x="195" y="19169"/>
                    <a:pt x="1121" y="15861"/>
                  </a:cubicBezTo>
                  <a:cubicBezTo>
                    <a:pt x="2047" y="12553"/>
                    <a:pt x="3281" y="8078"/>
                    <a:pt x="4978" y="5061"/>
                  </a:cubicBezTo>
                  <a:cubicBezTo>
                    <a:pt x="6675" y="2045"/>
                    <a:pt x="8835" y="488"/>
                    <a:pt x="11304" y="99"/>
                  </a:cubicBezTo>
                  <a:cubicBezTo>
                    <a:pt x="13772" y="-290"/>
                    <a:pt x="16549" y="488"/>
                    <a:pt x="18401" y="1948"/>
                  </a:cubicBezTo>
                  <a:cubicBezTo>
                    <a:pt x="20252" y="3407"/>
                    <a:pt x="21178" y="5548"/>
                    <a:pt x="20098" y="7202"/>
                  </a:cubicBezTo>
                  <a:cubicBezTo>
                    <a:pt x="19018" y="8856"/>
                    <a:pt x="15932" y="10024"/>
                    <a:pt x="13464" y="10510"/>
                  </a:cubicBezTo>
                  <a:cubicBezTo>
                    <a:pt x="10995" y="10996"/>
                    <a:pt x="9144" y="10802"/>
                    <a:pt x="7292" y="10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378547" y="5272217"/>
              <a:ext cx="145239" cy="14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960" fill="norm" stroke="1" extrusionOk="0">
                  <a:moveTo>
                    <a:pt x="17474" y="0"/>
                  </a:moveTo>
                  <a:cubicBezTo>
                    <a:pt x="13824" y="592"/>
                    <a:pt x="10173" y="1184"/>
                    <a:pt x="7131" y="3255"/>
                  </a:cubicBezTo>
                  <a:cubicBezTo>
                    <a:pt x="4088" y="5326"/>
                    <a:pt x="1655" y="8877"/>
                    <a:pt x="590" y="12279"/>
                  </a:cubicBezTo>
                  <a:cubicBezTo>
                    <a:pt x="-475" y="15682"/>
                    <a:pt x="-171" y="18937"/>
                    <a:pt x="2111" y="20268"/>
                  </a:cubicBezTo>
                  <a:cubicBezTo>
                    <a:pt x="4393" y="21600"/>
                    <a:pt x="8652" y="21008"/>
                    <a:pt x="12150" y="18493"/>
                  </a:cubicBezTo>
                  <a:cubicBezTo>
                    <a:pt x="15649" y="15978"/>
                    <a:pt x="18387" y="11540"/>
                    <a:pt x="19756" y="8433"/>
                  </a:cubicBezTo>
                  <a:cubicBezTo>
                    <a:pt x="21125" y="5326"/>
                    <a:pt x="21125" y="3551"/>
                    <a:pt x="20364" y="2367"/>
                  </a:cubicBezTo>
                  <a:cubicBezTo>
                    <a:pt x="19604" y="1184"/>
                    <a:pt x="18083" y="592"/>
                    <a:pt x="16105" y="1036"/>
                  </a:cubicBezTo>
                  <a:cubicBezTo>
                    <a:pt x="14128" y="1479"/>
                    <a:pt x="11694" y="2959"/>
                    <a:pt x="9260" y="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564570" y="5233513"/>
              <a:ext cx="214953" cy="20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96" fill="norm" stroke="1" extrusionOk="0">
                  <a:moveTo>
                    <a:pt x="13881" y="5193"/>
                  </a:moveTo>
                  <a:cubicBezTo>
                    <a:pt x="14093" y="3269"/>
                    <a:pt x="14305" y="1344"/>
                    <a:pt x="13881" y="488"/>
                  </a:cubicBezTo>
                  <a:cubicBezTo>
                    <a:pt x="13458" y="-367"/>
                    <a:pt x="12399" y="-153"/>
                    <a:pt x="10176" y="1558"/>
                  </a:cubicBezTo>
                  <a:cubicBezTo>
                    <a:pt x="7952" y="3269"/>
                    <a:pt x="4564" y="6477"/>
                    <a:pt x="2552" y="9257"/>
                  </a:cubicBezTo>
                  <a:cubicBezTo>
                    <a:pt x="540" y="12037"/>
                    <a:pt x="-95" y="14389"/>
                    <a:pt x="11" y="16421"/>
                  </a:cubicBezTo>
                  <a:cubicBezTo>
                    <a:pt x="117" y="18453"/>
                    <a:pt x="964" y="20164"/>
                    <a:pt x="3399" y="20698"/>
                  </a:cubicBezTo>
                  <a:cubicBezTo>
                    <a:pt x="5834" y="21233"/>
                    <a:pt x="9858" y="20591"/>
                    <a:pt x="13140" y="19843"/>
                  </a:cubicBezTo>
                  <a:cubicBezTo>
                    <a:pt x="16423" y="19094"/>
                    <a:pt x="18964" y="18239"/>
                    <a:pt x="21505" y="17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586906" y="5348417"/>
              <a:ext cx="1735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9800"/>
                    <a:pt x="0" y="18000"/>
                    <a:pt x="0" y="15300"/>
                  </a:cubicBezTo>
                  <a:cubicBezTo>
                    <a:pt x="0" y="12600"/>
                    <a:pt x="1317" y="9000"/>
                    <a:pt x="5137" y="6300"/>
                  </a:cubicBezTo>
                  <a:cubicBezTo>
                    <a:pt x="8956" y="3600"/>
                    <a:pt x="1527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050268" y="4689340"/>
              <a:ext cx="377006" cy="37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7" fill="norm" stroke="1" extrusionOk="0">
                  <a:moveTo>
                    <a:pt x="20895" y="1764"/>
                  </a:moveTo>
                  <a:cubicBezTo>
                    <a:pt x="21133" y="1150"/>
                    <a:pt x="21372" y="537"/>
                    <a:pt x="21193" y="230"/>
                  </a:cubicBezTo>
                  <a:cubicBezTo>
                    <a:pt x="21014" y="-77"/>
                    <a:pt x="20417" y="-77"/>
                    <a:pt x="19045" y="230"/>
                  </a:cubicBezTo>
                  <a:cubicBezTo>
                    <a:pt x="17673" y="537"/>
                    <a:pt x="15524" y="1150"/>
                    <a:pt x="12660" y="2746"/>
                  </a:cubicBezTo>
                  <a:cubicBezTo>
                    <a:pt x="9796" y="4341"/>
                    <a:pt x="6216" y="6918"/>
                    <a:pt x="3889" y="9373"/>
                  </a:cubicBezTo>
                  <a:cubicBezTo>
                    <a:pt x="1562" y="11828"/>
                    <a:pt x="488" y="14159"/>
                    <a:pt x="130" y="15939"/>
                  </a:cubicBezTo>
                  <a:cubicBezTo>
                    <a:pt x="-228" y="17718"/>
                    <a:pt x="130" y="18946"/>
                    <a:pt x="1502" y="19866"/>
                  </a:cubicBezTo>
                  <a:cubicBezTo>
                    <a:pt x="2875" y="20787"/>
                    <a:pt x="5262" y="21400"/>
                    <a:pt x="7648" y="21462"/>
                  </a:cubicBezTo>
                  <a:cubicBezTo>
                    <a:pt x="10035" y="21523"/>
                    <a:pt x="12422" y="21032"/>
                    <a:pt x="14808" y="20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128772" y="4903917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6200"/>
                    <a:pt x="9051" y="10800"/>
                    <a:pt x="12651" y="7200"/>
                  </a:cubicBezTo>
                  <a:cubicBezTo>
                    <a:pt x="16251" y="3600"/>
                    <a:pt x="1892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519090" y="4733920"/>
              <a:ext cx="276434" cy="32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4" fill="norm" stroke="1" extrusionOk="0">
                  <a:moveTo>
                    <a:pt x="21534" y="1587"/>
                  </a:moveTo>
                  <a:cubicBezTo>
                    <a:pt x="17742" y="1026"/>
                    <a:pt x="13949" y="465"/>
                    <a:pt x="11641" y="185"/>
                  </a:cubicBezTo>
                  <a:cubicBezTo>
                    <a:pt x="9332" y="-96"/>
                    <a:pt x="8508" y="-96"/>
                    <a:pt x="7601" y="465"/>
                  </a:cubicBezTo>
                  <a:cubicBezTo>
                    <a:pt x="6694" y="1026"/>
                    <a:pt x="5705" y="2148"/>
                    <a:pt x="4551" y="4462"/>
                  </a:cubicBezTo>
                  <a:cubicBezTo>
                    <a:pt x="3397" y="6777"/>
                    <a:pt x="2078" y="10283"/>
                    <a:pt x="1253" y="12878"/>
                  </a:cubicBezTo>
                  <a:cubicBezTo>
                    <a:pt x="429" y="15473"/>
                    <a:pt x="99" y="17156"/>
                    <a:pt x="16" y="18348"/>
                  </a:cubicBezTo>
                  <a:cubicBezTo>
                    <a:pt x="-66" y="19540"/>
                    <a:pt x="99" y="20242"/>
                    <a:pt x="2160" y="20733"/>
                  </a:cubicBezTo>
                  <a:cubicBezTo>
                    <a:pt x="4221" y="21223"/>
                    <a:pt x="8178" y="21504"/>
                    <a:pt x="11064" y="21434"/>
                  </a:cubicBezTo>
                  <a:cubicBezTo>
                    <a:pt x="13949" y="21364"/>
                    <a:pt x="15763" y="20943"/>
                    <a:pt x="17577" y="20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789172" y="4808667"/>
              <a:ext cx="234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41" y="2291"/>
                    <a:pt x="4281" y="4582"/>
                    <a:pt x="7297" y="7773"/>
                  </a:cubicBezTo>
                  <a:cubicBezTo>
                    <a:pt x="10314" y="10964"/>
                    <a:pt x="14205" y="15055"/>
                    <a:pt x="16735" y="17509"/>
                  </a:cubicBezTo>
                  <a:cubicBezTo>
                    <a:pt x="19265" y="19964"/>
                    <a:pt x="20432" y="207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859022" y="4815017"/>
              <a:ext cx="234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8" y="2084"/>
                    <a:pt x="13816" y="4168"/>
                    <a:pt x="10703" y="6347"/>
                  </a:cubicBezTo>
                  <a:cubicBezTo>
                    <a:pt x="7589" y="8526"/>
                    <a:pt x="5254" y="10800"/>
                    <a:pt x="3600" y="13358"/>
                  </a:cubicBezTo>
                  <a:cubicBezTo>
                    <a:pt x="1946" y="15916"/>
                    <a:pt x="973" y="18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070903" y="4961067"/>
              <a:ext cx="2942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48"/>
                    <a:pt x="2735" y="7897"/>
                    <a:pt x="575" y="11497"/>
                  </a:cubicBezTo>
                  <a:cubicBezTo>
                    <a:pt x="-1585" y="15097"/>
                    <a:pt x="2735" y="1834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189222" y="4770992"/>
              <a:ext cx="224258" cy="29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69" fill="norm" stroke="1" extrusionOk="0">
                  <a:moveTo>
                    <a:pt x="0" y="2786"/>
                  </a:moveTo>
                  <a:cubicBezTo>
                    <a:pt x="807" y="2004"/>
                    <a:pt x="1615" y="1221"/>
                    <a:pt x="4239" y="752"/>
                  </a:cubicBezTo>
                  <a:cubicBezTo>
                    <a:pt x="6864" y="282"/>
                    <a:pt x="11305" y="126"/>
                    <a:pt x="14030" y="47"/>
                  </a:cubicBezTo>
                  <a:cubicBezTo>
                    <a:pt x="16755" y="-31"/>
                    <a:pt x="17764" y="-31"/>
                    <a:pt x="18673" y="204"/>
                  </a:cubicBezTo>
                  <a:cubicBezTo>
                    <a:pt x="19581" y="439"/>
                    <a:pt x="20389" y="908"/>
                    <a:pt x="20893" y="2004"/>
                  </a:cubicBezTo>
                  <a:cubicBezTo>
                    <a:pt x="21398" y="3099"/>
                    <a:pt x="21600" y="4821"/>
                    <a:pt x="21095" y="7404"/>
                  </a:cubicBezTo>
                  <a:cubicBezTo>
                    <a:pt x="20591" y="9986"/>
                    <a:pt x="19379" y="13430"/>
                    <a:pt x="18067" y="15856"/>
                  </a:cubicBezTo>
                  <a:cubicBezTo>
                    <a:pt x="16755" y="18282"/>
                    <a:pt x="15342" y="19691"/>
                    <a:pt x="13222" y="20317"/>
                  </a:cubicBezTo>
                  <a:cubicBezTo>
                    <a:pt x="11103" y="20943"/>
                    <a:pt x="8277" y="20786"/>
                    <a:pt x="6359" y="20865"/>
                  </a:cubicBezTo>
                  <a:cubicBezTo>
                    <a:pt x="4441" y="20943"/>
                    <a:pt x="3432" y="21256"/>
                    <a:pt x="2422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525772" y="504361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739185" y="4758342"/>
              <a:ext cx="288238" cy="34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41" fill="norm" stroke="1" extrusionOk="0">
                  <a:moveTo>
                    <a:pt x="21470" y="3094"/>
                  </a:moveTo>
                  <a:cubicBezTo>
                    <a:pt x="21470" y="2183"/>
                    <a:pt x="21470" y="1272"/>
                    <a:pt x="21076" y="687"/>
                  </a:cubicBezTo>
                  <a:cubicBezTo>
                    <a:pt x="20682" y="101"/>
                    <a:pt x="19893" y="-159"/>
                    <a:pt x="17923" y="101"/>
                  </a:cubicBezTo>
                  <a:cubicBezTo>
                    <a:pt x="15952" y="361"/>
                    <a:pt x="12798" y="1142"/>
                    <a:pt x="10118" y="2964"/>
                  </a:cubicBezTo>
                  <a:cubicBezTo>
                    <a:pt x="7438" y="4786"/>
                    <a:pt x="5231" y="7648"/>
                    <a:pt x="3654" y="10381"/>
                  </a:cubicBezTo>
                  <a:cubicBezTo>
                    <a:pt x="2077" y="13113"/>
                    <a:pt x="1131" y="15716"/>
                    <a:pt x="579" y="17407"/>
                  </a:cubicBezTo>
                  <a:cubicBezTo>
                    <a:pt x="28" y="19099"/>
                    <a:pt x="-130" y="19880"/>
                    <a:pt x="106" y="20465"/>
                  </a:cubicBezTo>
                  <a:cubicBezTo>
                    <a:pt x="343" y="21051"/>
                    <a:pt x="974" y="21441"/>
                    <a:pt x="3339" y="21441"/>
                  </a:cubicBezTo>
                  <a:cubicBezTo>
                    <a:pt x="5704" y="21441"/>
                    <a:pt x="9803" y="21051"/>
                    <a:pt x="12877" y="20595"/>
                  </a:cubicBezTo>
                  <a:cubicBezTo>
                    <a:pt x="15952" y="20140"/>
                    <a:pt x="18001" y="19619"/>
                    <a:pt x="20051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817872" y="496741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117605" y="4795447"/>
              <a:ext cx="259068" cy="3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7" fill="norm" stroke="1" extrusionOk="0">
                  <a:moveTo>
                    <a:pt x="21494" y="1264"/>
                  </a:moveTo>
                  <a:cubicBezTo>
                    <a:pt x="18509" y="717"/>
                    <a:pt x="15523" y="170"/>
                    <a:pt x="13065" y="34"/>
                  </a:cubicBezTo>
                  <a:cubicBezTo>
                    <a:pt x="10606" y="-103"/>
                    <a:pt x="8674" y="170"/>
                    <a:pt x="7094" y="991"/>
                  </a:cubicBezTo>
                  <a:cubicBezTo>
                    <a:pt x="5514" y="1811"/>
                    <a:pt x="4284" y="3178"/>
                    <a:pt x="3143" y="5775"/>
                  </a:cubicBezTo>
                  <a:cubicBezTo>
                    <a:pt x="2001" y="8373"/>
                    <a:pt x="948" y="12201"/>
                    <a:pt x="421" y="14798"/>
                  </a:cubicBezTo>
                  <a:cubicBezTo>
                    <a:pt x="-106" y="17396"/>
                    <a:pt x="-106" y="18763"/>
                    <a:pt x="245" y="19720"/>
                  </a:cubicBezTo>
                  <a:cubicBezTo>
                    <a:pt x="596" y="20677"/>
                    <a:pt x="1299" y="21224"/>
                    <a:pt x="3582" y="21360"/>
                  </a:cubicBezTo>
                  <a:cubicBezTo>
                    <a:pt x="5865" y="21497"/>
                    <a:pt x="9728" y="21224"/>
                    <a:pt x="13592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370322" y="4880218"/>
              <a:ext cx="139701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960"/>
                  </a:moveTo>
                  <a:cubicBezTo>
                    <a:pt x="1309" y="406"/>
                    <a:pt x="2618" y="-148"/>
                    <a:pt x="3764" y="37"/>
                  </a:cubicBezTo>
                  <a:cubicBezTo>
                    <a:pt x="4909" y="221"/>
                    <a:pt x="5891" y="1144"/>
                    <a:pt x="7036" y="3267"/>
                  </a:cubicBezTo>
                  <a:cubicBezTo>
                    <a:pt x="8182" y="5390"/>
                    <a:pt x="9491" y="8714"/>
                    <a:pt x="11127" y="11667"/>
                  </a:cubicBezTo>
                  <a:cubicBezTo>
                    <a:pt x="12764" y="14621"/>
                    <a:pt x="14727" y="17206"/>
                    <a:pt x="16527" y="18775"/>
                  </a:cubicBezTo>
                  <a:cubicBezTo>
                    <a:pt x="18327" y="20344"/>
                    <a:pt x="19964" y="20898"/>
                    <a:pt x="2160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339948" y="4901147"/>
              <a:ext cx="239925" cy="22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0" fill="norm" stroke="1" extrusionOk="0">
                  <a:moveTo>
                    <a:pt x="21290" y="1475"/>
                  </a:moveTo>
                  <a:cubicBezTo>
                    <a:pt x="20539" y="869"/>
                    <a:pt x="19787" y="264"/>
                    <a:pt x="18942" y="62"/>
                  </a:cubicBezTo>
                  <a:cubicBezTo>
                    <a:pt x="18097" y="-140"/>
                    <a:pt x="17158" y="62"/>
                    <a:pt x="15186" y="1980"/>
                  </a:cubicBezTo>
                  <a:cubicBezTo>
                    <a:pt x="13213" y="3897"/>
                    <a:pt x="10208" y="7531"/>
                    <a:pt x="7579" y="10256"/>
                  </a:cubicBezTo>
                  <a:cubicBezTo>
                    <a:pt x="4949" y="12981"/>
                    <a:pt x="2695" y="14798"/>
                    <a:pt x="1380" y="16211"/>
                  </a:cubicBezTo>
                  <a:cubicBezTo>
                    <a:pt x="66" y="17624"/>
                    <a:pt x="-310" y="18634"/>
                    <a:pt x="253" y="19441"/>
                  </a:cubicBezTo>
                  <a:cubicBezTo>
                    <a:pt x="817" y="20249"/>
                    <a:pt x="2320" y="20854"/>
                    <a:pt x="3822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568874" y="5040670"/>
              <a:ext cx="176099" cy="13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03" fill="norm" stroke="1" extrusionOk="0">
                  <a:moveTo>
                    <a:pt x="1336" y="7219"/>
                  </a:moveTo>
                  <a:cubicBezTo>
                    <a:pt x="564" y="5929"/>
                    <a:pt x="-207" y="4640"/>
                    <a:pt x="50" y="3511"/>
                  </a:cubicBezTo>
                  <a:cubicBezTo>
                    <a:pt x="307" y="2383"/>
                    <a:pt x="1593" y="1416"/>
                    <a:pt x="3136" y="771"/>
                  </a:cubicBezTo>
                  <a:cubicBezTo>
                    <a:pt x="4679" y="126"/>
                    <a:pt x="6479" y="-196"/>
                    <a:pt x="7893" y="126"/>
                  </a:cubicBezTo>
                  <a:cubicBezTo>
                    <a:pt x="9307" y="449"/>
                    <a:pt x="10336" y="1416"/>
                    <a:pt x="10336" y="3350"/>
                  </a:cubicBezTo>
                  <a:cubicBezTo>
                    <a:pt x="10336" y="5285"/>
                    <a:pt x="9307" y="8186"/>
                    <a:pt x="8022" y="10443"/>
                  </a:cubicBezTo>
                  <a:cubicBezTo>
                    <a:pt x="6736" y="12700"/>
                    <a:pt x="5193" y="14311"/>
                    <a:pt x="4036" y="15923"/>
                  </a:cubicBezTo>
                  <a:cubicBezTo>
                    <a:pt x="2879" y="17535"/>
                    <a:pt x="2107" y="19147"/>
                    <a:pt x="2493" y="20114"/>
                  </a:cubicBezTo>
                  <a:cubicBezTo>
                    <a:pt x="2879" y="21082"/>
                    <a:pt x="4422" y="21404"/>
                    <a:pt x="7764" y="21082"/>
                  </a:cubicBezTo>
                  <a:cubicBezTo>
                    <a:pt x="11107" y="20759"/>
                    <a:pt x="16250" y="19792"/>
                    <a:pt x="21393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732272" y="4826366"/>
              <a:ext cx="201683" cy="37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16" fill="norm" stroke="1" extrusionOk="0">
                  <a:moveTo>
                    <a:pt x="0" y="1877"/>
                  </a:moveTo>
                  <a:cubicBezTo>
                    <a:pt x="891" y="1277"/>
                    <a:pt x="1781" y="677"/>
                    <a:pt x="4454" y="317"/>
                  </a:cubicBezTo>
                  <a:cubicBezTo>
                    <a:pt x="7126" y="-43"/>
                    <a:pt x="11579" y="-163"/>
                    <a:pt x="14808" y="317"/>
                  </a:cubicBezTo>
                  <a:cubicBezTo>
                    <a:pt x="18037" y="797"/>
                    <a:pt x="20041" y="1877"/>
                    <a:pt x="20821" y="3737"/>
                  </a:cubicBezTo>
                  <a:cubicBezTo>
                    <a:pt x="21600" y="5597"/>
                    <a:pt x="21155" y="8237"/>
                    <a:pt x="20153" y="10817"/>
                  </a:cubicBezTo>
                  <a:cubicBezTo>
                    <a:pt x="19151" y="13397"/>
                    <a:pt x="17592" y="15917"/>
                    <a:pt x="16701" y="17597"/>
                  </a:cubicBezTo>
                  <a:cubicBezTo>
                    <a:pt x="15810" y="19277"/>
                    <a:pt x="15588" y="20117"/>
                    <a:pt x="14808" y="20657"/>
                  </a:cubicBezTo>
                  <a:cubicBezTo>
                    <a:pt x="14029" y="21197"/>
                    <a:pt x="12693" y="21437"/>
                    <a:pt x="10355" y="21257"/>
                  </a:cubicBezTo>
                  <a:cubicBezTo>
                    <a:pt x="8016" y="21077"/>
                    <a:pt x="4676" y="20477"/>
                    <a:pt x="1336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240272" y="5049967"/>
              <a:ext cx="304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265672" y="5151567"/>
              <a:ext cx="254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322822" y="482771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354572" y="469436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424422" y="484041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462522" y="47261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513339" y="4576807"/>
              <a:ext cx="237564" cy="36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20" fill="norm" stroke="1" extrusionOk="0">
                  <a:moveTo>
                    <a:pt x="13072" y="14549"/>
                  </a:moveTo>
                  <a:cubicBezTo>
                    <a:pt x="9472" y="15039"/>
                    <a:pt x="5872" y="15530"/>
                    <a:pt x="3598" y="16389"/>
                  </a:cubicBezTo>
                  <a:cubicBezTo>
                    <a:pt x="1325" y="17249"/>
                    <a:pt x="377" y="18476"/>
                    <a:pt x="93" y="19396"/>
                  </a:cubicBezTo>
                  <a:cubicBezTo>
                    <a:pt x="-191" y="20317"/>
                    <a:pt x="188" y="20930"/>
                    <a:pt x="1041" y="21237"/>
                  </a:cubicBezTo>
                  <a:cubicBezTo>
                    <a:pt x="1893" y="21544"/>
                    <a:pt x="3220" y="21544"/>
                    <a:pt x="5114" y="20624"/>
                  </a:cubicBezTo>
                  <a:cubicBezTo>
                    <a:pt x="7009" y="19703"/>
                    <a:pt x="9472" y="17862"/>
                    <a:pt x="12030" y="14794"/>
                  </a:cubicBezTo>
                  <a:cubicBezTo>
                    <a:pt x="14588" y="11726"/>
                    <a:pt x="17241" y="7430"/>
                    <a:pt x="18756" y="4976"/>
                  </a:cubicBezTo>
                  <a:cubicBezTo>
                    <a:pt x="20272" y="2521"/>
                    <a:pt x="20651" y="1908"/>
                    <a:pt x="20935" y="1294"/>
                  </a:cubicBezTo>
                  <a:cubicBezTo>
                    <a:pt x="21220" y="680"/>
                    <a:pt x="21409" y="67"/>
                    <a:pt x="21125" y="5"/>
                  </a:cubicBezTo>
                  <a:cubicBezTo>
                    <a:pt x="20841" y="-56"/>
                    <a:pt x="20083" y="435"/>
                    <a:pt x="18567" y="2521"/>
                  </a:cubicBezTo>
                  <a:cubicBezTo>
                    <a:pt x="17051" y="4608"/>
                    <a:pt x="14777" y="8289"/>
                    <a:pt x="14493" y="11235"/>
                  </a:cubicBezTo>
                  <a:cubicBezTo>
                    <a:pt x="14209" y="14180"/>
                    <a:pt x="15914" y="16389"/>
                    <a:pt x="17620" y="18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080501" y="4890502"/>
              <a:ext cx="258323" cy="45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35" fill="norm" stroke="1" extrusionOk="0">
                  <a:moveTo>
                    <a:pt x="21089" y="2672"/>
                  </a:moveTo>
                  <a:cubicBezTo>
                    <a:pt x="21089" y="2184"/>
                    <a:pt x="21089" y="1695"/>
                    <a:pt x="20743" y="1255"/>
                  </a:cubicBezTo>
                  <a:cubicBezTo>
                    <a:pt x="20398" y="815"/>
                    <a:pt x="19707" y="424"/>
                    <a:pt x="18670" y="180"/>
                  </a:cubicBezTo>
                  <a:cubicBezTo>
                    <a:pt x="17633" y="-64"/>
                    <a:pt x="16251" y="-162"/>
                    <a:pt x="14177" y="571"/>
                  </a:cubicBezTo>
                  <a:cubicBezTo>
                    <a:pt x="12103" y="1304"/>
                    <a:pt x="9339" y="2868"/>
                    <a:pt x="6660" y="4823"/>
                  </a:cubicBezTo>
                  <a:cubicBezTo>
                    <a:pt x="3982" y="6777"/>
                    <a:pt x="1390" y="9123"/>
                    <a:pt x="439" y="11469"/>
                  </a:cubicBezTo>
                  <a:cubicBezTo>
                    <a:pt x="-511" y="13814"/>
                    <a:pt x="180" y="16160"/>
                    <a:pt x="1563" y="17871"/>
                  </a:cubicBezTo>
                  <a:cubicBezTo>
                    <a:pt x="2945" y="19581"/>
                    <a:pt x="5019" y="20656"/>
                    <a:pt x="7524" y="21047"/>
                  </a:cubicBezTo>
                  <a:cubicBezTo>
                    <a:pt x="10030" y="21438"/>
                    <a:pt x="12967" y="21145"/>
                    <a:pt x="15905" y="20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304206" y="4985116"/>
              <a:ext cx="282268" cy="33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6" fill="norm" stroke="1" extrusionOk="0">
                  <a:moveTo>
                    <a:pt x="21496" y="2098"/>
                  </a:moveTo>
                  <a:cubicBezTo>
                    <a:pt x="21174" y="1427"/>
                    <a:pt x="20851" y="756"/>
                    <a:pt x="19884" y="354"/>
                  </a:cubicBezTo>
                  <a:cubicBezTo>
                    <a:pt x="18917" y="-49"/>
                    <a:pt x="17305" y="-183"/>
                    <a:pt x="15048" y="354"/>
                  </a:cubicBezTo>
                  <a:cubicBezTo>
                    <a:pt x="12792" y="890"/>
                    <a:pt x="9890" y="2098"/>
                    <a:pt x="7472" y="4177"/>
                  </a:cubicBezTo>
                  <a:cubicBezTo>
                    <a:pt x="5054" y="6257"/>
                    <a:pt x="3120" y="9208"/>
                    <a:pt x="1911" y="11824"/>
                  </a:cubicBezTo>
                  <a:cubicBezTo>
                    <a:pt x="702" y="14441"/>
                    <a:pt x="218" y="16721"/>
                    <a:pt x="57" y="18264"/>
                  </a:cubicBezTo>
                  <a:cubicBezTo>
                    <a:pt x="-104" y="19807"/>
                    <a:pt x="57" y="20612"/>
                    <a:pt x="783" y="21015"/>
                  </a:cubicBezTo>
                  <a:cubicBezTo>
                    <a:pt x="1508" y="21417"/>
                    <a:pt x="2797" y="21417"/>
                    <a:pt x="5780" y="21149"/>
                  </a:cubicBezTo>
                  <a:cubicBezTo>
                    <a:pt x="8762" y="20880"/>
                    <a:pt x="13436" y="20344"/>
                    <a:pt x="18111" y="1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357872" y="5179861"/>
              <a:ext cx="146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628615" y="4981854"/>
              <a:ext cx="300758" cy="37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0" fill="norm" stroke="1" extrusionOk="0">
                  <a:moveTo>
                    <a:pt x="21463" y="1731"/>
                  </a:moveTo>
                  <a:cubicBezTo>
                    <a:pt x="19953" y="1120"/>
                    <a:pt x="18442" y="510"/>
                    <a:pt x="16176" y="205"/>
                  </a:cubicBezTo>
                  <a:cubicBezTo>
                    <a:pt x="13911" y="-100"/>
                    <a:pt x="10890" y="-100"/>
                    <a:pt x="8624" y="449"/>
                  </a:cubicBezTo>
                  <a:cubicBezTo>
                    <a:pt x="6358" y="998"/>
                    <a:pt x="4848" y="2097"/>
                    <a:pt x="3790" y="4110"/>
                  </a:cubicBezTo>
                  <a:cubicBezTo>
                    <a:pt x="2733" y="6124"/>
                    <a:pt x="2129" y="9053"/>
                    <a:pt x="1600" y="11554"/>
                  </a:cubicBezTo>
                  <a:cubicBezTo>
                    <a:pt x="1071" y="14056"/>
                    <a:pt x="618" y="16131"/>
                    <a:pt x="316" y="17656"/>
                  </a:cubicBezTo>
                  <a:cubicBezTo>
                    <a:pt x="14" y="19181"/>
                    <a:pt x="-137" y="20158"/>
                    <a:pt x="165" y="20707"/>
                  </a:cubicBezTo>
                  <a:cubicBezTo>
                    <a:pt x="467" y="21256"/>
                    <a:pt x="1222" y="21378"/>
                    <a:pt x="4017" y="21439"/>
                  </a:cubicBezTo>
                  <a:cubicBezTo>
                    <a:pt x="6811" y="21500"/>
                    <a:pt x="11645" y="21500"/>
                    <a:pt x="16478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923022" y="5107117"/>
              <a:ext cx="234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4246"/>
                    <a:pt x="6616" y="8492"/>
                    <a:pt x="10216" y="12092"/>
                  </a:cubicBezTo>
                  <a:cubicBezTo>
                    <a:pt x="13816" y="15692"/>
                    <a:pt x="17708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012286" y="5100767"/>
              <a:ext cx="20283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9112" y="982"/>
                    <a:pt x="16885" y="1964"/>
                    <a:pt x="13879" y="3845"/>
                  </a:cubicBezTo>
                  <a:cubicBezTo>
                    <a:pt x="10873" y="5727"/>
                    <a:pt x="7087" y="8509"/>
                    <a:pt x="4527" y="10718"/>
                  </a:cubicBezTo>
                  <a:cubicBezTo>
                    <a:pt x="1966" y="12927"/>
                    <a:pt x="630" y="14564"/>
                    <a:pt x="184" y="16282"/>
                  </a:cubicBezTo>
                  <a:cubicBezTo>
                    <a:pt x="-261" y="18000"/>
                    <a:pt x="184" y="19800"/>
                    <a:pt x="6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240522" y="532936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348472" y="5074146"/>
              <a:ext cx="173911" cy="35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6" fill="norm" stroke="1" extrusionOk="0">
                  <a:moveTo>
                    <a:pt x="0" y="841"/>
                  </a:moveTo>
                  <a:cubicBezTo>
                    <a:pt x="1041" y="457"/>
                    <a:pt x="2082" y="74"/>
                    <a:pt x="5205" y="10"/>
                  </a:cubicBezTo>
                  <a:cubicBezTo>
                    <a:pt x="8328" y="-54"/>
                    <a:pt x="13533" y="202"/>
                    <a:pt x="16655" y="585"/>
                  </a:cubicBezTo>
                  <a:cubicBezTo>
                    <a:pt x="19778" y="968"/>
                    <a:pt x="20819" y="1480"/>
                    <a:pt x="21210" y="2374"/>
                  </a:cubicBezTo>
                  <a:cubicBezTo>
                    <a:pt x="21600" y="3269"/>
                    <a:pt x="21340" y="4547"/>
                    <a:pt x="20299" y="6912"/>
                  </a:cubicBezTo>
                  <a:cubicBezTo>
                    <a:pt x="19258" y="9276"/>
                    <a:pt x="17436" y="12727"/>
                    <a:pt x="16525" y="14772"/>
                  </a:cubicBezTo>
                  <a:cubicBezTo>
                    <a:pt x="15614" y="16817"/>
                    <a:pt x="15614" y="17456"/>
                    <a:pt x="15224" y="18031"/>
                  </a:cubicBezTo>
                  <a:cubicBezTo>
                    <a:pt x="14834" y="18606"/>
                    <a:pt x="14053" y="19118"/>
                    <a:pt x="13012" y="19309"/>
                  </a:cubicBezTo>
                  <a:cubicBezTo>
                    <a:pt x="11971" y="19501"/>
                    <a:pt x="10670" y="19373"/>
                    <a:pt x="9239" y="19373"/>
                  </a:cubicBezTo>
                  <a:cubicBezTo>
                    <a:pt x="7807" y="19373"/>
                    <a:pt x="6246" y="19501"/>
                    <a:pt x="5075" y="19884"/>
                  </a:cubicBezTo>
                  <a:cubicBezTo>
                    <a:pt x="3904" y="20268"/>
                    <a:pt x="3123" y="20907"/>
                    <a:pt x="2342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513572" y="5043617"/>
              <a:ext cx="14483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4811" y="0"/>
                  </a:moveTo>
                  <a:cubicBezTo>
                    <a:pt x="17589" y="3423"/>
                    <a:pt x="20366" y="6846"/>
                    <a:pt x="20983" y="10033"/>
                  </a:cubicBezTo>
                  <a:cubicBezTo>
                    <a:pt x="21600" y="13220"/>
                    <a:pt x="20057" y="16170"/>
                    <a:pt x="16200" y="18059"/>
                  </a:cubicBezTo>
                  <a:cubicBezTo>
                    <a:pt x="12343" y="19948"/>
                    <a:pt x="6171" y="207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704072" y="4816533"/>
              <a:ext cx="260351" cy="19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924"/>
                  </a:moveTo>
                  <a:cubicBezTo>
                    <a:pt x="702" y="1228"/>
                    <a:pt x="1405" y="531"/>
                    <a:pt x="2546" y="182"/>
                  </a:cubicBezTo>
                  <a:cubicBezTo>
                    <a:pt x="3688" y="-166"/>
                    <a:pt x="5268" y="-166"/>
                    <a:pt x="5707" y="1576"/>
                  </a:cubicBezTo>
                  <a:cubicBezTo>
                    <a:pt x="6146" y="3318"/>
                    <a:pt x="5444" y="6802"/>
                    <a:pt x="4829" y="9008"/>
                  </a:cubicBezTo>
                  <a:cubicBezTo>
                    <a:pt x="4215" y="11215"/>
                    <a:pt x="3688" y="12144"/>
                    <a:pt x="2810" y="13537"/>
                  </a:cubicBezTo>
                  <a:cubicBezTo>
                    <a:pt x="1932" y="14931"/>
                    <a:pt x="702" y="16789"/>
                    <a:pt x="527" y="17950"/>
                  </a:cubicBezTo>
                  <a:cubicBezTo>
                    <a:pt x="351" y="19111"/>
                    <a:pt x="1229" y="19576"/>
                    <a:pt x="4566" y="19924"/>
                  </a:cubicBezTo>
                  <a:cubicBezTo>
                    <a:pt x="7902" y="20273"/>
                    <a:pt x="13698" y="20505"/>
                    <a:pt x="16946" y="20737"/>
                  </a:cubicBezTo>
                  <a:cubicBezTo>
                    <a:pt x="20195" y="20969"/>
                    <a:pt x="20898" y="21202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340822" y="5446099"/>
              <a:ext cx="196902" cy="27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2" fill="norm" stroke="1" extrusionOk="0">
                  <a:moveTo>
                    <a:pt x="695" y="2267"/>
                  </a:moveTo>
                  <a:cubicBezTo>
                    <a:pt x="236" y="1285"/>
                    <a:pt x="-224" y="303"/>
                    <a:pt x="121" y="57"/>
                  </a:cubicBezTo>
                  <a:cubicBezTo>
                    <a:pt x="465" y="-188"/>
                    <a:pt x="1614" y="303"/>
                    <a:pt x="3912" y="2512"/>
                  </a:cubicBezTo>
                  <a:cubicBezTo>
                    <a:pt x="6210" y="4721"/>
                    <a:pt x="9657" y="8648"/>
                    <a:pt x="12759" y="12085"/>
                  </a:cubicBezTo>
                  <a:cubicBezTo>
                    <a:pt x="15861" y="15521"/>
                    <a:pt x="18619" y="18467"/>
                    <a:pt x="21376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359923" y="5392867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029"/>
                    <a:pt x="17600" y="2057"/>
                    <a:pt x="15100" y="4629"/>
                  </a:cubicBezTo>
                  <a:cubicBezTo>
                    <a:pt x="12600" y="7200"/>
                    <a:pt x="9600" y="11314"/>
                    <a:pt x="7000" y="14400"/>
                  </a:cubicBezTo>
                  <a:cubicBezTo>
                    <a:pt x="4400" y="17486"/>
                    <a:pt x="22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639323" y="564686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721873" y="5742117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937773" y="5745474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153673" y="572941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274323" y="5723067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553723" y="5462717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764"/>
                    <a:pt x="6240" y="7527"/>
                    <a:pt x="9120" y="11045"/>
                  </a:cubicBezTo>
                  <a:cubicBezTo>
                    <a:pt x="12000" y="14564"/>
                    <a:pt x="14640" y="17836"/>
                    <a:pt x="16680" y="19555"/>
                  </a:cubicBezTo>
                  <a:cubicBezTo>
                    <a:pt x="18720" y="21273"/>
                    <a:pt x="20160" y="214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617223" y="5453947"/>
              <a:ext cx="171451" cy="3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763"/>
                  </a:moveTo>
                  <a:cubicBezTo>
                    <a:pt x="20267" y="958"/>
                    <a:pt x="18933" y="153"/>
                    <a:pt x="17733" y="19"/>
                  </a:cubicBezTo>
                  <a:cubicBezTo>
                    <a:pt x="16533" y="-115"/>
                    <a:pt x="15467" y="422"/>
                    <a:pt x="13200" y="2635"/>
                  </a:cubicBezTo>
                  <a:cubicBezTo>
                    <a:pt x="10933" y="4849"/>
                    <a:pt x="7467" y="8740"/>
                    <a:pt x="5067" y="12161"/>
                  </a:cubicBezTo>
                  <a:cubicBezTo>
                    <a:pt x="2667" y="15582"/>
                    <a:pt x="1333" y="18533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782856" y="5697059"/>
              <a:ext cx="113768" cy="1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73" fill="norm" stroke="1" extrusionOk="0">
                  <a:moveTo>
                    <a:pt x="1099" y="1204"/>
                  </a:moveTo>
                  <a:cubicBezTo>
                    <a:pt x="1099" y="4865"/>
                    <a:pt x="1099" y="8526"/>
                    <a:pt x="899" y="11637"/>
                  </a:cubicBezTo>
                  <a:cubicBezTo>
                    <a:pt x="699" y="14749"/>
                    <a:pt x="299" y="17312"/>
                    <a:pt x="99" y="16946"/>
                  </a:cubicBezTo>
                  <a:cubicBezTo>
                    <a:pt x="-101" y="16580"/>
                    <a:pt x="-101" y="13285"/>
                    <a:pt x="1099" y="9990"/>
                  </a:cubicBezTo>
                  <a:cubicBezTo>
                    <a:pt x="2299" y="6695"/>
                    <a:pt x="4699" y="3400"/>
                    <a:pt x="7099" y="1570"/>
                  </a:cubicBezTo>
                  <a:cubicBezTo>
                    <a:pt x="9499" y="-261"/>
                    <a:pt x="11899" y="-627"/>
                    <a:pt x="14299" y="1204"/>
                  </a:cubicBezTo>
                  <a:cubicBezTo>
                    <a:pt x="16699" y="3034"/>
                    <a:pt x="19099" y="7061"/>
                    <a:pt x="20299" y="10722"/>
                  </a:cubicBezTo>
                  <a:cubicBezTo>
                    <a:pt x="21499" y="14383"/>
                    <a:pt x="21499" y="17678"/>
                    <a:pt x="21499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214917" y="5676710"/>
              <a:ext cx="164306" cy="13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394" fill="norm" stroke="1" extrusionOk="0">
                  <a:moveTo>
                    <a:pt x="19004" y="6758"/>
                  </a:moveTo>
                  <a:cubicBezTo>
                    <a:pt x="18450" y="5215"/>
                    <a:pt x="17896" y="3673"/>
                    <a:pt x="16927" y="2130"/>
                  </a:cubicBezTo>
                  <a:cubicBezTo>
                    <a:pt x="15958" y="587"/>
                    <a:pt x="14573" y="-956"/>
                    <a:pt x="11942" y="741"/>
                  </a:cubicBezTo>
                  <a:cubicBezTo>
                    <a:pt x="9311" y="2438"/>
                    <a:pt x="5434" y="7375"/>
                    <a:pt x="3219" y="10615"/>
                  </a:cubicBezTo>
                  <a:cubicBezTo>
                    <a:pt x="1004" y="13855"/>
                    <a:pt x="450" y="15398"/>
                    <a:pt x="173" y="16941"/>
                  </a:cubicBezTo>
                  <a:cubicBezTo>
                    <a:pt x="-104" y="18484"/>
                    <a:pt x="-104" y="20027"/>
                    <a:pt x="588" y="20335"/>
                  </a:cubicBezTo>
                  <a:cubicBezTo>
                    <a:pt x="1281" y="20644"/>
                    <a:pt x="2665" y="19718"/>
                    <a:pt x="4327" y="18021"/>
                  </a:cubicBezTo>
                  <a:cubicBezTo>
                    <a:pt x="5988" y="16324"/>
                    <a:pt x="7927" y="13855"/>
                    <a:pt x="9311" y="11850"/>
                  </a:cubicBezTo>
                  <a:cubicBezTo>
                    <a:pt x="10696" y="9844"/>
                    <a:pt x="11527" y="8301"/>
                    <a:pt x="12358" y="8147"/>
                  </a:cubicBezTo>
                  <a:cubicBezTo>
                    <a:pt x="13188" y="7993"/>
                    <a:pt x="14019" y="9227"/>
                    <a:pt x="15542" y="10924"/>
                  </a:cubicBezTo>
                  <a:cubicBezTo>
                    <a:pt x="17065" y="12621"/>
                    <a:pt x="19281" y="14781"/>
                    <a:pt x="21496" y="16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404623" y="5649238"/>
              <a:ext cx="311151" cy="13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9747"/>
                  </a:moveTo>
                  <a:cubicBezTo>
                    <a:pt x="1322" y="11772"/>
                    <a:pt x="2645" y="13797"/>
                    <a:pt x="3453" y="15991"/>
                  </a:cubicBezTo>
                  <a:cubicBezTo>
                    <a:pt x="4261" y="18184"/>
                    <a:pt x="4555" y="20547"/>
                    <a:pt x="4555" y="20884"/>
                  </a:cubicBezTo>
                  <a:cubicBezTo>
                    <a:pt x="4555" y="21222"/>
                    <a:pt x="4261" y="19535"/>
                    <a:pt x="4114" y="17847"/>
                  </a:cubicBezTo>
                  <a:cubicBezTo>
                    <a:pt x="3967" y="16159"/>
                    <a:pt x="3967" y="14472"/>
                    <a:pt x="4188" y="12953"/>
                  </a:cubicBezTo>
                  <a:cubicBezTo>
                    <a:pt x="4408" y="11435"/>
                    <a:pt x="4849" y="10084"/>
                    <a:pt x="5804" y="9747"/>
                  </a:cubicBezTo>
                  <a:cubicBezTo>
                    <a:pt x="6759" y="9410"/>
                    <a:pt x="8229" y="10084"/>
                    <a:pt x="9331" y="10760"/>
                  </a:cubicBezTo>
                  <a:cubicBezTo>
                    <a:pt x="10433" y="11435"/>
                    <a:pt x="11167" y="12109"/>
                    <a:pt x="11976" y="11097"/>
                  </a:cubicBezTo>
                  <a:cubicBezTo>
                    <a:pt x="12784" y="10084"/>
                    <a:pt x="13665" y="7385"/>
                    <a:pt x="14473" y="5022"/>
                  </a:cubicBezTo>
                  <a:cubicBezTo>
                    <a:pt x="15282" y="2659"/>
                    <a:pt x="16016" y="635"/>
                    <a:pt x="16016" y="128"/>
                  </a:cubicBezTo>
                  <a:cubicBezTo>
                    <a:pt x="16016" y="-378"/>
                    <a:pt x="15282" y="635"/>
                    <a:pt x="14473" y="2828"/>
                  </a:cubicBezTo>
                  <a:cubicBezTo>
                    <a:pt x="13665" y="5022"/>
                    <a:pt x="12784" y="8397"/>
                    <a:pt x="12269" y="11266"/>
                  </a:cubicBezTo>
                  <a:cubicBezTo>
                    <a:pt x="11755" y="14134"/>
                    <a:pt x="11608" y="16497"/>
                    <a:pt x="11902" y="17847"/>
                  </a:cubicBezTo>
                  <a:cubicBezTo>
                    <a:pt x="12196" y="19197"/>
                    <a:pt x="12931" y="19535"/>
                    <a:pt x="14620" y="19366"/>
                  </a:cubicBezTo>
                  <a:cubicBezTo>
                    <a:pt x="16310" y="19197"/>
                    <a:pt x="18955" y="18522"/>
                    <a:pt x="21600" y="17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026923" y="572306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036358" y="5609763"/>
              <a:ext cx="22316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922" fill="norm" stroke="1" extrusionOk="0">
                  <a:moveTo>
                    <a:pt x="14811" y="20922"/>
                  </a:moveTo>
                  <a:cubicBezTo>
                    <a:pt x="6957" y="10842"/>
                    <a:pt x="-898" y="762"/>
                    <a:pt x="84" y="42"/>
                  </a:cubicBezTo>
                  <a:cubicBezTo>
                    <a:pt x="1066" y="-678"/>
                    <a:pt x="10884" y="7962"/>
                    <a:pt x="20702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095550" y="5684967"/>
              <a:ext cx="139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128523" y="565321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161283" y="5443406"/>
              <a:ext cx="166207" cy="34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2" fill="norm" stroke="1" extrusionOk="0">
                  <a:moveTo>
                    <a:pt x="18735" y="15521"/>
                  </a:moveTo>
                  <a:cubicBezTo>
                    <a:pt x="16547" y="14991"/>
                    <a:pt x="14360" y="14461"/>
                    <a:pt x="11489" y="14792"/>
                  </a:cubicBezTo>
                  <a:cubicBezTo>
                    <a:pt x="8618" y="15123"/>
                    <a:pt x="5064" y="16316"/>
                    <a:pt x="3013" y="17244"/>
                  </a:cubicBezTo>
                  <a:cubicBezTo>
                    <a:pt x="963" y="18171"/>
                    <a:pt x="416" y="18834"/>
                    <a:pt x="142" y="19496"/>
                  </a:cubicBezTo>
                  <a:cubicBezTo>
                    <a:pt x="-131" y="20159"/>
                    <a:pt x="-131" y="20821"/>
                    <a:pt x="1236" y="21153"/>
                  </a:cubicBezTo>
                  <a:cubicBezTo>
                    <a:pt x="2603" y="21484"/>
                    <a:pt x="5337" y="21484"/>
                    <a:pt x="8755" y="19695"/>
                  </a:cubicBezTo>
                  <a:cubicBezTo>
                    <a:pt x="12173" y="17906"/>
                    <a:pt x="16274" y="14328"/>
                    <a:pt x="18598" y="10949"/>
                  </a:cubicBezTo>
                  <a:cubicBezTo>
                    <a:pt x="20922" y="7570"/>
                    <a:pt x="21469" y="4390"/>
                    <a:pt x="21469" y="2468"/>
                  </a:cubicBezTo>
                  <a:cubicBezTo>
                    <a:pt x="21469" y="547"/>
                    <a:pt x="20922" y="-116"/>
                    <a:pt x="20239" y="17"/>
                  </a:cubicBezTo>
                  <a:cubicBezTo>
                    <a:pt x="19555" y="149"/>
                    <a:pt x="18735" y="1077"/>
                    <a:pt x="18325" y="3926"/>
                  </a:cubicBezTo>
                  <a:cubicBezTo>
                    <a:pt x="17915" y="6775"/>
                    <a:pt x="17915" y="11545"/>
                    <a:pt x="18051" y="14328"/>
                  </a:cubicBezTo>
                  <a:cubicBezTo>
                    <a:pt x="18188" y="17111"/>
                    <a:pt x="18461" y="17906"/>
                    <a:pt x="18735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713323" y="6183737"/>
              <a:ext cx="287345" cy="44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4" fill="norm" stroke="1" extrusionOk="0">
                  <a:moveTo>
                    <a:pt x="21222" y="2290"/>
                  </a:moveTo>
                  <a:cubicBezTo>
                    <a:pt x="21379" y="1573"/>
                    <a:pt x="21537" y="856"/>
                    <a:pt x="21222" y="447"/>
                  </a:cubicBezTo>
                  <a:cubicBezTo>
                    <a:pt x="20906" y="37"/>
                    <a:pt x="20118" y="-65"/>
                    <a:pt x="17911" y="37"/>
                  </a:cubicBezTo>
                  <a:cubicBezTo>
                    <a:pt x="15703" y="140"/>
                    <a:pt x="12077" y="447"/>
                    <a:pt x="9318" y="1061"/>
                  </a:cubicBezTo>
                  <a:cubicBezTo>
                    <a:pt x="6559" y="1675"/>
                    <a:pt x="4667" y="2597"/>
                    <a:pt x="3563" y="4542"/>
                  </a:cubicBezTo>
                  <a:cubicBezTo>
                    <a:pt x="2460" y="6487"/>
                    <a:pt x="2144" y="9455"/>
                    <a:pt x="1829" y="11963"/>
                  </a:cubicBezTo>
                  <a:cubicBezTo>
                    <a:pt x="1514" y="14471"/>
                    <a:pt x="1198" y="16519"/>
                    <a:pt x="883" y="17799"/>
                  </a:cubicBezTo>
                  <a:cubicBezTo>
                    <a:pt x="568" y="19078"/>
                    <a:pt x="252" y="19590"/>
                    <a:pt x="95" y="20102"/>
                  </a:cubicBezTo>
                  <a:cubicBezTo>
                    <a:pt x="-63" y="20614"/>
                    <a:pt x="-63" y="21126"/>
                    <a:pt x="410" y="21330"/>
                  </a:cubicBezTo>
                  <a:cubicBezTo>
                    <a:pt x="883" y="21535"/>
                    <a:pt x="1829" y="21433"/>
                    <a:pt x="4352" y="20767"/>
                  </a:cubicBezTo>
                  <a:cubicBezTo>
                    <a:pt x="6874" y="20102"/>
                    <a:pt x="10973" y="18873"/>
                    <a:pt x="15073" y="17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706123" y="6408867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200"/>
                    <a:pt x="9720" y="8800"/>
                    <a:pt x="13320" y="5200"/>
                  </a:cubicBezTo>
                  <a:cubicBezTo>
                    <a:pt x="16920" y="1600"/>
                    <a:pt x="1926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021315" y="6169295"/>
              <a:ext cx="376959" cy="5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15" fill="norm" stroke="1" extrusionOk="0">
                  <a:moveTo>
                    <a:pt x="21490" y="998"/>
                  </a:moveTo>
                  <a:cubicBezTo>
                    <a:pt x="21249" y="552"/>
                    <a:pt x="21007" y="106"/>
                    <a:pt x="19740" y="16"/>
                  </a:cubicBezTo>
                  <a:cubicBezTo>
                    <a:pt x="18473" y="-73"/>
                    <a:pt x="16181" y="195"/>
                    <a:pt x="13767" y="998"/>
                  </a:cubicBezTo>
                  <a:cubicBezTo>
                    <a:pt x="11354" y="1801"/>
                    <a:pt x="8820" y="3140"/>
                    <a:pt x="7130" y="4970"/>
                  </a:cubicBezTo>
                  <a:cubicBezTo>
                    <a:pt x="5441" y="6800"/>
                    <a:pt x="4596" y="9120"/>
                    <a:pt x="3751" y="11486"/>
                  </a:cubicBezTo>
                  <a:cubicBezTo>
                    <a:pt x="2907" y="13851"/>
                    <a:pt x="2062" y="16261"/>
                    <a:pt x="1459" y="17644"/>
                  </a:cubicBezTo>
                  <a:cubicBezTo>
                    <a:pt x="855" y="19028"/>
                    <a:pt x="493" y="19385"/>
                    <a:pt x="252" y="19876"/>
                  </a:cubicBezTo>
                  <a:cubicBezTo>
                    <a:pt x="11" y="20367"/>
                    <a:pt x="-110" y="20991"/>
                    <a:pt x="131" y="21259"/>
                  </a:cubicBezTo>
                  <a:cubicBezTo>
                    <a:pt x="373" y="21527"/>
                    <a:pt x="976" y="21438"/>
                    <a:pt x="3510" y="21081"/>
                  </a:cubicBezTo>
                  <a:cubicBezTo>
                    <a:pt x="6044" y="20724"/>
                    <a:pt x="10509" y="20099"/>
                    <a:pt x="14974" y="1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458433" y="6294567"/>
              <a:ext cx="206541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8672" y="2541"/>
                    <a:pt x="16054" y="5082"/>
                    <a:pt x="12672" y="8418"/>
                  </a:cubicBezTo>
                  <a:cubicBezTo>
                    <a:pt x="9290" y="11753"/>
                    <a:pt x="5145" y="15882"/>
                    <a:pt x="2745" y="18344"/>
                  </a:cubicBezTo>
                  <a:cubicBezTo>
                    <a:pt x="345" y="20806"/>
                    <a:pt x="-310" y="21600"/>
                    <a:pt x="126" y="21600"/>
                  </a:cubicBezTo>
                  <a:cubicBezTo>
                    <a:pt x="563" y="21600"/>
                    <a:pt x="2090" y="20806"/>
                    <a:pt x="3617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760223" y="6288217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70"/>
                    <a:pt x="12600" y="8139"/>
                    <a:pt x="9000" y="11739"/>
                  </a:cubicBezTo>
                  <a:cubicBezTo>
                    <a:pt x="5400" y="15339"/>
                    <a:pt x="2700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436373" y="6279750"/>
              <a:ext cx="4762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" y="18681"/>
                    <a:pt x="192" y="15762"/>
                    <a:pt x="1344" y="12551"/>
                  </a:cubicBezTo>
                  <a:cubicBezTo>
                    <a:pt x="2496" y="9341"/>
                    <a:pt x="4704" y="5838"/>
                    <a:pt x="7680" y="3503"/>
                  </a:cubicBezTo>
                  <a:cubicBezTo>
                    <a:pt x="10656" y="1168"/>
                    <a:pt x="14400" y="0"/>
                    <a:pt x="16848" y="0"/>
                  </a:cubicBezTo>
                  <a:cubicBezTo>
                    <a:pt x="19296" y="0"/>
                    <a:pt x="20448" y="1168"/>
                    <a:pt x="21600" y="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103123" y="6281867"/>
              <a:ext cx="234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2" y="3284"/>
                    <a:pt x="7784" y="6568"/>
                    <a:pt x="11384" y="10168"/>
                  </a:cubicBezTo>
                  <a:cubicBezTo>
                    <a:pt x="14984" y="13768"/>
                    <a:pt x="18292" y="176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052323" y="6275517"/>
              <a:ext cx="298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3" y="2700"/>
                    <a:pt x="16085" y="5400"/>
                    <a:pt x="12868" y="8421"/>
                  </a:cubicBezTo>
                  <a:cubicBezTo>
                    <a:pt x="9651" y="11443"/>
                    <a:pt x="5974" y="14786"/>
                    <a:pt x="3753" y="17036"/>
                  </a:cubicBezTo>
                  <a:cubicBezTo>
                    <a:pt x="1532" y="19286"/>
                    <a:pt x="766" y="20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496823" y="661206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501435" y="6446967"/>
              <a:ext cx="48631" cy="5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0" h="20900" fill="norm" stroke="1" extrusionOk="0">
                  <a:moveTo>
                    <a:pt x="18853" y="0"/>
                  </a:moveTo>
                  <a:cubicBezTo>
                    <a:pt x="14533" y="1600"/>
                    <a:pt x="10213" y="3200"/>
                    <a:pt x="6325" y="6800"/>
                  </a:cubicBezTo>
                  <a:cubicBezTo>
                    <a:pt x="2437" y="10400"/>
                    <a:pt x="-1019" y="16000"/>
                    <a:pt x="277" y="18800"/>
                  </a:cubicBezTo>
                  <a:cubicBezTo>
                    <a:pt x="1573" y="21600"/>
                    <a:pt x="7621" y="21600"/>
                    <a:pt x="12373" y="18800"/>
                  </a:cubicBezTo>
                  <a:cubicBezTo>
                    <a:pt x="17125" y="16000"/>
                    <a:pt x="20581" y="10400"/>
                    <a:pt x="19717" y="8000"/>
                  </a:cubicBezTo>
                  <a:cubicBezTo>
                    <a:pt x="18853" y="5600"/>
                    <a:pt x="13669" y="6400"/>
                    <a:pt x="8485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423673" y="678351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461773" y="667556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569723" y="675176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563373" y="681526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836423" y="673271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691014" y="6058552"/>
              <a:ext cx="164460" cy="14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851" fill="norm" stroke="1" extrusionOk="0">
                  <a:moveTo>
                    <a:pt x="2408" y="151"/>
                  </a:moveTo>
                  <a:cubicBezTo>
                    <a:pt x="1578" y="3151"/>
                    <a:pt x="747" y="6151"/>
                    <a:pt x="331" y="8701"/>
                  </a:cubicBezTo>
                  <a:cubicBezTo>
                    <a:pt x="-84" y="11251"/>
                    <a:pt x="-84" y="13351"/>
                    <a:pt x="193" y="13501"/>
                  </a:cubicBezTo>
                  <a:cubicBezTo>
                    <a:pt x="470" y="13651"/>
                    <a:pt x="1024" y="11851"/>
                    <a:pt x="2270" y="9451"/>
                  </a:cubicBezTo>
                  <a:cubicBezTo>
                    <a:pt x="3516" y="7051"/>
                    <a:pt x="5454" y="4051"/>
                    <a:pt x="7393" y="2101"/>
                  </a:cubicBezTo>
                  <a:cubicBezTo>
                    <a:pt x="9331" y="151"/>
                    <a:pt x="11270" y="-749"/>
                    <a:pt x="13070" y="751"/>
                  </a:cubicBezTo>
                  <a:cubicBezTo>
                    <a:pt x="14870" y="2251"/>
                    <a:pt x="16531" y="6151"/>
                    <a:pt x="17916" y="9901"/>
                  </a:cubicBezTo>
                  <a:cubicBezTo>
                    <a:pt x="19301" y="13651"/>
                    <a:pt x="20408" y="17251"/>
                    <a:pt x="21516" y="20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630173" y="6210794"/>
              <a:ext cx="205453" cy="54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65" fill="norm" stroke="1" extrusionOk="0">
                  <a:moveTo>
                    <a:pt x="0" y="2050"/>
                  </a:moveTo>
                  <a:cubicBezTo>
                    <a:pt x="441" y="1633"/>
                    <a:pt x="882" y="1216"/>
                    <a:pt x="2424" y="924"/>
                  </a:cubicBezTo>
                  <a:cubicBezTo>
                    <a:pt x="3967" y="632"/>
                    <a:pt x="6612" y="465"/>
                    <a:pt x="9478" y="299"/>
                  </a:cubicBezTo>
                  <a:cubicBezTo>
                    <a:pt x="12343" y="132"/>
                    <a:pt x="15429" y="-35"/>
                    <a:pt x="17412" y="7"/>
                  </a:cubicBezTo>
                  <a:cubicBezTo>
                    <a:pt x="19396" y="48"/>
                    <a:pt x="20278" y="299"/>
                    <a:pt x="20829" y="1216"/>
                  </a:cubicBezTo>
                  <a:cubicBezTo>
                    <a:pt x="21380" y="2133"/>
                    <a:pt x="21600" y="3718"/>
                    <a:pt x="21159" y="5845"/>
                  </a:cubicBezTo>
                  <a:cubicBezTo>
                    <a:pt x="20718" y="7971"/>
                    <a:pt x="19616" y="10640"/>
                    <a:pt x="19065" y="12850"/>
                  </a:cubicBezTo>
                  <a:cubicBezTo>
                    <a:pt x="18514" y="15060"/>
                    <a:pt x="18514" y="16811"/>
                    <a:pt x="18845" y="18104"/>
                  </a:cubicBezTo>
                  <a:cubicBezTo>
                    <a:pt x="19176" y="19397"/>
                    <a:pt x="19837" y="20231"/>
                    <a:pt x="19616" y="20689"/>
                  </a:cubicBezTo>
                  <a:cubicBezTo>
                    <a:pt x="19396" y="21148"/>
                    <a:pt x="18294" y="21231"/>
                    <a:pt x="14988" y="21315"/>
                  </a:cubicBezTo>
                  <a:cubicBezTo>
                    <a:pt x="11682" y="21398"/>
                    <a:pt x="6171" y="21482"/>
                    <a:pt x="661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366772" y="6478154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97" y="11375"/>
                    <a:pt x="1394" y="2735"/>
                    <a:pt x="4994" y="575"/>
                  </a:cubicBezTo>
                  <a:cubicBezTo>
                    <a:pt x="8594" y="-1585"/>
                    <a:pt x="1509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10970" y="6580317"/>
              <a:ext cx="2606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634" y="21600"/>
                  </a:moveTo>
                  <a:cubicBezTo>
                    <a:pt x="1415" y="21600"/>
                    <a:pt x="195" y="21600"/>
                    <a:pt x="21" y="18900"/>
                  </a:cubicBezTo>
                  <a:cubicBezTo>
                    <a:pt x="-153" y="16200"/>
                    <a:pt x="718" y="10800"/>
                    <a:pt x="4463" y="7200"/>
                  </a:cubicBezTo>
                  <a:cubicBezTo>
                    <a:pt x="8208" y="3600"/>
                    <a:pt x="14828" y="1800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306572" y="6055463"/>
              <a:ext cx="279401" cy="47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891"/>
                  </a:moveTo>
                  <a:cubicBezTo>
                    <a:pt x="21109" y="1228"/>
                    <a:pt x="20618" y="565"/>
                    <a:pt x="19227" y="234"/>
                  </a:cubicBezTo>
                  <a:cubicBezTo>
                    <a:pt x="17836" y="-98"/>
                    <a:pt x="15545" y="-98"/>
                    <a:pt x="13009" y="376"/>
                  </a:cubicBezTo>
                  <a:cubicBezTo>
                    <a:pt x="10473" y="849"/>
                    <a:pt x="7691" y="1797"/>
                    <a:pt x="5482" y="3455"/>
                  </a:cubicBezTo>
                  <a:cubicBezTo>
                    <a:pt x="3273" y="5113"/>
                    <a:pt x="1636" y="7481"/>
                    <a:pt x="818" y="10181"/>
                  </a:cubicBezTo>
                  <a:cubicBezTo>
                    <a:pt x="0" y="12881"/>
                    <a:pt x="0" y="15913"/>
                    <a:pt x="0" y="17665"/>
                  </a:cubicBezTo>
                  <a:cubicBezTo>
                    <a:pt x="0" y="19418"/>
                    <a:pt x="0" y="19891"/>
                    <a:pt x="245" y="20318"/>
                  </a:cubicBezTo>
                  <a:cubicBezTo>
                    <a:pt x="491" y="20744"/>
                    <a:pt x="982" y="21123"/>
                    <a:pt x="2209" y="21313"/>
                  </a:cubicBezTo>
                  <a:cubicBezTo>
                    <a:pt x="3436" y="21502"/>
                    <a:pt x="5400" y="21502"/>
                    <a:pt x="8591" y="21218"/>
                  </a:cubicBezTo>
                  <a:cubicBezTo>
                    <a:pt x="11782" y="20934"/>
                    <a:pt x="16200" y="20365"/>
                    <a:pt x="20618" y="19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325622" y="6345367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840"/>
                    <a:pt x="10440" y="10080"/>
                    <a:pt x="14040" y="6480"/>
                  </a:cubicBezTo>
                  <a:cubicBezTo>
                    <a:pt x="17640" y="2880"/>
                    <a:pt x="196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705047" y="6071754"/>
              <a:ext cx="357176" cy="49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3" fill="norm" stroke="1" extrusionOk="0">
                  <a:moveTo>
                    <a:pt x="21440" y="298"/>
                  </a:moveTo>
                  <a:cubicBezTo>
                    <a:pt x="17374" y="115"/>
                    <a:pt x="13308" y="-67"/>
                    <a:pt x="10640" y="24"/>
                  </a:cubicBezTo>
                  <a:cubicBezTo>
                    <a:pt x="7972" y="115"/>
                    <a:pt x="6701" y="480"/>
                    <a:pt x="5748" y="1665"/>
                  </a:cubicBezTo>
                  <a:cubicBezTo>
                    <a:pt x="4795" y="2849"/>
                    <a:pt x="4160" y="4855"/>
                    <a:pt x="3715" y="7224"/>
                  </a:cubicBezTo>
                  <a:cubicBezTo>
                    <a:pt x="3271" y="9594"/>
                    <a:pt x="3016" y="12328"/>
                    <a:pt x="2445" y="14561"/>
                  </a:cubicBezTo>
                  <a:cubicBezTo>
                    <a:pt x="1873" y="16794"/>
                    <a:pt x="984" y="18525"/>
                    <a:pt x="475" y="19619"/>
                  </a:cubicBezTo>
                  <a:cubicBezTo>
                    <a:pt x="-33" y="20713"/>
                    <a:pt x="-160" y="21168"/>
                    <a:pt x="221" y="21351"/>
                  </a:cubicBezTo>
                  <a:cubicBezTo>
                    <a:pt x="602" y="21533"/>
                    <a:pt x="1492" y="21442"/>
                    <a:pt x="3588" y="21305"/>
                  </a:cubicBezTo>
                  <a:cubicBezTo>
                    <a:pt x="5685" y="21168"/>
                    <a:pt x="8988" y="20986"/>
                    <a:pt x="12292" y="20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024122" y="6199317"/>
              <a:ext cx="254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3476"/>
                    <a:pt x="6120" y="6952"/>
                    <a:pt x="9720" y="10552"/>
                  </a:cubicBezTo>
                  <a:cubicBezTo>
                    <a:pt x="13320" y="14152"/>
                    <a:pt x="17460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988037" y="6186617"/>
              <a:ext cx="3599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9974" y="338"/>
                    <a:pt x="18592" y="675"/>
                    <a:pt x="16457" y="2194"/>
                  </a:cubicBezTo>
                  <a:cubicBezTo>
                    <a:pt x="14322" y="3712"/>
                    <a:pt x="11434" y="6412"/>
                    <a:pt x="8608" y="9169"/>
                  </a:cubicBezTo>
                  <a:cubicBezTo>
                    <a:pt x="5783" y="11925"/>
                    <a:pt x="3020" y="14738"/>
                    <a:pt x="1513" y="16425"/>
                  </a:cubicBezTo>
                  <a:cubicBezTo>
                    <a:pt x="6" y="18113"/>
                    <a:pt x="-245" y="18675"/>
                    <a:pt x="195" y="19350"/>
                  </a:cubicBezTo>
                  <a:cubicBezTo>
                    <a:pt x="634" y="20025"/>
                    <a:pt x="1764" y="20813"/>
                    <a:pt x="28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415560" y="6459667"/>
              <a:ext cx="34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00"/>
                    <a:pt x="5170" y="9600"/>
                    <a:pt x="1993" y="13200"/>
                  </a:cubicBezTo>
                  <a:cubicBezTo>
                    <a:pt x="-1183" y="16800"/>
                    <a:pt x="88" y="192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506722" y="6163333"/>
              <a:ext cx="287001" cy="50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0" fill="norm" stroke="1" extrusionOk="0">
                  <a:moveTo>
                    <a:pt x="1892" y="180"/>
                  </a:moveTo>
                  <a:cubicBezTo>
                    <a:pt x="6464" y="90"/>
                    <a:pt x="11036" y="0"/>
                    <a:pt x="13796" y="0"/>
                  </a:cubicBezTo>
                  <a:cubicBezTo>
                    <a:pt x="16555" y="0"/>
                    <a:pt x="17501" y="90"/>
                    <a:pt x="18447" y="225"/>
                  </a:cubicBezTo>
                  <a:cubicBezTo>
                    <a:pt x="19393" y="360"/>
                    <a:pt x="20339" y="540"/>
                    <a:pt x="20891" y="855"/>
                  </a:cubicBezTo>
                  <a:cubicBezTo>
                    <a:pt x="21442" y="1170"/>
                    <a:pt x="21600" y="1620"/>
                    <a:pt x="20969" y="3060"/>
                  </a:cubicBezTo>
                  <a:cubicBezTo>
                    <a:pt x="20339" y="4500"/>
                    <a:pt x="18920" y="6930"/>
                    <a:pt x="17816" y="9450"/>
                  </a:cubicBezTo>
                  <a:cubicBezTo>
                    <a:pt x="16712" y="11970"/>
                    <a:pt x="15924" y="14580"/>
                    <a:pt x="15766" y="16335"/>
                  </a:cubicBezTo>
                  <a:cubicBezTo>
                    <a:pt x="15609" y="18090"/>
                    <a:pt x="16082" y="18990"/>
                    <a:pt x="16397" y="19665"/>
                  </a:cubicBezTo>
                  <a:cubicBezTo>
                    <a:pt x="16712" y="20340"/>
                    <a:pt x="16870" y="20790"/>
                    <a:pt x="16555" y="21105"/>
                  </a:cubicBezTo>
                  <a:cubicBezTo>
                    <a:pt x="16239" y="21420"/>
                    <a:pt x="15451" y="21600"/>
                    <a:pt x="13165" y="21465"/>
                  </a:cubicBezTo>
                  <a:cubicBezTo>
                    <a:pt x="10879" y="21330"/>
                    <a:pt x="7095" y="20880"/>
                    <a:pt x="4651" y="20745"/>
                  </a:cubicBezTo>
                  <a:cubicBezTo>
                    <a:pt x="2207" y="20610"/>
                    <a:pt x="1104" y="20790"/>
                    <a:pt x="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690872" y="6058310"/>
              <a:ext cx="419804" cy="69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10" fill="norm" stroke="1" extrusionOk="0">
                  <a:moveTo>
                    <a:pt x="12960" y="40"/>
                  </a:moveTo>
                  <a:cubicBezTo>
                    <a:pt x="13500" y="-25"/>
                    <a:pt x="14040" y="-90"/>
                    <a:pt x="15012" y="528"/>
                  </a:cubicBezTo>
                  <a:cubicBezTo>
                    <a:pt x="15984" y="1146"/>
                    <a:pt x="17388" y="2447"/>
                    <a:pt x="18684" y="4171"/>
                  </a:cubicBezTo>
                  <a:cubicBezTo>
                    <a:pt x="19980" y="5896"/>
                    <a:pt x="21168" y="8043"/>
                    <a:pt x="21384" y="9962"/>
                  </a:cubicBezTo>
                  <a:cubicBezTo>
                    <a:pt x="21600" y="11881"/>
                    <a:pt x="20844" y="13573"/>
                    <a:pt x="19008" y="15069"/>
                  </a:cubicBezTo>
                  <a:cubicBezTo>
                    <a:pt x="17172" y="16565"/>
                    <a:pt x="14256" y="17867"/>
                    <a:pt x="10908" y="18908"/>
                  </a:cubicBezTo>
                  <a:cubicBezTo>
                    <a:pt x="7560" y="19949"/>
                    <a:pt x="3780" y="20729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097891" y="5945317"/>
              <a:ext cx="246782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8826" y="0"/>
                  </a:moveTo>
                  <a:cubicBezTo>
                    <a:pt x="15586" y="588"/>
                    <a:pt x="12346" y="1176"/>
                    <a:pt x="9466" y="2278"/>
                  </a:cubicBezTo>
                  <a:cubicBezTo>
                    <a:pt x="6586" y="3380"/>
                    <a:pt x="4066" y="4996"/>
                    <a:pt x="2266" y="6869"/>
                  </a:cubicBezTo>
                  <a:cubicBezTo>
                    <a:pt x="466" y="8743"/>
                    <a:pt x="-614" y="10873"/>
                    <a:pt x="376" y="13078"/>
                  </a:cubicBezTo>
                  <a:cubicBezTo>
                    <a:pt x="1366" y="15282"/>
                    <a:pt x="4426" y="17559"/>
                    <a:pt x="8206" y="18992"/>
                  </a:cubicBezTo>
                  <a:cubicBezTo>
                    <a:pt x="11986" y="20424"/>
                    <a:pt x="16486" y="21012"/>
                    <a:pt x="20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115100" y="5856417"/>
              <a:ext cx="16209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687" y="5815"/>
                  </a:moveTo>
                  <a:cubicBezTo>
                    <a:pt x="2126" y="8585"/>
                    <a:pt x="1565" y="11354"/>
                    <a:pt x="1004" y="13708"/>
                  </a:cubicBezTo>
                  <a:cubicBezTo>
                    <a:pt x="443" y="16062"/>
                    <a:pt x="-118" y="18000"/>
                    <a:pt x="22" y="18138"/>
                  </a:cubicBezTo>
                  <a:cubicBezTo>
                    <a:pt x="163" y="18277"/>
                    <a:pt x="1004" y="16615"/>
                    <a:pt x="2266" y="13569"/>
                  </a:cubicBezTo>
                  <a:cubicBezTo>
                    <a:pt x="3529" y="10523"/>
                    <a:pt x="5212" y="6092"/>
                    <a:pt x="6614" y="3462"/>
                  </a:cubicBezTo>
                  <a:cubicBezTo>
                    <a:pt x="8017" y="831"/>
                    <a:pt x="9139" y="0"/>
                    <a:pt x="11103" y="0"/>
                  </a:cubicBezTo>
                  <a:cubicBezTo>
                    <a:pt x="13066" y="0"/>
                    <a:pt x="15872" y="831"/>
                    <a:pt x="17976" y="2492"/>
                  </a:cubicBezTo>
                  <a:cubicBezTo>
                    <a:pt x="20079" y="4154"/>
                    <a:pt x="21482" y="6646"/>
                    <a:pt x="21482" y="9138"/>
                  </a:cubicBezTo>
                  <a:cubicBezTo>
                    <a:pt x="21482" y="11631"/>
                    <a:pt x="20079" y="14123"/>
                    <a:pt x="19659" y="16200"/>
                  </a:cubicBezTo>
                  <a:cubicBezTo>
                    <a:pt x="19238" y="18277"/>
                    <a:pt x="19799" y="19938"/>
                    <a:pt x="20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7273" y="4783267"/>
              <a:ext cx="1047751" cy="57151"/>
            </a:xfrm>
            <a:prstGeom prst="rect">
              <a:avLst/>
            </a:prstGeom>
            <a:effectLst/>
          </p:spPr>
        </p:pic>
        <p:pic>
          <p:nvPicPr>
            <p:cNvPr id="58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2023" y="4903917"/>
              <a:ext cx="1092201" cy="177801"/>
            </a:xfrm>
            <a:prstGeom prst="rect">
              <a:avLst/>
            </a:prstGeom>
            <a:effectLst/>
          </p:spPr>
        </p:pic>
        <p:pic>
          <p:nvPicPr>
            <p:cNvPr id="58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86873" y="4586417"/>
              <a:ext cx="390731" cy="558801"/>
            </a:xfrm>
            <a:prstGeom prst="rect">
              <a:avLst/>
            </a:prstGeom>
            <a:effectLst/>
          </p:spPr>
        </p:pic>
        <p:pic>
          <p:nvPicPr>
            <p:cNvPr id="58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5959" y="6190232"/>
              <a:ext cx="729715" cy="78936"/>
            </a:xfrm>
            <a:prstGeom prst="rect">
              <a:avLst/>
            </a:prstGeom>
            <a:effectLst/>
          </p:spPr>
        </p:pic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3589" y="6336900"/>
              <a:ext cx="710185" cy="46568"/>
            </a:xfrm>
            <a:prstGeom prst="rect">
              <a:avLst/>
            </a:prstGeom>
            <a:effectLst/>
          </p:spPr>
        </p:pic>
        <p:pic>
          <p:nvPicPr>
            <p:cNvPr id="59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78973" y="6067559"/>
              <a:ext cx="300961" cy="5000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4" name="Drawing"/>
          <p:cNvGrpSpPr/>
          <p:nvPr/>
        </p:nvGrpSpPr>
        <p:grpSpPr>
          <a:xfrm>
            <a:off x="1588033" y="1526449"/>
            <a:ext cx="10997667" cy="6398351"/>
            <a:chOff x="0" y="0"/>
            <a:chExt cx="10997666" cy="6398350"/>
          </a:xfrm>
        </p:grpSpPr>
        <p:sp>
          <p:nvSpPr>
            <p:cNvPr id="595" name="Line"/>
            <p:cNvSpPr/>
            <p:nvPr/>
          </p:nvSpPr>
          <p:spPr>
            <a:xfrm>
              <a:off x="386816" y="124550"/>
              <a:ext cx="3048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102"/>
                    <a:pt x="6600" y="6203"/>
                    <a:pt x="9600" y="9194"/>
                  </a:cubicBezTo>
                  <a:cubicBezTo>
                    <a:pt x="12600" y="12185"/>
                    <a:pt x="15300" y="15065"/>
                    <a:pt x="17250" y="17114"/>
                  </a:cubicBezTo>
                  <a:cubicBezTo>
                    <a:pt x="19200" y="19163"/>
                    <a:pt x="20400" y="203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15304" y="99100"/>
              <a:ext cx="308063" cy="46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0" fill="norm" stroke="1" extrusionOk="0">
                  <a:moveTo>
                    <a:pt x="21532" y="297"/>
                  </a:moveTo>
                  <a:cubicBezTo>
                    <a:pt x="20792" y="100"/>
                    <a:pt x="20053" y="-96"/>
                    <a:pt x="19313" y="51"/>
                  </a:cubicBezTo>
                  <a:cubicBezTo>
                    <a:pt x="18573" y="199"/>
                    <a:pt x="17833" y="689"/>
                    <a:pt x="16280" y="2555"/>
                  </a:cubicBezTo>
                  <a:cubicBezTo>
                    <a:pt x="14727" y="4420"/>
                    <a:pt x="12359" y="7660"/>
                    <a:pt x="9696" y="10704"/>
                  </a:cubicBezTo>
                  <a:cubicBezTo>
                    <a:pt x="7033" y="13748"/>
                    <a:pt x="4074" y="16595"/>
                    <a:pt x="2299" y="18411"/>
                  </a:cubicBezTo>
                  <a:cubicBezTo>
                    <a:pt x="524" y="20228"/>
                    <a:pt x="-68" y="21013"/>
                    <a:pt x="6" y="21259"/>
                  </a:cubicBezTo>
                  <a:cubicBezTo>
                    <a:pt x="80" y="21504"/>
                    <a:pt x="820" y="21209"/>
                    <a:pt x="1559" y="20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52442" y="81108"/>
              <a:ext cx="221775" cy="53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59" fill="norm" stroke="1" extrusionOk="0">
                  <a:moveTo>
                    <a:pt x="21350" y="12045"/>
                  </a:moveTo>
                  <a:cubicBezTo>
                    <a:pt x="19312" y="11788"/>
                    <a:pt x="17275" y="11530"/>
                    <a:pt x="15237" y="10459"/>
                  </a:cubicBezTo>
                  <a:cubicBezTo>
                    <a:pt x="13199" y="9388"/>
                    <a:pt x="11161" y="7502"/>
                    <a:pt x="10448" y="5745"/>
                  </a:cubicBezTo>
                  <a:cubicBezTo>
                    <a:pt x="9735" y="3988"/>
                    <a:pt x="10346" y="2359"/>
                    <a:pt x="11161" y="1416"/>
                  </a:cubicBezTo>
                  <a:cubicBezTo>
                    <a:pt x="11976" y="473"/>
                    <a:pt x="12995" y="216"/>
                    <a:pt x="14014" y="88"/>
                  </a:cubicBezTo>
                  <a:cubicBezTo>
                    <a:pt x="15033" y="-41"/>
                    <a:pt x="16052" y="-41"/>
                    <a:pt x="16969" y="173"/>
                  </a:cubicBezTo>
                  <a:cubicBezTo>
                    <a:pt x="17886" y="388"/>
                    <a:pt x="18701" y="816"/>
                    <a:pt x="18905" y="1716"/>
                  </a:cubicBezTo>
                  <a:cubicBezTo>
                    <a:pt x="19108" y="2616"/>
                    <a:pt x="18701" y="3988"/>
                    <a:pt x="16256" y="5959"/>
                  </a:cubicBezTo>
                  <a:cubicBezTo>
                    <a:pt x="13810" y="7930"/>
                    <a:pt x="9327" y="10502"/>
                    <a:pt x="6373" y="12216"/>
                  </a:cubicBezTo>
                  <a:cubicBezTo>
                    <a:pt x="3418" y="13930"/>
                    <a:pt x="1992" y="14788"/>
                    <a:pt x="1075" y="15430"/>
                  </a:cubicBezTo>
                  <a:cubicBezTo>
                    <a:pt x="158" y="16073"/>
                    <a:pt x="-250" y="16502"/>
                    <a:pt x="158" y="16759"/>
                  </a:cubicBezTo>
                  <a:cubicBezTo>
                    <a:pt x="565" y="17016"/>
                    <a:pt x="1788" y="17102"/>
                    <a:pt x="3520" y="17016"/>
                  </a:cubicBezTo>
                  <a:cubicBezTo>
                    <a:pt x="5252" y="16930"/>
                    <a:pt x="7493" y="16673"/>
                    <a:pt x="9124" y="16545"/>
                  </a:cubicBezTo>
                  <a:cubicBezTo>
                    <a:pt x="10754" y="16416"/>
                    <a:pt x="11773" y="16416"/>
                    <a:pt x="12282" y="16630"/>
                  </a:cubicBezTo>
                  <a:cubicBezTo>
                    <a:pt x="12792" y="16845"/>
                    <a:pt x="12792" y="17273"/>
                    <a:pt x="12995" y="17916"/>
                  </a:cubicBezTo>
                  <a:cubicBezTo>
                    <a:pt x="13199" y="18559"/>
                    <a:pt x="13607" y="19416"/>
                    <a:pt x="14625" y="20059"/>
                  </a:cubicBezTo>
                  <a:cubicBezTo>
                    <a:pt x="15644" y="20702"/>
                    <a:pt x="17275" y="21130"/>
                    <a:pt x="18905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625066" y="149950"/>
              <a:ext cx="203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62"/>
                    <a:pt x="8100" y="8123"/>
                    <a:pt x="11700" y="11723"/>
                  </a:cubicBezTo>
                  <a:cubicBezTo>
                    <a:pt x="15300" y="15323"/>
                    <a:pt x="18450" y="18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807475" y="140796"/>
              <a:ext cx="131186" cy="5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58" fill="norm" stroke="1" extrusionOk="0">
                  <a:moveTo>
                    <a:pt x="20528" y="1637"/>
                  </a:moveTo>
                  <a:cubicBezTo>
                    <a:pt x="20865" y="959"/>
                    <a:pt x="21203" y="282"/>
                    <a:pt x="20528" y="70"/>
                  </a:cubicBezTo>
                  <a:cubicBezTo>
                    <a:pt x="19853" y="-142"/>
                    <a:pt x="18165" y="112"/>
                    <a:pt x="15466" y="1044"/>
                  </a:cubicBezTo>
                  <a:cubicBezTo>
                    <a:pt x="12766" y="1976"/>
                    <a:pt x="9053" y="3585"/>
                    <a:pt x="6016" y="5703"/>
                  </a:cubicBezTo>
                  <a:cubicBezTo>
                    <a:pt x="2978" y="7820"/>
                    <a:pt x="616" y="10446"/>
                    <a:pt x="109" y="13157"/>
                  </a:cubicBezTo>
                  <a:cubicBezTo>
                    <a:pt x="-397" y="15867"/>
                    <a:pt x="953" y="18663"/>
                    <a:pt x="2303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457956" y="309646"/>
              <a:ext cx="252961" cy="27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97" fill="norm" stroke="1" extrusionOk="0">
                  <a:moveTo>
                    <a:pt x="16112" y="6698"/>
                  </a:moveTo>
                  <a:cubicBezTo>
                    <a:pt x="15572" y="4764"/>
                    <a:pt x="15032" y="2829"/>
                    <a:pt x="14222" y="1621"/>
                  </a:cubicBezTo>
                  <a:cubicBezTo>
                    <a:pt x="13412" y="412"/>
                    <a:pt x="12332" y="-72"/>
                    <a:pt x="10892" y="9"/>
                  </a:cubicBezTo>
                  <a:cubicBezTo>
                    <a:pt x="9452" y="89"/>
                    <a:pt x="7652" y="734"/>
                    <a:pt x="5762" y="3555"/>
                  </a:cubicBezTo>
                  <a:cubicBezTo>
                    <a:pt x="3872" y="6376"/>
                    <a:pt x="1892" y="11373"/>
                    <a:pt x="902" y="14274"/>
                  </a:cubicBezTo>
                  <a:cubicBezTo>
                    <a:pt x="-88" y="17176"/>
                    <a:pt x="-88" y="17982"/>
                    <a:pt x="92" y="18788"/>
                  </a:cubicBezTo>
                  <a:cubicBezTo>
                    <a:pt x="272" y="19594"/>
                    <a:pt x="632" y="20400"/>
                    <a:pt x="1262" y="20883"/>
                  </a:cubicBezTo>
                  <a:cubicBezTo>
                    <a:pt x="1892" y="21367"/>
                    <a:pt x="2792" y="21528"/>
                    <a:pt x="3872" y="20803"/>
                  </a:cubicBezTo>
                  <a:cubicBezTo>
                    <a:pt x="4952" y="20077"/>
                    <a:pt x="6212" y="18465"/>
                    <a:pt x="7292" y="16853"/>
                  </a:cubicBezTo>
                  <a:cubicBezTo>
                    <a:pt x="8372" y="15241"/>
                    <a:pt x="9272" y="13629"/>
                    <a:pt x="9992" y="11937"/>
                  </a:cubicBezTo>
                  <a:cubicBezTo>
                    <a:pt x="10712" y="10244"/>
                    <a:pt x="11252" y="8471"/>
                    <a:pt x="11612" y="8229"/>
                  </a:cubicBezTo>
                  <a:cubicBezTo>
                    <a:pt x="11972" y="7988"/>
                    <a:pt x="12152" y="9277"/>
                    <a:pt x="12782" y="11212"/>
                  </a:cubicBezTo>
                  <a:cubicBezTo>
                    <a:pt x="13412" y="13146"/>
                    <a:pt x="14492" y="15725"/>
                    <a:pt x="16022" y="17015"/>
                  </a:cubicBezTo>
                  <a:cubicBezTo>
                    <a:pt x="17552" y="18304"/>
                    <a:pt x="19532" y="18304"/>
                    <a:pt x="21512" y="18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749016" y="350520"/>
              <a:ext cx="146051" cy="21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504"/>
                  </a:moveTo>
                  <a:cubicBezTo>
                    <a:pt x="3757" y="4827"/>
                    <a:pt x="7513" y="8150"/>
                    <a:pt x="9391" y="11058"/>
                  </a:cubicBezTo>
                  <a:cubicBezTo>
                    <a:pt x="11270" y="13966"/>
                    <a:pt x="11270" y="16458"/>
                    <a:pt x="10643" y="18223"/>
                  </a:cubicBezTo>
                  <a:cubicBezTo>
                    <a:pt x="10017" y="19989"/>
                    <a:pt x="8765" y="21027"/>
                    <a:pt x="7670" y="21131"/>
                  </a:cubicBezTo>
                  <a:cubicBezTo>
                    <a:pt x="6574" y="21235"/>
                    <a:pt x="5635" y="20404"/>
                    <a:pt x="5478" y="17497"/>
                  </a:cubicBezTo>
                  <a:cubicBezTo>
                    <a:pt x="5322" y="14589"/>
                    <a:pt x="5948" y="9604"/>
                    <a:pt x="7043" y="6177"/>
                  </a:cubicBezTo>
                  <a:cubicBezTo>
                    <a:pt x="8139" y="2750"/>
                    <a:pt x="9704" y="881"/>
                    <a:pt x="12209" y="258"/>
                  </a:cubicBezTo>
                  <a:cubicBezTo>
                    <a:pt x="14713" y="-365"/>
                    <a:pt x="18157" y="258"/>
                    <a:pt x="21600" y="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922167" y="334753"/>
              <a:ext cx="220550" cy="21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26" fill="norm" stroke="1" extrusionOk="0">
                  <a:moveTo>
                    <a:pt x="2921" y="10002"/>
                  </a:moveTo>
                  <a:cubicBezTo>
                    <a:pt x="5389" y="7695"/>
                    <a:pt x="7858" y="5388"/>
                    <a:pt x="9092" y="3606"/>
                  </a:cubicBezTo>
                  <a:cubicBezTo>
                    <a:pt x="10326" y="1823"/>
                    <a:pt x="10326" y="565"/>
                    <a:pt x="9812" y="145"/>
                  </a:cubicBezTo>
                  <a:cubicBezTo>
                    <a:pt x="9298" y="-274"/>
                    <a:pt x="8269" y="145"/>
                    <a:pt x="6521" y="2347"/>
                  </a:cubicBezTo>
                  <a:cubicBezTo>
                    <a:pt x="4772" y="4549"/>
                    <a:pt x="2304" y="8534"/>
                    <a:pt x="1069" y="11575"/>
                  </a:cubicBezTo>
                  <a:cubicBezTo>
                    <a:pt x="-165" y="14615"/>
                    <a:pt x="-165" y="16712"/>
                    <a:pt x="246" y="18076"/>
                  </a:cubicBezTo>
                  <a:cubicBezTo>
                    <a:pt x="658" y="19439"/>
                    <a:pt x="1481" y="20068"/>
                    <a:pt x="5081" y="20487"/>
                  </a:cubicBezTo>
                  <a:cubicBezTo>
                    <a:pt x="8681" y="20907"/>
                    <a:pt x="15058" y="21116"/>
                    <a:pt x="21435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60266" y="346800"/>
              <a:ext cx="1" cy="190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860266" y="248285"/>
              <a:ext cx="19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968579" y="334100"/>
              <a:ext cx="12338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6" fill="norm" stroke="1" extrusionOk="0">
                  <a:moveTo>
                    <a:pt x="20982" y="0"/>
                  </a:moveTo>
                  <a:cubicBezTo>
                    <a:pt x="13782" y="6136"/>
                    <a:pt x="6582" y="12273"/>
                    <a:pt x="2982" y="16077"/>
                  </a:cubicBezTo>
                  <a:cubicBezTo>
                    <a:pt x="-618" y="19882"/>
                    <a:pt x="-618" y="21355"/>
                    <a:pt x="1182" y="21477"/>
                  </a:cubicBezTo>
                  <a:cubicBezTo>
                    <a:pt x="2982" y="21600"/>
                    <a:pt x="6582" y="20373"/>
                    <a:pt x="10182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977452" y="263118"/>
              <a:ext cx="9815" cy="15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62" fill="norm" stroke="1" extrusionOk="0">
                  <a:moveTo>
                    <a:pt x="7069" y="21462"/>
                  </a:moveTo>
                  <a:cubicBezTo>
                    <a:pt x="7069" y="15544"/>
                    <a:pt x="7069" y="9626"/>
                    <a:pt x="4909" y="5780"/>
                  </a:cubicBezTo>
                  <a:cubicBezTo>
                    <a:pt x="2749" y="1933"/>
                    <a:pt x="-1571" y="158"/>
                    <a:pt x="589" y="10"/>
                  </a:cubicBezTo>
                  <a:cubicBezTo>
                    <a:pt x="2749" y="-138"/>
                    <a:pt x="11389" y="1341"/>
                    <a:pt x="20029" y="2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056325" y="0"/>
              <a:ext cx="242092" cy="51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45" fill="norm" stroke="1" extrusionOk="0">
                  <a:moveTo>
                    <a:pt x="11800" y="14328"/>
                  </a:moveTo>
                  <a:cubicBezTo>
                    <a:pt x="10497" y="13629"/>
                    <a:pt x="9194" y="12929"/>
                    <a:pt x="8076" y="12579"/>
                  </a:cubicBezTo>
                  <a:cubicBezTo>
                    <a:pt x="6959" y="12229"/>
                    <a:pt x="6028" y="12229"/>
                    <a:pt x="4631" y="13104"/>
                  </a:cubicBezTo>
                  <a:cubicBezTo>
                    <a:pt x="3235" y="13978"/>
                    <a:pt x="1373" y="15727"/>
                    <a:pt x="535" y="17214"/>
                  </a:cubicBezTo>
                  <a:cubicBezTo>
                    <a:pt x="-303" y="18701"/>
                    <a:pt x="-117" y="19925"/>
                    <a:pt x="814" y="20625"/>
                  </a:cubicBezTo>
                  <a:cubicBezTo>
                    <a:pt x="1745" y="21324"/>
                    <a:pt x="3421" y="21499"/>
                    <a:pt x="5283" y="20799"/>
                  </a:cubicBezTo>
                  <a:cubicBezTo>
                    <a:pt x="7145" y="20100"/>
                    <a:pt x="9194" y="18526"/>
                    <a:pt x="10963" y="16296"/>
                  </a:cubicBezTo>
                  <a:cubicBezTo>
                    <a:pt x="12731" y="14066"/>
                    <a:pt x="14221" y="11180"/>
                    <a:pt x="15152" y="8556"/>
                  </a:cubicBezTo>
                  <a:cubicBezTo>
                    <a:pt x="16083" y="5933"/>
                    <a:pt x="16456" y="3572"/>
                    <a:pt x="16549" y="2129"/>
                  </a:cubicBezTo>
                  <a:cubicBezTo>
                    <a:pt x="16642" y="686"/>
                    <a:pt x="16456" y="161"/>
                    <a:pt x="15990" y="30"/>
                  </a:cubicBezTo>
                  <a:cubicBezTo>
                    <a:pt x="15525" y="-101"/>
                    <a:pt x="14780" y="161"/>
                    <a:pt x="13942" y="1561"/>
                  </a:cubicBezTo>
                  <a:cubicBezTo>
                    <a:pt x="13104" y="2960"/>
                    <a:pt x="12173" y="5496"/>
                    <a:pt x="11800" y="8294"/>
                  </a:cubicBezTo>
                  <a:cubicBezTo>
                    <a:pt x="11428" y="11093"/>
                    <a:pt x="11614" y="14153"/>
                    <a:pt x="12638" y="16121"/>
                  </a:cubicBezTo>
                  <a:cubicBezTo>
                    <a:pt x="13663" y="18088"/>
                    <a:pt x="15525" y="18963"/>
                    <a:pt x="17107" y="19356"/>
                  </a:cubicBezTo>
                  <a:cubicBezTo>
                    <a:pt x="18690" y="19750"/>
                    <a:pt x="19994" y="19663"/>
                    <a:pt x="21297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736566" y="41030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737279" y="123013"/>
              <a:ext cx="289938" cy="4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95" fill="norm" stroke="1" extrusionOk="0">
                  <a:moveTo>
                    <a:pt x="21168" y="3995"/>
                  </a:moveTo>
                  <a:cubicBezTo>
                    <a:pt x="21324" y="3527"/>
                    <a:pt x="21479" y="3060"/>
                    <a:pt x="20547" y="2312"/>
                  </a:cubicBezTo>
                  <a:cubicBezTo>
                    <a:pt x="19614" y="1564"/>
                    <a:pt x="17594" y="535"/>
                    <a:pt x="15185" y="161"/>
                  </a:cubicBezTo>
                  <a:cubicBezTo>
                    <a:pt x="12777" y="-213"/>
                    <a:pt x="9980" y="68"/>
                    <a:pt x="7649" y="956"/>
                  </a:cubicBezTo>
                  <a:cubicBezTo>
                    <a:pt x="5318" y="1844"/>
                    <a:pt x="3453" y="3340"/>
                    <a:pt x="2288" y="5538"/>
                  </a:cubicBezTo>
                  <a:cubicBezTo>
                    <a:pt x="1122" y="7735"/>
                    <a:pt x="656" y="10634"/>
                    <a:pt x="345" y="13065"/>
                  </a:cubicBezTo>
                  <a:cubicBezTo>
                    <a:pt x="34" y="15496"/>
                    <a:pt x="-121" y="17460"/>
                    <a:pt x="112" y="18769"/>
                  </a:cubicBezTo>
                  <a:cubicBezTo>
                    <a:pt x="345" y="20078"/>
                    <a:pt x="967" y="20732"/>
                    <a:pt x="2132" y="21060"/>
                  </a:cubicBezTo>
                  <a:cubicBezTo>
                    <a:pt x="3298" y="21387"/>
                    <a:pt x="5007" y="21387"/>
                    <a:pt x="7804" y="20966"/>
                  </a:cubicBezTo>
                  <a:cubicBezTo>
                    <a:pt x="10601" y="20545"/>
                    <a:pt x="14486" y="19704"/>
                    <a:pt x="18371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790666" y="372200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280"/>
                    <a:pt x="9853" y="12960"/>
                    <a:pt x="13453" y="9360"/>
                  </a:cubicBezTo>
                  <a:cubicBezTo>
                    <a:pt x="17053" y="5760"/>
                    <a:pt x="1932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124384" y="113071"/>
              <a:ext cx="313983" cy="53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5" fill="norm" stroke="1" extrusionOk="0">
                  <a:moveTo>
                    <a:pt x="21504" y="2008"/>
                  </a:moveTo>
                  <a:cubicBezTo>
                    <a:pt x="20199" y="1322"/>
                    <a:pt x="18895" y="637"/>
                    <a:pt x="16648" y="294"/>
                  </a:cubicBezTo>
                  <a:cubicBezTo>
                    <a:pt x="14401" y="-49"/>
                    <a:pt x="11211" y="-49"/>
                    <a:pt x="9327" y="80"/>
                  </a:cubicBezTo>
                  <a:cubicBezTo>
                    <a:pt x="7442" y="208"/>
                    <a:pt x="6862" y="465"/>
                    <a:pt x="6500" y="1194"/>
                  </a:cubicBezTo>
                  <a:cubicBezTo>
                    <a:pt x="6138" y="1922"/>
                    <a:pt x="5993" y="3122"/>
                    <a:pt x="5775" y="5008"/>
                  </a:cubicBezTo>
                  <a:cubicBezTo>
                    <a:pt x="5558" y="6894"/>
                    <a:pt x="5268" y="9465"/>
                    <a:pt x="4325" y="11951"/>
                  </a:cubicBezTo>
                  <a:cubicBezTo>
                    <a:pt x="3383" y="14437"/>
                    <a:pt x="1789" y="16837"/>
                    <a:pt x="919" y="18251"/>
                  </a:cubicBezTo>
                  <a:cubicBezTo>
                    <a:pt x="49" y="19665"/>
                    <a:pt x="-96" y="20094"/>
                    <a:pt x="49" y="20480"/>
                  </a:cubicBezTo>
                  <a:cubicBezTo>
                    <a:pt x="194" y="20865"/>
                    <a:pt x="629" y="21208"/>
                    <a:pt x="2368" y="21380"/>
                  </a:cubicBezTo>
                  <a:cubicBezTo>
                    <a:pt x="4108" y="21551"/>
                    <a:pt x="7152" y="21551"/>
                    <a:pt x="10414" y="21251"/>
                  </a:cubicBezTo>
                  <a:cubicBezTo>
                    <a:pt x="13676" y="20951"/>
                    <a:pt x="17155" y="20351"/>
                    <a:pt x="20634" y="19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422178" y="313918"/>
              <a:ext cx="219389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17" fill="norm" stroke="1" extrusionOk="0">
                  <a:moveTo>
                    <a:pt x="956" y="1702"/>
                  </a:moveTo>
                  <a:cubicBezTo>
                    <a:pt x="339" y="810"/>
                    <a:pt x="-278" y="-83"/>
                    <a:pt x="133" y="6"/>
                  </a:cubicBezTo>
                  <a:cubicBezTo>
                    <a:pt x="545" y="96"/>
                    <a:pt x="1985" y="1167"/>
                    <a:pt x="4351" y="3577"/>
                  </a:cubicBezTo>
                  <a:cubicBezTo>
                    <a:pt x="6716" y="5986"/>
                    <a:pt x="10008" y="9735"/>
                    <a:pt x="12991" y="12948"/>
                  </a:cubicBezTo>
                  <a:cubicBezTo>
                    <a:pt x="15973" y="16162"/>
                    <a:pt x="18648" y="18839"/>
                    <a:pt x="21322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490878" y="327187"/>
              <a:ext cx="201489" cy="26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36" fill="norm" stroke="1" extrusionOk="0">
                  <a:moveTo>
                    <a:pt x="21418" y="547"/>
                  </a:moveTo>
                  <a:cubicBezTo>
                    <a:pt x="20293" y="212"/>
                    <a:pt x="19168" y="-123"/>
                    <a:pt x="18043" y="44"/>
                  </a:cubicBezTo>
                  <a:cubicBezTo>
                    <a:pt x="16918" y="212"/>
                    <a:pt x="15793" y="882"/>
                    <a:pt x="13430" y="2975"/>
                  </a:cubicBezTo>
                  <a:cubicBezTo>
                    <a:pt x="11068" y="5068"/>
                    <a:pt x="7468" y="8584"/>
                    <a:pt x="4993" y="11514"/>
                  </a:cubicBezTo>
                  <a:cubicBezTo>
                    <a:pt x="2518" y="14444"/>
                    <a:pt x="1168" y="16789"/>
                    <a:pt x="493" y="18379"/>
                  </a:cubicBezTo>
                  <a:cubicBezTo>
                    <a:pt x="-182" y="19970"/>
                    <a:pt x="-182" y="20807"/>
                    <a:pt x="606" y="21142"/>
                  </a:cubicBezTo>
                  <a:cubicBezTo>
                    <a:pt x="1393" y="21477"/>
                    <a:pt x="2968" y="21310"/>
                    <a:pt x="4543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663297" y="152865"/>
              <a:ext cx="219591" cy="46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63" fill="norm" stroke="1" extrusionOk="0">
                  <a:moveTo>
                    <a:pt x="2187" y="1647"/>
                  </a:moveTo>
                  <a:cubicBezTo>
                    <a:pt x="965" y="1449"/>
                    <a:pt x="-258" y="1251"/>
                    <a:pt x="48" y="1053"/>
                  </a:cubicBezTo>
                  <a:cubicBezTo>
                    <a:pt x="353" y="855"/>
                    <a:pt x="2187" y="657"/>
                    <a:pt x="5244" y="458"/>
                  </a:cubicBezTo>
                  <a:cubicBezTo>
                    <a:pt x="8300" y="260"/>
                    <a:pt x="12580" y="62"/>
                    <a:pt x="15229" y="13"/>
                  </a:cubicBezTo>
                  <a:cubicBezTo>
                    <a:pt x="17878" y="-37"/>
                    <a:pt x="18897" y="62"/>
                    <a:pt x="19610" y="359"/>
                  </a:cubicBezTo>
                  <a:cubicBezTo>
                    <a:pt x="20323" y="657"/>
                    <a:pt x="20731" y="1152"/>
                    <a:pt x="20731" y="2638"/>
                  </a:cubicBezTo>
                  <a:cubicBezTo>
                    <a:pt x="20731" y="4124"/>
                    <a:pt x="20323" y="6602"/>
                    <a:pt x="19814" y="9029"/>
                  </a:cubicBezTo>
                  <a:cubicBezTo>
                    <a:pt x="19304" y="11457"/>
                    <a:pt x="18693" y="13835"/>
                    <a:pt x="18387" y="15271"/>
                  </a:cubicBezTo>
                  <a:cubicBezTo>
                    <a:pt x="18082" y="16708"/>
                    <a:pt x="18082" y="17203"/>
                    <a:pt x="18489" y="17699"/>
                  </a:cubicBezTo>
                  <a:cubicBezTo>
                    <a:pt x="18897" y="18194"/>
                    <a:pt x="19712" y="18690"/>
                    <a:pt x="20323" y="19185"/>
                  </a:cubicBezTo>
                  <a:cubicBezTo>
                    <a:pt x="20934" y="19680"/>
                    <a:pt x="21342" y="20176"/>
                    <a:pt x="21036" y="20523"/>
                  </a:cubicBezTo>
                  <a:cubicBezTo>
                    <a:pt x="20731" y="20869"/>
                    <a:pt x="19712" y="21068"/>
                    <a:pt x="17267" y="21216"/>
                  </a:cubicBezTo>
                  <a:cubicBezTo>
                    <a:pt x="14821" y="21365"/>
                    <a:pt x="10950" y="21464"/>
                    <a:pt x="7078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117816" y="397600"/>
              <a:ext cx="165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149566" y="518956"/>
              <a:ext cx="2222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731" y="12126"/>
                    <a:pt x="9463" y="4168"/>
                    <a:pt x="13063" y="1326"/>
                  </a:cubicBezTo>
                  <a:cubicBezTo>
                    <a:pt x="16663" y="-1516"/>
                    <a:pt x="19131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403566" y="236733"/>
              <a:ext cx="444501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9694"/>
                    <a:pt x="2880" y="17788"/>
                    <a:pt x="4166" y="15429"/>
                  </a:cubicBezTo>
                  <a:cubicBezTo>
                    <a:pt x="5451" y="13069"/>
                    <a:pt x="6583" y="10255"/>
                    <a:pt x="7560" y="7760"/>
                  </a:cubicBezTo>
                  <a:cubicBezTo>
                    <a:pt x="8537" y="5264"/>
                    <a:pt x="9360" y="3086"/>
                    <a:pt x="9720" y="1770"/>
                  </a:cubicBezTo>
                  <a:cubicBezTo>
                    <a:pt x="10080" y="454"/>
                    <a:pt x="9977" y="0"/>
                    <a:pt x="9771" y="0"/>
                  </a:cubicBezTo>
                  <a:cubicBezTo>
                    <a:pt x="9566" y="0"/>
                    <a:pt x="9257" y="454"/>
                    <a:pt x="8897" y="1724"/>
                  </a:cubicBezTo>
                  <a:cubicBezTo>
                    <a:pt x="8537" y="2995"/>
                    <a:pt x="8126" y="5082"/>
                    <a:pt x="7971" y="6897"/>
                  </a:cubicBezTo>
                  <a:cubicBezTo>
                    <a:pt x="7817" y="8713"/>
                    <a:pt x="7920" y="10255"/>
                    <a:pt x="8126" y="11299"/>
                  </a:cubicBezTo>
                  <a:cubicBezTo>
                    <a:pt x="8331" y="12343"/>
                    <a:pt x="8640" y="12887"/>
                    <a:pt x="9000" y="13296"/>
                  </a:cubicBezTo>
                  <a:cubicBezTo>
                    <a:pt x="9360" y="13704"/>
                    <a:pt x="9771" y="13976"/>
                    <a:pt x="10234" y="14067"/>
                  </a:cubicBezTo>
                  <a:cubicBezTo>
                    <a:pt x="10697" y="14158"/>
                    <a:pt x="11211" y="14067"/>
                    <a:pt x="12291" y="13205"/>
                  </a:cubicBezTo>
                  <a:cubicBezTo>
                    <a:pt x="13371" y="12343"/>
                    <a:pt x="15017" y="10709"/>
                    <a:pt x="16251" y="8894"/>
                  </a:cubicBezTo>
                  <a:cubicBezTo>
                    <a:pt x="17486" y="7079"/>
                    <a:pt x="18309" y="5082"/>
                    <a:pt x="18823" y="3676"/>
                  </a:cubicBezTo>
                  <a:cubicBezTo>
                    <a:pt x="19337" y="2269"/>
                    <a:pt x="19543" y="1452"/>
                    <a:pt x="19491" y="1225"/>
                  </a:cubicBezTo>
                  <a:cubicBezTo>
                    <a:pt x="19440" y="998"/>
                    <a:pt x="19131" y="1361"/>
                    <a:pt x="18926" y="2587"/>
                  </a:cubicBezTo>
                  <a:cubicBezTo>
                    <a:pt x="18720" y="3812"/>
                    <a:pt x="18617" y="5899"/>
                    <a:pt x="19080" y="7805"/>
                  </a:cubicBezTo>
                  <a:cubicBezTo>
                    <a:pt x="19543" y="9711"/>
                    <a:pt x="20571" y="11435"/>
                    <a:pt x="21600" y="13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968716" y="64525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381466" y="234337"/>
              <a:ext cx="228601" cy="38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170"/>
                  </a:moveTo>
                  <a:cubicBezTo>
                    <a:pt x="0" y="5357"/>
                    <a:pt x="0" y="4544"/>
                    <a:pt x="500" y="4312"/>
                  </a:cubicBezTo>
                  <a:cubicBezTo>
                    <a:pt x="1000" y="4080"/>
                    <a:pt x="2000" y="4428"/>
                    <a:pt x="3500" y="6286"/>
                  </a:cubicBezTo>
                  <a:cubicBezTo>
                    <a:pt x="5000" y="8144"/>
                    <a:pt x="7000" y="11512"/>
                    <a:pt x="8500" y="14125"/>
                  </a:cubicBezTo>
                  <a:cubicBezTo>
                    <a:pt x="10000" y="16738"/>
                    <a:pt x="11000" y="18596"/>
                    <a:pt x="11900" y="19757"/>
                  </a:cubicBezTo>
                  <a:cubicBezTo>
                    <a:pt x="12800" y="20918"/>
                    <a:pt x="13600" y="21383"/>
                    <a:pt x="14300" y="21209"/>
                  </a:cubicBezTo>
                  <a:cubicBezTo>
                    <a:pt x="15000" y="21035"/>
                    <a:pt x="15600" y="20222"/>
                    <a:pt x="16200" y="17725"/>
                  </a:cubicBezTo>
                  <a:cubicBezTo>
                    <a:pt x="16800" y="15228"/>
                    <a:pt x="17400" y="11048"/>
                    <a:pt x="17700" y="7970"/>
                  </a:cubicBezTo>
                  <a:cubicBezTo>
                    <a:pt x="18000" y="4893"/>
                    <a:pt x="18000" y="2918"/>
                    <a:pt x="18100" y="1641"/>
                  </a:cubicBezTo>
                  <a:cubicBezTo>
                    <a:pt x="18200" y="364"/>
                    <a:pt x="18400" y="-217"/>
                    <a:pt x="19000" y="73"/>
                  </a:cubicBezTo>
                  <a:cubicBezTo>
                    <a:pt x="19600" y="364"/>
                    <a:pt x="20600" y="1525"/>
                    <a:pt x="21600" y="2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668224" y="442463"/>
              <a:ext cx="132343" cy="18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793" fill="norm" stroke="1" extrusionOk="0">
                  <a:moveTo>
                    <a:pt x="14237" y="3476"/>
                  </a:moveTo>
                  <a:cubicBezTo>
                    <a:pt x="13208" y="2536"/>
                    <a:pt x="12180" y="1597"/>
                    <a:pt x="10808" y="893"/>
                  </a:cubicBezTo>
                  <a:cubicBezTo>
                    <a:pt x="9437" y="189"/>
                    <a:pt x="7723" y="-281"/>
                    <a:pt x="6351" y="189"/>
                  </a:cubicBezTo>
                  <a:cubicBezTo>
                    <a:pt x="4980" y="658"/>
                    <a:pt x="3951" y="2067"/>
                    <a:pt x="2923" y="5002"/>
                  </a:cubicBezTo>
                  <a:cubicBezTo>
                    <a:pt x="1894" y="7936"/>
                    <a:pt x="866" y="12397"/>
                    <a:pt x="351" y="15215"/>
                  </a:cubicBezTo>
                  <a:cubicBezTo>
                    <a:pt x="-163" y="18032"/>
                    <a:pt x="-163" y="19206"/>
                    <a:pt x="694" y="20028"/>
                  </a:cubicBezTo>
                  <a:cubicBezTo>
                    <a:pt x="1551" y="20849"/>
                    <a:pt x="3266" y="21319"/>
                    <a:pt x="5323" y="19793"/>
                  </a:cubicBezTo>
                  <a:cubicBezTo>
                    <a:pt x="7380" y="18267"/>
                    <a:pt x="9780" y="14745"/>
                    <a:pt x="11494" y="11928"/>
                  </a:cubicBezTo>
                  <a:cubicBezTo>
                    <a:pt x="13208" y="9110"/>
                    <a:pt x="14237" y="6997"/>
                    <a:pt x="14751" y="6645"/>
                  </a:cubicBezTo>
                  <a:cubicBezTo>
                    <a:pt x="15266" y="6293"/>
                    <a:pt x="15266" y="7702"/>
                    <a:pt x="16294" y="10167"/>
                  </a:cubicBezTo>
                  <a:cubicBezTo>
                    <a:pt x="17323" y="12632"/>
                    <a:pt x="19380" y="16154"/>
                    <a:pt x="21437" y="19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870416" y="378550"/>
              <a:ext cx="215901" cy="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6794"/>
                  </a:moveTo>
                  <a:cubicBezTo>
                    <a:pt x="1059" y="6968"/>
                    <a:pt x="2118" y="7142"/>
                    <a:pt x="3706" y="9319"/>
                  </a:cubicBezTo>
                  <a:cubicBezTo>
                    <a:pt x="5294" y="11497"/>
                    <a:pt x="7412" y="15677"/>
                    <a:pt x="8259" y="18203"/>
                  </a:cubicBezTo>
                  <a:cubicBezTo>
                    <a:pt x="9106" y="20729"/>
                    <a:pt x="8682" y="21600"/>
                    <a:pt x="8047" y="21426"/>
                  </a:cubicBezTo>
                  <a:cubicBezTo>
                    <a:pt x="7412" y="21252"/>
                    <a:pt x="6565" y="20032"/>
                    <a:pt x="6141" y="17855"/>
                  </a:cubicBezTo>
                  <a:cubicBezTo>
                    <a:pt x="5718" y="15677"/>
                    <a:pt x="5718" y="12542"/>
                    <a:pt x="7835" y="9406"/>
                  </a:cubicBezTo>
                  <a:cubicBezTo>
                    <a:pt x="9953" y="6271"/>
                    <a:pt x="14188" y="3135"/>
                    <a:pt x="16835" y="1568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179095" y="247621"/>
              <a:ext cx="123122" cy="37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29" fill="norm" stroke="1" extrusionOk="0">
                  <a:moveTo>
                    <a:pt x="20940" y="3482"/>
                  </a:moveTo>
                  <a:cubicBezTo>
                    <a:pt x="20580" y="2879"/>
                    <a:pt x="20220" y="2275"/>
                    <a:pt x="19680" y="1612"/>
                  </a:cubicBezTo>
                  <a:cubicBezTo>
                    <a:pt x="19140" y="948"/>
                    <a:pt x="18420" y="224"/>
                    <a:pt x="17160" y="43"/>
                  </a:cubicBezTo>
                  <a:cubicBezTo>
                    <a:pt x="15900" y="-138"/>
                    <a:pt x="14100" y="224"/>
                    <a:pt x="11400" y="1672"/>
                  </a:cubicBezTo>
                  <a:cubicBezTo>
                    <a:pt x="8700" y="3120"/>
                    <a:pt x="5100" y="5654"/>
                    <a:pt x="2760" y="8611"/>
                  </a:cubicBezTo>
                  <a:cubicBezTo>
                    <a:pt x="420" y="11567"/>
                    <a:pt x="-660" y="14946"/>
                    <a:pt x="420" y="17178"/>
                  </a:cubicBezTo>
                  <a:cubicBezTo>
                    <a:pt x="1500" y="19411"/>
                    <a:pt x="4740" y="20497"/>
                    <a:pt x="8160" y="20979"/>
                  </a:cubicBezTo>
                  <a:cubicBezTo>
                    <a:pt x="11580" y="21462"/>
                    <a:pt x="15180" y="21341"/>
                    <a:pt x="18780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391116" y="327750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320"/>
                    <a:pt x="6400" y="8640"/>
                    <a:pt x="10000" y="12240"/>
                  </a:cubicBezTo>
                  <a:cubicBezTo>
                    <a:pt x="13600" y="15840"/>
                    <a:pt x="176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389813" y="372200"/>
              <a:ext cx="210854" cy="2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78" fill="norm" stroke="1" extrusionOk="0">
                  <a:moveTo>
                    <a:pt x="21304" y="0"/>
                  </a:moveTo>
                  <a:cubicBezTo>
                    <a:pt x="20021" y="0"/>
                    <a:pt x="18738" y="0"/>
                    <a:pt x="16492" y="1412"/>
                  </a:cubicBezTo>
                  <a:cubicBezTo>
                    <a:pt x="14247" y="2825"/>
                    <a:pt x="11039" y="5649"/>
                    <a:pt x="8152" y="8723"/>
                  </a:cubicBezTo>
                  <a:cubicBezTo>
                    <a:pt x="5264" y="11797"/>
                    <a:pt x="2698" y="15120"/>
                    <a:pt x="1308" y="17363"/>
                  </a:cubicBezTo>
                  <a:cubicBezTo>
                    <a:pt x="-82" y="19606"/>
                    <a:pt x="-296" y="20769"/>
                    <a:pt x="346" y="21185"/>
                  </a:cubicBezTo>
                  <a:cubicBezTo>
                    <a:pt x="987" y="21600"/>
                    <a:pt x="2484" y="21268"/>
                    <a:pt x="3981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676866" y="232500"/>
              <a:ext cx="9413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600" fill="norm" stroke="1" extrusionOk="0">
                  <a:moveTo>
                    <a:pt x="6750" y="0"/>
                  </a:moveTo>
                  <a:cubicBezTo>
                    <a:pt x="9900" y="1900"/>
                    <a:pt x="13050" y="3800"/>
                    <a:pt x="15975" y="6350"/>
                  </a:cubicBezTo>
                  <a:cubicBezTo>
                    <a:pt x="18900" y="8900"/>
                    <a:pt x="21600" y="12100"/>
                    <a:pt x="18900" y="14750"/>
                  </a:cubicBezTo>
                  <a:cubicBezTo>
                    <a:pt x="16200" y="17400"/>
                    <a:pt x="8100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949916" y="492850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013416" y="61350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7280"/>
                    <a:pt x="10909" y="12960"/>
                    <a:pt x="14509" y="9360"/>
                  </a:cubicBezTo>
                  <a:cubicBezTo>
                    <a:pt x="18109" y="5760"/>
                    <a:pt x="1985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380145" y="410300"/>
              <a:ext cx="331772" cy="23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63" fill="norm" stroke="1" extrusionOk="0">
                  <a:moveTo>
                    <a:pt x="5365" y="4014"/>
                  </a:moveTo>
                  <a:cubicBezTo>
                    <a:pt x="4960" y="4779"/>
                    <a:pt x="4555" y="5543"/>
                    <a:pt x="4420" y="8028"/>
                  </a:cubicBezTo>
                  <a:cubicBezTo>
                    <a:pt x="4285" y="10513"/>
                    <a:pt x="4420" y="14719"/>
                    <a:pt x="4218" y="17204"/>
                  </a:cubicBezTo>
                  <a:cubicBezTo>
                    <a:pt x="4015" y="19688"/>
                    <a:pt x="3475" y="20453"/>
                    <a:pt x="2868" y="20931"/>
                  </a:cubicBezTo>
                  <a:cubicBezTo>
                    <a:pt x="2260" y="21409"/>
                    <a:pt x="1585" y="21600"/>
                    <a:pt x="910" y="19880"/>
                  </a:cubicBezTo>
                  <a:cubicBezTo>
                    <a:pt x="235" y="18159"/>
                    <a:pt x="-440" y="14527"/>
                    <a:pt x="370" y="11373"/>
                  </a:cubicBezTo>
                  <a:cubicBezTo>
                    <a:pt x="1180" y="8219"/>
                    <a:pt x="3475" y="5543"/>
                    <a:pt x="6850" y="3727"/>
                  </a:cubicBezTo>
                  <a:cubicBezTo>
                    <a:pt x="10225" y="1912"/>
                    <a:pt x="14680" y="956"/>
                    <a:pt x="17245" y="478"/>
                  </a:cubicBezTo>
                  <a:cubicBezTo>
                    <a:pt x="19810" y="0"/>
                    <a:pt x="20485" y="0"/>
                    <a:pt x="211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756366" y="151403"/>
              <a:ext cx="241301" cy="11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525"/>
                  </a:moveTo>
                  <a:cubicBezTo>
                    <a:pt x="568" y="2925"/>
                    <a:pt x="1137" y="1325"/>
                    <a:pt x="1989" y="525"/>
                  </a:cubicBezTo>
                  <a:cubicBezTo>
                    <a:pt x="2842" y="-275"/>
                    <a:pt x="3979" y="-275"/>
                    <a:pt x="5021" y="1325"/>
                  </a:cubicBezTo>
                  <a:cubicBezTo>
                    <a:pt x="6063" y="2925"/>
                    <a:pt x="7011" y="6125"/>
                    <a:pt x="7484" y="8725"/>
                  </a:cubicBezTo>
                  <a:cubicBezTo>
                    <a:pt x="7958" y="11325"/>
                    <a:pt x="7958" y="13325"/>
                    <a:pt x="7674" y="15325"/>
                  </a:cubicBezTo>
                  <a:cubicBezTo>
                    <a:pt x="7389" y="17325"/>
                    <a:pt x="6821" y="19325"/>
                    <a:pt x="7200" y="20325"/>
                  </a:cubicBezTo>
                  <a:cubicBezTo>
                    <a:pt x="7579" y="21325"/>
                    <a:pt x="8905" y="21325"/>
                    <a:pt x="11463" y="21125"/>
                  </a:cubicBezTo>
                  <a:cubicBezTo>
                    <a:pt x="14021" y="20925"/>
                    <a:pt x="17811" y="20525"/>
                    <a:pt x="21600" y="2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-1" y="1340870"/>
              <a:ext cx="323318" cy="64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85" fill="norm" stroke="1" extrusionOk="0">
                  <a:moveTo>
                    <a:pt x="18599" y="1584"/>
                  </a:moveTo>
                  <a:cubicBezTo>
                    <a:pt x="18740" y="1088"/>
                    <a:pt x="18882" y="592"/>
                    <a:pt x="18529" y="309"/>
                  </a:cubicBezTo>
                  <a:cubicBezTo>
                    <a:pt x="18176" y="26"/>
                    <a:pt x="17329" y="-45"/>
                    <a:pt x="15070" y="26"/>
                  </a:cubicBezTo>
                  <a:cubicBezTo>
                    <a:pt x="12811" y="97"/>
                    <a:pt x="9140" y="309"/>
                    <a:pt x="6740" y="486"/>
                  </a:cubicBezTo>
                  <a:cubicBezTo>
                    <a:pt x="4340" y="663"/>
                    <a:pt x="3211" y="805"/>
                    <a:pt x="2435" y="1017"/>
                  </a:cubicBezTo>
                  <a:cubicBezTo>
                    <a:pt x="1658" y="1230"/>
                    <a:pt x="1235" y="1513"/>
                    <a:pt x="952" y="2646"/>
                  </a:cubicBezTo>
                  <a:cubicBezTo>
                    <a:pt x="670" y="3779"/>
                    <a:pt x="529" y="5762"/>
                    <a:pt x="458" y="8135"/>
                  </a:cubicBezTo>
                  <a:cubicBezTo>
                    <a:pt x="388" y="10507"/>
                    <a:pt x="388" y="13269"/>
                    <a:pt x="317" y="15323"/>
                  </a:cubicBezTo>
                  <a:cubicBezTo>
                    <a:pt x="246" y="17377"/>
                    <a:pt x="105" y="18722"/>
                    <a:pt x="35" y="19643"/>
                  </a:cubicBezTo>
                  <a:cubicBezTo>
                    <a:pt x="-36" y="20564"/>
                    <a:pt x="-36" y="21059"/>
                    <a:pt x="388" y="21307"/>
                  </a:cubicBezTo>
                  <a:cubicBezTo>
                    <a:pt x="811" y="21555"/>
                    <a:pt x="1658" y="21555"/>
                    <a:pt x="4058" y="21236"/>
                  </a:cubicBezTo>
                  <a:cubicBezTo>
                    <a:pt x="6458" y="20918"/>
                    <a:pt x="10411" y="20280"/>
                    <a:pt x="13588" y="19891"/>
                  </a:cubicBezTo>
                  <a:cubicBezTo>
                    <a:pt x="16764" y="19501"/>
                    <a:pt x="19164" y="19360"/>
                    <a:pt x="21564" y="19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4716" y="1686650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21600"/>
                    <a:pt x="9720" y="21600"/>
                    <a:pt x="13320" y="18000"/>
                  </a:cubicBezTo>
                  <a:cubicBezTo>
                    <a:pt x="16920" y="14400"/>
                    <a:pt x="1926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31016" y="1268996"/>
              <a:ext cx="316682" cy="70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1" fill="norm" stroke="1" extrusionOk="0">
                  <a:moveTo>
                    <a:pt x="19973" y="2077"/>
                  </a:moveTo>
                  <a:cubicBezTo>
                    <a:pt x="20403" y="1756"/>
                    <a:pt x="20832" y="1435"/>
                    <a:pt x="21118" y="1081"/>
                  </a:cubicBezTo>
                  <a:cubicBezTo>
                    <a:pt x="21404" y="727"/>
                    <a:pt x="21547" y="342"/>
                    <a:pt x="21189" y="149"/>
                  </a:cubicBezTo>
                  <a:cubicBezTo>
                    <a:pt x="20832" y="-44"/>
                    <a:pt x="19973" y="-44"/>
                    <a:pt x="17542" y="117"/>
                  </a:cubicBezTo>
                  <a:cubicBezTo>
                    <a:pt x="15110" y="277"/>
                    <a:pt x="11105" y="599"/>
                    <a:pt x="8101" y="1081"/>
                  </a:cubicBezTo>
                  <a:cubicBezTo>
                    <a:pt x="5097" y="1563"/>
                    <a:pt x="3094" y="2206"/>
                    <a:pt x="2021" y="3235"/>
                  </a:cubicBezTo>
                  <a:cubicBezTo>
                    <a:pt x="948" y="4263"/>
                    <a:pt x="805" y="5677"/>
                    <a:pt x="805" y="7445"/>
                  </a:cubicBezTo>
                  <a:cubicBezTo>
                    <a:pt x="805" y="9213"/>
                    <a:pt x="948" y="11335"/>
                    <a:pt x="877" y="13327"/>
                  </a:cubicBezTo>
                  <a:cubicBezTo>
                    <a:pt x="805" y="15320"/>
                    <a:pt x="519" y="17185"/>
                    <a:pt x="305" y="18374"/>
                  </a:cubicBezTo>
                  <a:cubicBezTo>
                    <a:pt x="90" y="19563"/>
                    <a:pt x="-53" y="20077"/>
                    <a:pt x="19" y="20495"/>
                  </a:cubicBezTo>
                  <a:cubicBezTo>
                    <a:pt x="90" y="20913"/>
                    <a:pt x="376" y="21235"/>
                    <a:pt x="1020" y="21395"/>
                  </a:cubicBezTo>
                  <a:cubicBezTo>
                    <a:pt x="1664" y="21556"/>
                    <a:pt x="2665" y="21556"/>
                    <a:pt x="5454" y="21235"/>
                  </a:cubicBezTo>
                  <a:cubicBezTo>
                    <a:pt x="8244" y="20913"/>
                    <a:pt x="12821" y="20270"/>
                    <a:pt x="17399" y="1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43601" y="1381034"/>
              <a:ext cx="194116" cy="47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68" fill="norm" stroke="1" extrusionOk="0">
                  <a:moveTo>
                    <a:pt x="21300" y="1445"/>
                  </a:moveTo>
                  <a:cubicBezTo>
                    <a:pt x="20603" y="975"/>
                    <a:pt x="19906" y="505"/>
                    <a:pt x="18629" y="224"/>
                  </a:cubicBezTo>
                  <a:cubicBezTo>
                    <a:pt x="17352" y="-58"/>
                    <a:pt x="15494" y="-152"/>
                    <a:pt x="13287" y="411"/>
                  </a:cubicBezTo>
                  <a:cubicBezTo>
                    <a:pt x="11081" y="975"/>
                    <a:pt x="8526" y="2196"/>
                    <a:pt x="6203" y="3980"/>
                  </a:cubicBezTo>
                  <a:cubicBezTo>
                    <a:pt x="3881" y="5765"/>
                    <a:pt x="1790" y="8112"/>
                    <a:pt x="745" y="10695"/>
                  </a:cubicBezTo>
                  <a:cubicBezTo>
                    <a:pt x="-300" y="13278"/>
                    <a:pt x="-300" y="16095"/>
                    <a:pt x="1094" y="17973"/>
                  </a:cubicBezTo>
                  <a:cubicBezTo>
                    <a:pt x="2487" y="19851"/>
                    <a:pt x="5274" y="20791"/>
                    <a:pt x="8177" y="21119"/>
                  </a:cubicBezTo>
                  <a:cubicBezTo>
                    <a:pt x="11081" y="21448"/>
                    <a:pt x="14100" y="21166"/>
                    <a:pt x="17119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352016" y="1483450"/>
              <a:ext cx="273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6" y="3284"/>
                    <a:pt x="7033" y="6568"/>
                    <a:pt x="10298" y="9916"/>
                  </a:cubicBezTo>
                  <a:cubicBezTo>
                    <a:pt x="13563" y="13263"/>
                    <a:pt x="16577" y="16674"/>
                    <a:pt x="18419" y="18632"/>
                  </a:cubicBezTo>
                  <a:cubicBezTo>
                    <a:pt x="20260" y="20589"/>
                    <a:pt x="20930" y="210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440916" y="1488254"/>
              <a:ext cx="260351" cy="31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04"/>
                  </a:moveTo>
                  <a:cubicBezTo>
                    <a:pt x="20371" y="-38"/>
                    <a:pt x="19141" y="-180"/>
                    <a:pt x="17737" y="744"/>
                  </a:cubicBezTo>
                  <a:cubicBezTo>
                    <a:pt x="16332" y="1667"/>
                    <a:pt x="14751" y="3657"/>
                    <a:pt x="12468" y="6641"/>
                  </a:cubicBezTo>
                  <a:cubicBezTo>
                    <a:pt x="10185" y="9625"/>
                    <a:pt x="7200" y="13604"/>
                    <a:pt x="5005" y="16233"/>
                  </a:cubicBezTo>
                  <a:cubicBezTo>
                    <a:pt x="2810" y="18862"/>
                    <a:pt x="1405" y="20141"/>
                    <a:pt x="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868133" y="1669717"/>
              <a:ext cx="277634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326" y="21600"/>
                  </a:moveTo>
                  <a:cubicBezTo>
                    <a:pt x="514" y="18900"/>
                    <a:pt x="-298" y="16200"/>
                    <a:pt x="108" y="13500"/>
                  </a:cubicBezTo>
                  <a:cubicBezTo>
                    <a:pt x="514" y="10800"/>
                    <a:pt x="2138" y="8100"/>
                    <a:pt x="5386" y="5400"/>
                  </a:cubicBezTo>
                  <a:cubicBezTo>
                    <a:pt x="8634" y="2700"/>
                    <a:pt x="13507" y="0"/>
                    <a:pt x="16430" y="0"/>
                  </a:cubicBezTo>
                  <a:cubicBezTo>
                    <a:pt x="19353" y="0"/>
                    <a:pt x="20328" y="2700"/>
                    <a:pt x="21302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013595" y="1569906"/>
              <a:ext cx="62322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4" fill="norm" stroke="1" extrusionOk="0">
                  <a:moveTo>
                    <a:pt x="10399" y="200"/>
                  </a:moveTo>
                  <a:cubicBezTo>
                    <a:pt x="6799" y="27"/>
                    <a:pt x="3199" y="-146"/>
                    <a:pt x="1399" y="200"/>
                  </a:cubicBezTo>
                  <a:cubicBezTo>
                    <a:pt x="-401" y="545"/>
                    <a:pt x="-401" y="1409"/>
                    <a:pt x="1039" y="4347"/>
                  </a:cubicBezTo>
                  <a:cubicBezTo>
                    <a:pt x="2479" y="7284"/>
                    <a:pt x="5359" y="12296"/>
                    <a:pt x="8959" y="15492"/>
                  </a:cubicBezTo>
                  <a:cubicBezTo>
                    <a:pt x="12559" y="18689"/>
                    <a:pt x="16879" y="20072"/>
                    <a:pt x="21199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241016" y="1451700"/>
              <a:ext cx="228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4275"/>
                    <a:pt x="5600" y="8550"/>
                    <a:pt x="9200" y="12150"/>
                  </a:cubicBezTo>
                  <a:cubicBezTo>
                    <a:pt x="12800" y="15750"/>
                    <a:pt x="1720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473614" y="1461956"/>
              <a:ext cx="103953" cy="35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49" fill="norm" stroke="1" extrusionOk="0">
                  <a:moveTo>
                    <a:pt x="20800" y="145"/>
                  </a:moveTo>
                  <a:cubicBezTo>
                    <a:pt x="18682" y="20"/>
                    <a:pt x="16565" y="-106"/>
                    <a:pt x="14871" y="145"/>
                  </a:cubicBezTo>
                  <a:cubicBezTo>
                    <a:pt x="13176" y="396"/>
                    <a:pt x="11906" y="1024"/>
                    <a:pt x="9153" y="2594"/>
                  </a:cubicBezTo>
                  <a:cubicBezTo>
                    <a:pt x="6400" y="4164"/>
                    <a:pt x="2165" y="6675"/>
                    <a:pt x="682" y="9438"/>
                  </a:cubicBezTo>
                  <a:cubicBezTo>
                    <a:pt x="-800" y="12201"/>
                    <a:pt x="471" y="15215"/>
                    <a:pt x="1318" y="17350"/>
                  </a:cubicBezTo>
                  <a:cubicBezTo>
                    <a:pt x="2165" y="19485"/>
                    <a:pt x="2588" y="20741"/>
                    <a:pt x="3435" y="21117"/>
                  </a:cubicBezTo>
                  <a:cubicBezTo>
                    <a:pt x="4282" y="21494"/>
                    <a:pt x="5553" y="20992"/>
                    <a:pt x="6824" y="20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691866" y="1413600"/>
              <a:ext cx="115918" cy="46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37" fill="norm" stroke="1" extrusionOk="0">
                  <a:moveTo>
                    <a:pt x="4547" y="0"/>
                  </a:moveTo>
                  <a:cubicBezTo>
                    <a:pt x="9474" y="2052"/>
                    <a:pt x="14400" y="4105"/>
                    <a:pt x="17432" y="6695"/>
                  </a:cubicBezTo>
                  <a:cubicBezTo>
                    <a:pt x="20463" y="9285"/>
                    <a:pt x="21600" y="12413"/>
                    <a:pt x="20084" y="14856"/>
                  </a:cubicBezTo>
                  <a:cubicBezTo>
                    <a:pt x="18568" y="17300"/>
                    <a:pt x="14400" y="19059"/>
                    <a:pt x="11558" y="20085"/>
                  </a:cubicBezTo>
                  <a:cubicBezTo>
                    <a:pt x="8716" y="21111"/>
                    <a:pt x="7200" y="21405"/>
                    <a:pt x="5495" y="21502"/>
                  </a:cubicBezTo>
                  <a:cubicBezTo>
                    <a:pt x="3789" y="21600"/>
                    <a:pt x="1895" y="21502"/>
                    <a:pt x="947" y="21062"/>
                  </a:cubicBezTo>
                  <a:cubicBezTo>
                    <a:pt x="0" y="20623"/>
                    <a:pt x="0" y="19841"/>
                    <a:pt x="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829195" y="1255445"/>
              <a:ext cx="218272" cy="18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2" fill="norm" stroke="1" extrusionOk="0">
                  <a:moveTo>
                    <a:pt x="1479" y="8123"/>
                  </a:moveTo>
                  <a:cubicBezTo>
                    <a:pt x="1063" y="6882"/>
                    <a:pt x="648" y="5640"/>
                    <a:pt x="336" y="4399"/>
                  </a:cubicBezTo>
                  <a:cubicBezTo>
                    <a:pt x="25" y="3158"/>
                    <a:pt x="-183" y="1916"/>
                    <a:pt x="232" y="1171"/>
                  </a:cubicBezTo>
                  <a:cubicBezTo>
                    <a:pt x="648" y="427"/>
                    <a:pt x="1686" y="178"/>
                    <a:pt x="2725" y="54"/>
                  </a:cubicBezTo>
                  <a:cubicBezTo>
                    <a:pt x="3763" y="-70"/>
                    <a:pt x="4802" y="-70"/>
                    <a:pt x="5840" y="1047"/>
                  </a:cubicBezTo>
                  <a:cubicBezTo>
                    <a:pt x="6879" y="2164"/>
                    <a:pt x="7917" y="4399"/>
                    <a:pt x="7502" y="7378"/>
                  </a:cubicBezTo>
                  <a:cubicBezTo>
                    <a:pt x="7086" y="10358"/>
                    <a:pt x="5217" y="14082"/>
                    <a:pt x="4075" y="16564"/>
                  </a:cubicBezTo>
                  <a:cubicBezTo>
                    <a:pt x="2932" y="19047"/>
                    <a:pt x="2517" y="20289"/>
                    <a:pt x="2829" y="20909"/>
                  </a:cubicBezTo>
                  <a:cubicBezTo>
                    <a:pt x="3140" y="21530"/>
                    <a:pt x="4179" y="21530"/>
                    <a:pt x="7398" y="21033"/>
                  </a:cubicBezTo>
                  <a:cubicBezTo>
                    <a:pt x="10617" y="20537"/>
                    <a:pt x="16017" y="19544"/>
                    <a:pt x="21417" y="18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831566" y="1185851"/>
              <a:ext cx="428881" cy="83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78" fill="norm" stroke="1" extrusionOk="0">
                  <a:moveTo>
                    <a:pt x="14365" y="1132"/>
                  </a:moveTo>
                  <a:cubicBezTo>
                    <a:pt x="14684" y="857"/>
                    <a:pt x="15003" y="583"/>
                    <a:pt x="15854" y="390"/>
                  </a:cubicBezTo>
                  <a:cubicBezTo>
                    <a:pt x="16705" y="198"/>
                    <a:pt x="18089" y="88"/>
                    <a:pt x="19100" y="33"/>
                  </a:cubicBezTo>
                  <a:cubicBezTo>
                    <a:pt x="20110" y="-22"/>
                    <a:pt x="20749" y="-22"/>
                    <a:pt x="21121" y="143"/>
                  </a:cubicBezTo>
                  <a:cubicBezTo>
                    <a:pt x="21494" y="308"/>
                    <a:pt x="21600" y="638"/>
                    <a:pt x="21547" y="1654"/>
                  </a:cubicBezTo>
                  <a:cubicBezTo>
                    <a:pt x="21494" y="2671"/>
                    <a:pt x="21281" y="4375"/>
                    <a:pt x="21121" y="6189"/>
                  </a:cubicBezTo>
                  <a:cubicBezTo>
                    <a:pt x="20962" y="8002"/>
                    <a:pt x="20855" y="9926"/>
                    <a:pt x="20802" y="11850"/>
                  </a:cubicBezTo>
                  <a:cubicBezTo>
                    <a:pt x="20749" y="13773"/>
                    <a:pt x="20749" y="15697"/>
                    <a:pt x="20802" y="16961"/>
                  </a:cubicBezTo>
                  <a:cubicBezTo>
                    <a:pt x="20855" y="18225"/>
                    <a:pt x="20962" y="18830"/>
                    <a:pt x="21068" y="19270"/>
                  </a:cubicBezTo>
                  <a:cubicBezTo>
                    <a:pt x="21174" y="19709"/>
                    <a:pt x="21281" y="19984"/>
                    <a:pt x="21068" y="20122"/>
                  </a:cubicBezTo>
                  <a:cubicBezTo>
                    <a:pt x="20855" y="20259"/>
                    <a:pt x="20323" y="20259"/>
                    <a:pt x="18301" y="20341"/>
                  </a:cubicBezTo>
                  <a:cubicBezTo>
                    <a:pt x="16280" y="20424"/>
                    <a:pt x="12768" y="20589"/>
                    <a:pt x="9470" y="20809"/>
                  </a:cubicBezTo>
                  <a:cubicBezTo>
                    <a:pt x="6171" y="21028"/>
                    <a:pt x="3086" y="21303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752316" y="1664607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75" y="11918"/>
                    <a:pt x="12150" y="3818"/>
                    <a:pt x="15750" y="1118"/>
                  </a:cubicBezTo>
                  <a:cubicBezTo>
                    <a:pt x="19350" y="-1582"/>
                    <a:pt x="2047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791577" y="1813650"/>
              <a:ext cx="19569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00" fill="norm" stroke="1" extrusionOk="0">
                  <a:moveTo>
                    <a:pt x="1942" y="0"/>
                  </a:moveTo>
                  <a:cubicBezTo>
                    <a:pt x="793" y="7200"/>
                    <a:pt x="-356" y="14400"/>
                    <a:pt x="104" y="18000"/>
                  </a:cubicBezTo>
                  <a:cubicBezTo>
                    <a:pt x="563" y="21600"/>
                    <a:pt x="2631" y="21600"/>
                    <a:pt x="6423" y="20700"/>
                  </a:cubicBezTo>
                  <a:cubicBezTo>
                    <a:pt x="10214" y="19800"/>
                    <a:pt x="15729" y="18000"/>
                    <a:pt x="21244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416908" y="1364516"/>
              <a:ext cx="268859" cy="49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5" fill="norm" stroke="1" extrusionOk="0">
                  <a:moveTo>
                    <a:pt x="21435" y="2921"/>
                  </a:moveTo>
                  <a:cubicBezTo>
                    <a:pt x="21435" y="2104"/>
                    <a:pt x="21435" y="1287"/>
                    <a:pt x="20423" y="743"/>
                  </a:cubicBezTo>
                  <a:cubicBezTo>
                    <a:pt x="19410" y="198"/>
                    <a:pt x="17385" y="-74"/>
                    <a:pt x="14938" y="17"/>
                  </a:cubicBezTo>
                  <a:cubicBezTo>
                    <a:pt x="12491" y="108"/>
                    <a:pt x="9622" y="561"/>
                    <a:pt x="7597" y="1151"/>
                  </a:cubicBezTo>
                  <a:cubicBezTo>
                    <a:pt x="5572" y="1741"/>
                    <a:pt x="4391" y="2467"/>
                    <a:pt x="3801" y="4101"/>
                  </a:cubicBezTo>
                  <a:cubicBezTo>
                    <a:pt x="3210" y="5734"/>
                    <a:pt x="3210" y="8276"/>
                    <a:pt x="2704" y="10908"/>
                  </a:cubicBezTo>
                  <a:cubicBezTo>
                    <a:pt x="2197" y="13539"/>
                    <a:pt x="1185" y="16262"/>
                    <a:pt x="594" y="17987"/>
                  </a:cubicBezTo>
                  <a:cubicBezTo>
                    <a:pt x="4" y="19711"/>
                    <a:pt x="-165" y="20437"/>
                    <a:pt x="172" y="20891"/>
                  </a:cubicBezTo>
                  <a:cubicBezTo>
                    <a:pt x="510" y="21344"/>
                    <a:pt x="1354" y="21526"/>
                    <a:pt x="4054" y="21390"/>
                  </a:cubicBezTo>
                  <a:cubicBezTo>
                    <a:pt x="6754" y="21254"/>
                    <a:pt x="11310" y="20800"/>
                    <a:pt x="13926" y="20392"/>
                  </a:cubicBezTo>
                  <a:cubicBezTo>
                    <a:pt x="16541" y="19983"/>
                    <a:pt x="17216" y="19620"/>
                    <a:pt x="17891" y="1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439857" y="1693000"/>
              <a:ext cx="24591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63" y="21600"/>
                  </a:moveTo>
                  <a:cubicBezTo>
                    <a:pt x="1140" y="21600"/>
                    <a:pt x="217" y="21600"/>
                    <a:pt x="33" y="20215"/>
                  </a:cubicBezTo>
                  <a:cubicBezTo>
                    <a:pt x="-152" y="18831"/>
                    <a:pt x="402" y="16062"/>
                    <a:pt x="2802" y="13292"/>
                  </a:cubicBezTo>
                  <a:cubicBezTo>
                    <a:pt x="5202" y="10523"/>
                    <a:pt x="9448" y="7754"/>
                    <a:pt x="12863" y="5538"/>
                  </a:cubicBezTo>
                  <a:cubicBezTo>
                    <a:pt x="16279" y="3323"/>
                    <a:pt x="18863" y="1662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786086" y="1357075"/>
              <a:ext cx="363231" cy="44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5" fill="norm" stroke="1" extrusionOk="0">
                  <a:moveTo>
                    <a:pt x="21426" y="2439"/>
                  </a:moveTo>
                  <a:cubicBezTo>
                    <a:pt x="18679" y="1719"/>
                    <a:pt x="15932" y="999"/>
                    <a:pt x="13935" y="587"/>
                  </a:cubicBezTo>
                  <a:cubicBezTo>
                    <a:pt x="11937" y="176"/>
                    <a:pt x="10688" y="73"/>
                    <a:pt x="9690" y="21"/>
                  </a:cubicBezTo>
                  <a:cubicBezTo>
                    <a:pt x="8691" y="-30"/>
                    <a:pt x="7942" y="-30"/>
                    <a:pt x="7068" y="536"/>
                  </a:cubicBezTo>
                  <a:cubicBezTo>
                    <a:pt x="6194" y="1101"/>
                    <a:pt x="5195" y="2233"/>
                    <a:pt x="4446" y="4084"/>
                  </a:cubicBezTo>
                  <a:cubicBezTo>
                    <a:pt x="3697" y="5936"/>
                    <a:pt x="3197" y="8507"/>
                    <a:pt x="2448" y="11284"/>
                  </a:cubicBezTo>
                  <a:cubicBezTo>
                    <a:pt x="1699" y="14061"/>
                    <a:pt x="700" y="17044"/>
                    <a:pt x="263" y="18793"/>
                  </a:cubicBezTo>
                  <a:cubicBezTo>
                    <a:pt x="-174" y="20541"/>
                    <a:pt x="-49" y="21056"/>
                    <a:pt x="513" y="21313"/>
                  </a:cubicBezTo>
                  <a:cubicBezTo>
                    <a:pt x="1075" y="21570"/>
                    <a:pt x="2073" y="21570"/>
                    <a:pt x="4571" y="21313"/>
                  </a:cubicBezTo>
                  <a:cubicBezTo>
                    <a:pt x="7068" y="21056"/>
                    <a:pt x="11063" y="20541"/>
                    <a:pt x="15058" y="20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155789" y="1515563"/>
              <a:ext cx="177678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4" fill="norm" stroke="1" extrusionOk="0">
                  <a:moveTo>
                    <a:pt x="3035" y="593"/>
                  </a:moveTo>
                  <a:cubicBezTo>
                    <a:pt x="1764" y="173"/>
                    <a:pt x="493" y="-246"/>
                    <a:pt x="112" y="173"/>
                  </a:cubicBezTo>
                  <a:cubicBezTo>
                    <a:pt x="-269" y="593"/>
                    <a:pt x="239" y="1851"/>
                    <a:pt x="2907" y="4472"/>
                  </a:cubicBezTo>
                  <a:cubicBezTo>
                    <a:pt x="5576" y="7094"/>
                    <a:pt x="10404" y="11078"/>
                    <a:pt x="13835" y="14119"/>
                  </a:cubicBezTo>
                  <a:cubicBezTo>
                    <a:pt x="17265" y="17160"/>
                    <a:pt x="19298" y="19257"/>
                    <a:pt x="21331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209328" y="1526695"/>
              <a:ext cx="206689" cy="28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0" fill="norm" stroke="1" extrusionOk="0">
                  <a:moveTo>
                    <a:pt x="21305" y="1067"/>
                  </a:moveTo>
                  <a:cubicBezTo>
                    <a:pt x="20214" y="580"/>
                    <a:pt x="19123" y="92"/>
                    <a:pt x="18032" y="11"/>
                  </a:cubicBezTo>
                  <a:cubicBezTo>
                    <a:pt x="16941" y="-70"/>
                    <a:pt x="15850" y="255"/>
                    <a:pt x="13450" y="2122"/>
                  </a:cubicBezTo>
                  <a:cubicBezTo>
                    <a:pt x="11050" y="3990"/>
                    <a:pt x="7341" y="7401"/>
                    <a:pt x="4723" y="10486"/>
                  </a:cubicBezTo>
                  <a:cubicBezTo>
                    <a:pt x="2105" y="13572"/>
                    <a:pt x="578" y="16333"/>
                    <a:pt x="141" y="18119"/>
                  </a:cubicBezTo>
                  <a:cubicBezTo>
                    <a:pt x="-295" y="19906"/>
                    <a:pt x="360" y="20718"/>
                    <a:pt x="1014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411182" y="1347470"/>
              <a:ext cx="182635" cy="1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80" fill="norm" stroke="1" extrusionOk="0">
                  <a:moveTo>
                    <a:pt x="2056" y="9354"/>
                  </a:moveTo>
                  <a:cubicBezTo>
                    <a:pt x="1312" y="8099"/>
                    <a:pt x="567" y="6843"/>
                    <a:pt x="194" y="5085"/>
                  </a:cubicBezTo>
                  <a:cubicBezTo>
                    <a:pt x="-178" y="3326"/>
                    <a:pt x="-178" y="1066"/>
                    <a:pt x="1684" y="312"/>
                  </a:cubicBezTo>
                  <a:cubicBezTo>
                    <a:pt x="3546" y="-441"/>
                    <a:pt x="7270" y="312"/>
                    <a:pt x="9629" y="1066"/>
                  </a:cubicBezTo>
                  <a:cubicBezTo>
                    <a:pt x="11988" y="1819"/>
                    <a:pt x="12981" y="2573"/>
                    <a:pt x="11988" y="5085"/>
                  </a:cubicBezTo>
                  <a:cubicBezTo>
                    <a:pt x="10994" y="7596"/>
                    <a:pt x="8015" y="11866"/>
                    <a:pt x="6029" y="14754"/>
                  </a:cubicBezTo>
                  <a:cubicBezTo>
                    <a:pt x="4043" y="17643"/>
                    <a:pt x="3050" y="19150"/>
                    <a:pt x="3174" y="20029"/>
                  </a:cubicBezTo>
                  <a:cubicBezTo>
                    <a:pt x="3298" y="20908"/>
                    <a:pt x="4539" y="21159"/>
                    <a:pt x="7767" y="20531"/>
                  </a:cubicBezTo>
                  <a:cubicBezTo>
                    <a:pt x="10994" y="19903"/>
                    <a:pt x="16208" y="18396"/>
                    <a:pt x="21422" y="16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638266" y="1629500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9800"/>
                    <a:pt x="10440" y="18000"/>
                    <a:pt x="14040" y="14400"/>
                  </a:cubicBezTo>
                  <a:cubicBezTo>
                    <a:pt x="17640" y="10800"/>
                    <a:pt x="1962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758916" y="1515200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0"/>
                    <a:pt x="10080" y="1200"/>
                    <a:pt x="7920" y="2400"/>
                  </a:cubicBezTo>
                  <a:cubicBezTo>
                    <a:pt x="5760" y="3600"/>
                    <a:pt x="7200" y="5400"/>
                    <a:pt x="8640" y="8175"/>
                  </a:cubicBezTo>
                  <a:cubicBezTo>
                    <a:pt x="10080" y="10950"/>
                    <a:pt x="11520" y="14700"/>
                    <a:pt x="10080" y="17100"/>
                  </a:cubicBezTo>
                  <a:cubicBezTo>
                    <a:pt x="8640" y="19500"/>
                    <a:pt x="4320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080451" y="1453884"/>
              <a:ext cx="294416" cy="30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7" fill="norm" stroke="1" extrusionOk="0">
                  <a:moveTo>
                    <a:pt x="3871" y="5173"/>
                  </a:moveTo>
                  <a:cubicBezTo>
                    <a:pt x="3100" y="5173"/>
                    <a:pt x="2329" y="5173"/>
                    <a:pt x="1634" y="4951"/>
                  </a:cubicBezTo>
                  <a:cubicBezTo>
                    <a:pt x="940" y="4729"/>
                    <a:pt x="323" y="4285"/>
                    <a:pt x="91" y="3694"/>
                  </a:cubicBezTo>
                  <a:cubicBezTo>
                    <a:pt x="-140" y="3102"/>
                    <a:pt x="14" y="2362"/>
                    <a:pt x="1171" y="1696"/>
                  </a:cubicBezTo>
                  <a:cubicBezTo>
                    <a:pt x="2329" y="1031"/>
                    <a:pt x="4489" y="439"/>
                    <a:pt x="5954" y="143"/>
                  </a:cubicBezTo>
                  <a:cubicBezTo>
                    <a:pt x="7420" y="-153"/>
                    <a:pt x="8191" y="-153"/>
                    <a:pt x="8269" y="1770"/>
                  </a:cubicBezTo>
                  <a:cubicBezTo>
                    <a:pt x="8346" y="3694"/>
                    <a:pt x="7729" y="7540"/>
                    <a:pt x="6494" y="10573"/>
                  </a:cubicBezTo>
                  <a:cubicBezTo>
                    <a:pt x="5260" y="13606"/>
                    <a:pt x="3409" y="15825"/>
                    <a:pt x="2329" y="17305"/>
                  </a:cubicBezTo>
                  <a:cubicBezTo>
                    <a:pt x="1249" y="18784"/>
                    <a:pt x="940" y="19524"/>
                    <a:pt x="1017" y="20189"/>
                  </a:cubicBezTo>
                  <a:cubicBezTo>
                    <a:pt x="1094" y="20855"/>
                    <a:pt x="1557" y="21447"/>
                    <a:pt x="3794" y="21447"/>
                  </a:cubicBezTo>
                  <a:cubicBezTo>
                    <a:pt x="6031" y="21447"/>
                    <a:pt x="10043" y="20855"/>
                    <a:pt x="13283" y="20263"/>
                  </a:cubicBezTo>
                  <a:cubicBezTo>
                    <a:pt x="16523" y="19672"/>
                    <a:pt x="18991" y="19080"/>
                    <a:pt x="21460" y="18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349466" y="1508850"/>
              <a:ext cx="266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10"/>
                    <a:pt x="9600" y="10219"/>
                    <a:pt x="13200" y="13819"/>
                  </a:cubicBezTo>
                  <a:cubicBezTo>
                    <a:pt x="16800" y="17419"/>
                    <a:pt x="19200" y="195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482816" y="1500695"/>
              <a:ext cx="158751" cy="2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5"/>
                  </a:moveTo>
                  <a:cubicBezTo>
                    <a:pt x="20160" y="-26"/>
                    <a:pt x="18720" y="-208"/>
                    <a:pt x="16560" y="609"/>
                  </a:cubicBezTo>
                  <a:cubicBezTo>
                    <a:pt x="14400" y="1426"/>
                    <a:pt x="11520" y="3241"/>
                    <a:pt x="8784" y="5691"/>
                  </a:cubicBezTo>
                  <a:cubicBezTo>
                    <a:pt x="6048" y="8142"/>
                    <a:pt x="3456" y="11227"/>
                    <a:pt x="2016" y="13950"/>
                  </a:cubicBezTo>
                  <a:cubicBezTo>
                    <a:pt x="576" y="16673"/>
                    <a:pt x="288" y="19032"/>
                    <a:pt x="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686016" y="1451700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857"/>
                    <a:pt x="10286" y="13714"/>
                    <a:pt x="13886" y="17314"/>
                  </a:cubicBezTo>
                  <a:cubicBezTo>
                    <a:pt x="17486" y="20914"/>
                    <a:pt x="19543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832066" y="1464400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771"/>
                    <a:pt x="10989" y="7543"/>
                    <a:pt x="7389" y="11143"/>
                  </a:cubicBezTo>
                  <a:cubicBezTo>
                    <a:pt x="3789" y="14743"/>
                    <a:pt x="1895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105116" y="1603537"/>
              <a:ext cx="234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8" y="11375"/>
                    <a:pt x="1557" y="2735"/>
                    <a:pt x="5157" y="575"/>
                  </a:cubicBezTo>
                  <a:cubicBezTo>
                    <a:pt x="8757" y="-1585"/>
                    <a:pt x="1517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210579" y="1527900"/>
              <a:ext cx="405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4229" y="2463"/>
                    <a:pt x="7749" y="4926"/>
                    <a:pt x="3969" y="8053"/>
                  </a:cubicBezTo>
                  <a:cubicBezTo>
                    <a:pt x="189" y="11179"/>
                    <a:pt x="-891" y="14968"/>
                    <a:pt x="729" y="17337"/>
                  </a:cubicBezTo>
                  <a:cubicBezTo>
                    <a:pt x="2349" y="19705"/>
                    <a:pt x="6669" y="20653"/>
                    <a:pt x="109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497686" y="1456054"/>
              <a:ext cx="153531" cy="18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3" fill="norm" stroke="1" extrusionOk="0">
                  <a:moveTo>
                    <a:pt x="3709" y="228"/>
                  </a:moveTo>
                  <a:cubicBezTo>
                    <a:pt x="1933" y="-14"/>
                    <a:pt x="158" y="-257"/>
                    <a:pt x="10" y="592"/>
                  </a:cubicBezTo>
                  <a:cubicBezTo>
                    <a:pt x="-138" y="1442"/>
                    <a:pt x="1341" y="3383"/>
                    <a:pt x="5188" y="7024"/>
                  </a:cubicBezTo>
                  <a:cubicBezTo>
                    <a:pt x="9035" y="10664"/>
                    <a:pt x="15248" y="16004"/>
                    <a:pt x="21462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652157" y="1464350"/>
              <a:ext cx="126060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5" fill="norm" stroke="1" extrusionOk="0">
                  <a:moveTo>
                    <a:pt x="21440" y="451"/>
                  </a:moveTo>
                  <a:cubicBezTo>
                    <a:pt x="19640" y="153"/>
                    <a:pt x="17840" y="-145"/>
                    <a:pt x="16220" y="78"/>
                  </a:cubicBezTo>
                  <a:cubicBezTo>
                    <a:pt x="14600" y="302"/>
                    <a:pt x="13160" y="1047"/>
                    <a:pt x="10820" y="3430"/>
                  </a:cubicBezTo>
                  <a:cubicBezTo>
                    <a:pt x="8480" y="5814"/>
                    <a:pt x="5240" y="9836"/>
                    <a:pt x="3260" y="12741"/>
                  </a:cubicBezTo>
                  <a:cubicBezTo>
                    <a:pt x="1280" y="15645"/>
                    <a:pt x="560" y="17433"/>
                    <a:pt x="200" y="18699"/>
                  </a:cubicBezTo>
                  <a:cubicBezTo>
                    <a:pt x="-160" y="19965"/>
                    <a:pt x="-160" y="20710"/>
                    <a:pt x="1280" y="21083"/>
                  </a:cubicBezTo>
                  <a:cubicBezTo>
                    <a:pt x="2720" y="21455"/>
                    <a:pt x="5600" y="21455"/>
                    <a:pt x="848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848066" y="1256967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92" y="2215"/>
                  </a:moveTo>
                  <a:cubicBezTo>
                    <a:pt x="3456" y="1108"/>
                    <a:pt x="4320" y="0"/>
                    <a:pt x="5472" y="0"/>
                  </a:cubicBezTo>
                  <a:cubicBezTo>
                    <a:pt x="6624" y="0"/>
                    <a:pt x="8064" y="1108"/>
                    <a:pt x="9072" y="2354"/>
                  </a:cubicBezTo>
                  <a:cubicBezTo>
                    <a:pt x="10080" y="3600"/>
                    <a:pt x="10656" y="4985"/>
                    <a:pt x="9648" y="7338"/>
                  </a:cubicBezTo>
                  <a:cubicBezTo>
                    <a:pt x="8640" y="9692"/>
                    <a:pt x="6048" y="13015"/>
                    <a:pt x="3888" y="15369"/>
                  </a:cubicBezTo>
                  <a:cubicBezTo>
                    <a:pt x="1728" y="17723"/>
                    <a:pt x="0" y="19108"/>
                    <a:pt x="0" y="20077"/>
                  </a:cubicBezTo>
                  <a:cubicBezTo>
                    <a:pt x="0" y="21046"/>
                    <a:pt x="1728" y="21600"/>
                    <a:pt x="5616" y="21600"/>
                  </a:cubicBezTo>
                  <a:cubicBezTo>
                    <a:pt x="9504" y="21600"/>
                    <a:pt x="15552" y="21046"/>
                    <a:pt x="2160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790916" y="1343750"/>
              <a:ext cx="37276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5742" y="1986"/>
                  </a:moveTo>
                  <a:cubicBezTo>
                    <a:pt x="15254" y="1738"/>
                    <a:pt x="14766" y="1490"/>
                    <a:pt x="14705" y="1159"/>
                  </a:cubicBezTo>
                  <a:cubicBezTo>
                    <a:pt x="14644" y="828"/>
                    <a:pt x="15010" y="414"/>
                    <a:pt x="15620" y="207"/>
                  </a:cubicBezTo>
                  <a:cubicBezTo>
                    <a:pt x="16231" y="0"/>
                    <a:pt x="17085" y="0"/>
                    <a:pt x="17817" y="0"/>
                  </a:cubicBezTo>
                  <a:cubicBezTo>
                    <a:pt x="18549" y="0"/>
                    <a:pt x="19159" y="0"/>
                    <a:pt x="19769" y="83"/>
                  </a:cubicBezTo>
                  <a:cubicBezTo>
                    <a:pt x="20380" y="166"/>
                    <a:pt x="20990" y="331"/>
                    <a:pt x="21295" y="786"/>
                  </a:cubicBezTo>
                  <a:cubicBezTo>
                    <a:pt x="21600" y="1241"/>
                    <a:pt x="21600" y="1986"/>
                    <a:pt x="20929" y="3931"/>
                  </a:cubicBezTo>
                  <a:cubicBezTo>
                    <a:pt x="20258" y="5876"/>
                    <a:pt x="18915" y="9021"/>
                    <a:pt x="18244" y="11834"/>
                  </a:cubicBezTo>
                  <a:cubicBezTo>
                    <a:pt x="17573" y="14648"/>
                    <a:pt x="17573" y="17131"/>
                    <a:pt x="17390" y="18538"/>
                  </a:cubicBezTo>
                  <a:cubicBezTo>
                    <a:pt x="17207" y="19945"/>
                    <a:pt x="16841" y="20276"/>
                    <a:pt x="15010" y="20524"/>
                  </a:cubicBezTo>
                  <a:cubicBezTo>
                    <a:pt x="13180" y="20772"/>
                    <a:pt x="9885" y="20938"/>
                    <a:pt x="7139" y="21103"/>
                  </a:cubicBezTo>
                  <a:cubicBezTo>
                    <a:pt x="4393" y="21269"/>
                    <a:pt x="2197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930116" y="2721700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974566" y="2842350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429"/>
                    <a:pt x="12000" y="9257"/>
                    <a:pt x="15600" y="5657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735383" y="2364968"/>
              <a:ext cx="188384" cy="22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485" y="1907"/>
                  </a:moveTo>
                  <a:cubicBezTo>
                    <a:pt x="243" y="907"/>
                    <a:pt x="0" y="-93"/>
                    <a:pt x="0" y="7"/>
                  </a:cubicBezTo>
                  <a:cubicBezTo>
                    <a:pt x="0" y="107"/>
                    <a:pt x="243" y="1307"/>
                    <a:pt x="243" y="4107"/>
                  </a:cubicBezTo>
                  <a:cubicBezTo>
                    <a:pt x="243" y="6907"/>
                    <a:pt x="0" y="11307"/>
                    <a:pt x="364" y="14507"/>
                  </a:cubicBezTo>
                  <a:cubicBezTo>
                    <a:pt x="728" y="17707"/>
                    <a:pt x="1699" y="19707"/>
                    <a:pt x="3398" y="20607"/>
                  </a:cubicBezTo>
                  <a:cubicBezTo>
                    <a:pt x="5097" y="21507"/>
                    <a:pt x="7524" y="21307"/>
                    <a:pt x="10679" y="20507"/>
                  </a:cubicBezTo>
                  <a:cubicBezTo>
                    <a:pt x="13834" y="19707"/>
                    <a:pt x="17717" y="18307"/>
                    <a:pt x="21600" y="16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931940" y="2370750"/>
              <a:ext cx="116363" cy="16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683" fill="norm" stroke="1" extrusionOk="0">
                  <a:moveTo>
                    <a:pt x="13316" y="8214"/>
                  </a:moveTo>
                  <a:cubicBezTo>
                    <a:pt x="13695" y="6881"/>
                    <a:pt x="14074" y="5548"/>
                    <a:pt x="14074" y="3948"/>
                  </a:cubicBezTo>
                  <a:cubicBezTo>
                    <a:pt x="14074" y="2348"/>
                    <a:pt x="13695" y="481"/>
                    <a:pt x="12748" y="81"/>
                  </a:cubicBezTo>
                  <a:cubicBezTo>
                    <a:pt x="11800" y="-319"/>
                    <a:pt x="10285" y="748"/>
                    <a:pt x="8011" y="3681"/>
                  </a:cubicBezTo>
                  <a:cubicBezTo>
                    <a:pt x="5737" y="6614"/>
                    <a:pt x="2706" y="11414"/>
                    <a:pt x="1190" y="14481"/>
                  </a:cubicBezTo>
                  <a:cubicBezTo>
                    <a:pt x="-326" y="17548"/>
                    <a:pt x="-326" y="18881"/>
                    <a:pt x="811" y="19814"/>
                  </a:cubicBezTo>
                  <a:cubicBezTo>
                    <a:pt x="1948" y="20748"/>
                    <a:pt x="4221" y="21281"/>
                    <a:pt x="7821" y="19548"/>
                  </a:cubicBezTo>
                  <a:cubicBezTo>
                    <a:pt x="11421" y="17814"/>
                    <a:pt x="16348" y="13814"/>
                    <a:pt x="18811" y="10348"/>
                  </a:cubicBezTo>
                  <a:cubicBezTo>
                    <a:pt x="21274" y="6881"/>
                    <a:pt x="21274" y="3948"/>
                    <a:pt x="19948" y="2214"/>
                  </a:cubicBezTo>
                  <a:cubicBezTo>
                    <a:pt x="18621" y="481"/>
                    <a:pt x="15969" y="-52"/>
                    <a:pt x="14453" y="348"/>
                  </a:cubicBezTo>
                  <a:cubicBezTo>
                    <a:pt x="12937" y="748"/>
                    <a:pt x="12558" y="2081"/>
                    <a:pt x="13316" y="3014"/>
                  </a:cubicBezTo>
                  <a:cubicBezTo>
                    <a:pt x="14074" y="3948"/>
                    <a:pt x="15969" y="4481"/>
                    <a:pt x="17863" y="5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144951" y="2330016"/>
              <a:ext cx="274116" cy="21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2" fill="norm" stroke="1" extrusionOk="0">
                  <a:moveTo>
                    <a:pt x="6464" y="3540"/>
                  </a:moveTo>
                  <a:cubicBezTo>
                    <a:pt x="7118" y="2294"/>
                    <a:pt x="7773" y="1048"/>
                    <a:pt x="7609" y="425"/>
                  </a:cubicBezTo>
                  <a:cubicBezTo>
                    <a:pt x="7446" y="-198"/>
                    <a:pt x="6464" y="-198"/>
                    <a:pt x="5155" y="840"/>
                  </a:cubicBezTo>
                  <a:cubicBezTo>
                    <a:pt x="3846" y="1879"/>
                    <a:pt x="2209" y="3956"/>
                    <a:pt x="1146" y="7071"/>
                  </a:cubicBezTo>
                  <a:cubicBezTo>
                    <a:pt x="82" y="10187"/>
                    <a:pt x="-409" y="14340"/>
                    <a:pt x="409" y="17144"/>
                  </a:cubicBezTo>
                  <a:cubicBezTo>
                    <a:pt x="1227" y="19948"/>
                    <a:pt x="3355" y="21402"/>
                    <a:pt x="5809" y="21402"/>
                  </a:cubicBezTo>
                  <a:cubicBezTo>
                    <a:pt x="8264" y="21402"/>
                    <a:pt x="11046" y="19948"/>
                    <a:pt x="12600" y="18702"/>
                  </a:cubicBezTo>
                  <a:cubicBezTo>
                    <a:pt x="14155" y="17456"/>
                    <a:pt x="14482" y="16417"/>
                    <a:pt x="14318" y="15587"/>
                  </a:cubicBezTo>
                  <a:cubicBezTo>
                    <a:pt x="14155" y="14756"/>
                    <a:pt x="13500" y="14133"/>
                    <a:pt x="11373" y="13925"/>
                  </a:cubicBezTo>
                  <a:cubicBezTo>
                    <a:pt x="9246" y="13717"/>
                    <a:pt x="5646" y="13925"/>
                    <a:pt x="3436" y="14340"/>
                  </a:cubicBezTo>
                  <a:cubicBezTo>
                    <a:pt x="1227" y="14756"/>
                    <a:pt x="409" y="15379"/>
                    <a:pt x="491" y="15690"/>
                  </a:cubicBezTo>
                  <a:cubicBezTo>
                    <a:pt x="573" y="16002"/>
                    <a:pt x="1555" y="16002"/>
                    <a:pt x="5155" y="15171"/>
                  </a:cubicBezTo>
                  <a:cubicBezTo>
                    <a:pt x="8755" y="14340"/>
                    <a:pt x="14973" y="12679"/>
                    <a:pt x="21191" y="1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825971" y="2540990"/>
              <a:ext cx="266196" cy="46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21" fill="norm" stroke="1" extrusionOk="0">
                  <a:moveTo>
                    <a:pt x="21559" y="1593"/>
                  </a:moveTo>
                  <a:cubicBezTo>
                    <a:pt x="21045" y="1107"/>
                    <a:pt x="20530" y="620"/>
                    <a:pt x="19245" y="328"/>
                  </a:cubicBezTo>
                  <a:cubicBezTo>
                    <a:pt x="17959" y="36"/>
                    <a:pt x="15902" y="-61"/>
                    <a:pt x="13759" y="36"/>
                  </a:cubicBezTo>
                  <a:cubicBezTo>
                    <a:pt x="11616" y="134"/>
                    <a:pt x="9388" y="425"/>
                    <a:pt x="7502" y="1788"/>
                  </a:cubicBezTo>
                  <a:cubicBezTo>
                    <a:pt x="5616" y="3150"/>
                    <a:pt x="4073" y="5582"/>
                    <a:pt x="2959" y="8161"/>
                  </a:cubicBezTo>
                  <a:cubicBezTo>
                    <a:pt x="1845" y="10739"/>
                    <a:pt x="1159" y="13463"/>
                    <a:pt x="730" y="15361"/>
                  </a:cubicBezTo>
                  <a:cubicBezTo>
                    <a:pt x="302" y="17258"/>
                    <a:pt x="130" y="18328"/>
                    <a:pt x="45" y="19155"/>
                  </a:cubicBezTo>
                  <a:cubicBezTo>
                    <a:pt x="-41" y="19982"/>
                    <a:pt x="-41" y="20566"/>
                    <a:pt x="388" y="20955"/>
                  </a:cubicBezTo>
                  <a:cubicBezTo>
                    <a:pt x="816" y="21344"/>
                    <a:pt x="1673" y="21539"/>
                    <a:pt x="3730" y="21344"/>
                  </a:cubicBezTo>
                  <a:cubicBezTo>
                    <a:pt x="5788" y="21150"/>
                    <a:pt x="9045" y="20566"/>
                    <a:pt x="11445" y="19885"/>
                  </a:cubicBezTo>
                  <a:cubicBezTo>
                    <a:pt x="13845" y="19204"/>
                    <a:pt x="15388" y="18425"/>
                    <a:pt x="16930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863566" y="2829650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8400"/>
                    <a:pt x="5169" y="15200"/>
                    <a:pt x="8769" y="11600"/>
                  </a:cubicBezTo>
                  <a:cubicBezTo>
                    <a:pt x="12369" y="8000"/>
                    <a:pt x="16985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213715" y="2551162"/>
              <a:ext cx="272152" cy="43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0" fill="norm" stroke="1" extrusionOk="0">
                  <a:moveTo>
                    <a:pt x="21529" y="2472"/>
                  </a:moveTo>
                  <a:cubicBezTo>
                    <a:pt x="21027" y="1947"/>
                    <a:pt x="20524" y="1423"/>
                    <a:pt x="18850" y="1004"/>
                  </a:cubicBezTo>
                  <a:cubicBezTo>
                    <a:pt x="17176" y="584"/>
                    <a:pt x="14329" y="270"/>
                    <a:pt x="12487" y="112"/>
                  </a:cubicBezTo>
                  <a:cubicBezTo>
                    <a:pt x="10645" y="-45"/>
                    <a:pt x="9808" y="-45"/>
                    <a:pt x="9138" y="165"/>
                  </a:cubicBezTo>
                  <a:cubicBezTo>
                    <a:pt x="8469" y="374"/>
                    <a:pt x="7966" y="794"/>
                    <a:pt x="7213" y="2000"/>
                  </a:cubicBezTo>
                  <a:cubicBezTo>
                    <a:pt x="6459" y="3205"/>
                    <a:pt x="5455" y="5198"/>
                    <a:pt x="4366" y="7924"/>
                  </a:cubicBezTo>
                  <a:cubicBezTo>
                    <a:pt x="3278" y="10650"/>
                    <a:pt x="2106" y="14110"/>
                    <a:pt x="1352" y="16155"/>
                  </a:cubicBezTo>
                  <a:cubicBezTo>
                    <a:pt x="599" y="18200"/>
                    <a:pt x="264" y="18829"/>
                    <a:pt x="96" y="19510"/>
                  </a:cubicBezTo>
                  <a:cubicBezTo>
                    <a:pt x="-71" y="20192"/>
                    <a:pt x="-71" y="20926"/>
                    <a:pt x="515" y="21240"/>
                  </a:cubicBezTo>
                  <a:cubicBezTo>
                    <a:pt x="1101" y="21555"/>
                    <a:pt x="2273" y="21450"/>
                    <a:pt x="4701" y="21136"/>
                  </a:cubicBezTo>
                  <a:cubicBezTo>
                    <a:pt x="7129" y="20821"/>
                    <a:pt x="10813" y="20297"/>
                    <a:pt x="14496" y="19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555716" y="2715350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629"/>
                    <a:pt x="9900" y="9257"/>
                    <a:pt x="13500" y="12857"/>
                  </a:cubicBezTo>
                  <a:cubicBezTo>
                    <a:pt x="17100" y="16457"/>
                    <a:pt x="1935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609601" y="2732195"/>
              <a:ext cx="206466" cy="26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4" fill="norm" stroke="1" extrusionOk="0">
                  <a:moveTo>
                    <a:pt x="21499" y="1735"/>
                  </a:moveTo>
                  <a:cubicBezTo>
                    <a:pt x="20397" y="1044"/>
                    <a:pt x="19295" y="352"/>
                    <a:pt x="18193" y="93"/>
                  </a:cubicBezTo>
                  <a:cubicBezTo>
                    <a:pt x="17091" y="-166"/>
                    <a:pt x="15989" y="7"/>
                    <a:pt x="13344" y="1994"/>
                  </a:cubicBezTo>
                  <a:cubicBezTo>
                    <a:pt x="10699" y="3981"/>
                    <a:pt x="6511" y="7783"/>
                    <a:pt x="3866" y="10980"/>
                  </a:cubicBezTo>
                  <a:cubicBezTo>
                    <a:pt x="1221" y="14176"/>
                    <a:pt x="119" y="16768"/>
                    <a:pt x="9" y="18410"/>
                  </a:cubicBezTo>
                  <a:cubicBezTo>
                    <a:pt x="-101" y="20052"/>
                    <a:pt x="781" y="20743"/>
                    <a:pt x="1662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809666" y="2538558"/>
              <a:ext cx="146101" cy="15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04" fill="norm" stroke="1" extrusionOk="0">
                  <a:moveTo>
                    <a:pt x="933" y="4074"/>
                  </a:moveTo>
                  <a:cubicBezTo>
                    <a:pt x="316" y="2671"/>
                    <a:pt x="-301" y="1269"/>
                    <a:pt x="162" y="567"/>
                  </a:cubicBezTo>
                  <a:cubicBezTo>
                    <a:pt x="625" y="-134"/>
                    <a:pt x="2168" y="-134"/>
                    <a:pt x="4328" y="287"/>
                  </a:cubicBezTo>
                  <a:cubicBezTo>
                    <a:pt x="6488" y="708"/>
                    <a:pt x="9265" y="1549"/>
                    <a:pt x="10962" y="2671"/>
                  </a:cubicBezTo>
                  <a:cubicBezTo>
                    <a:pt x="12659" y="3793"/>
                    <a:pt x="13276" y="5196"/>
                    <a:pt x="11888" y="7721"/>
                  </a:cubicBezTo>
                  <a:cubicBezTo>
                    <a:pt x="10499" y="10245"/>
                    <a:pt x="7105" y="13892"/>
                    <a:pt x="4790" y="16276"/>
                  </a:cubicBezTo>
                  <a:cubicBezTo>
                    <a:pt x="2476" y="18661"/>
                    <a:pt x="1242" y="19783"/>
                    <a:pt x="1550" y="20484"/>
                  </a:cubicBezTo>
                  <a:cubicBezTo>
                    <a:pt x="1859" y="21185"/>
                    <a:pt x="3710" y="21466"/>
                    <a:pt x="7259" y="20905"/>
                  </a:cubicBezTo>
                  <a:cubicBezTo>
                    <a:pt x="10808" y="20344"/>
                    <a:pt x="16053" y="18941"/>
                    <a:pt x="21299" y="17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981166" y="2522598"/>
              <a:ext cx="158388" cy="48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6" fill="norm" stroke="1" extrusionOk="0">
                  <a:moveTo>
                    <a:pt x="8526" y="2647"/>
                  </a:moveTo>
                  <a:cubicBezTo>
                    <a:pt x="8242" y="2176"/>
                    <a:pt x="7958" y="1704"/>
                    <a:pt x="8953" y="1280"/>
                  </a:cubicBezTo>
                  <a:cubicBezTo>
                    <a:pt x="9947" y="855"/>
                    <a:pt x="12221" y="478"/>
                    <a:pt x="14211" y="242"/>
                  </a:cubicBezTo>
                  <a:cubicBezTo>
                    <a:pt x="16200" y="6"/>
                    <a:pt x="17905" y="-88"/>
                    <a:pt x="18900" y="101"/>
                  </a:cubicBezTo>
                  <a:cubicBezTo>
                    <a:pt x="19895" y="289"/>
                    <a:pt x="20179" y="761"/>
                    <a:pt x="19895" y="2506"/>
                  </a:cubicBezTo>
                  <a:cubicBezTo>
                    <a:pt x="19611" y="4251"/>
                    <a:pt x="18758" y="7269"/>
                    <a:pt x="18474" y="10005"/>
                  </a:cubicBezTo>
                  <a:cubicBezTo>
                    <a:pt x="18189" y="12740"/>
                    <a:pt x="18474" y="15192"/>
                    <a:pt x="18900" y="16654"/>
                  </a:cubicBezTo>
                  <a:cubicBezTo>
                    <a:pt x="19326" y="18116"/>
                    <a:pt x="19895" y="18588"/>
                    <a:pt x="20463" y="19201"/>
                  </a:cubicBezTo>
                  <a:cubicBezTo>
                    <a:pt x="21032" y="19814"/>
                    <a:pt x="21600" y="20569"/>
                    <a:pt x="21032" y="20993"/>
                  </a:cubicBezTo>
                  <a:cubicBezTo>
                    <a:pt x="20463" y="21418"/>
                    <a:pt x="18758" y="21512"/>
                    <a:pt x="15063" y="21465"/>
                  </a:cubicBezTo>
                  <a:cubicBezTo>
                    <a:pt x="11368" y="21418"/>
                    <a:pt x="5684" y="21229"/>
                    <a:pt x="0" y="2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491847" y="2778850"/>
              <a:ext cx="206870" cy="6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18" fill="norm" stroke="1" extrusionOk="0">
                  <a:moveTo>
                    <a:pt x="2342" y="19440"/>
                  </a:moveTo>
                  <a:cubicBezTo>
                    <a:pt x="1033" y="20160"/>
                    <a:pt x="-276" y="20880"/>
                    <a:pt x="51" y="21240"/>
                  </a:cubicBezTo>
                  <a:cubicBezTo>
                    <a:pt x="379" y="21600"/>
                    <a:pt x="2342" y="21600"/>
                    <a:pt x="5506" y="19440"/>
                  </a:cubicBezTo>
                  <a:cubicBezTo>
                    <a:pt x="8669" y="17280"/>
                    <a:pt x="13033" y="12960"/>
                    <a:pt x="15760" y="10440"/>
                  </a:cubicBezTo>
                  <a:cubicBezTo>
                    <a:pt x="18488" y="7920"/>
                    <a:pt x="19579" y="7200"/>
                    <a:pt x="20233" y="5760"/>
                  </a:cubicBezTo>
                  <a:cubicBezTo>
                    <a:pt x="20888" y="4320"/>
                    <a:pt x="21106" y="2160"/>
                    <a:pt x="21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578066" y="2715350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440"/>
                    <a:pt x="2057" y="10880"/>
                    <a:pt x="5657" y="14480"/>
                  </a:cubicBezTo>
                  <a:cubicBezTo>
                    <a:pt x="9257" y="18080"/>
                    <a:pt x="15429" y="19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788860" y="2629109"/>
              <a:ext cx="309907" cy="29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2" fill="norm" stroke="1" extrusionOk="0">
                  <a:moveTo>
                    <a:pt x="1227" y="5782"/>
                  </a:moveTo>
                  <a:cubicBezTo>
                    <a:pt x="936" y="5017"/>
                    <a:pt x="644" y="4251"/>
                    <a:pt x="352" y="3255"/>
                  </a:cubicBezTo>
                  <a:cubicBezTo>
                    <a:pt x="60" y="2259"/>
                    <a:pt x="-232" y="1034"/>
                    <a:pt x="279" y="421"/>
                  </a:cubicBezTo>
                  <a:cubicBezTo>
                    <a:pt x="790" y="-192"/>
                    <a:pt x="2103" y="-192"/>
                    <a:pt x="3417" y="804"/>
                  </a:cubicBezTo>
                  <a:cubicBezTo>
                    <a:pt x="4730" y="1799"/>
                    <a:pt x="6044" y="3791"/>
                    <a:pt x="5606" y="7008"/>
                  </a:cubicBezTo>
                  <a:cubicBezTo>
                    <a:pt x="5168" y="10225"/>
                    <a:pt x="2979" y="14668"/>
                    <a:pt x="1738" y="17272"/>
                  </a:cubicBezTo>
                  <a:cubicBezTo>
                    <a:pt x="498" y="19876"/>
                    <a:pt x="206" y="20642"/>
                    <a:pt x="425" y="21025"/>
                  </a:cubicBezTo>
                  <a:cubicBezTo>
                    <a:pt x="644" y="21408"/>
                    <a:pt x="1373" y="21408"/>
                    <a:pt x="4292" y="20719"/>
                  </a:cubicBezTo>
                  <a:cubicBezTo>
                    <a:pt x="7211" y="20029"/>
                    <a:pt x="12319" y="18651"/>
                    <a:pt x="15530" y="17961"/>
                  </a:cubicBezTo>
                  <a:cubicBezTo>
                    <a:pt x="18741" y="17272"/>
                    <a:pt x="20054" y="17272"/>
                    <a:pt x="21368" y="1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207273" y="2542648"/>
              <a:ext cx="208994" cy="38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1" fill="norm" stroke="1" extrusionOk="0">
                  <a:moveTo>
                    <a:pt x="19579" y="2887"/>
                  </a:moveTo>
                  <a:cubicBezTo>
                    <a:pt x="19798" y="2300"/>
                    <a:pt x="20016" y="1713"/>
                    <a:pt x="19688" y="1244"/>
                  </a:cubicBezTo>
                  <a:cubicBezTo>
                    <a:pt x="19361" y="774"/>
                    <a:pt x="18488" y="422"/>
                    <a:pt x="16852" y="187"/>
                  </a:cubicBezTo>
                  <a:cubicBezTo>
                    <a:pt x="15216" y="-48"/>
                    <a:pt x="12816" y="-165"/>
                    <a:pt x="10634" y="481"/>
                  </a:cubicBezTo>
                  <a:cubicBezTo>
                    <a:pt x="8452" y="1126"/>
                    <a:pt x="6488" y="2535"/>
                    <a:pt x="4743" y="4765"/>
                  </a:cubicBezTo>
                  <a:cubicBezTo>
                    <a:pt x="2998" y="6996"/>
                    <a:pt x="1470" y="10048"/>
                    <a:pt x="707" y="12513"/>
                  </a:cubicBezTo>
                  <a:cubicBezTo>
                    <a:pt x="-57" y="14978"/>
                    <a:pt x="-57" y="16857"/>
                    <a:pt x="52" y="18089"/>
                  </a:cubicBezTo>
                  <a:cubicBezTo>
                    <a:pt x="161" y="19322"/>
                    <a:pt x="379" y="19909"/>
                    <a:pt x="925" y="20437"/>
                  </a:cubicBezTo>
                  <a:cubicBezTo>
                    <a:pt x="1470" y="20965"/>
                    <a:pt x="2343" y="21435"/>
                    <a:pt x="5398" y="21376"/>
                  </a:cubicBezTo>
                  <a:cubicBezTo>
                    <a:pt x="8452" y="21318"/>
                    <a:pt x="13688" y="20731"/>
                    <a:pt x="16743" y="20202"/>
                  </a:cubicBezTo>
                  <a:cubicBezTo>
                    <a:pt x="19798" y="19674"/>
                    <a:pt x="20670" y="19205"/>
                    <a:pt x="21543" y="18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239463" y="2785200"/>
              <a:ext cx="170454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56" fill="norm" stroke="1" extrusionOk="0">
                  <a:moveTo>
                    <a:pt x="3874" y="19059"/>
                  </a:moveTo>
                  <a:cubicBezTo>
                    <a:pt x="2007" y="20329"/>
                    <a:pt x="141" y="21600"/>
                    <a:pt x="7" y="20329"/>
                  </a:cubicBezTo>
                  <a:cubicBezTo>
                    <a:pt x="-126" y="19059"/>
                    <a:pt x="1474" y="15247"/>
                    <a:pt x="5341" y="11435"/>
                  </a:cubicBezTo>
                  <a:cubicBezTo>
                    <a:pt x="9207" y="7624"/>
                    <a:pt x="15341" y="3812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544967" y="2539667"/>
              <a:ext cx="271350" cy="39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2" fill="norm" stroke="1" extrusionOk="0">
                  <a:moveTo>
                    <a:pt x="21465" y="2298"/>
                  </a:moveTo>
                  <a:cubicBezTo>
                    <a:pt x="19958" y="1609"/>
                    <a:pt x="18451" y="919"/>
                    <a:pt x="15856" y="517"/>
                  </a:cubicBezTo>
                  <a:cubicBezTo>
                    <a:pt x="13260" y="115"/>
                    <a:pt x="9577" y="0"/>
                    <a:pt x="7316" y="0"/>
                  </a:cubicBezTo>
                  <a:cubicBezTo>
                    <a:pt x="5056" y="0"/>
                    <a:pt x="4218" y="115"/>
                    <a:pt x="3800" y="460"/>
                  </a:cubicBezTo>
                  <a:cubicBezTo>
                    <a:pt x="3381" y="804"/>
                    <a:pt x="3381" y="1379"/>
                    <a:pt x="3214" y="3619"/>
                  </a:cubicBezTo>
                  <a:cubicBezTo>
                    <a:pt x="3046" y="5860"/>
                    <a:pt x="2712" y="9766"/>
                    <a:pt x="2293" y="12466"/>
                  </a:cubicBezTo>
                  <a:cubicBezTo>
                    <a:pt x="1874" y="15166"/>
                    <a:pt x="1372" y="16660"/>
                    <a:pt x="870" y="17981"/>
                  </a:cubicBezTo>
                  <a:cubicBezTo>
                    <a:pt x="367" y="19302"/>
                    <a:pt x="-135" y="20451"/>
                    <a:pt x="32" y="21026"/>
                  </a:cubicBezTo>
                  <a:cubicBezTo>
                    <a:pt x="200" y="21600"/>
                    <a:pt x="1037" y="21600"/>
                    <a:pt x="3298" y="21140"/>
                  </a:cubicBezTo>
                  <a:cubicBezTo>
                    <a:pt x="5558" y="20681"/>
                    <a:pt x="9242" y="19762"/>
                    <a:pt x="12925" y="18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816316" y="2645500"/>
              <a:ext cx="165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5966"/>
                    <a:pt x="11631" y="11931"/>
                    <a:pt x="15231" y="15531"/>
                  </a:cubicBezTo>
                  <a:cubicBezTo>
                    <a:pt x="18831" y="19131"/>
                    <a:pt x="20215" y="20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847087" y="2675877"/>
              <a:ext cx="210530" cy="21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21" fill="norm" stroke="1" extrusionOk="0">
                  <a:moveTo>
                    <a:pt x="21271" y="133"/>
                  </a:moveTo>
                  <a:cubicBezTo>
                    <a:pt x="19774" y="-72"/>
                    <a:pt x="18277" y="-278"/>
                    <a:pt x="15711" y="1471"/>
                  </a:cubicBezTo>
                  <a:cubicBezTo>
                    <a:pt x="13144" y="3219"/>
                    <a:pt x="9509" y="6922"/>
                    <a:pt x="6621" y="10111"/>
                  </a:cubicBezTo>
                  <a:cubicBezTo>
                    <a:pt x="3734" y="13299"/>
                    <a:pt x="1596" y="15973"/>
                    <a:pt x="633" y="17825"/>
                  </a:cubicBezTo>
                  <a:cubicBezTo>
                    <a:pt x="-329" y="19676"/>
                    <a:pt x="-115" y="20705"/>
                    <a:pt x="740" y="21013"/>
                  </a:cubicBezTo>
                  <a:cubicBezTo>
                    <a:pt x="1596" y="21322"/>
                    <a:pt x="3093" y="20911"/>
                    <a:pt x="4590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059733" y="2626450"/>
              <a:ext cx="14393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900"/>
                    <a:pt x="0" y="1800"/>
                    <a:pt x="0" y="3150"/>
                  </a:cubicBezTo>
                  <a:cubicBezTo>
                    <a:pt x="0" y="4500"/>
                    <a:pt x="1271" y="6300"/>
                    <a:pt x="5082" y="9450"/>
                  </a:cubicBezTo>
                  <a:cubicBezTo>
                    <a:pt x="8894" y="12600"/>
                    <a:pt x="15247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189748" y="2639235"/>
              <a:ext cx="109169" cy="2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3" fill="norm" stroke="1" extrusionOk="0">
                  <a:moveTo>
                    <a:pt x="21424" y="2034"/>
                  </a:moveTo>
                  <a:cubicBezTo>
                    <a:pt x="21424" y="1184"/>
                    <a:pt x="21424" y="333"/>
                    <a:pt x="20386" y="78"/>
                  </a:cubicBezTo>
                  <a:cubicBezTo>
                    <a:pt x="19347" y="-177"/>
                    <a:pt x="17270" y="163"/>
                    <a:pt x="14155" y="1524"/>
                  </a:cubicBezTo>
                  <a:cubicBezTo>
                    <a:pt x="11039" y="2884"/>
                    <a:pt x="6886" y="5266"/>
                    <a:pt x="4186" y="8327"/>
                  </a:cubicBezTo>
                  <a:cubicBezTo>
                    <a:pt x="1486" y="11388"/>
                    <a:pt x="239" y="15130"/>
                    <a:pt x="32" y="17426"/>
                  </a:cubicBezTo>
                  <a:cubicBezTo>
                    <a:pt x="-176" y="19722"/>
                    <a:pt x="655" y="20573"/>
                    <a:pt x="2316" y="20998"/>
                  </a:cubicBezTo>
                  <a:cubicBezTo>
                    <a:pt x="3978" y="21423"/>
                    <a:pt x="6470" y="21423"/>
                    <a:pt x="8962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343366" y="2553607"/>
              <a:ext cx="134481" cy="35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1" fill="norm" stroke="1" extrusionOk="0">
                  <a:moveTo>
                    <a:pt x="4050" y="2467"/>
                  </a:moveTo>
                  <a:cubicBezTo>
                    <a:pt x="4387" y="1832"/>
                    <a:pt x="4725" y="1197"/>
                    <a:pt x="7087" y="688"/>
                  </a:cubicBezTo>
                  <a:cubicBezTo>
                    <a:pt x="9450" y="180"/>
                    <a:pt x="13838" y="-201"/>
                    <a:pt x="16875" y="117"/>
                  </a:cubicBezTo>
                  <a:cubicBezTo>
                    <a:pt x="19912" y="434"/>
                    <a:pt x="21600" y="1451"/>
                    <a:pt x="21431" y="3166"/>
                  </a:cubicBezTo>
                  <a:cubicBezTo>
                    <a:pt x="21262" y="4881"/>
                    <a:pt x="19237" y="7295"/>
                    <a:pt x="17887" y="9455"/>
                  </a:cubicBezTo>
                  <a:cubicBezTo>
                    <a:pt x="16538" y="11615"/>
                    <a:pt x="15862" y="13521"/>
                    <a:pt x="15862" y="14792"/>
                  </a:cubicBezTo>
                  <a:cubicBezTo>
                    <a:pt x="15862" y="16063"/>
                    <a:pt x="16538" y="16698"/>
                    <a:pt x="17044" y="17397"/>
                  </a:cubicBezTo>
                  <a:cubicBezTo>
                    <a:pt x="17550" y="18095"/>
                    <a:pt x="17887" y="18858"/>
                    <a:pt x="16538" y="19557"/>
                  </a:cubicBezTo>
                  <a:cubicBezTo>
                    <a:pt x="15187" y="20255"/>
                    <a:pt x="12150" y="20891"/>
                    <a:pt x="9112" y="21145"/>
                  </a:cubicBezTo>
                  <a:cubicBezTo>
                    <a:pt x="6075" y="21399"/>
                    <a:pt x="3037" y="21272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692616" y="2734400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600"/>
                    <a:pt x="11600" y="9600"/>
                    <a:pt x="15200" y="6000"/>
                  </a:cubicBezTo>
                  <a:cubicBezTo>
                    <a:pt x="18800" y="2400"/>
                    <a:pt x="202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785822" y="2632800"/>
              <a:ext cx="591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20830" y="0"/>
                  </a:moveTo>
                  <a:cubicBezTo>
                    <a:pt x="14127" y="4457"/>
                    <a:pt x="7423" y="8914"/>
                    <a:pt x="3699" y="12171"/>
                  </a:cubicBezTo>
                  <a:cubicBezTo>
                    <a:pt x="-25" y="15429"/>
                    <a:pt x="-770" y="17486"/>
                    <a:pt x="720" y="18857"/>
                  </a:cubicBezTo>
                  <a:cubicBezTo>
                    <a:pt x="2209" y="20229"/>
                    <a:pt x="5933" y="20914"/>
                    <a:pt x="96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086850" y="2559226"/>
              <a:ext cx="202667" cy="31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55" fill="norm" stroke="1" extrusionOk="0">
                  <a:moveTo>
                    <a:pt x="21543" y="4513"/>
                  </a:moveTo>
                  <a:cubicBezTo>
                    <a:pt x="19293" y="2950"/>
                    <a:pt x="17043" y="1387"/>
                    <a:pt x="15356" y="606"/>
                  </a:cubicBezTo>
                  <a:cubicBezTo>
                    <a:pt x="13668" y="-176"/>
                    <a:pt x="12543" y="-176"/>
                    <a:pt x="11306" y="463"/>
                  </a:cubicBezTo>
                  <a:cubicBezTo>
                    <a:pt x="10068" y="1103"/>
                    <a:pt x="8718" y="2382"/>
                    <a:pt x="6918" y="5153"/>
                  </a:cubicBezTo>
                  <a:cubicBezTo>
                    <a:pt x="5118" y="7924"/>
                    <a:pt x="2868" y="12187"/>
                    <a:pt x="1631" y="14745"/>
                  </a:cubicBezTo>
                  <a:cubicBezTo>
                    <a:pt x="393" y="17303"/>
                    <a:pt x="168" y="18156"/>
                    <a:pt x="56" y="18937"/>
                  </a:cubicBezTo>
                  <a:cubicBezTo>
                    <a:pt x="-57" y="19719"/>
                    <a:pt x="-57" y="20429"/>
                    <a:pt x="618" y="20856"/>
                  </a:cubicBezTo>
                  <a:cubicBezTo>
                    <a:pt x="1293" y="21282"/>
                    <a:pt x="2643" y="21424"/>
                    <a:pt x="6018" y="20998"/>
                  </a:cubicBezTo>
                  <a:cubicBezTo>
                    <a:pt x="9393" y="20571"/>
                    <a:pt x="14793" y="19577"/>
                    <a:pt x="20193" y="18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137116" y="273440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361207" y="2528811"/>
              <a:ext cx="264860" cy="35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65" fill="norm" stroke="1" extrusionOk="0">
                  <a:moveTo>
                    <a:pt x="21451" y="3932"/>
                  </a:moveTo>
                  <a:cubicBezTo>
                    <a:pt x="18708" y="2669"/>
                    <a:pt x="15965" y="1406"/>
                    <a:pt x="14165" y="711"/>
                  </a:cubicBezTo>
                  <a:cubicBezTo>
                    <a:pt x="12365" y="16"/>
                    <a:pt x="11508" y="-110"/>
                    <a:pt x="10822" y="79"/>
                  </a:cubicBezTo>
                  <a:cubicBezTo>
                    <a:pt x="10137" y="269"/>
                    <a:pt x="9622" y="774"/>
                    <a:pt x="8765" y="2606"/>
                  </a:cubicBezTo>
                  <a:cubicBezTo>
                    <a:pt x="7908" y="4437"/>
                    <a:pt x="6708" y="7595"/>
                    <a:pt x="5508" y="10122"/>
                  </a:cubicBezTo>
                  <a:cubicBezTo>
                    <a:pt x="4308" y="12648"/>
                    <a:pt x="3108" y="14543"/>
                    <a:pt x="2165" y="16058"/>
                  </a:cubicBezTo>
                  <a:cubicBezTo>
                    <a:pt x="1222" y="17574"/>
                    <a:pt x="537" y="18711"/>
                    <a:pt x="194" y="19595"/>
                  </a:cubicBezTo>
                  <a:cubicBezTo>
                    <a:pt x="-149" y="20479"/>
                    <a:pt x="-149" y="21111"/>
                    <a:pt x="1137" y="21301"/>
                  </a:cubicBezTo>
                  <a:cubicBezTo>
                    <a:pt x="2422" y="21490"/>
                    <a:pt x="4994" y="21237"/>
                    <a:pt x="7737" y="20858"/>
                  </a:cubicBezTo>
                  <a:cubicBezTo>
                    <a:pt x="10480" y="20479"/>
                    <a:pt x="13394" y="19974"/>
                    <a:pt x="16308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645116" y="2664550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137"/>
                    <a:pt x="4985" y="2274"/>
                    <a:pt x="8585" y="5874"/>
                  </a:cubicBezTo>
                  <a:cubicBezTo>
                    <a:pt x="12185" y="9474"/>
                    <a:pt x="16892" y="155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759365" y="2658316"/>
              <a:ext cx="120702" cy="31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49" fill="norm" stroke="1" extrusionOk="0">
                  <a:moveTo>
                    <a:pt x="21236" y="3854"/>
                  </a:moveTo>
                  <a:cubicBezTo>
                    <a:pt x="20864" y="3139"/>
                    <a:pt x="20491" y="2424"/>
                    <a:pt x="19933" y="1709"/>
                  </a:cubicBezTo>
                  <a:cubicBezTo>
                    <a:pt x="19374" y="993"/>
                    <a:pt x="18629" y="278"/>
                    <a:pt x="17326" y="64"/>
                  </a:cubicBezTo>
                  <a:cubicBezTo>
                    <a:pt x="16022" y="-151"/>
                    <a:pt x="14160" y="135"/>
                    <a:pt x="11926" y="1566"/>
                  </a:cubicBezTo>
                  <a:cubicBezTo>
                    <a:pt x="9691" y="2996"/>
                    <a:pt x="7084" y="5571"/>
                    <a:pt x="4850" y="8360"/>
                  </a:cubicBezTo>
                  <a:cubicBezTo>
                    <a:pt x="2615" y="11150"/>
                    <a:pt x="753" y="14154"/>
                    <a:pt x="195" y="16371"/>
                  </a:cubicBezTo>
                  <a:cubicBezTo>
                    <a:pt x="-364" y="18588"/>
                    <a:pt x="381" y="20019"/>
                    <a:pt x="1126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930866" y="2488120"/>
              <a:ext cx="133351" cy="16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467"/>
                  </a:moveTo>
                  <a:cubicBezTo>
                    <a:pt x="0" y="5083"/>
                    <a:pt x="0" y="3698"/>
                    <a:pt x="686" y="2590"/>
                  </a:cubicBezTo>
                  <a:cubicBezTo>
                    <a:pt x="1371" y="1483"/>
                    <a:pt x="2743" y="652"/>
                    <a:pt x="4286" y="236"/>
                  </a:cubicBezTo>
                  <a:cubicBezTo>
                    <a:pt x="5829" y="-179"/>
                    <a:pt x="7543" y="-179"/>
                    <a:pt x="8914" y="1344"/>
                  </a:cubicBezTo>
                  <a:cubicBezTo>
                    <a:pt x="10286" y="2867"/>
                    <a:pt x="11314" y="5913"/>
                    <a:pt x="10629" y="8683"/>
                  </a:cubicBezTo>
                  <a:cubicBezTo>
                    <a:pt x="9943" y="11452"/>
                    <a:pt x="7543" y="13944"/>
                    <a:pt x="5314" y="16021"/>
                  </a:cubicBezTo>
                  <a:cubicBezTo>
                    <a:pt x="3086" y="18098"/>
                    <a:pt x="1029" y="19759"/>
                    <a:pt x="857" y="20590"/>
                  </a:cubicBezTo>
                  <a:cubicBezTo>
                    <a:pt x="686" y="21421"/>
                    <a:pt x="2400" y="21421"/>
                    <a:pt x="6171" y="21144"/>
                  </a:cubicBezTo>
                  <a:cubicBezTo>
                    <a:pt x="9943" y="20867"/>
                    <a:pt x="15771" y="20313"/>
                    <a:pt x="21600" y="19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835616" y="2485531"/>
              <a:ext cx="375869" cy="53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8" fill="norm" stroke="1" extrusionOk="0">
                  <a:moveTo>
                    <a:pt x="18566" y="1593"/>
                  </a:moveTo>
                  <a:cubicBezTo>
                    <a:pt x="18202" y="1250"/>
                    <a:pt x="17838" y="907"/>
                    <a:pt x="17899" y="607"/>
                  </a:cubicBezTo>
                  <a:cubicBezTo>
                    <a:pt x="17960" y="307"/>
                    <a:pt x="18445" y="50"/>
                    <a:pt x="19052" y="7"/>
                  </a:cubicBezTo>
                  <a:cubicBezTo>
                    <a:pt x="19658" y="-36"/>
                    <a:pt x="20387" y="135"/>
                    <a:pt x="20872" y="435"/>
                  </a:cubicBezTo>
                  <a:cubicBezTo>
                    <a:pt x="21357" y="735"/>
                    <a:pt x="21600" y="1164"/>
                    <a:pt x="21539" y="2407"/>
                  </a:cubicBezTo>
                  <a:cubicBezTo>
                    <a:pt x="21479" y="3650"/>
                    <a:pt x="21115" y="5707"/>
                    <a:pt x="20326" y="7678"/>
                  </a:cubicBezTo>
                  <a:cubicBezTo>
                    <a:pt x="19537" y="9650"/>
                    <a:pt x="18324" y="11535"/>
                    <a:pt x="17474" y="13550"/>
                  </a:cubicBezTo>
                  <a:cubicBezTo>
                    <a:pt x="16625" y="15564"/>
                    <a:pt x="16139" y="17707"/>
                    <a:pt x="15169" y="19078"/>
                  </a:cubicBezTo>
                  <a:cubicBezTo>
                    <a:pt x="14198" y="20450"/>
                    <a:pt x="12742" y="21050"/>
                    <a:pt x="10133" y="21307"/>
                  </a:cubicBezTo>
                  <a:cubicBezTo>
                    <a:pt x="7524" y="21564"/>
                    <a:pt x="3762" y="21478"/>
                    <a:pt x="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904716" y="3887656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95" y="12582"/>
                    <a:pt x="10989" y="4867"/>
                    <a:pt x="14589" y="1782"/>
                  </a:cubicBezTo>
                  <a:cubicBezTo>
                    <a:pt x="18189" y="-1304"/>
                    <a:pt x="1989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961866" y="402345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044416" y="371230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025366" y="35916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126966" y="3648800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320"/>
                    <a:pt x="17280" y="8640"/>
                    <a:pt x="19440" y="12240"/>
                  </a:cubicBezTo>
                  <a:cubicBezTo>
                    <a:pt x="21600" y="15840"/>
                    <a:pt x="17280" y="1872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120616" y="3598000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189115" y="3394827"/>
              <a:ext cx="128352" cy="38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85" fill="norm" stroke="1" extrusionOk="0">
                  <a:moveTo>
                    <a:pt x="17991" y="15761"/>
                  </a:moveTo>
                  <a:cubicBezTo>
                    <a:pt x="16597" y="15060"/>
                    <a:pt x="15203" y="14360"/>
                    <a:pt x="13636" y="13951"/>
                  </a:cubicBezTo>
                  <a:cubicBezTo>
                    <a:pt x="12068" y="13543"/>
                    <a:pt x="10326" y="13426"/>
                    <a:pt x="7887" y="14360"/>
                  </a:cubicBezTo>
                  <a:cubicBezTo>
                    <a:pt x="5449" y="15294"/>
                    <a:pt x="2313" y="17279"/>
                    <a:pt x="920" y="18563"/>
                  </a:cubicBezTo>
                  <a:cubicBezTo>
                    <a:pt x="-474" y="19847"/>
                    <a:pt x="-126" y="20431"/>
                    <a:pt x="920" y="20840"/>
                  </a:cubicBezTo>
                  <a:cubicBezTo>
                    <a:pt x="1965" y="21248"/>
                    <a:pt x="3707" y="21482"/>
                    <a:pt x="5971" y="20431"/>
                  </a:cubicBezTo>
                  <a:cubicBezTo>
                    <a:pt x="8236" y="19380"/>
                    <a:pt x="11023" y="17045"/>
                    <a:pt x="13287" y="13951"/>
                  </a:cubicBezTo>
                  <a:cubicBezTo>
                    <a:pt x="15552" y="10857"/>
                    <a:pt x="17294" y="7004"/>
                    <a:pt x="18165" y="4611"/>
                  </a:cubicBezTo>
                  <a:cubicBezTo>
                    <a:pt x="19036" y="2217"/>
                    <a:pt x="19036" y="1283"/>
                    <a:pt x="18165" y="699"/>
                  </a:cubicBezTo>
                  <a:cubicBezTo>
                    <a:pt x="17294" y="116"/>
                    <a:pt x="15552" y="-118"/>
                    <a:pt x="14332" y="57"/>
                  </a:cubicBezTo>
                  <a:cubicBezTo>
                    <a:pt x="13113" y="232"/>
                    <a:pt x="12416" y="816"/>
                    <a:pt x="12416" y="2626"/>
                  </a:cubicBezTo>
                  <a:cubicBezTo>
                    <a:pt x="12416" y="4436"/>
                    <a:pt x="13113" y="7471"/>
                    <a:pt x="14681" y="10098"/>
                  </a:cubicBezTo>
                  <a:cubicBezTo>
                    <a:pt x="16249" y="12725"/>
                    <a:pt x="18687" y="14944"/>
                    <a:pt x="21126" y="17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981300" y="3725000"/>
              <a:ext cx="320417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5" fill="norm" stroke="1" extrusionOk="0">
                  <a:moveTo>
                    <a:pt x="2312" y="4869"/>
                  </a:moveTo>
                  <a:cubicBezTo>
                    <a:pt x="2030" y="3746"/>
                    <a:pt x="1747" y="2622"/>
                    <a:pt x="2242" y="1686"/>
                  </a:cubicBezTo>
                  <a:cubicBezTo>
                    <a:pt x="2736" y="749"/>
                    <a:pt x="4006" y="0"/>
                    <a:pt x="5771" y="0"/>
                  </a:cubicBezTo>
                  <a:cubicBezTo>
                    <a:pt x="7536" y="0"/>
                    <a:pt x="9795" y="749"/>
                    <a:pt x="11065" y="2123"/>
                  </a:cubicBezTo>
                  <a:cubicBezTo>
                    <a:pt x="12336" y="3496"/>
                    <a:pt x="12618" y="5494"/>
                    <a:pt x="11418" y="7866"/>
                  </a:cubicBezTo>
                  <a:cubicBezTo>
                    <a:pt x="10218" y="10238"/>
                    <a:pt x="7536" y="12985"/>
                    <a:pt x="5489" y="15045"/>
                  </a:cubicBezTo>
                  <a:cubicBezTo>
                    <a:pt x="3442" y="17105"/>
                    <a:pt x="2030" y="18479"/>
                    <a:pt x="1112" y="19477"/>
                  </a:cubicBezTo>
                  <a:cubicBezTo>
                    <a:pt x="195" y="20476"/>
                    <a:pt x="-229" y="21101"/>
                    <a:pt x="124" y="21350"/>
                  </a:cubicBezTo>
                  <a:cubicBezTo>
                    <a:pt x="477" y="21600"/>
                    <a:pt x="1606" y="21475"/>
                    <a:pt x="3936" y="20976"/>
                  </a:cubicBezTo>
                  <a:cubicBezTo>
                    <a:pt x="6265" y="20476"/>
                    <a:pt x="9795" y="19602"/>
                    <a:pt x="12900" y="18916"/>
                  </a:cubicBezTo>
                  <a:cubicBezTo>
                    <a:pt x="16006" y="18229"/>
                    <a:pt x="18689" y="17729"/>
                    <a:pt x="21371" y="17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409666" y="3953600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589385" y="3692031"/>
              <a:ext cx="283832" cy="36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6" fill="norm" stroke="1" extrusionOk="0">
                  <a:moveTo>
                    <a:pt x="21455" y="2333"/>
                  </a:moveTo>
                  <a:cubicBezTo>
                    <a:pt x="21295" y="1705"/>
                    <a:pt x="21135" y="1077"/>
                    <a:pt x="20655" y="638"/>
                  </a:cubicBezTo>
                  <a:cubicBezTo>
                    <a:pt x="20175" y="198"/>
                    <a:pt x="19375" y="-53"/>
                    <a:pt x="17215" y="10"/>
                  </a:cubicBezTo>
                  <a:cubicBezTo>
                    <a:pt x="15055" y="73"/>
                    <a:pt x="11535" y="449"/>
                    <a:pt x="8415" y="1391"/>
                  </a:cubicBezTo>
                  <a:cubicBezTo>
                    <a:pt x="5295" y="2333"/>
                    <a:pt x="2575" y="3840"/>
                    <a:pt x="1215" y="5787"/>
                  </a:cubicBezTo>
                  <a:cubicBezTo>
                    <a:pt x="-145" y="7733"/>
                    <a:pt x="-145" y="10119"/>
                    <a:pt x="175" y="12568"/>
                  </a:cubicBezTo>
                  <a:cubicBezTo>
                    <a:pt x="495" y="15017"/>
                    <a:pt x="1135" y="17528"/>
                    <a:pt x="2095" y="19098"/>
                  </a:cubicBezTo>
                  <a:cubicBezTo>
                    <a:pt x="3055" y="20668"/>
                    <a:pt x="4335" y="21296"/>
                    <a:pt x="6495" y="21421"/>
                  </a:cubicBezTo>
                  <a:cubicBezTo>
                    <a:pt x="8655" y="21547"/>
                    <a:pt x="11695" y="21170"/>
                    <a:pt x="14735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644616" y="390280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8000"/>
                    <a:pt x="3812" y="14400"/>
                    <a:pt x="7412" y="10800"/>
                  </a:cubicBezTo>
                  <a:cubicBezTo>
                    <a:pt x="11012" y="7200"/>
                    <a:pt x="1630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997902" y="3672990"/>
              <a:ext cx="294415" cy="44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8" fill="norm" stroke="1" extrusionOk="0">
                  <a:moveTo>
                    <a:pt x="21308" y="2540"/>
                  </a:moveTo>
                  <a:cubicBezTo>
                    <a:pt x="21308" y="1920"/>
                    <a:pt x="21308" y="1300"/>
                    <a:pt x="20236" y="834"/>
                  </a:cubicBezTo>
                  <a:cubicBezTo>
                    <a:pt x="19163" y="369"/>
                    <a:pt x="17019" y="59"/>
                    <a:pt x="14644" y="8"/>
                  </a:cubicBezTo>
                  <a:cubicBezTo>
                    <a:pt x="12270" y="-44"/>
                    <a:pt x="9665" y="163"/>
                    <a:pt x="7521" y="989"/>
                  </a:cubicBezTo>
                  <a:cubicBezTo>
                    <a:pt x="5376" y="1816"/>
                    <a:pt x="3691" y="3263"/>
                    <a:pt x="2772" y="5640"/>
                  </a:cubicBezTo>
                  <a:cubicBezTo>
                    <a:pt x="1853" y="8017"/>
                    <a:pt x="1699" y="11324"/>
                    <a:pt x="1470" y="13908"/>
                  </a:cubicBezTo>
                  <a:cubicBezTo>
                    <a:pt x="1240" y="16492"/>
                    <a:pt x="934" y="18352"/>
                    <a:pt x="551" y="19592"/>
                  </a:cubicBezTo>
                  <a:cubicBezTo>
                    <a:pt x="168" y="20833"/>
                    <a:pt x="-292" y="21453"/>
                    <a:pt x="244" y="21504"/>
                  </a:cubicBezTo>
                  <a:cubicBezTo>
                    <a:pt x="780" y="21556"/>
                    <a:pt x="2312" y="21039"/>
                    <a:pt x="4074" y="20626"/>
                  </a:cubicBezTo>
                  <a:cubicBezTo>
                    <a:pt x="5836" y="20212"/>
                    <a:pt x="7827" y="19902"/>
                    <a:pt x="9819" y="1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292316" y="3802445"/>
              <a:ext cx="209551" cy="27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01"/>
                  </a:moveTo>
                  <a:cubicBezTo>
                    <a:pt x="1309" y="68"/>
                    <a:pt x="2618" y="-264"/>
                    <a:pt x="4255" y="318"/>
                  </a:cubicBezTo>
                  <a:cubicBezTo>
                    <a:pt x="5891" y="899"/>
                    <a:pt x="7855" y="2394"/>
                    <a:pt x="10800" y="6050"/>
                  </a:cubicBezTo>
                  <a:cubicBezTo>
                    <a:pt x="13745" y="9705"/>
                    <a:pt x="17673" y="15521"/>
                    <a:pt x="2160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330416" y="3832950"/>
              <a:ext cx="222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588"/>
                    <a:pt x="17074" y="1176"/>
                    <a:pt x="14503" y="2792"/>
                  </a:cubicBezTo>
                  <a:cubicBezTo>
                    <a:pt x="11931" y="4408"/>
                    <a:pt x="9051" y="7053"/>
                    <a:pt x="6583" y="9992"/>
                  </a:cubicBezTo>
                  <a:cubicBezTo>
                    <a:pt x="4114" y="12931"/>
                    <a:pt x="2057" y="16163"/>
                    <a:pt x="1029" y="18147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563201" y="3668509"/>
              <a:ext cx="129166" cy="13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52" fill="norm" stroke="1" extrusionOk="0">
                  <a:moveTo>
                    <a:pt x="2447" y="10863"/>
                  </a:moveTo>
                  <a:cubicBezTo>
                    <a:pt x="1750" y="9202"/>
                    <a:pt x="1054" y="7540"/>
                    <a:pt x="531" y="5879"/>
                  </a:cubicBezTo>
                  <a:cubicBezTo>
                    <a:pt x="8" y="4217"/>
                    <a:pt x="-340" y="2555"/>
                    <a:pt x="531" y="1559"/>
                  </a:cubicBezTo>
                  <a:cubicBezTo>
                    <a:pt x="1402" y="562"/>
                    <a:pt x="3492" y="229"/>
                    <a:pt x="5408" y="63"/>
                  </a:cubicBezTo>
                  <a:cubicBezTo>
                    <a:pt x="7325" y="-103"/>
                    <a:pt x="9066" y="-103"/>
                    <a:pt x="10634" y="2223"/>
                  </a:cubicBezTo>
                  <a:cubicBezTo>
                    <a:pt x="12202" y="4549"/>
                    <a:pt x="13595" y="9202"/>
                    <a:pt x="13770" y="12192"/>
                  </a:cubicBezTo>
                  <a:cubicBezTo>
                    <a:pt x="13944" y="15183"/>
                    <a:pt x="12899" y="16512"/>
                    <a:pt x="11505" y="17842"/>
                  </a:cubicBezTo>
                  <a:cubicBezTo>
                    <a:pt x="10112" y="19171"/>
                    <a:pt x="8370" y="20500"/>
                    <a:pt x="8892" y="20999"/>
                  </a:cubicBezTo>
                  <a:cubicBezTo>
                    <a:pt x="9415" y="21497"/>
                    <a:pt x="12202" y="21165"/>
                    <a:pt x="14641" y="20832"/>
                  </a:cubicBezTo>
                  <a:cubicBezTo>
                    <a:pt x="17079" y="20500"/>
                    <a:pt x="19170" y="20168"/>
                    <a:pt x="21260" y="19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800316" y="3630284"/>
              <a:ext cx="189690" cy="50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77" fill="norm" stroke="1" extrusionOk="0">
                  <a:moveTo>
                    <a:pt x="0" y="2407"/>
                  </a:moveTo>
                  <a:cubicBezTo>
                    <a:pt x="3086" y="1687"/>
                    <a:pt x="6171" y="967"/>
                    <a:pt x="9020" y="562"/>
                  </a:cubicBezTo>
                  <a:cubicBezTo>
                    <a:pt x="11868" y="157"/>
                    <a:pt x="14479" y="67"/>
                    <a:pt x="16378" y="22"/>
                  </a:cubicBezTo>
                  <a:cubicBezTo>
                    <a:pt x="18277" y="-23"/>
                    <a:pt x="19464" y="-23"/>
                    <a:pt x="20295" y="247"/>
                  </a:cubicBezTo>
                  <a:cubicBezTo>
                    <a:pt x="21125" y="517"/>
                    <a:pt x="21600" y="1057"/>
                    <a:pt x="21007" y="2677"/>
                  </a:cubicBezTo>
                  <a:cubicBezTo>
                    <a:pt x="20413" y="4297"/>
                    <a:pt x="18752" y="6997"/>
                    <a:pt x="17921" y="9607"/>
                  </a:cubicBezTo>
                  <a:cubicBezTo>
                    <a:pt x="17090" y="12217"/>
                    <a:pt x="17090" y="14737"/>
                    <a:pt x="17446" y="16222"/>
                  </a:cubicBezTo>
                  <a:cubicBezTo>
                    <a:pt x="17802" y="17707"/>
                    <a:pt x="18514" y="18157"/>
                    <a:pt x="19226" y="18742"/>
                  </a:cubicBezTo>
                  <a:cubicBezTo>
                    <a:pt x="19938" y="19327"/>
                    <a:pt x="20651" y="20047"/>
                    <a:pt x="20413" y="20497"/>
                  </a:cubicBezTo>
                  <a:cubicBezTo>
                    <a:pt x="20176" y="20947"/>
                    <a:pt x="18989" y="21127"/>
                    <a:pt x="15429" y="21262"/>
                  </a:cubicBezTo>
                  <a:cubicBezTo>
                    <a:pt x="11868" y="21397"/>
                    <a:pt x="5934" y="21487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365466" y="3921850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5429"/>
                    <a:pt x="10240" y="9257"/>
                    <a:pt x="13840" y="5657"/>
                  </a:cubicBezTo>
                  <a:cubicBezTo>
                    <a:pt x="17440" y="2057"/>
                    <a:pt x="195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537913" y="3807550"/>
              <a:ext cx="3075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6602" y="0"/>
                  </a:moveTo>
                  <a:cubicBezTo>
                    <a:pt x="7962" y="3863"/>
                    <a:pt x="-678" y="7727"/>
                    <a:pt x="42" y="11327"/>
                  </a:cubicBezTo>
                  <a:cubicBezTo>
                    <a:pt x="762" y="14927"/>
                    <a:pt x="10842" y="18263"/>
                    <a:pt x="209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854416" y="3715735"/>
              <a:ext cx="292101" cy="34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527"/>
                  </a:moveTo>
                  <a:cubicBezTo>
                    <a:pt x="1252" y="3210"/>
                    <a:pt x="2504" y="1893"/>
                    <a:pt x="4304" y="1037"/>
                  </a:cubicBezTo>
                  <a:cubicBezTo>
                    <a:pt x="6104" y="181"/>
                    <a:pt x="8452" y="-214"/>
                    <a:pt x="10174" y="115"/>
                  </a:cubicBezTo>
                  <a:cubicBezTo>
                    <a:pt x="11896" y="445"/>
                    <a:pt x="12991" y="1498"/>
                    <a:pt x="12835" y="3408"/>
                  </a:cubicBezTo>
                  <a:cubicBezTo>
                    <a:pt x="12678" y="5318"/>
                    <a:pt x="11270" y="8084"/>
                    <a:pt x="9313" y="10784"/>
                  </a:cubicBezTo>
                  <a:cubicBezTo>
                    <a:pt x="7357" y="13484"/>
                    <a:pt x="4852" y="16118"/>
                    <a:pt x="3365" y="17830"/>
                  </a:cubicBezTo>
                  <a:cubicBezTo>
                    <a:pt x="1878" y="19542"/>
                    <a:pt x="1409" y="20332"/>
                    <a:pt x="1565" y="20793"/>
                  </a:cubicBezTo>
                  <a:cubicBezTo>
                    <a:pt x="1722" y="21254"/>
                    <a:pt x="2504" y="21386"/>
                    <a:pt x="5322" y="20991"/>
                  </a:cubicBezTo>
                  <a:cubicBezTo>
                    <a:pt x="8139" y="20596"/>
                    <a:pt x="12991" y="19674"/>
                    <a:pt x="16043" y="19081"/>
                  </a:cubicBezTo>
                  <a:cubicBezTo>
                    <a:pt x="19096" y="18488"/>
                    <a:pt x="20348" y="18225"/>
                    <a:pt x="21600" y="17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296758" y="3649811"/>
              <a:ext cx="233022" cy="4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4" fill="norm" stroke="1" extrusionOk="0">
                  <a:moveTo>
                    <a:pt x="21025" y="2579"/>
                  </a:moveTo>
                  <a:cubicBezTo>
                    <a:pt x="21218" y="1922"/>
                    <a:pt x="21411" y="1264"/>
                    <a:pt x="20929" y="825"/>
                  </a:cubicBezTo>
                  <a:cubicBezTo>
                    <a:pt x="20447" y="387"/>
                    <a:pt x="19290" y="167"/>
                    <a:pt x="17650" y="58"/>
                  </a:cubicBezTo>
                  <a:cubicBezTo>
                    <a:pt x="16011" y="-52"/>
                    <a:pt x="13890" y="-52"/>
                    <a:pt x="12154" y="496"/>
                  </a:cubicBezTo>
                  <a:cubicBezTo>
                    <a:pt x="10418" y="1044"/>
                    <a:pt x="9068" y="2141"/>
                    <a:pt x="7718" y="4279"/>
                  </a:cubicBezTo>
                  <a:cubicBezTo>
                    <a:pt x="6368" y="6417"/>
                    <a:pt x="5018" y="9597"/>
                    <a:pt x="3765" y="12119"/>
                  </a:cubicBezTo>
                  <a:cubicBezTo>
                    <a:pt x="2511" y="14640"/>
                    <a:pt x="1354" y="16504"/>
                    <a:pt x="679" y="17930"/>
                  </a:cubicBezTo>
                  <a:cubicBezTo>
                    <a:pt x="4" y="19355"/>
                    <a:pt x="-189" y="20342"/>
                    <a:pt x="197" y="20890"/>
                  </a:cubicBezTo>
                  <a:cubicBezTo>
                    <a:pt x="582" y="21438"/>
                    <a:pt x="1547" y="21548"/>
                    <a:pt x="5115" y="21329"/>
                  </a:cubicBezTo>
                  <a:cubicBezTo>
                    <a:pt x="8682" y="21109"/>
                    <a:pt x="14854" y="20561"/>
                    <a:pt x="21025" y="20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368766" y="387740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601987" y="3653931"/>
              <a:ext cx="306530" cy="40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0" fill="norm" stroke="1" extrusionOk="0">
                  <a:moveTo>
                    <a:pt x="21425" y="2112"/>
                  </a:moveTo>
                  <a:cubicBezTo>
                    <a:pt x="20093" y="1544"/>
                    <a:pt x="18762" y="975"/>
                    <a:pt x="16617" y="577"/>
                  </a:cubicBezTo>
                  <a:cubicBezTo>
                    <a:pt x="14472" y="179"/>
                    <a:pt x="11513" y="-48"/>
                    <a:pt x="9737" y="9"/>
                  </a:cubicBezTo>
                  <a:cubicBezTo>
                    <a:pt x="7962" y="66"/>
                    <a:pt x="7370" y="407"/>
                    <a:pt x="6778" y="1316"/>
                  </a:cubicBezTo>
                  <a:cubicBezTo>
                    <a:pt x="6187" y="2226"/>
                    <a:pt x="5595" y="3704"/>
                    <a:pt x="4707" y="6261"/>
                  </a:cubicBezTo>
                  <a:cubicBezTo>
                    <a:pt x="3820" y="8819"/>
                    <a:pt x="2636" y="12457"/>
                    <a:pt x="1822" y="14788"/>
                  </a:cubicBezTo>
                  <a:cubicBezTo>
                    <a:pt x="1009" y="17118"/>
                    <a:pt x="565" y="18141"/>
                    <a:pt x="269" y="19051"/>
                  </a:cubicBezTo>
                  <a:cubicBezTo>
                    <a:pt x="-27" y="19960"/>
                    <a:pt x="-175" y="20756"/>
                    <a:pt x="343" y="21154"/>
                  </a:cubicBezTo>
                  <a:cubicBezTo>
                    <a:pt x="861" y="21552"/>
                    <a:pt x="2044" y="21552"/>
                    <a:pt x="4041" y="21381"/>
                  </a:cubicBezTo>
                  <a:cubicBezTo>
                    <a:pt x="6039" y="21211"/>
                    <a:pt x="8850" y="20870"/>
                    <a:pt x="11661" y="20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940266" y="3775800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863"/>
                    <a:pt x="8139" y="7727"/>
                    <a:pt x="11739" y="11327"/>
                  </a:cubicBezTo>
                  <a:cubicBezTo>
                    <a:pt x="15339" y="14927"/>
                    <a:pt x="18470" y="182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909672" y="3826600"/>
              <a:ext cx="2401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1310" y="0"/>
                  </a:moveTo>
                  <a:cubicBezTo>
                    <a:pt x="18305" y="1137"/>
                    <a:pt x="15300" y="2274"/>
                    <a:pt x="11825" y="4737"/>
                  </a:cubicBezTo>
                  <a:cubicBezTo>
                    <a:pt x="8350" y="7200"/>
                    <a:pt x="4406" y="10989"/>
                    <a:pt x="2246" y="13358"/>
                  </a:cubicBezTo>
                  <a:cubicBezTo>
                    <a:pt x="86" y="15726"/>
                    <a:pt x="-290" y="16674"/>
                    <a:pt x="180" y="17811"/>
                  </a:cubicBezTo>
                  <a:cubicBezTo>
                    <a:pt x="649" y="18947"/>
                    <a:pt x="1964" y="20274"/>
                    <a:pt x="3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167014" y="3708293"/>
              <a:ext cx="212623" cy="34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29" fill="norm" stroke="1" extrusionOk="0">
                  <a:moveTo>
                    <a:pt x="1456" y="3760"/>
                  </a:moveTo>
                  <a:cubicBezTo>
                    <a:pt x="1033" y="3109"/>
                    <a:pt x="609" y="2458"/>
                    <a:pt x="291" y="1743"/>
                  </a:cubicBezTo>
                  <a:cubicBezTo>
                    <a:pt x="-26" y="1027"/>
                    <a:pt x="-238" y="246"/>
                    <a:pt x="503" y="51"/>
                  </a:cubicBezTo>
                  <a:cubicBezTo>
                    <a:pt x="1244" y="-144"/>
                    <a:pt x="2938" y="246"/>
                    <a:pt x="5797" y="767"/>
                  </a:cubicBezTo>
                  <a:cubicBezTo>
                    <a:pt x="8656" y="1287"/>
                    <a:pt x="12680" y="1938"/>
                    <a:pt x="15221" y="2328"/>
                  </a:cubicBezTo>
                  <a:cubicBezTo>
                    <a:pt x="17762" y="2719"/>
                    <a:pt x="18821" y="2849"/>
                    <a:pt x="19668" y="3174"/>
                  </a:cubicBezTo>
                  <a:cubicBezTo>
                    <a:pt x="20515" y="3499"/>
                    <a:pt x="21150" y="4020"/>
                    <a:pt x="21256" y="4605"/>
                  </a:cubicBezTo>
                  <a:cubicBezTo>
                    <a:pt x="21362" y="5191"/>
                    <a:pt x="20938" y="5842"/>
                    <a:pt x="20303" y="7338"/>
                  </a:cubicBezTo>
                  <a:cubicBezTo>
                    <a:pt x="19668" y="8834"/>
                    <a:pt x="18821" y="11176"/>
                    <a:pt x="18291" y="13389"/>
                  </a:cubicBezTo>
                  <a:cubicBezTo>
                    <a:pt x="17762" y="15601"/>
                    <a:pt x="17550" y="17683"/>
                    <a:pt x="17233" y="19049"/>
                  </a:cubicBezTo>
                  <a:cubicBezTo>
                    <a:pt x="16915" y="20415"/>
                    <a:pt x="16491" y="21066"/>
                    <a:pt x="14480" y="21261"/>
                  </a:cubicBezTo>
                  <a:cubicBezTo>
                    <a:pt x="12468" y="21456"/>
                    <a:pt x="8868" y="21196"/>
                    <a:pt x="5268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429216" y="3661500"/>
              <a:ext cx="22335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226" y="0"/>
                  </a:moveTo>
                  <a:cubicBezTo>
                    <a:pt x="14060" y="600"/>
                    <a:pt x="15894" y="1200"/>
                    <a:pt x="17728" y="3043"/>
                  </a:cubicBezTo>
                  <a:cubicBezTo>
                    <a:pt x="19562" y="4886"/>
                    <a:pt x="21396" y="7971"/>
                    <a:pt x="21498" y="10671"/>
                  </a:cubicBezTo>
                  <a:cubicBezTo>
                    <a:pt x="21600" y="13371"/>
                    <a:pt x="19970" y="15686"/>
                    <a:pt x="16098" y="17443"/>
                  </a:cubicBezTo>
                  <a:cubicBezTo>
                    <a:pt x="12226" y="19200"/>
                    <a:pt x="6113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173192" y="3596868"/>
              <a:ext cx="110132" cy="54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561" fill="norm" stroke="1" extrusionOk="0">
                  <a:moveTo>
                    <a:pt x="19793" y="795"/>
                  </a:moveTo>
                  <a:cubicBezTo>
                    <a:pt x="20185" y="378"/>
                    <a:pt x="20578" y="-39"/>
                    <a:pt x="20382" y="3"/>
                  </a:cubicBezTo>
                  <a:cubicBezTo>
                    <a:pt x="20185" y="44"/>
                    <a:pt x="19400" y="545"/>
                    <a:pt x="15865" y="2254"/>
                  </a:cubicBezTo>
                  <a:cubicBezTo>
                    <a:pt x="12331" y="3964"/>
                    <a:pt x="6047" y="6883"/>
                    <a:pt x="2709" y="9552"/>
                  </a:cubicBezTo>
                  <a:cubicBezTo>
                    <a:pt x="-629" y="12220"/>
                    <a:pt x="-1022" y="14639"/>
                    <a:pt x="2316" y="16599"/>
                  </a:cubicBezTo>
                  <a:cubicBezTo>
                    <a:pt x="5654" y="18559"/>
                    <a:pt x="12723" y="20060"/>
                    <a:pt x="19793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712529" y="3401809"/>
              <a:ext cx="205638" cy="25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5" fill="norm" stroke="1" extrusionOk="0">
                  <a:moveTo>
                    <a:pt x="1576" y="5740"/>
                  </a:moveTo>
                  <a:cubicBezTo>
                    <a:pt x="1576" y="4862"/>
                    <a:pt x="1576" y="3984"/>
                    <a:pt x="1576" y="3106"/>
                  </a:cubicBezTo>
                  <a:cubicBezTo>
                    <a:pt x="1576" y="2228"/>
                    <a:pt x="1576" y="1350"/>
                    <a:pt x="2237" y="823"/>
                  </a:cubicBezTo>
                  <a:cubicBezTo>
                    <a:pt x="2899" y="296"/>
                    <a:pt x="4221" y="121"/>
                    <a:pt x="5433" y="33"/>
                  </a:cubicBezTo>
                  <a:cubicBezTo>
                    <a:pt x="6646" y="-55"/>
                    <a:pt x="7748" y="-55"/>
                    <a:pt x="8299" y="1174"/>
                  </a:cubicBezTo>
                  <a:cubicBezTo>
                    <a:pt x="8850" y="2404"/>
                    <a:pt x="8850" y="4862"/>
                    <a:pt x="7637" y="7057"/>
                  </a:cubicBezTo>
                  <a:cubicBezTo>
                    <a:pt x="6425" y="9252"/>
                    <a:pt x="4001" y="11184"/>
                    <a:pt x="2348" y="12765"/>
                  </a:cubicBezTo>
                  <a:cubicBezTo>
                    <a:pt x="695" y="14345"/>
                    <a:pt x="-187" y="15574"/>
                    <a:pt x="33" y="16365"/>
                  </a:cubicBezTo>
                  <a:cubicBezTo>
                    <a:pt x="254" y="17155"/>
                    <a:pt x="1576" y="17506"/>
                    <a:pt x="5323" y="18296"/>
                  </a:cubicBezTo>
                  <a:cubicBezTo>
                    <a:pt x="9070" y="19086"/>
                    <a:pt x="15242" y="20316"/>
                    <a:pt x="21413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965953" y="4198839"/>
              <a:ext cx="118151" cy="27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59" fill="norm" stroke="1" extrusionOk="0">
                  <a:moveTo>
                    <a:pt x="4867" y="5095"/>
                  </a:moveTo>
                  <a:cubicBezTo>
                    <a:pt x="3750" y="10004"/>
                    <a:pt x="2632" y="14914"/>
                    <a:pt x="1887" y="17777"/>
                  </a:cubicBezTo>
                  <a:cubicBezTo>
                    <a:pt x="1143" y="20641"/>
                    <a:pt x="770" y="21459"/>
                    <a:pt x="398" y="21459"/>
                  </a:cubicBezTo>
                  <a:cubicBezTo>
                    <a:pt x="25" y="21459"/>
                    <a:pt x="-347" y="20641"/>
                    <a:pt x="584" y="17695"/>
                  </a:cubicBezTo>
                  <a:cubicBezTo>
                    <a:pt x="1515" y="14750"/>
                    <a:pt x="3750" y="9677"/>
                    <a:pt x="5798" y="6404"/>
                  </a:cubicBezTo>
                  <a:cubicBezTo>
                    <a:pt x="7846" y="3132"/>
                    <a:pt x="9708" y="1659"/>
                    <a:pt x="11570" y="841"/>
                  </a:cubicBezTo>
                  <a:cubicBezTo>
                    <a:pt x="13432" y="23"/>
                    <a:pt x="15294" y="-141"/>
                    <a:pt x="16784" y="104"/>
                  </a:cubicBezTo>
                  <a:cubicBezTo>
                    <a:pt x="18274" y="350"/>
                    <a:pt x="19391" y="1004"/>
                    <a:pt x="20136" y="1986"/>
                  </a:cubicBezTo>
                  <a:cubicBezTo>
                    <a:pt x="20881" y="2968"/>
                    <a:pt x="21253" y="4277"/>
                    <a:pt x="19763" y="5750"/>
                  </a:cubicBezTo>
                  <a:cubicBezTo>
                    <a:pt x="18274" y="7223"/>
                    <a:pt x="14922" y="8859"/>
                    <a:pt x="11570" y="10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168405" y="4307395"/>
              <a:ext cx="79212" cy="15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027" fill="norm" stroke="1" extrusionOk="0">
                  <a:moveTo>
                    <a:pt x="19064" y="249"/>
                  </a:moveTo>
                  <a:cubicBezTo>
                    <a:pt x="16295" y="-43"/>
                    <a:pt x="13526" y="-335"/>
                    <a:pt x="9926" y="979"/>
                  </a:cubicBezTo>
                  <a:cubicBezTo>
                    <a:pt x="6326" y="2292"/>
                    <a:pt x="1895" y="5211"/>
                    <a:pt x="511" y="8568"/>
                  </a:cubicBezTo>
                  <a:cubicBezTo>
                    <a:pt x="-874" y="11924"/>
                    <a:pt x="788" y="15719"/>
                    <a:pt x="2726" y="18054"/>
                  </a:cubicBezTo>
                  <a:cubicBezTo>
                    <a:pt x="4664" y="20389"/>
                    <a:pt x="6880" y="21265"/>
                    <a:pt x="9649" y="20973"/>
                  </a:cubicBezTo>
                  <a:cubicBezTo>
                    <a:pt x="12418" y="20681"/>
                    <a:pt x="15741" y="19222"/>
                    <a:pt x="17680" y="16449"/>
                  </a:cubicBezTo>
                  <a:cubicBezTo>
                    <a:pt x="19618" y="13676"/>
                    <a:pt x="20172" y="9589"/>
                    <a:pt x="20726" y="5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368795" y="4263774"/>
              <a:ext cx="107422" cy="19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23" fill="norm" stroke="1" extrusionOk="0">
                  <a:moveTo>
                    <a:pt x="16096" y="4829"/>
                  </a:moveTo>
                  <a:cubicBezTo>
                    <a:pt x="18173" y="3029"/>
                    <a:pt x="20250" y="1229"/>
                    <a:pt x="19835" y="442"/>
                  </a:cubicBezTo>
                  <a:cubicBezTo>
                    <a:pt x="19419" y="-346"/>
                    <a:pt x="16512" y="-121"/>
                    <a:pt x="12981" y="1454"/>
                  </a:cubicBezTo>
                  <a:cubicBezTo>
                    <a:pt x="9450" y="3029"/>
                    <a:pt x="5296" y="5954"/>
                    <a:pt x="2804" y="8654"/>
                  </a:cubicBezTo>
                  <a:cubicBezTo>
                    <a:pt x="312" y="11354"/>
                    <a:pt x="-519" y="13829"/>
                    <a:pt x="312" y="15966"/>
                  </a:cubicBezTo>
                  <a:cubicBezTo>
                    <a:pt x="1143" y="18104"/>
                    <a:pt x="3635" y="19904"/>
                    <a:pt x="7373" y="20579"/>
                  </a:cubicBezTo>
                  <a:cubicBezTo>
                    <a:pt x="11112" y="21254"/>
                    <a:pt x="16096" y="20804"/>
                    <a:pt x="21081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425416" y="439175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784066" y="529345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796766" y="5426800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7200"/>
                    <a:pt x="10508" y="14400"/>
                    <a:pt x="14108" y="18000"/>
                  </a:cubicBezTo>
                  <a:cubicBezTo>
                    <a:pt x="17708" y="21600"/>
                    <a:pt x="1965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888966" y="5118278"/>
              <a:ext cx="279401" cy="30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284"/>
                  </a:moveTo>
                  <a:cubicBezTo>
                    <a:pt x="1309" y="2943"/>
                    <a:pt x="2618" y="1603"/>
                    <a:pt x="4336" y="783"/>
                  </a:cubicBezTo>
                  <a:cubicBezTo>
                    <a:pt x="6055" y="-36"/>
                    <a:pt x="8182" y="-334"/>
                    <a:pt x="9655" y="485"/>
                  </a:cubicBezTo>
                  <a:cubicBezTo>
                    <a:pt x="11127" y="1305"/>
                    <a:pt x="11945" y="3241"/>
                    <a:pt x="11536" y="5699"/>
                  </a:cubicBezTo>
                  <a:cubicBezTo>
                    <a:pt x="11127" y="8157"/>
                    <a:pt x="9491" y="11136"/>
                    <a:pt x="7691" y="13520"/>
                  </a:cubicBezTo>
                  <a:cubicBezTo>
                    <a:pt x="5891" y="15903"/>
                    <a:pt x="3927" y="17691"/>
                    <a:pt x="2700" y="18883"/>
                  </a:cubicBezTo>
                  <a:cubicBezTo>
                    <a:pt x="1473" y="20074"/>
                    <a:pt x="982" y="20670"/>
                    <a:pt x="1145" y="20968"/>
                  </a:cubicBezTo>
                  <a:cubicBezTo>
                    <a:pt x="1309" y="21266"/>
                    <a:pt x="2127" y="21266"/>
                    <a:pt x="5155" y="20670"/>
                  </a:cubicBezTo>
                  <a:cubicBezTo>
                    <a:pt x="8182" y="20074"/>
                    <a:pt x="13418" y="18883"/>
                    <a:pt x="16527" y="18212"/>
                  </a:cubicBezTo>
                  <a:cubicBezTo>
                    <a:pt x="19636" y="17542"/>
                    <a:pt x="20618" y="17393"/>
                    <a:pt x="21600" y="17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285367" y="5044118"/>
              <a:ext cx="194150" cy="40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2" fill="norm" stroke="1" extrusionOk="0">
                  <a:moveTo>
                    <a:pt x="21304" y="427"/>
                  </a:moveTo>
                  <a:cubicBezTo>
                    <a:pt x="18517" y="89"/>
                    <a:pt x="15730" y="-248"/>
                    <a:pt x="12943" y="258"/>
                  </a:cubicBezTo>
                  <a:cubicBezTo>
                    <a:pt x="10156" y="764"/>
                    <a:pt x="7369" y="2114"/>
                    <a:pt x="4930" y="4702"/>
                  </a:cubicBezTo>
                  <a:cubicBezTo>
                    <a:pt x="2491" y="7289"/>
                    <a:pt x="401" y="11115"/>
                    <a:pt x="52" y="13927"/>
                  </a:cubicBezTo>
                  <a:cubicBezTo>
                    <a:pt x="-296" y="16739"/>
                    <a:pt x="1098" y="18540"/>
                    <a:pt x="4465" y="19608"/>
                  </a:cubicBezTo>
                  <a:cubicBezTo>
                    <a:pt x="7833" y="20677"/>
                    <a:pt x="13175" y="21015"/>
                    <a:pt x="18517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534221" y="5284984"/>
              <a:ext cx="313596" cy="1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73" fill="norm" stroke="1" extrusionOk="0">
                  <a:moveTo>
                    <a:pt x="6690" y="3857"/>
                  </a:moveTo>
                  <a:cubicBezTo>
                    <a:pt x="6980" y="5785"/>
                    <a:pt x="7270" y="7714"/>
                    <a:pt x="6690" y="10607"/>
                  </a:cubicBezTo>
                  <a:cubicBezTo>
                    <a:pt x="6111" y="13500"/>
                    <a:pt x="4661" y="17357"/>
                    <a:pt x="3574" y="19285"/>
                  </a:cubicBezTo>
                  <a:cubicBezTo>
                    <a:pt x="2486" y="21214"/>
                    <a:pt x="1762" y="21214"/>
                    <a:pt x="1109" y="20635"/>
                  </a:cubicBezTo>
                  <a:cubicBezTo>
                    <a:pt x="457" y="20057"/>
                    <a:pt x="-123" y="18900"/>
                    <a:pt x="22" y="16585"/>
                  </a:cubicBezTo>
                  <a:cubicBezTo>
                    <a:pt x="167" y="14271"/>
                    <a:pt x="1037" y="10800"/>
                    <a:pt x="3429" y="7714"/>
                  </a:cubicBezTo>
                  <a:cubicBezTo>
                    <a:pt x="5821" y="4628"/>
                    <a:pt x="9735" y="1928"/>
                    <a:pt x="12996" y="771"/>
                  </a:cubicBezTo>
                  <a:cubicBezTo>
                    <a:pt x="16258" y="-386"/>
                    <a:pt x="18868" y="0"/>
                    <a:pt x="21477" y="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822416" y="5066439"/>
              <a:ext cx="209551" cy="13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739"/>
                  </a:moveTo>
                  <a:cubicBezTo>
                    <a:pt x="655" y="2409"/>
                    <a:pt x="1309" y="1080"/>
                    <a:pt x="2836" y="416"/>
                  </a:cubicBezTo>
                  <a:cubicBezTo>
                    <a:pt x="4364" y="-249"/>
                    <a:pt x="6764" y="-249"/>
                    <a:pt x="8400" y="1413"/>
                  </a:cubicBezTo>
                  <a:cubicBezTo>
                    <a:pt x="10036" y="3074"/>
                    <a:pt x="10909" y="6397"/>
                    <a:pt x="10800" y="9056"/>
                  </a:cubicBezTo>
                  <a:cubicBezTo>
                    <a:pt x="10691" y="11714"/>
                    <a:pt x="9600" y="13708"/>
                    <a:pt x="8618" y="15536"/>
                  </a:cubicBezTo>
                  <a:cubicBezTo>
                    <a:pt x="7636" y="17363"/>
                    <a:pt x="6764" y="19025"/>
                    <a:pt x="6982" y="20022"/>
                  </a:cubicBezTo>
                  <a:cubicBezTo>
                    <a:pt x="7200" y="21019"/>
                    <a:pt x="8509" y="21351"/>
                    <a:pt x="11127" y="21351"/>
                  </a:cubicBezTo>
                  <a:cubicBezTo>
                    <a:pt x="13745" y="21351"/>
                    <a:pt x="17673" y="21019"/>
                    <a:pt x="21600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157837" y="5325200"/>
              <a:ext cx="2487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295" y="21600"/>
                  </a:moveTo>
                  <a:cubicBezTo>
                    <a:pt x="1196" y="18982"/>
                    <a:pt x="98" y="16364"/>
                    <a:pt x="7" y="14400"/>
                  </a:cubicBezTo>
                  <a:cubicBezTo>
                    <a:pt x="-85" y="12436"/>
                    <a:pt x="830" y="11127"/>
                    <a:pt x="4217" y="9164"/>
                  </a:cubicBezTo>
                  <a:cubicBezTo>
                    <a:pt x="7603" y="7200"/>
                    <a:pt x="13461" y="4582"/>
                    <a:pt x="16756" y="2945"/>
                  </a:cubicBezTo>
                  <a:cubicBezTo>
                    <a:pt x="20051" y="1309"/>
                    <a:pt x="20783" y="655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317716" y="5236300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84"/>
                    <a:pt x="7200" y="11368"/>
                    <a:pt x="10800" y="14968"/>
                  </a:cubicBezTo>
                  <a:cubicBezTo>
                    <a:pt x="14400" y="18568"/>
                    <a:pt x="180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412966" y="5189734"/>
              <a:ext cx="40640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8" y="18420"/>
                    <a:pt x="4275" y="15239"/>
                    <a:pt x="5850" y="11661"/>
                  </a:cubicBezTo>
                  <a:cubicBezTo>
                    <a:pt x="7425" y="8083"/>
                    <a:pt x="8438" y="4108"/>
                    <a:pt x="8888" y="2849"/>
                  </a:cubicBezTo>
                  <a:cubicBezTo>
                    <a:pt x="9337" y="1590"/>
                    <a:pt x="9225" y="3048"/>
                    <a:pt x="9112" y="4837"/>
                  </a:cubicBezTo>
                  <a:cubicBezTo>
                    <a:pt x="9000" y="6626"/>
                    <a:pt x="8888" y="8746"/>
                    <a:pt x="9000" y="10270"/>
                  </a:cubicBezTo>
                  <a:cubicBezTo>
                    <a:pt x="9112" y="11794"/>
                    <a:pt x="9450" y="12721"/>
                    <a:pt x="9900" y="13252"/>
                  </a:cubicBezTo>
                  <a:cubicBezTo>
                    <a:pt x="10350" y="13782"/>
                    <a:pt x="10912" y="13914"/>
                    <a:pt x="11644" y="13318"/>
                  </a:cubicBezTo>
                  <a:cubicBezTo>
                    <a:pt x="12375" y="12721"/>
                    <a:pt x="13275" y="11396"/>
                    <a:pt x="14456" y="9276"/>
                  </a:cubicBezTo>
                  <a:cubicBezTo>
                    <a:pt x="15637" y="7156"/>
                    <a:pt x="17100" y="4240"/>
                    <a:pt x="17888" y="2452"/>
                  </a:cubicBezTo>
                  <a:cubicBezTo>
                    <a:pt x="18675" y="663"/>
                    <a:pt x="18788" y="0"/>
                    <a:pt x="18731" y="0"/>
                  </a:cubicBezTo>
                  <a:cubicBezTo>
                    <a:pt x="18675" y="0"/>
                    <a:pt x="18450" y="663"/>
                    <a:pt x="18394" y="2385"/>
                  </a:cubicBezTo>
                  <a:cubicBezTo>
                    <a:pt x="18337" y="4108"/>
                    <a:pt x="18450" y="6891"/>
                    <a:pt x="19012" y="9011"/>
                  </a:cubicBezTo>
                  <a:cubicBezTo>
                    <a:pt x="19575" y="11131"/>
                    <a:pt x="20588" y="12589"/>
                    <a:pt x="21600" y="14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825716" y="4986643"/>
              <a:ext cx="190501" cy="15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3680"/>
                  </a:moveTo>
                  <a:cubicBezTo>
                    <a:pt x="720" y="2543"/>
                    <a:pt x="1440" y="1406"/>
                    <a:pt x="2400" y="696"/>
                  </a:cubicBezTo>
                  <a:cubicBezTo>
                    <a:pt x="3360" y="-15"/>
                    <a:pt x="4560" y="-299"/>
                    <a:pt x="6000" y="412"/>
                  </a:cubicBezTo>
                  <a:cubicBezTo>
                    <a:pt x="7440" y="1122"/>
                    <a:pt x="9120" y="2827"/>
                    <a:pt x="9480" y="5527"/>
                  </a:cubicBezTo>
                  <a:cubicBezTo>
                    <a:pt x="9840" y="8227"/>
                    <a:pt x="8880" y="11922"/>
                    <a:pt x="8280" y="14622"/>
                  </a:cubicBezTo>
                  <a:cubicBezTo>
                    <a:pt x="7680" y="17322"/>
                    <a:pt x="7440" y="19027"/>
                    <a:pt x="7920" y="20022"/>
                  </a:cubicBezTo>
                  <a:cubicBezTo>
                    <a:pt x="8400" y="21017"/>
                    <a:pt x="9600" y="21301"/>
                    <a:pt x="12000" y="20875"/>
                  </a:cubicBezTo>
                  <a:cubicBezTo>
                    <a:pt x="14400" y="20448"/>
                    <a:pt x="18000" y="19312"/>
                    <a:pt x="21600" y="18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003516" y="4969600"/>
              <a:ext cx="18445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6409" y="0"/>
                  </a:moveTo>
                  <a:cubicBezTo>
                    <a:pt x="11631" y="3144"/>
                    <a:pt x="16853" y="6287"/>
                    <a:pt x="19226" y="9025"/>
                  </a:cubicBezTo>
                  <a:cubicBezTo>
                    <a:pt x="21600" y="11763"/>
                    <a:pt x="21125" y="14096"/>
                    <a:pt x="17446" y="16124"/>
                  </a:cubicBezTo>
                  <a:cubicBezTo>
                    <a:pt x="13767" y="18152"/>
                    <a:pt x="6884" y="19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530566" y="524900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8720"/>
                    <a:pt x="8429" y="15840"/>
                    <a:pt x="12029" y="12240"/>
                  </a:cubicBezTo>
                  <a:cubicBezTo>
                    <a:pt x="15629" y="8640"/>
                    <a:pt x="1861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670266" y="5191850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349"/>
                    <a:pt x="4114" y="10697"/>
                    <a:pt x="7714" y="14297"/>
                  </a:cubicBezTo>
                  <a:cubicBezTo>
                    <a:pt x="11314" y="17897"/>
                    <a:pt x="16457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924266" y="5026999"/>
              <a:ext cx="241301" cy="30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4899"/>
                  </a:moveTo>
                  <a:cubicBezTo>
                    <a:pt x="1137" y="3260"/>
                    <a:pt x="2274" y="1622"/>
                    <a:pt x="3884" y="728"/>
                  </a:cubicBezTo>
                  <a:cubicBezTo>
                    <a:pt x="5495" y="-166"/>
                    <a:pt x="7579" y="-315"/>
                    <a:pt x="9568" y="728"/>
                  </a:cubicBezTo>
                  <a:cubicBezTo>
                    <a:pt x="11558" y="1771"/>
                    <a:pt x="13453" y="4005"/>
                    <a:pt x="12695" y="6910"/>
                  </a:cubicBezTo>
                  <a:cubicBezTo>
                    <a:pt x="11937" y="9815"/>
                    <a:pt x="8526" y="13390"/>
                    <a:pt x="6537" y="15475"/>
                  </a:cubicBezTo>
                  <a:cubicBezTo>
                    <a:pt x="4547" y="17561"/>
                    <a:pt x="3979" y="18157"/>
                    <a:pt x="3600" y="18827"/>
                  </a:cubicBezTo>
                  <a:cubicBezTo>
                    <a:pt x="3221" y="19497"/>
                    <a:pt x="3032" y="20242"/>
                    <a:pt x="3505" y="20689"/>
                  </a:cubicBezTo>
                  <a:cubicBezTo>
                    <a:pt x="3979" y="21136"/>
                    <a:pt x="5116" y="21285"/>
                    <a:pt x="8242" y="21136"/>
                  </a:cubicBezTo>
                  <a:cubicBezTo>
                    <a:pt x="11368" y="20987"/>
                    <a:pt x="16484" y="20540"/>
                    <a:pt x="21600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235416" y="5100528"/>
              <a:ext cx="317501" cy="24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2160" y="16041"/>
                    <a:pt x="4320" y="10641"/>
                    <a:pt x="5472" y="7475"/>
                  </a:cubicBezTo>
                  <a:cubicBezTo>
                    <a:pt x="6624" y="4310"/>
                    <a:pt x="6768" y="3379"/>
                    <a:pt x="6984" y="2355"/>
                  </a:cubicBezTo>
                  <a:cubicBezTo>
                    <a:pt x="7200" y="1331"/>
                    <a:pt x="7488" y="213"/>
                    <a:pt x="7416" y="27"/>
                  </a:cubicBezTo>
                  <a:cubicBezTo>
                    <a:pt x="7344" y="-159"/>
                    <a:pt x="6912" y="586"/>
                    <a:pt x="6408" y="3379"/>
                  </a:cubicBezTo>
                  <a:cubicBezTo>
                    <a:pt x="5904" y="6172"/>
                    <a:pt x="5328" y="11013"/>
                    <a:pt x="5040" y="13993"/>
                  </a:cubicBezTo>
                  <a:cubicBezTo>
                    <a:pt x="4752" y="16972"/>
                    <a:pt x="4752" y="18089"/>
                    <a:pt x="4824" y="19113"/>
                  </a:cubicBezTo>
                  <a:cubicBezTo>
                    <a:pt x="4896" y="20138"/>
                    <a:pt x="5040" y="21069"/>
                    <a:pt x="5616" y="21255"/>
                  </a:cubicBezTo>
                  <a:cubicBezTo>
                    <a:pt x="6192" y="21441"/>
                    <a:pt x="7200" y="20882"/>
                    <a:pt x="8640" y="18555"/>
                  </a:cubicBezTo>
                  <a:cubicBezTo>
                    <a:pt x="10080" y="16227"/>
                    <a:pt x="11952" y="12131"/>
                    <a:pt x="13032" y="9431"/>
                  </a:cubicBezTo>
                  <a:cubicBezTo>
                    <a:pt x="14112" y="6731"/>
                    <a:pt x="14400" y="5427"/>
                    <a:pt x="14760" y="4217"/>
                  </a:cubicBezTo>
                  <a:cubicBezTo>
                    <a:pt x="15120" y="3007"/>
                    <a:pt x="15552" y="1889"/>
                    <a:pt x="15696" y="1982"/>
                  </a:cubicBezTo>
                  <a:cubicBezTo>
                    <a:pt x="15840" y="2075"/>
                    <a:pt x="15696" y="3379"/>
                    <a:pt x="15984" y="5893"/>
                  </a:cubicBezTo>
                  <a:cubicBezTo>
                    <a:pt x="16272" y="8407"/>
                    <a:pt x="16992" y="12131"/>
                    <a:pt x="18000" y="14365"/>
                  </a:cubicBezTo>
                  <a:cubicBezTo>
                    <a:pt x="19008" y="16600"/>
                    <a:pt x="20304" y="17344"/>
                    <a:pt x="21600" y="18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565616" y="4900692"/>
              <a:ext cx="177801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291"/>
                  </a:moveTo>
                  <a:cubicBezTo>
                    <a:pt x="1543" y="594"/>
                    <a:pt x="3086" y="-103"/>
                    <a:pt x="4629" y="13"/>
                  </a:cubicBezTo>
                  <a:cubicBezTo>
                    <a:pt x="6171" y="129"/>
                    <a:pt x="7714" y="1058"/>
                    <a:pt x="8100" y="3381"/>
                  </a:cubicBezTo>
                  <a:cubicBezTo>
                    <a:pt x="8486" y="5703"/>
                    <a:pt x="7714" y="9420"/>
                    <a:pt x="6943" y="11858"/>
                  </a:cubicBezTo>
                  <a:cubicBezTo>
                    <a:pt x="6171" y="14297"/>
                    <a:pt x="5400" y="15458"/>
                    <a:pt x="5271" y="16620"/>
                  </a:cubicBezTo>
                  <a:cubicBezTo>
                    <a:pt x="5143" y="17781"/>
                    <a:pt x="5657" y="18942"/>
                    <a:pt x="8486" y="19755"/>
                  </a:cubicBezTo>
                  <a:cubicBezTo>
                    <a:pt x="11314" y="20568"/>
                    <a:pt x="16457" y="21032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698466" y="6143127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749266" y="623325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1600"/>
                    <a:pt x="6400" y="21600"/>
                    <a:pt x="10000" y="18000"/>
                  </a:cubicBezTo>
                  <a:cubicBezTo>
                    <a:pt x="13600" y="14400"/>
                    <a:pt x="176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206466" y="6005810"/>
              <a:ext cx="317501" cy="25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226"/>
                  </a:moveTo>
                  <a:cubicBezTo>
                    <a:pt x="0" y="5348"/>
                    <a:pt x="0" y="4470"/>
                    <a:pt x="1440" y="3416"/>
                  </a:cubicBezTo>
                  <a:cubicBezTo>
                    <a:pt x="2880" y="2363"/>
                    <a:pt x="5760" y="1133"/>
                    <a:pt x="7920" y="519"/>
                  </a:cubicBezTo>
                  <a:cubicBezTo>
                    <a:pt x="10080" y="-96"/>
                    <a:pt x="11520" y="-96"/>
                    <a:pt x="12672" y="167"/>
                  </a:cubicBezTo>
                  <a:cubicBezTo>
                    <a:pt x="13824" y="431"/>
                    <a:pt x="14688" y="958"/>
                    <a:pt x="15192" y="2187"/>
                  </a:cubicBezTo>
                  <a:cubicBezTo>
                    <a:pt x="15696" y="3416"/>
                    <a:pt x="15840" y="5348"/>
                    <a:pt x="14832" y="7982"/>
                  </a:cubicBezTo>
                  <a:cubicBezTo>
                    <a:pt x="13824" y="10616"/>
                    <a:pt x="11664" y="13953"/>
                    <a:pt x="10152" y="16324"/>
                  </a:cubicBezTo>
                  <a:cubicBezTo>
                    <a:pt x="8640" y="18694"/>
                    <a:pt x="7776" y="20099"/>
                    <a:pt x="7776" y="20802"/>
                  </a:cubicBezTo>
                  <a:cubicBezTo>
                    <a:pt x="7776" y="21504"/>
                    <a:pt x="8640" y="21504"/>
                    <a:pt x="11088" y="21153"/>
                  </a:cubicBezTo>
                  <a:cubicBezTo>
                    <a:pt x="13536" y="20802"/>
                    <a:pt x="17568" y="20099"/>
                    <a:pt x="21600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619916" y="6144350"/>
              <a:ext cx="335851" cy="12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52" fill="norm" stroke="1" extrusionOk="0">
                  <a:moveTo>
                    <a:pt x="5661" y="4249"/>
                  </a:moveTo>
                  <a:cubicBezTo>
                    <a:pt x="4981" y="5311"/>
                    <a:pt x="4302" y="6374"/>
                    <a:pt x="3759" y="9030"/>
                  </a:cubicBezTo>
                  <a:cubicBezTo>
                    <a:pt x="3215" y="11685"/>
                    <a:pt x="2808" y="15934"/>
                    <a:pt x="2264" y="18413"/>
                  </a:cubicBezTo>
                  <a:cubicBezTo>
                    <a:pt x="1721" y="20892"/>
                    <a:pt x="1042" y="21600"/>
                    <a:pt x="634" y="20892"/>
                  </a:cubicBezTo>
                  <a:cubicBezTo>
                    <a:pt x="227" y="20184"/>
                    <a:pt x="91" y="18059"/>
                    <a:pt x="23" y="15757"/>
                  </a:cubicBezTo>
                  <a:cubicBezTo>
                    <a:pt x="-45" y="13456"/>
                    <a:pt x="-45" y="10977"/>
                    <a:pt x="1246" y="8675"/>
                  </a:cubicBezTo>
                  <a:cubicBezTo>
                    <a:pt x="2536" y="6374"/>
                    <a:pt x="5117" y="4249"/>
                    <a:pt x="8717" y="2833"/>
                  </a:cubicBezTo>
                  <a:cubicBezTo>
                    <a:pt x="12317" y="1416"/>
                    <a:pt x="16936" y="708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885916" y="5907671"/>
              <a:ext cx="260351" cy="16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5891"/>
                  </a:moveTo>
                  <a:cubicBezTo>
                    <a:pt x="2283" y="3731"/>
                    <a:pt x="4566" y="1571"/>
                    <a:pt x="6761" y="626"/>
                  </a:cubicBezTo>
                  <a:cubicBezTo>
                    <a:pt x="8956" y="-319"/>
                    <a:pt x="11063" y="-49"/>
                    <a:pt x="12468" y="491"/>
                  </a:cubicBezTo>
                  <a:cubicBezTo>
                    <a:pt x="13873" y="1031"/>
                    <a:pt x="14576" y="1841"/>
                    <a:pt x="14400" y="4136"/>
                  </a:cubicBezTo>
                  <a:cubicBezTo>
                    <a:pt x="14224" y="6431"/>
                    <a:pt x="13171" y="10211"/>
                    <a:pt x="12205" y="12641"/>
                  </a:cubicBezTo>
                  <a:cubicBezTo>
                    <a:pt x="11239" y="15071"/>
                    <a:pt x="10361" y="16151"/>
                    <a:pt x="9659" y="17366"/>
                  </a:cubicBezTo>
                  <a:cubicBezTo>
                    <a:pt x="8956" y="18581"/>
                    <a:pt x="8429" y="19931"/>
                    <a:pt x="8868" y="20606"/>
                  </a:cubicBezTo>
                  <a:cubicBezTo>
                    <a:pt x="9307" y="21281"/>
                    <a:pt x="10712" y="21281"/>
                    <a:pt x="12995" y="21011"/>
                  </a:cubicBezTo>
                  <a:cubicBezTo>
                    <a:pt x="15278" y="20741"/>
                    <a:pt x="18439" y="20201"/>
                    <a:pt x="21600" y="19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324066" y="6195150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200"/>
                    <a:pt x="9483" y="10800"/>
                    <a:pt x="13083" y="7200"/>
                  </a:cubicBezTo>
                  <a:cubicBezTo>
                    <a:pt x="16683" y="3600"/>
                    <a:pt x="1914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482816" y="6112600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60"/>
                    <a:pt x="12000" y="9120"/>
                    <a:pt x="8400" y="12720"/>
                  </a:cubicBezTo>
                  <a:cubicBezTo>
                    <a:pt x="4800" y="16320"/>
                    <a:pt x="2400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675433" y="6023700"/>
              <a:ext cx="117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4657" y="0"/>
                  </a:moveTo>
                  <a:cubicBezTo>
                    <a:pt x="10029" y="2731"/>
                    <a:pt x="5400" y="5462"/>
                    <a:pt x="2893" y="7324"/>
                  </a:cubicBezTo>
                  <a:cubicBezTo>
                    <a:pt x="386" y="9186"/>
                    <a:pt x="0" y="10179"/>
                    <a:pt x="0" y="10986"/>
                  </a:cubicBezTo>
                  <a:cubicBezTo>
                    <a:pt x="0" y="11793"/>
                    <a:pt x="386" y="12414"/>
                    <a:pt x="1543" y="12786"/>
                  </a:cubicBezTo>
                  <a:cubicBezTo>
                    <a:pt x="2700" y="13159"/>
                    <a:pt x="4629" y="13283"/>
                    <a:pt x="7329" y="13034"/>
                  </a:cubicBezTo>
                  <a:cubicBezTo>
                    <a:pt x="10029" y="12786"/>
                    <a:pt x="13500" y="12166"/>
                    <a:pt x="16007" y="11669"/>
                  </a:cubicBezTo>
                  <a:cubicBezTo>
                    <a:pt x="18514" y="11172"/>
                    <a:pt x="20057" y="10800"/>
                    <a:pt x="20829" y="10924"/>
                  </a:cubicBezTo>
                  <a:cubicBezTo>
                    <a:pt x="21600" y="11048"/>
                    <a:pt x="21600" y="11669"/>
                    <a:pt x="21214" y="13531"/>
                  </a:cubicBezTo>
                  <a:cubicBezTo>
                    <a:pt x="20829" y="15393"/>
                    <a:pt x="20057" y="18497"/>
                    <a:pt x="192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863816" y="6191887"/>
              <a:ext cx="29210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2661" y="16209"/>
                    <a:pt x="5322" y="10919"/>
                    <a:pt x="6809" y="7723"/>
                  </a:cubicBezTo>
                  <a:cubicBezTo>
                    <a:pt x="8296" y="4528"/>
                    <a:pt x="8609" y="3426"/>
                    <a:pt x="8765" y="2323"/>
                  </a:cubicBezTo>
                  <a:cubicBezTo>
                    <a:pt x="8922" y="1221"/>
                    <a:pt x="8922" y="119"/>
                    <a:pt x="8609" y="9"/>
                  </a:cubicBezTo>
                  <a:cubicBezTo>
                    <a:pt x="8296" y="-101"/>
                    <a:pt x="7670" y="781"/>
                    <a:pt x="6965" y="2654"/>
                  </a:cubicBezTo>
                  <a:cubicBezTo>
                    <a:pt x="6261" y="4528"/>
                    <a:pt x="5478" y="7393"/>
                    <a:pt x="5087" y="9817"/>
                  </a:cubicBezTo>
                  <a:cubicBezTo>
                    <a:pt x="4696" y="12242"/>
                    <a:pt x="4696" y="14226"/>
                    <a:pt x="5165" y="15328"/>
                  </a:cubicBezTo>
                  <a:cubicBezTo>
                    <a:pt x="5635" y="16430"/>
                    <a:pt x="6574" y="16650"/>
                    <a:pt x="7983" y="15548"/>
                  </a:cubicBezTo>
                  <a:cubicBezTo>
                    <a:pt x="9391" y="14446"/>
                    <a:pt x="11270" y="12021"/>
                    <a:pt x="12443" y="10368"/>
                  </a:cubicBezTo>
                  <a:cubicBezTo>
                    <a:pt x="13617" y="8715"/>
                    <a:pt x="14087" y="7834"/>
                    <a:pt x="14870" y="6621"/>
                  </a:cubicBezTo>
                  <a:cubicBezTo>
                    <a:pt x="15652" y="5409"/>
                    <a:pt x="16748" y="3866"/>
                    <a:pt x="17296" y="3646"/>
                  </a:cubicBezTo>
                  <a:cubicBezTo>
                    <a:pt x="17843" y="3426"/>
                    <a:pt x="17843" y="4528"/>
                    <a:pt x="18000" y="6842"/>
                  </a:cubicBezTo>
                  <a:cubicBezTo>
                    <a:pt x="18157" y="9156"/>
                    <a:pt x="18470" y="12683"/>
                    <a:pt x="19096" y="14997"/>
                  </a:cubicBezTo>
                  <a:cubicBezTo>
                    <a:pt x="19722" y="17311"/>
                    <a:pt x="20661" y="18413"/>
                    <a:pt x="21600" y="19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244816" y="6054951"/>
              <a:ext cx="304801" cy="24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691"/>
                  </a:moveTo>
                  <a:cubicBezTo>
                    <a:pt x="450" y="958"/>
                    <a:pt x="900" y="226"/>
                    <a:pt x="1575" y="43"/>
                  </a:cubicBezTo>
                  <a:cubicBezTo>
                    <a:pt x="2250" y="-140"/>
                    <a:pt x="3150" y="226"/>
                    <a:pt x="4050" y="1782"/>
                  </a:cubicBezTo>
                  <a:cubicBezTo>
                    <a:pt x="4950" y="3338"/>
                    <a:pt x="5850" y="6084"/>
                    <a:pt x="6225" y="8006"/>
                  </a:cubicBezTo>
                  <a:cubicBezTo>
                    <a:pt x="6600" y="9928"/>
                    <a:pt x="6450" y="11026"/>
                    <a:pt x="5700" y="12124"/>
                  </a:cubicBezTo>
                  <a:cubicBezTo>
                    <a:pt x="4950" y="13223"/>
                    <a:pt x="3600" y="14321"/>
                    <a:pt x="3450" y="14870"/>
                  </a:cubicBezTo>
                  <a:cubicBezTo>
                    <a:pt x="3300" y="15419"/>
                    <a:pt x="4350" y="15419"/>
                    <a:pt x="7575" y="16426"/>
                  </a:cubicBezTo>
                  <a:cubicBezTo>
                    <a:pt x="10800" y="17433"/>
                    <a:pt x="16200" y="19446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4" name="Drawing"/>
          <p:cNvGrpSpPr/>
          <p:nvPr/>
        </p:nvGrpSpPr>
        <p:grpSpPr>
          <a:xfrm>
            <a:off x="1102222" y="1661497"/>
            <a:ext cx="11669845" cy="4607128"/>
            <a:chOff x="0" y="0"/>
            <a:chExt cx="11669844" cy="4607126"/>
          </a:xfrm>
        </p:grpSpPr>
        <p:sp>
          <p:nvSpPr>
            <p:cNvPr id="756" name="Line"/>
            <p:cNvSpPr/>
            <p:nvPr/>
          </p:nvSpPr>
          <p:spPr>
            <a:xfrm>
              <a:off x="-1" y="147120"/>
              <a:ext cx="256679" cy="35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5" fill="norm" stroke="1" extrusionOk="0">
                  <a:moveTo>
                    <a:pt x="3411" y="5405"/>
                  </a:moveTo>
                  <a:cubicBezTo>
                    <a:pt x="3234" y="7438"/>
                    <a:pt x="3057" y="9470"/>
                    <a:pt x="3057" y="11567"/>
                  </a:cubicBezTo>
                  <a:cubicBezTo>
                    <a:pt x="3057" y="13663"/>
                    <a:pt x="3234" y="15823"/>
                    <a:pt x="3322" y="17348"/>
                  </a:cubicBezTo>
                  <a:cubicBezTo>
                    <a:pt x="3411" y="18873"/>
                    <a:pt x="3411" y="19762"/>
                    <a:pt x="3322" y="19826"/>
                  </a:cubicBezTo>
                  <a:cubicBezTo>
                    <a:pt x="3234" y="19889"/>
                    <a:pt x="3057" y="19127"/>
                    <a:pt x="2614" y="16840"/>
                  </a:cubicBezTo>
                  <a:cubicBezTo>
                    <a:pt x="2172" y="14553"/>
                    <a:pt x="1463" y="10741"/>
                    <a:pt x="1021" y="8136"/>
                  </a:cubicBezTo>
                  <a:cubicBezTo>
                    <a:pt x="578" y="5532"/>
                    <a:pt x="401" y="4134"/>
                    <a:pt x="224" y="2863"/>
                  </a:cubicBezTo>
                  <a:cubicBezTo>
                    <a:pt x="47" y="1593"/>
                    <a:pt x="-130" y="449"/>
                    <a:pt x="136" y="132"/>
                  </a:cubicBezTo>
                  <a:cubicBezTo>
                    <a:pt x="401" y="-186"/>
                    <a:pt x="1109" y="322"/>
                    <a:pt x="2791" y="2673"/>
                  </a:cubicBezTo>
                  <a:cubicBezTo>
                    <a:pt x="4473" y="5023"/>
                    <a:pt x="7129" y="9216"/>
                    <a:pt x="9342" y="12520"/>
                  </a:cubicBezTo>
                  <a:cubicBezTo>
                    <a:pt x="11555" y="15823"/>
                    <a:pt x="13326" y="18238"/>
                    <a:pt x="14654" y="19635"/>
                  </a:cubicBezTo>
                  <a:cubicBezTo>
                    <a:pt x="15981" y="21033"/>
                    <a:pt x="16867" y="21414"/>
                    <a:pt x="17486" y="20969"/>
                  </a:cubicBezTo>
                  <a:cubicBezTo>
                    <a:pt x="18106" y="20525"/>
                    <a:pt x="18460" y="19254"/>
                    <a:pt x="18637" y="16141"/>
                  </a:cubicBezTo>
                  <a:cubicBezTo>
                    <a:pt x="18814" y="13028"/>
                    <a:pt x="18814" y="8073"/>
                    <a:pt x="18814" y="5278"/>
                  </a:cubicBezTo>
                  <a:cubicBezTo>
                    <a:pt x="18814" y="2482"/>
                    <a:pt x="18814" y="1847"/>
                    <a:pt x="18726" y="1212"/>
                  </a:cubicBezTo>
                  <a:cubicBezTo>
                    <a:pt x="18637" y="576"/>
                    <a:pt x="18460" y="-59"/>
                    <a:pt x="18903" y="5"/>
                  </a:cubicBezTo>
                  <a:cubicBezTo>
                    <a:pt x="19345" y="68"/>
                    <a:pt x="20408" y="830"/>
                    <a:pt x="21470" y="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96377" y="459402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75727" y="326052"/>
              <a:ext cx="266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514" y="21600"/>
                  </a:moveTo>
                  <a:cubicBezTo>
                    <a:pt x="174" y="18933"/>
                    <a:pt x="-166" y="16267"/>
                    <a:pt x="89" y="13333"/>
                  </a:cubicBezTo>
                  <a:cubicBezTo>
                    <a:pt x="344" y="10400"/>
                    <a:pt x="1195" y="7200"/>
                    <a:pt x="2045" y="5467"/>
                  </a:cubicBezTo>
                  <a:cubicBezTo>
                    <a:pt x="2895" y="3733"/>
                    <a:pt x="3746" y="3467"/>
                    <a:pt x="4511" y="4133"/>
                  </a:cubicBezTo>
                  <a:cubicBezTo>
                    <a:pt x="5277" y="4800"/>
                    <a:pt x="5957" y="6400"/>
                    <a:pt x="6977" y="8400"/>
                  </a:cubicBezTo>
                  <a:cubicBezTo>
                    <a:pt x="7998" y="10400"/>
                    <a:pt x="9358" y="12800"/>
                    <a:pt x="10379" y="14400"/>
                  </a:cubicBezTo>
                  <a:cubicBezTo>
                    <a:pt x="11399" y="16000"/>
                    <a:pt x="12080" y="16800"/>
                    <a:pt x="12845" y="17067"/>
                  </a:cubicBezTo>
                  <a:cubicBezTo>
                    <a:pt x="13610" y="17333"/>
                    <a:pt x="14461" y="17067"/>
                    <a:pt x="15311" y="15600"/>
                  </a:cubicBezTo>
                  <a:cubicBezTo>
                    <a:pt x="16162" y="14133"/>
                    <a:pt x="17012" y="11467"/>
                    <a:pt x="18032" y="8667"/>
                  </a:cubicBezTo>
                  <a:cubicBezTo>
                    <a:pt x="19053" y="5867"/>
                    <a:pt x="20243" y="2933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285377" y="84494"/>
              <a:ext cx="234951" cy="39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1388"/>
                  </a:moveTo>
                  <a:cubicBezTo>
                    <a:pt x="778" y="14261"/>
                    <a:pt x="1557" y="17133"/>
                    <a:pt x="1946" y="18914"/>
                  </a:cubicBezTo>
                  <a:cubicBezTo>
                    <a:pt x="2335" y="20695"/>
                    <a:pt x="2335" y="21384"/>
                    <a:pt x="2238" y="21442"/>
                  </a:cubicBezTo>
                  <a:cubicBezTo>
                    <a:pt x="2141" y="21499"/>
                    <a:pt x="1946" y="20925"/>
                    <a:pt x="1654" y="18512"/>
                  </a:cubicBezTo>
                  <a:cubicBezTo>
                    <a:pt x="1362" y="16099"/>
                    <a:pt x="973" y="11848"/>
                    <a:pt x="778" y="8746"/>
                  </a:cubicBezTo>
                  <a:cubicBezTo>
                    <a:pt x="584" y="5644"/>
                    <a:pt x="584" y="3690"/>
                    <a:pt x="584" y="2312"/>
                  </a:cubicBezTo>
                  <a:cubicBezTo>
                    <a:pt x="584" y="933"/>
                    <a:pt x="584" y="129"/>
                    <a:pt x="1070" y="14"/>
                  </a:cubicBezTo>
                  <a:cubicBezTo>
                    <a:pt x="1557" y="-101"/>
                    <a:pt x="2530" y="473"/>
                    <a:pt x="4281" y="2427"/>
                  </a:cubicBezTo>
                  <a:cubicBezTo>
                    <a:pt x="6032" y="4380"/>
                    <a:pt x="8562" y="7712"/>
                    <a:pt x="10508" y="10642"/>
                  </a:cubicBezTo>
                  <a:cubicBezTo>
                    <a:pt x="12454" y="13571"/>
                    <a:pt x="13816" y="16099"/>
                    <a:pt x="14886" y="17593"/>
                  </a:cubicBezTo>
                  <a:cubicBezTo>
                    <a:pt x="15957" y="19086"/>
                    <a:pt x="16735" y="19546"/>
                    <a:pt x="17416" y="19431"/>
                  </a:cubicBezTo>
                  <a:cubicBezTo>
                    <a:pt x="18097" y="19316"/>
                    <a:pt x="18681" y="18627"/>
                    <a:pt x="19070" y="16156"/>
                  </a:cubicBezTo>
                  <a:cubicBezTo>
                    <a:pt x="19459" y="13686"/>
                    <a:pt x="19654" y="9435"/>
                    <a:pt x="19751" y="6678"/>
                  </a:cubicBezTo>
                  <a:cubicBezTo>
                    <a:pt x="19849" y="3920"/>
                    <a:pt x="19849" y="2656"/>
                    <a:pt x="19849" y="1737"/>
                  </a:cubicBezTo>
                  <a:cubicBezTo>
                    <a:pt x="19849" y="818"/>
                    <a:pt x="19849" y="244"/>
                    <a:pt x="19751" y="301"/>
                  </a:cubicBezTo>
                  <a:cubicBezTo>
                    <a:pt x="19654" y="359"/>
                    <a:pt x="19459" y="1048"/>
                    <a:pt x="19751" y="1795"/>
                  </a:cubicBezTo>
                  <a:cubicBezTo>
                    <a:pt x="20043" y="2542"/>
                    <a:pt x="20822" y="3346"/>
                    <a:pt x="21600" y="4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614358" y="270727"/>
              <a:ext cx="76330" cy="15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517" fill="norm" stroke="1" extrusionOk="0">
                  <a:moveTo>
                    <a:pt x="17849" y="3966"/>
                  </a:moveTo>
                  <a:cubicBezTo>
                    <a:pt x="16098" y="2844"/>
                    <a:pt x="14347" y="1722"/>
                    <a:pt x="12011" y="881"/>
                  </a:cubicBezTo>
                  <a:cubicBezTo>
                    <a:pt x="9676" y="39"/>
                    <a:pt x="6757" y="-522"/>
                    <a:pt x="4422" y="740"/>
                  </a:cubicBezTo>
                  <a:cubicBezTo>
                    <a:pt x="2087" y="2003"/>
                    <a:pt x="336" y="5088"/>
                    <a:pt x="44" y="8595"/>
                  </a:cubicBezTo>
                  <a:cubicBezTo>
                    <a:pt x="-248" y="12101"/>
                    <a:pt x="920" y="16029"/>
                    <a:pt x="2963" y="18273"/>
                  </a:cubicBezTo>
                  <a:cubicBezTo>
                    <a:pt x="5006" y="20517"/>
                    <a:pt x="7925" y="21078"/>
                    <a:pt x="11136" y="19956"/>
                  </a:cubicBezTo>
                  <a:cubicBezTo>
                    <a:pt x="14347" y="18834"/>
                    <a:pt x="17849" y="16029"/>
                    <a:pt x="19601" y="13644"/>
                  </a:cubicBezTo>
                  <a:cubicBezTo>
                    <a:pt x="21352" y="11260"/>
                    <a:pt x="21352" y="9296"/>
                    <a:pt x="20476" y="7192"/>
                  </a:cubicBezTo>
                  <a:cubicBezTo>
                    <a:pt x="19601" y="5088"/>
                    <a:pt x="17849" y="2844"/>
                    <a:pt x="15514" y="1722"/>
                  </a:cubicBezTo>
                  <a:cubicBezTo>
                    <a:pt x="13179" y="600"/>
                    <a:pt x="10260" y="600"/>
                    <a:pt x="8801" y="1722"/>
                  </a:cubicBezTo>
                  <a:cubicBezTo>
                    <a:pt x="7341" y="2844"/>
                    <a:pt x="7341" y="5088"/>
                    <a:pt x="7341" y="7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736227" y="173652"/>
              <a:ext cx="215901" cy="25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9483"/>
                  </a:moveTo>
                  <a:cubicBezTo>
                    <a:pt x="0" y="8429"/>
                    <a:pt x="0" y="7376"/>
                    <a:pt x="529" y="6937"/>
                  </a:cubicBezTo>
                  <a:cubicBezTo>
                    <a:pt x="1059" y="6498"/>
                    <a:pt x="2118" y="6673"/>
                    <a:pt x="4129" y="8078"/>
                  </a:cubicBezTo>
                  <a:cubicBezTo>
                    <a:pt x="6141" y="9483"/>
                    <a:pt x="9106" y="12117"/>
                    <a:pt x="10588" y="14137"/>
                  </a:cubicBezTo>
                  <a:cubicBezTo>
                    <a:pt x="12071" y="16156"/>
                    <a:pt x="12071" y="17561"/>
                    <a:pt x="11859" y="18702"/>
                  </a:cubicBezTo>
                  <a:cubicBezTo>
                    <a:pt x="11647" y="19844"/>
                    <a:pt x="11224" y="20722"/>
                    <a:pt x="10482" y="21161"/>
                  </a:cubicBezTo>
                  <a:cubicBezTo>
                    <a:pt x="9741" y="21600"/>
                    <a:pt x="8682" y="21600"/>
                    <a:pt x="7729" y="20546"/>
                  </a:cubicBezTo>
                  <a:cubicBezTo>
                    <a:pt x="6776" y="19493"/>
                    <a:pt x="5929" y="17385"/>
                    <a:pt x="6035" y="14576"/>
                  </a:cubicBezTo>
                  <a:cubicBezTo>
                    <a:pt x="6141" y="11766"/>
                    <a:pt x="7200" y="8254"/>
                    <a:pt x="9953" y="5707"/>
                  </a:cubicBezTo>
                  <a:cubicBezTo>
                    <a:pt x="12706" y="3161"/>
                    <a:pt x="17153" y="15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005977" y="64570"/>
              <a:ext cx="168401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35" fill="norm" stroke="1" extrusionOk="0">
                  <a:moveTo>
                    <a:pt x="10816" y="3441"/>
                  </a:moveTo>
                  <a:cubicBezTo>
                    <a:pt x="10549" y="2740"/>
                    <a:pt x="10283" y="2039"/>
                    <a:pt x="9749" y="1338"/>
                  </a:cubicBezTo>
                  <a:cubicBezTo>
                    <a:pt x="9216" y="636"/>
                    <a:pt x="8416" y="-65"/>
                    <a:pt x="7483" y="5"/>
                  </a:cubicBezTo>
                  <a:cubicBezTo>
                    <a:pt x="6549" y="75"/>
                    <a:pt x="5483" y="917"/>
                    <a:pt x="4016" y="3512"/>
                  </a:cubicBezTo>
                  <a:cubicBezTo>
                    <a:pt x="2549" y="6106"/>
                    <a:pt x="683" y="10454"/>
                    <a:pt x="149" y="13680"/>
                  </a:cubicBezTo>
                  <a:cubicBezTo>
                    <a:pt x="-384" y="16906"/>
                    <a:pt x="416" y="19010"/>
                    <a:pt x="4149" y="20132"/>
                  </a:cubicBezTo>
                  <a:cubicBezTo>
                    <a:pt x="7883" y="21254"/>
                    <a:pt x="14549" y="21395"/>
                    <a:pt x="21216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320427" y="97975"/>
              <a:ext cx="260351" cy="2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176" y="19889"/>
                    <a:pt x="351" y="18368"/>
                    <a:pt x="966" y="15630"/>
                  </a:cubicBezTo>
                  <a:cubicBezTo>
                    <a:pt x="1580" y="12892"/>
                    <a:pt x="2634" y="8937"/>
                    <a:pt x="3249" y="6579"/>
                  </a:cubicBezTo>
                  <a:cubicBezTo>
                    <a:pt x="3863" y="4221"/>
                    <a:pt x="4039" y="3461"/>
                    <a:pt x="4127" y="2700"/>
                  </a:cubicBezTo>
                  <a:cubicBezTo>
                    <a:pt x="4215" y="1940"/>
                    <a:pt x="4215" y="1179"/>
                    <a:pt x="3951" y="1103"/>
                  </a:cubicBezTo>
                  <a:cubicBezTo>
                    <a:pt x="3688" y="1027"/>
                    <a:pt x="3161" y="1635"/>
                    <a:pt x="3161" y="3917"/>
                  </a:cubicBezTo>
                  <a:cubicBezTo>
                    <a:pt x="3161" y="6199"/>
                    <a:pt x="3688" y="10154"/>
                    <a:pt x="4390" y="12587"/>
                  </a:cubicBezTo>
                  <a:cubicBezTo>
                    <a:pt x="5093" y="15021"/>
                    <a:pt x="5971" y="15934"/>
                    <a:pt x="6849" y="16542"/>
                  </a:cubicBezTo>
                  <a:cubicBezTo>
                    <a:pt x="7727" y="17151"/>
                    <a:pt x="8605" y="17455"/>
                    <a:pt x="9307" y="17227"/>
                  </a:cubicBezTo>
                  <a:cubicBezTo>
                    <a:pt x="10010" y="16999"/>
                    <a:pt x="10537" y="16238"/>
                    <a:pt x="11151" y="13728"/>
                  </a:cubicBezTo>
                  <a:cubicBezTo>
                    <a:pt x="11766" y="11218"/>
                    <a:pt x="12468" y="6959"/>
                    <a:pt x="12820" y="4221"/>
                  </a:cubicBezTo>
                  <a:cubicBezTo>
                    <a:pt x="13171" y="1483"/>
                    <a:pt x="13171" y="266"/>
                    <a:pt x="13171" y="38"/>
                  </a:cubicBezTo>
                  <a:cubicBezTo>
                    <a:pt x="13171" y="-190"/>
                    <a:pt x="13171" y="571"/>
                    <a:pt x="13785" y="3004"/>
                  </a:cubicBezTo>
                  <a:cubicBezTo>
                    <a:pt x="14400" y="5438"/>
                    <a:pt x="15629" y="9545"/>
                    <a:pt x="16595" y="11903"/>
                  </a:cubicBezTo>
                  <a:cubicBezTo>
                    <a:pt x="17561" y="14261"/>
                    <a:pt x="18263" y="14869"/>
                    <a:pt x="19054" y="15173"/>
                  </a:cubicBezTo>
                  <a:cubicBezTo>
                    <a:pt x="19844" y="15478"/>
                    <a:pt x="20722" y="15478"/>
                    <a:pt x="21600" y="15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644983" y="243502"/>
              <a:ext cx="373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443"/>
                    <a:pt x="-1516" y="6887"/>
                    <a:pt x="1326" y="10487"/>
                  </a:cubicBezTo>
                  <a:cubicBezTo>
                    <a:pt x="4168" y="14087"/>
                    <a:pt x="12126" y="17843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777627" y="326052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959"/>
                    <a:pt x="9000" y="11917"/>
                    <a:pt x="5400" y="15517"/>
                  </a:cubicBezTo>
                  <a:cubicBezTo>
                    <a:pt x="1800" y="19117"/>
                    <a:pt x="9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072843" y="173652"/>
              <a:ext cx="390585" cy="1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64" fill="norm" stroke="1" extrusionOk="0">
                  <a:moveTo>
                    <a:pt x="4681" y="7425"/>
                  </a:moveTo>
                  <a:cubicBezTo>
                    <a:pt x="5027" y="10125"/>
                    <a:pt x="5374" y="12825"/>
                    <a:pt x="5201" y="15413"/>
                  </a:cubicBezTo>
                  <a:cubicBezTo>
                    <a:pt x="5027" y="18000"/>
                    <a:pt x="4334" y="20475"/>
                    <a:pt x="3410" y="21037"/>
                  </a:cubicBezTo>
                  <a:cubicBezTo>
                    <a:pt x="2486" y="21600"/>
                    <a:pt x="1331" y="20250"/>
                    <a:pt x="638" y="17775"/>
                  </a:cubicBezTo>
                  <a:cubicBezTo>
                    <a:pt x="-55" y="15300"/>
                    <a:pt x="-286" y="11700"/>
                    <a:pt x="465" y="9112"/>
                  </a:cubicBezTo>
                  <a:cubicBezTo>
                    <a:pt x="1216" y="6525"/>
                    <a:pt x="2948" y="4950"/>
                    <a:pt x="5778" y="3825"/>
                  </a:cubicBezTo>
                  <a:cubicBezTo>
                    <a:pt x="8608" y="2700"/>
                    <a:pt x="12535" y="2025"/>
                    <a:pt x="15308" y="1463"/>
                  </a:cubicBezTo>
                  <a:cubicBezTo>
                    <a:pt x="18080" y="900"/>
                    <a:pt x="19697" y="450"/>
                    <a:pt x="213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381885" y="364152"/>
              <a:ext cx="3074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680"/>
                    <a:pt x="3634" y="9360"/>
                    <a:pt x="1474" y="12600"/>
                  </a:cubicBezTo>
                  <a:cubicBezTo>
                    <a:pt x="-686" y="15840"/>
                    <a:pt x="-686" y="17640"/>
                    <a:pt x="2914" y="18900"/>
                  </a:cubicBezTo>
                  <a:cubicBezTo>
                    <a:pt x="6514" y="20160"/>
                    <a:pt x="13714" y="2088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460983" y="-1"/>
              <a:ext cx="167545" cy="12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861" fill="norm" stroke="1" extrusionOk="0">
                  <a:moveTo>
                    <a:pt x="312" y="5500"/>
                  </a:moveTo>
                  <a:cubicBezTo>
                    <a:pt x="42" y="3785"/>
                    <a:pt x="-228" y="2071"/>
                    <a:pt x="312" y="1042"/>
                  </a:cubicBezTo>
                  <a:cubicBezTo>
                    <a:pt x="852" y="14"/>
                    <a:pt x="2202" y="-329"/>
                    <a:pt x="3147" y="357"/>
                  </a:cubicBezTo>
                  <a:cubicBezTo>
                    <a:pt x="4092" y="1042"/>
                    <a:pt x="4632" y="2757"/>
                    <a:pt x="4632" y="5500"/>
                  </a:cubicBezTo>
                  <a:cubicBezTo>
                    <a:pt x="4632" y="8242"/>
                    <a:pt x="4092" y="12014"/>
                    <a:pt x="3417" y="14585"/>
                  </a:cubicBezTo>
                  <a:cubicBezTo>
                    <a:pt x="2742" y="17157"/>
                    <a:pt x="1932" y="18528"/>
                    <a:pt x="2337" y="19557"/>
                  </a:cubicBezTo>
                  <a:cubicBezTo>
                    <a:pt x="2742" y="20585"/>
                    <a:pt x="4362" y="21271"/>
                    <a:pt x="7737" y="20585"/>
                  </a:cubicBezTo>
                  <a:cubicBezTo>
                    <a:pt x="11112" y="19900"/>
                    <a:pt x="16242" y="17842"/>
                    <a:pt x="21372" y="15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660277" y="2202"/>
              <a:ext cx="10097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1296" y="0"/>
                  </a:moveTo>
                  <a:cubicBezTo>
                    <a:pt x="6048" y="1724"/>
                    <a:pt x="10800" y="3448"/>
                    <a:pt x="14688" y="5932"/>
                  </a:cubicBezTo>
                  <a:cubicBezTo>
                    <a:pt x="18576" y="8417"/>
                    <a:pt x="21600" y="11662"/>
                    <a:pt x="20304" y="14299"/>
                  </a:cubicBezTo>
                  <a:cubicBezTo>
                    <a:pt x="19008" y="16935"/>
                    <a:pt x="13392" y="18963"/>
                    <a:pt x="9288" y="20079"/>
                  </a:cubicBezTo>
                  <a:cubicBezTo>
                    <a:pt x="5184" y="21194"/>
                    <a:pt x="2592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009527" y="484802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660120" y="134422"/>
              <a:ext cx="193232" cy="39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7" fill="norm" stroke="1" extrusionOk="0">
                  <a:moveTo>
                    <a:pt x="384" y="5828"/>
                  </a:moveTo>
                  <a:cubicBezTo>
                    <a:pt x="853" y="9673"/>
                    <a:pt x="1323" y="13518"/>
                    <a:pt x="1557" y="15723"/>
                  </a:cubicBezTo>
                  <a:cubicBezTo>
                    <a:pt x="1792" y="17928"/>
                    <a:pt x="1792" y="18494"/>
                    <a:pt x="1675" y="19285"/>
                  </a:cubicBezTo>
                  <a:cubicBezTo>
                    <a:pt x="1557" y="20077"/>
                    <a:pt x="1323" y="21095"/>
                    <a:pt x="1088" y="21321"/>
                  </a:cubicBezTo>
                  <a:cubicBezTo>
                    <a:pt x="853" y="21547"/>
                    <a:pt x="618" y="20982"/>
                    <a:pt x="384" y="18776"/>
                  </a:cubicBezTo>
                  <a:cubicBezTo>
                    <a:pt x="149" y="16571"/>
                    <a:pt x="-86" y="12726"/>
                    <a:pt x="31" y="9503"/>
                  </a:cubicBezTo>
                  <a:cubicBezTo>
                    <a:pt x="149" y="6280"/>
                    <a:pt x="618" y="3679"/>
                    <a:pt x="1088" y="2096"/>
                  </a:cubicBezTo>
                  <a:cubicBezTo>
                    <a:pt x="1557" y="512"/>
                    <a:pt x="2027" y="-53"/>
                    <a:pt x="2614" y="4"/>
                  </a:cubicBezTo>
                  <a:cubicBezTo>
                    <a:pt x="3201" y="60"/>
                    <a:pt x="3905" y="739"/>
                    <a:pt x="5314" y="2435"/>
                  </a:cubicBezTo>
                  <a:cubicBezTo>
                    <a:pt x="6723" y="4131"/>
                    <a:pt x="8836" y="6845"/>
                    <a:pt x="11184" y="9390"/>
                  </a:cubicBezTo>
                  <a:cubicBezTo>
                    <a:pt x="13531" y="11934"/>
                    <a:pt x="16114" y="14309"/>
                    <a:pt x="17875" y="15666"/>
                  </a:cubicBezTo>
                  <a:cubicBezTo>
                    <a:pt x="19636" y="17023"/>
                    <a:pt x="20575" y="17363"/>
                    <a:pt x="21044" y="17080"/>
                  </a:cubicBezTo>
                  <a:cubicBezTo>
                    <a:pt x="21514" y="16797"/>
                    <a:pt x="21514" y="15893"/>
                    <a:pt x="21279" y="13461"/>
                  </a:cubicBezTo>
                  <a:cubicBezTo>
                    <a:pt x="21044" y="11030"/>
                    <a:pt x="20575" y="7072"/>
                    <a:pt x="19988" y="4584"/>
                  </a:cubicBezTo>
                  <a:cubicBezTo>
                    <a:pt x="19401" y="2096"/>
                    <a:pt x="18697" y="1078"/>
                    <a:pt x="18344" y="908"/>
                  </a:cubicBezTo>
                  <a:cubicBezTo>
                    <a:pt x="17992" y="739"/>
                    <a:pt x="17992" y="1417"/>
                    <a:pt x="18110" y="2039"/>
                  </a:cubicBezTo>
                  <a:cubicBezTo>
                    <a:pt x="18227" y="2661"/>
                    <a:pt x="18462" y="3227"/>
                    <a:pt x="18697" y="3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905382" y="394259"/>
              <a:ext cx="228096" cy="17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962" fill="norm" stroke="1" extrusionOk="0">
                  <a:moveTo>
                    <a:pt x="552" y="8583"/>
                  </a:moveTo>
                  <a:cubicBezTo>
                    <a:pt x="352" y="7313"/>
                    <a:pt x="152" y="6042"/>
                    <a:pt x="52" y="4644"/>
                  </a:cubicBezTo>
                  <a:cubicBezTo>
                    <a:pt x="-48" y="3247"/>
                    <a:pt x="-48" y="1722"/>
                    <a:pt x="452" y="833"/>
                  </a:cubicBezTo>
                  <a:cubicBezTo>
                    <a:pt x="952" y="-57"/>
                    <a:pt x="1952" y="-311"/>
                    <a:pt x="3252" y="451"/>
                  </a:cubicBezTo>
                  <a:cubicBezTo>
                    <a:pt x="4552" y="1214"/>
                    <a:pt x="6152" y="2993"/>
                    <a:pt x="6752" y="5788"/>
                  </a:cubicBezTo>
                  <a:cubicBezTo>
                    <a:pt x="7352" y="8583"/>
                    <a:pt x="6952" y="12395"/>
                    <a:pt x="6352" y="15190"/>
                  </a:cubicBezTo>
                  <a:cubicBezTo>
                    <a:pt x="5752" y="17985"/>
                    <a:pt x="4952" y="19764"/>
                    <a:pt x="5052" y="20527"/>
                  </a:cubicBezTo>
                  <a:cubicBezTo>
                    <a:pt x="5152" y="21289"/>
                    <a:pt x="6152" y="21035"/>
                    <a:pt x="9052" y="19891"/>
                  </a:cubicBezTo>
                  <a:cubicBezTo>
                    <a:pt x="11952" y="18748"/>
                    <a:pt x="16752" y="16715"/>
                    <a:pt x="21552" y="14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293388" y="284580"/>
              <a:ext cx="259190" cy="13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39" fill="norm" stroke="1" extrusionOk="0">
                  <a:moveTo>
                    <a:pt x="1472" y="21139"/>
                  </a:moveTo>
                  <a:cubicBezTo>
                    <a:pt x="601" y="16557"/>
                    <a:pt x="-270" y="11975"/>
                    <a:pt x="78" y="8375"/>
                  </a:cubicBezTo>
                  <a:cubicBezTo>
                    <a:pt x="427" y="4775"/>
                    <a:pt x="1995" y="2157"/>
                    <a:pt x="3214" y="848"/>
                  </a:cubicBezTo>
                  <a:cubicBezTo>
                    <a:pt x="4433" y="-461"/>
                    <a:pt x="5304" y="-461"/>
                    <a:pt x="6524" y="2321"/>
                  </a:cubicBezTo>
                  <a:cubicBezTo>
                    <a:pt x="7743" y="5103"/>
                    <a:pt x="9311" y="10666"/>
                    <a:pt x="10443" y="13939"/>
                  </a:cubicBezTo>
                  <a:cubicBezTo>
                    <a:pt x="11575" y="17212"/>
                    <a:pt x="12272" y="18194"/>
                    <a:pt x="13056" y="18684"/>
                  </a:cubicBezTo>
                  <a:cubicBezTo>
                    <a:pt x="13840" y="19175"/>
                    <a:pt x="14711" y="19175"/>
                    <a:pt x="15407" y="18357"/>
                  </a:cubicBezTo>
                  <a:cubicBezTo>
                    <a:pt x="16104" y="17539"/>
                    <a:pt x="16627" y="15903"/>
                    <a:pt x="17149" y="13448"/>
                  </a:cubicBezTo>
                  <a:cubicBezTo>
                    <a:pt x="17672" y="10994"/>
                    <a:pt x="18195" y="7721"/>
                    <a:pt x="18891" y="5430"/>
                  </a:cubicBezTo>
                  <a:cubicBezTo>
                    <a:pt x="19588" y="3139"/>
                    <a:pt x="20459" y="1830"/>
                    <a:pt x="21330" y="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666877" y="84752"/>
              <a:ext cx="234951" cy="3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168" y="8280"/>
                  </a:moveTo>
                  <a:cubicBezTo>
                    <a:pt x="1557" y="11280"/>
                    <a:pt x="1946" y="14280"/>
                    <a:pt x="2141" y="16080"/>
                  </a:cubicBezTo>
                  <a:cubicBezTo>
                    <a:pt x="2335" y="17880"/>
                    <a:pt x="2335" y="18480"/>
                    <a:pt x="2335" y="19080"/>
                  </a:cubicBezTo>
                  <a:cubicBezTo>
                    <a:pt x="2335" y="19680"/>
                    <a:pt x="2335" y="20280"/>
                    <a:pt x="1946" y="20280"/>
                  </a:cubicBezTo>
                  <a:cubicBezTo>
                    <a:pt x="1557" y="20280"/>
                    <a:pt x="778" y="19680"/>
                    <a:pt x="389" y="17160"/>
                  </a:cubicBezTo>
                  <a:cubicBezTo>
                    <a:pt x="0" y="14640"/>
                    <a:pt x="0" y="10200"/>
                    <a:pt x="0" y="7260"/>
                  </a:cubicBezTo>
                  <a:cubicBezTo>
                    <a:pt x="0" y="4320"/>
                    <a:pt x="0" y="2880"/>
                    <a:pt x="97" y="1800"/>
                  </a:cubicBezTo>
                  <a:cubicBezTo>
                    <a:pt x="195" y="720"/>
                    <a:pt x="389" y="0"/>
                    <a:pt x="778" y="0"/>
                  </a:cubicBezTo>
                  <a:cubicBezTo>
                    <a:pt x="1168" y="0"/>
                    <a:pt x="1751" y="720"/>
                    <a:pt x="2822" y="2400"/>
                  </a:cubicBezTo>
                  <a:cubicBezTo>
                    <a:pt x="3892" y="4080"/>
                    <a:pt x="5449" y="6720"/>
                    <a:pt x="7103" y="9600"/>
                  </a:cubicBezTo>
                  <a:cubicBezTo>
                    <a:pt x="8757" y="12480"/>
                    <a:pt x="10508" y="15600"/>
                    <a:pt x="11578" y="17520"/>
                  </a:cubicBezTo>
                  <a:cubicBezTo>
                    <a:pt x="12649" y="19440"/>
                    <a:pt x="13038" y="20160"/>
                    <a:pt x="13622" y="20700"/>
                  </a:cubicBezTo>
                  <a:cubicBezTo>
                    <a:pt x="14205" y="21240"/>
                    <a:pt x="14984" y="21600"/>
                    <a:pt x="15665" y="21480"/>
                  </a:cubicBezTo>
                  <a:cubicBezTo>
                    <a:pt x="16346" y="21360"/>
                    <a:pt x="16930" y="20760"/>
                    <a:pt x="17805" y="18600"/>
                  </a:cubicBezTo>
                  <a:cubicBezTo>
                    <a:pt x="18681" y="16440"/>
                    <a:pt x="19849" y="12720"/>
                    <a:pt x="20432" y="10080"/>
                  </a:cubicBezTo>
                  <a:cubicBezTo>
                    <a:pt x="21016" y="7440"/>
                    <a:pt x="21016" y="5880"/>
                    <a:pt x="21016" y="4560"/>
                  </a:cubicBezTo>
                  <a:cubicBezTo>
                    <a:pt x="21016" y="3240"/>
                    <a:pt x="21016" y="2160"/>
                    <a:pt x="20919" y="1920"/>
                  </a:cubicBezTo>
                  <a:cubicBezTo>
                    <a:pt x="20822" y="1680"/>
                    <a:pt x="20627" y="2280"/>
                    <a:pt x="20724" y="2880"/>
                  </a:cubicBezTo>
                  <a:cubicBezTo>
                    <a:pt x="20822" y="3480"/>
                    <a:pt x="21211" y="4080"/>
                    <a:pt x="21600" y="4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919655" y="269845"/>
              <a:ext cx="67400" cy="18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171" fill="norm" stroke="1" extrusionOk="0">
                  <a:moveTo>
                    <a:pt x="16087" y="5046"/>
                  </a:moveTo>
                  <a:cubicBezTo>
                    <a:pt x="16087" y="3818"/>
                    <a:pt x="16087" y="2591"/>
                    <a:pt x="14778" y="1609"/>
                  </a:cubicBezTo>
                  <a:cubicBezTo>
                    <a:pt x="13468" y="627"/>
                    <a:pt x="10850" y="-109"/>
                    <a:pt x="8559" y="14"/>
                  </a:cubicBezTo>
                  <a:cubicBezTo>
                    <a:pt x="6268" y="136"/>
                    <a:pt x="4305" y="1118"/>
                    <a:pt x="2668" y="4186"/>
                  </a:cubicBezTo>
                  <a:cubicBezTo>
                    <a:pt x="1032" y="7255"/>
                    <a:pt x="-277" y="12409"/>
                    <a:pt x="50" y="15723"/>
                  </a:cubicBezTo>
                  <a:cubicBezTo>
                    <a:pt x="378" y="19036"/>
                    <a:pt x="2341" y="20509"/>
                    <a:pt x="4959" y="21000"/>
                  </a:cubicBezTo>
                  <a:cubicBezTo>
                    <a:pt x="7578" y="21491"/>
                    <a:pt x="10850" y="21000"/>
                    <a:pt x="13796" y="18546"/>
                  </a:cubicBezTo>
                  <a:cubicBezTo>
                    <a:pt x="16741" y="16091"/>
                    <a:pt x="19359" y="11673"/>
                    <a:pt x="20341" y="8727"/>
                  </a:cubicBezTo>
                  <a:cubicBezTo>
                    <a:pt x="21323" y="5782"/>
                    <a:pt x="20668" y="4309"/>
                    <a:pt x="20014" y="3818"/>
                  </a:cubicBezTo>
                  <a:cubicBezTo>
                    <a:pt x="19359" y="3327"/>
                    <a:pt x="18705" y="3818"/>
                    <a:pt x="18050" y="4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990727" y="243502"/>
              <a:ext cx="190501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8800"/>
                  </a:moveTo>
                  <a:cubicBezTo>
                    <a:pt x="480" y="7467"/>
                    <a:pt x="960" y="6133"/>
                    <a:pt x="2040" y="5467"/>
                  </a:cubicBezTo>
                  <a:cubicBezTo>
                    <a:pt x="3120" y="4800"/>
                    <a:pt x="4800" y="4800"/>
                    <a:pt x="6840" y="6933"/>
                  </a:cubicBezTo>
                  <a:cubicBezTo>
                    <a:pt x="8880" y="9067"/>
                    <a:pt x="11280" y="13333"/>
                    <a:pt x="12480" y="16133"/>
                  </a:cubicBezTo>
                  <a:cubicBezTo>
                    <a:pt x="13680" y="18933"/>
                    <a:pt x="13680" y="20267"/>
                    <a:pt x="13080" y="20933"/>
                  </a:cubicBezTo>
                  <a:cubicBezTo>
                    <a:pt x="12480" y="21600"/>
                    <a:pt x="11280" y="21600"/>
                    <a:pt x="10320" y="20267"/>
                  </a:cubicBezTo>
                  <a:cubicBezTo>
                    <a:pt x="9360" y="18933"/>
                    <a:pt x="8640" y="16267"/>
                    <a:pt x="9240" y="12933"/>
                  </a:cubicBezTo>
                  <a:cubicBezTo>
                    <a:pt x="9840" y="9600"/>
                    <a:pt x="11760" y="5600"/>
                    <a:pt x="14040" y="3333"/>
                  </a:cubicBezTo>
                  <a:cubicBezTo>
                    <a:pt x="16320" y="1067"/>
                    <a:pt x="18960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340973" y="104894"/>
              <a:ext cx="100605" cy="39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8" fill="norm" stroke="1" extrusionOk="0">
                  <a:moveTo>
                    <a:pt x="21388" y="1647"/>
                  </a:moveTo>
                  <a:cubicBezTo>
                    <a:pt x="19588" y="1192"/>
                    <a:pt x="17788" y="737"/>
                    <a:pt x="15763" y="396"/>
                  </a:cubicBezTo>
                  <a:cubicBezTo>
                    <a:pt x="13738" y="55"/>
                    <a:pt x="11488" y="-172"/>
                    <a:pt x="9688" y="169"/>
                  </a:cubicBezTo>
                  <a:cubicBezTo>
                    <a:pt x="7888" y="510"/>
                    <a:pt x="6538" y="1420"/>
                    <a:pt x="4513" y="3864"/>
                  </a:cubicBezTo>
                  <a:cubicBezTo>
                    <a:pt x="2488" y="6308"/>
                    <a:pt x="-212" y="10287"/>
                    <a:pt x="13" y="13356"/>
                  </a:cubicBezTo>
                  <a:cubicBezTo>
                    <a:pt x="238" y="16426"/>
                    <a:pt x="3388" y="18586"/>
                    <a:pt x="6088" y="19780"/>
                  </a:cubicBezTo>
                  <a:cubicBezTo>
                    <a:pt x="8788" y="20973"/>
                    <a:pt x="11038" y="21201"/>
                    <a:pt x="13288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479677" y="204273"/>
              <a:ext cx="266701" cy="24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0789"/>
                  </a:moveTo>
                  <a:cubicBezTo>
                    <a:pt x="2057" y="16070"/>
                    <a:pt x="4114" y="11350"/>
                    <a:pt x="5229" y="8446"/>
                  </a:cubicBezTo>
                  <a:cubicBezTo>
                    <a:pt x="6343" y="5542"/>
                    <a:pt x="6514" y="4453"/>
                    <a:pt x="6343" y="3545"/>
                  </a:cubicBezTo>
                  <a:cubicBezTo>
                    <a:pt x="6171" y="2638"/>
                    <a:pt x="5657" y="1912"/>
                    <a:pt x="5229" y="2275"/>
                  </a:cubicBezTo>
                  <a:cubicBezTo>
                    <a:pt x="4800" y="2638"/>
                    <a:pt x="4457" y="4090"/>
                    <a:pt x="4371" y="6903"/>
                  </a:cubicBezTo>
                  <a:cubicBezTo>
                    <a:pt x="4286" y="9717"/>
                    <a:pt x="4457" y="13891"/>
                    <a:pt x="4800" y="16433"/>
                  </a:cubicBezTo>
                  <a:cubicBezTo>
                    <a:pt x="5143" y="18974"/>
                    <a:pt x="5657" y="19881"/>
                    <a:pt x="6343" y="20517"/>
                  </a:cubicBezTo>
                  <a:cubicBezTo>
                    <a:pt x="7029" y="21152"/>
                    <a:pt x="7886" y="21515"/>
                    <a:pt x="9000" y="20970"/>
                  </a:cubicBezTo>
                  <a:cubicBezTo>
                    <a:pt x="10114" y="20426"/>
                    <a:pt x="11486" y="18974"/>
                    <a:pt x="13029" y="15616"/>
                  </a:cubicBezTo>
                  <a:cubicBezTo>
                    <a:pt x="14571" y="12258"/>
                    <a:pt x="16286" y="6994"/>
                    <a:pt x="17143" y="3908"/>
                  </a:cubicBezTo>
                  <a:cubicBezTo>
                    <a:pt x="18000" y="823"/>
                    <a:pt x="18000" y="-85"/>
                    <a:pt x="17829" y="6"/>
                  </a:cubicBezTo>
                  <a:cubicBezTo>
                    <a:pt x="17657" y="97"/>
                    <a:pt x="17314" y="1186"/>
                    <a:pt x="17143" y="3727"/>
                  </a:cubicBezTo>
                  <a:cubicBezTo>
                    <a:pt x="16971" y="6268"/>
                    <a:pt x="16971" y="10261"/>
                    <a:pt x="17743" y="13256"/>
                  </a:cubicBezTo>
                  <a:cubicBezTo>
                    <a:pt x="18514" y="16251"/>
                    <a:pt x="20057" y="18248"/>
                    <a:pt x="21600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820133" y="406399"/>
              <a:ext cx="218345" cy="13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39" fill="norm" stroke="1" extrusionOk="0">
                  <a:moveTo>
                    <a:pt x="239" y="5414"/>
                  </a:moveTo>
                  <a:cubicBezTo>
                    <a:pt x="32" y="3726"/>
                    <a:pt x="-176" y="2039"/>
                    <a:pt x="239" y="1026"/>
                  </a:cubicBezTo>
                  <a:cubicBezTo>
                    <a:pt x="655" y="14"/>
                    <a:pt x="1693" y="-324"/>
                    <a:pt x="3043" y="351"/>
                  </a:cubicBezTo>
                  <a:cubicBezTo>
                    <a:pt x="4393" y="1026"/>
                    <a:pt x="6055" y="2713"/>
                    <a:pt x="6574" y="5582"/>
                  </a:cubicBezTo>
                  <a:cubicBezTo>
                    <a:pt x="7093" y="8451"/>
                    <a:pt x="6470" y="12501"/>
                    <a:pt x="5847" y="15370"/>
                  </a:cubicBezTo>
                  <a:cubicBezTo>
                    <a:pt x="5224" y="18238"/>
                    <a:pt x="4601" y="19926"/>
                    <a:pt x="5120" y="20601"/>
                  </a:cubicBezTo>
                  <a:cubicBezTo>
                    <a:pt x="5639" y="21276"/>
                    <a:pt x="7301" y="20938"/>
                    <a:pt x="10209" y="19589"/>
                  </a:cubicBezTo>
                  <a:cubicBezTo>
                    <a:pt x="13116" y="18238"/>
                    <a:pt x="17270" y="15876"/>
                    <a:pt x="21424" y="13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114677" y="44670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304047" y="293083"/>
              <a:ext cx="382131" cy="13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94" fill="norm" stroke="1" extrusionOk="0">
                  <a:moveTo>
                    <a:pt x="3285" y="14370"/>
                  </a:moveTo>
                  <a:cubicBezTo>
                    <a:pt x="3763" y="13357"/>
                    <a:pt x="4240" y="12345"/>
                    <a:pt x="4837" y="11669"/>
                  </a:cubicBezTo>
                  <a:cubicBezTo>
                    <a:pt x="5434" y="10994"/>
                    <a:pt x="6150" y="10657"/>
                    <a:pt x="6508" y="11669"/>
                  </a:cubicBezTo>
                  <a:cubicBezTo>
                    <a:pt x="6866" y="12682"/>
                    <a:pt x="6866" y="15044"/>
                    <a:pt x="6627" y="16901"/>
                  </a:cubicBezTo>
                  <a:cubicBezTo>
                    <a:pt x="6388" y="18757"/>
                    <a:pt x="5911" y="20107"/>
                    <a:pt x="5016" y="20782"/>
                  </a:cubicBezTo>
                  <a:cubicBezTo>
                    <a:pt x="4121" y="21457"/>
                    <a:pt x="2808" y="21457"/>
                    <a:pt x="1794" y="19601"/>
                  </a:cubicBezTo>
                  <a:cubicBezTo>
                    <a:pt x="779" y="17744"/>
                    <a:pt x="63" y="14032"/>
                    <a:pt x="4" y="11501"/>
                  </a:cubicBezTo>
                  <a:cubicBezTo>
                    <a:pt x="-56" y="8969"/>
                    <a:pt x="541" y="7619"/>
                    <a:pt x="2211" y="6101"/>
                  </a:cubicBezTo>
                  <a:cubicBezTo>
                    <a:pt x="3882" y="4582"/>
                    <a:pt x="6627" y="2894"/>
                    <a:pt x="9551" y="1713"/>
                  </a:cubicBezTo>
                  <a:cubicBezTo>
                    <a:pt x="12474" y="532"/>
                    <a:pt x="15577" y="-143"/>
                    <a:pt x="17606" y="26"/>
                  </a:cubicBezTo>
                  <a:cubicBezTo>
                    <a:pt x="19635" y="194"/>
                    <a:pt x="20589" y="1207"/>
                    <a:pt x="21544" y="2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641727" y="450209"/>
              <a:ext cx="139701" cy="13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403"/>
                  </a:moveTo>
                  <a:cubicBezTo>
                    <a:pt x="1309" y="1421"/>
                    <a:pt x="2618" y="440"/>
                    <a:pt x="4091" y="112"/>
                  </a:cubicBezTo>
                  <a:cubicBezTo>
                    <a:pt x="5564" y="-215"/>
                    <a:pt x="7200" y="112"/>
                    <a:pt x="8182" y="1912"/>
                  </a:cubicBezTo>
                  <a:cubicBezTo>
                    <a:pt x="9164" y="3712"/>
                    <a:pt x="9491" y="6985"/>
                    <a:pt x="8509" y="9930"/>
                  </a:cubicBezTo>
                  <a:cubicBezTo>
                    <a:pt x="7527" y="12876"/>
                    <a:pt x="5236" y="15494"/>
                    <a:pt x="3600" y="17458"/>
                  </a:cubicBezTo>
                  <a:cubicBezTo>
                    <a:pt x="1964" y="19421"/>
                    <a:pt x="982" y="20730"/>
                    <a:pt x="1473" y="21058"/>
                  </a:cubicBezTo>
                  <a:cubicBezTo>
                    <a:pt x="1964" y="21385"/>
                    <a:pt x="3927" y="20730"/>
                    <a:pt x="7527" y="19094"/>
                  </a:cubicBezTo>
                  <a:cubicBezTo>
                    <a:pt x="11127" y="17458"/>
                    <a:pt x="16364" y="14840"/>
                    <a:pt x="21600" y="12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778981" y="107665"/>
              <a:ext cx="161197" cy="1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70" fill="norm" stroke="1" extrusionOk="0">
                  <a:moveTo>
                    <a:pt x="2007" y="5597"/>
                  </a:moveTo>
                  <a:cubicBezTo>
                    <a:pt x="885" y="3845"/>
                    <a:pt x="-237" y="2094"/>
                    <a:pt x="44" y="1073"/>
                  </a:cubicBezTo>
                  <a:cubicBezTo>
                    <a:pt x="324" y="51"/>
                    <a:pt x="2007" y="-241"/>
                    <a:pt x="3550" y="197"/>
                  </a:cubicBezTo>
                  <a:cubicBezTo>
                    <a:pt x="5093" y="635"/>
                    <a:pt x="6495" y="1802"/>
                    <a:pt x="6776" y="4429"/>
                  </a:cubicBezTo>
                  <a:cubicBezTo>
                    <a:pt x="7057" y="7056"/>
                    <a:pt x="6215" y="11143"/>
                    <a:pt x="4953" y="14208"/>
                  </a:cubicBezTo>
                  <a:cubicBezTo>
                    <a:pt x="3690" y="17273"/>
                    <a:pt x="2007" y="19316"/>
                    <a:pt x="1867" y="20337"/>
                  </a:cubicBezTo>
                  <a:cubicBezTo>
                    <a:pt x="1727" y="21359"/>
                    <a:pt x="3129" y="21359"/>
                    <a:pt x="6636" y="20775"/>
                  </a:cubicBezTo>
                  <a:cubicBezTo>
                    <a:pt x="10142" y="20191"/>
                    <a:pt x="15753" y="19024"/>
                    <a:pt x="21363" y="17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933827" y="110102"/>
              <a:ext cx="144397" cy="4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508" fill="norm" stroke="1" extrusionOk="0">
                  <a:moveTo>
                    <a:pt x="8100" y="285"/>
                  </a:moveTo>
                  <a:cubicBezTo>
                    <a:pt x="6600" y="97"/>
                    <a:pt x="5100" y="-92"/>
                    <a:pt x="5250" y="49"/>
                  </a:cubicBezTo>
                  <a:cubicBezTo>
                    <a:pt x="5400" y="191"/>
                    <a:pt x="7200" y="663"/>
                    <a:pt x="9900" y="1936"/>
                  </a:cubicBezTo>
                  <a:cubicBezTo>
                    <a:pt x="12600" y="3209"/>
                    <a:pt x="16200" y="5284"/>
                    <a:pt x="18450" y="7548"/>
                  </a:cubicBezTo>
                  <a:cubicBezTo>
                    <a:pt x="20700" y="9812"/>
                    <a:pt x="21600" y="12264"/>
                    <a:pt x="18300" y="14622"/>
                  </a:cubicBezTo>
                  <a:cubicBezTo>
                    <a:pt x="15000" y="16980"/>
                    <a:pt x="7500" y="1924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124327" y="643552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403727" y="643552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562477" y="656252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689477" y="713402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789"/>
                    <a:pt x="17486" y="7579"/>
                    <a:pt x="13886" y="11179"/>
                  </a:cubicBezTo>
                  <a:cubicBezTo>
                    <a:pt x="10286" y="14779"/>
                    <a:pt x="5143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074711" y="394236"/>
              <a:ext cx="186267" cy="41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718" y="8395"/>
                  </a:moveTo>
                  <a:cubicBezTo>
                    <a:pt x="2455" y="11497"/>
                    <a:pt x="3191" y="14598"/>
                    <a:pt x="3436" y="16481"/>
                  </a:cubicBezTo>
                  <a:cubicBezTo>
                    <a:pt x="3682" y="18364"/>
                    <a:pt x="3436" y="19029"/>
                    <a:pt x="2945" y="19804"/>
                  </a:cubicBezTo>
                  <a:cubicBezTo>
                    <a:pt x="2455" y="20580"/>
                    <a:pt x="1718" y="21466"/>
                    <a:pt x="1105" y="21466"/>
                  </a:cubicBezTo>
                  <a:cubicBezTo>
                    <a:pt x="491" y="21466"/>
                    <a:pt x="0" y="20580"/>
                    <a:pt x="0" y="18143"/>
                  </a:cubicBezTo>
                  <a:cubicBezTo>
                    <a:pt x="0" y="15706"/>
                    <a:pt x="491" y="11718"/>
                    <a:pt x="1105" y="8728"/>
                  </a:cubicBezTo>
                  <a:cubicBezTo>
                    <a:pt x="1718" y="5737"/>
                    <a:pt x="2455" y="3743"/>
                    <a:pt x="3191" y="2358"/>
                  </a:cubicBezTo>
                  <a:cubicBezTo>
                    <a:pt x="3927" y="974"/>
                    <a:pt x="4664" y="198"/>
                    <a:pt x="5400" y="32"/>
                  </a:cubicBezTo>
                  <a:cubicBezTo>
                    <a:pt x="6136" y="-134"/>
                    <a:pt x="6873" y="309"/>
                    <a:pt x="8223" y="2358"/>
                  </a:cubicBezTo>
                  <a:cubicBezTo>
                    <a:pt x="9573" y="4408"/>
                    <a:pt x="11536" y="8063"/>
                    <a:pt x="12886" y="10832"/>
                  </a:cubicBezTo>
                  <a:cubicBezTo>
                    <a:pt x="14236" y="13601"/>
                    <a:pt x="14973" y="15484"/>
                    <a:pt x="15709" y="16869"/>
                  </a:cubicBezTo>
                  <a:cubicBezTo>
                    <a:pt x="16445" y="18254"/>
                    <a:pt x="17182" y="19140"/>
                    <a:pt x="17795" y="19251"/>
                  </a:cubicBezTo>
                  <a:cubicBezTo>
                    <a:pt x="18409" y="19361"/>
                    <a:pt x="18900" y="18697"/>
                    <a:pt x="19268" y="16426"/>
                  </a:cubicBezTo>
                  <a:cubicBezTo>
                    <a:pt x="19636" y="14155"/>
                    <a:pt x="19882" y="10278"/>
                    <a:pt x="20005" y="7897"/>
                  </a:cubicBezTo>
                  <a:cubicBezTo>
                    <a:pt x="20127" y="5515"/>
                    <a:pt x="20127" y="4629"/>
                    <a:pt x="20127" y="3798"/>
                  </a:cubicBezTo>
                  <a:cubicBezTo>
                    <a:pt x="20127" y="2968"/>
                    <a:pt x="20127" y="2192"/>
                    <a:pt x="20127" y="2081"/>
                  </a:cubicBezTo>
                  <a:cubicBezTo>
                    <a:pt x="20127" y="1971"/>
                    <a:pt x="20127" y="2524"/>
                    <a:pt x="20373" y="3244"/>
                  </a:cubicBezTo>
                  <a:cubicBezTo>
                    <a:pt x="20618" y="3964"/>
                    <a:pt x="21109" y="4851"/>
                    <a:pt x="21600" y="5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298507" y="769611"/>
              <a:ext cx="102171" cy="1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06" fill="norm" stroke="1" extrusionOk="0">
                  <a:moveTo>
                    <a:pt x="8054" y="141"/>
                  </a:moveTo>
                  <a:cubicBezTo>
                    <a:pt x="6731" y="3635"/>
                    <a:pt x="5409" y="7130"/>
                    <a:pt x="3866" y="10306"/>
                  </a:cubicBezTo>
                  <a:cubicBezTo>
                    <a:pt x="2323" y="13482"/>
                    <a:pt x="560" y="16341"/>
                    <a:pt x="119" y="16341"/>
                  </a:cubicBezTo>
                  <a:cubicBezTo>
                    <a:pt x="-322" y="16341"/>
                    <a:pt x="560" y="13482"/>
                    <a:pt x="1221" y="11259"/>
                  </a:cubicBezTo>
                  <a:cubicBezTo>
                    <a:pt x="1882" y="9035"/>
                    <a:pt x="2323" y="7447"/>
                    <a:pt x="3205" y="5541"/>
                  </a:cubicBezTo>
                  <a:cubicBezTo>
                    <a:pt x="4086" y="3635"/>
                    <a:pt x="5409" y="1412"/>
                    <a:pt x="7172" y="459"/>
                  </a:cubicBezTo>
                  <a:cubicBezTo>
                    <a:pt x="8935" y="-494"/>
                    <a:pt x="11139" y="-176"/>
                    <a:pt x="13564" y="3477"/>
                  </a:cubicBezTo>
                  <a:cubicBezTo>
                    <a:pt x="15988" y="7130"/>
                    <a:pt x="18633" y="14118"/>
                    <a:pt x="21278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467599" y="626208"/>
              <a:ext cx="206129" cy="10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134" fill="norm" stroke="1" extrusionOk="0">
                  <a:moveTo>
                    <a:pt x="2950" y="12365"/>
                  </a:moveTo>
                  <a:cubicBezTo>
                    <a:pt x="2068" y="13635"/>
                    <a:pt x="1186" y="14906"/>
                    <a:pt x="635" y="14271"/>
                  </a:cubicBezTo>
                  <a:cubicBezTo>
                    <a:pt x="84" y="13635"/>
                    <a:pt x="-136" y="11094"/>
                    <a:pt x="84" y="8765"/>
                  </a:cubicBezTo>
                  <a:cubicBezTo>
                    <a:pt x="305" y="6435"/>
                    <a:pt x="966" y="4318"/>
                    <a:pt x="1737" y="2624"/>
                  </a:cubicBezTo>
                  <a:cubicBezTo>
                    <a:pt x="2509" y="930"/>
                    <a:pt x="3391" y="-341"/>
                    <a:pt x="3942" y="83"/>
                  </a:cubicBezTo>
                  <a:cubicBezTo>
                    <a:pt x="4493" y="506"/>
                    <a:pt x="4713" y="2624"/>
                    <a:pt x="5484" y="6012"/>
                  </a:cubicBezTo>
                  <a:cubicBezTo>
                    <a:pt x="6256" y="9400"/>
                    <a:pt x="7578" y="14059"/>
                    <a:pt x="8680" y="17024"/>
                  </a:cubicBezTo>
                  <a:cubicBezTo>
                    <a:pt x="9782" y="19988"/>
                    <a:pt x="10664" y="21259"/>
                    <a:pt x="12758" y="18930"/>
                  </a:cubicBezTo>
                  <a:cubicBezTo>
                    <a:pt x="14852" y="16600"/>
                    <a:pt x="18158" y="10671"/>
                    <a:pt x="21464" y="4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766390" y="376593"/>
              <a:ext cx="224838" cy="39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45" fill="norm" stroke="1" extrusionOk="0">
                  <a:moveTo>
                    <a:pt x="5697" y="7679"/>
                  </a:moveTo>
                  <a:cubicBezTo>
                    <a:pt x="6101" y="10466"/>
                    <a:pt x="6505" y="13253"/>
                    <a:pt x="6303" y="15401"/>
                  </a:cubicBezTo>
                  <a:cubicBezTo>
                    <a:pt x="6101" y="17550"/>
                    <a:pt x="5293" y="19059"/>
                    <a:pt x="4486" y="20046"/>
                  </a:cubicBezTo>
                  <a:cubicBezTo>
                    <a:pt x="3679" y="21033"/>
                    <a:pt x="2871" y="21498"/>
                    <a:pt x="2164" y="21440"/>
                  </a:cubicBezTo>
                  <a:cubicBezTo>
                    <a:pt x="1458" y="21382"/>
                    <a:pt x="852" y="20801"/>
                    <a:pt x="449" y="18421"/>
                  </a:cubicBezTo>
                  <a:cubicBezTo>
                    <a:pt x="45" y="16040"/>
                    <a:pt x="-157" y="11859"/>
                    <a:pt x="146" y="8782"/>
                  </a:cubicBezTo>
                  <a:cubicBezTo>
                    <a:pt x="449" y="5704"/>
                    <a:pt x="1256" y="3730"/>
                    <a:pt x="2064" y="2337"/>
                  </a:cubicBezTo>
                  <a:cubicBezTo>
                    <a:pt x="2871" y="943"/>
                    <a:pt x="3679" y="130"/>
                    <a:pt x="4385" y="14"/>
                  </a:cubicBezTo>
                  <a:cubicBezTo>
                    <a:pt x="5092" y="-102"/>
                    <a:pt x="5697" y="479"/>
                    <a:pt x="6707" y="2279"/>
                  </a:cubicBezTo>
                  <a:cubicBezTo>
                    <a:pt x="7716" y="4079"/>
                    <a:pt x="9129" y="7098"/>
                    <a:pt x="10441" y="9885"/>
                  </a:cubicBezTo>
                  <a:cubicBezTo>
                    <a:pt x="11753" y="12672"/>
                    <a:pt x="12964" y="15227"/>
                    <a:pt x="13974" y="16795"/>
                  </a:cubicBezTo>
                  <a:cubicBezTo>
                    <a:pt x="14983" y="18363"/>
                    <a:pt x="15791" y="18943"/>
                    <a:pt x="16396" y="18827"/>
                  </a:cubicBezTo>
                  <a:cubicBezTo>
                    <a:pt x="17002" y="18711"/>
                    <a:pt x="17406" y="17898"/>
                    <a:pt x="18213" y="15285"/>
                  </a:cubicBezTo>
                  <a:cubicBezTo>
                    <a:pt x="19021" y="12672"/>
                    <a:pt x="20232" y="8259"/>
                    <a:pt x="20837" y="5646"/>
                  </a:cubicBezTo>
                  <a:cubicBezTo>
                    <a:pt x="21443" y="3033"/>
                    <a:pt x="21443" y="2221"/>
                    <a:pt x="21443" y="1466"/>
                  </a:cubicBezTo>
                  <a:cubicBezTo>
                    <a:pt x="21443" y="711"/>
                    <a:pt x="21443" y="14"/>
                    <a:pt x="21342" y="14"/>
                  </a:cubicBezTo>
                  <a:cubicBezTo>
                    <a:pt x="21241" y="14"/>
                    <a:pt x="21039" y="711"/>
                    <a:pt x="20938" y="1408"/>
                  </a:cubicBezTo>
                  <a:cubicBezTo>
                    <a:pt x="20837" y="2104"/>
                    <a:pt x="20837" y="2801"/>
                    <a:pt x="20837" y="3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023920" y="610339"/>
              <a:ext cx="79277" cy="11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0748" fill="norm" stroke="1" extrusionOk="0">
                  <a:moveTo>
                    <a:pt x="19691" y="4984"/>
                  </a:moveTo>
                  <a:cubicBezTo>
                    <a:pt x="17476" y="3413"/>
                    <a:pt x="15261" y="1842"/>
                    <a:pt x="12491" y="861"/>
                  </a:cubicBezTo>
                  <a:cubicBezTo>
                    <a:pt x="9722" y="-121"/>
                    <a:pt x="6399" y="-514"/>
                    <a:pt x="3907" y="1057"/>
                  </a:cubicBezTo>
                  <a:cubicBezTo>
                    <a:pt x="1415" y="2628"/>
                    <a:pt x="-247" y="6162"/>
                    <a:pt x="30" y="9697"/>
                  </a:cubicBezTo>
                  <a:cubicBezTo>
                    <a:pt x="307" y="13231"/>
                    <a:pt x="2522" y="16766"/>
                    <a:pt x="5015" y="18730"/>
                  </a:cubicBezTo>
                  <a:cubicBezTo>
                    <a:pt x="7507" y="20693"/>
                    <a:pt x="10276" y="21086"/>
                    <a:pt x="12491" y="20497"/>
                  </a:cubicBezTo>
                  <a:cubicBezTo>
                    <a:pt x="14707" y="19908"/>
                    <a:pt x="16368" y="18337"/>
                    <a:pt x="18030" y="16373"/>
                  </a:cubicBezTo>
                  <a:cubicBezTo>
                    <a:pt x="19691" y="14410"/>
                    <a:pt x="21353" y="12053"/>
                    <a:pt x="20522" y="9501"/>
                  </a:cubicBezTo>
                  <a:cubicBezTo>
                    <a:pt x="19691" y="6948"/>
                    <a:pt x="16368" y="4199"/>
                    <a:pt x="13045" y="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130927" y="567352"/>
              <a:ext cx="1651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684"/>
                  </a:moveTo>
                  <a:cubicBezTo>
                    <a:pt x="554" y="3383"/>
                    <a:pt x="1108" y="2082"/>
                    <a:pt x="1938" y="2082"/>
                  </a:cubicBezTo>
                  <a:cubicBezTo>
                    <a:pt x="2769" y="2082"/>
                    <a:pt x="3877" y="3383"/>
                    <a:pt x="5123" y="6376"/>
                  </a:cubicBezTo>
                  <a:cubicBezTo>
                    <a:pt x="6369" y="9369"/>
                    <a:pt x="7754" y="14053"/>
                    <a:pt x="8446" y="17046"/>
                  </a:cubicBezTo>
                  <a:cubicBezTo>
                    <a:pt x="9138" y="20039"/>
                    <a:pt x="9138" y="21340"/>
                    <a:pt x="8446" y="21470"/>
                  </a:cubicBezTo>
                  <a:cubicBezTo>
                    <a:pt x="7754" y="21600"/>
                    <a:pt x="6369" y="20559"/>
                    <a:pt x="5400" y="18217"/>
                  </a:cubicBezTo>
                  <a:cubicBezTo>
                    <a:pt x="4431" y="15875"/>
                    <a:pt x="3877" y="12231"/>
                    <a:pt x="5954" y="9108"/>
                  </a:cubicBezTo>
                  <a:cubicBezTo>
                    <a:pt x="8031" y="5986"/>
                    <a:pt x="12738" y="3383"/>
                    <a:pt x="15785" y="1952"/>
                  </a:cubicBezTo>
                  <a:cubicBezTo>
                    <a:pt x="18831" y="520"/>
                    <a:pt x="20215" y="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409619" y="422244"/>
              <a:ext cx="102309" cy="34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45" fill="norm" stroke="1" extrusionOk="0">
                  <a:moveTo>
                    <a:pt x="20881" y="731"/>
                  </a:moveTo>
                  <a:cubicBezTo>
                    <a:pt x="19153" y="336"/>
                    <a:pt x="17425" y="-59"/>
                    <a:pt x="15697" y="7"/>
                  </a:cubicBezTo>
                  <a:cubicBezTo>
                    <a:pt x="13969" y="73"/>
                    <a:pt x="12241" y="600"/>
                    <a:pt x="9649" y="2904"/>
                  </a:cubicBezTo>
                  <a:cubicBezTo>
                    <a:pt x="7057" y="5209"/>
                    <a:pt x="3601" y="9292"/>
                    <a:pt x="1657" y="12453"/>
                  </a:cubicBezTo>
                  <a:cubicBezTo>
                    <a:pt x="-287" y="15614"/>
                    <a:pt x="-719" y="17853"/>
                    <a:pt x="1441" y="19236"/>
                  </a:cubicBezTo>
                  <a:cubicBezTo>
                    <a:pt x="3601" y="20619"/>
                    <a:pt x="8353" y="21146"/>
                    <a:pt x="11809" y="21343"/>
                  </a:cubicBezTo>
                  <a:cubicBezTo>
                    <a:pt x="15265" y="21541"/>
                    <a:pt x="17425" y="21409"/>
                    <a:pt x="19585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569077" y="527135"/>
              <a:ext cx="20320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64"/>
                  </a:moveTo>
                  <a:cubicBezTo>
                    <a:pt x="2925" y="15531"/>
                    <a:pt x="5850" y="9997"/>
                    <a:pt x="7538" y="6783"/>
                  </a:cubicBezTo>
                  <a:cubicBezTo>
                    <a:pt x="9225" y="3570"/>
                    <a:pt x="9675" y="2678"/>
                    <a:pt x="10125" y="1785"/>
                  </a:cubicBezTo>
                  <a:cubicBezTo>
                    <a:pt x="10575" y="893"/>
                    <a:pt x="11025" y="0"/>
                    <a:pt x="11138" y="0"/>
                  </a:cubicBezTo>
                  <a:cubicBezTo>
                    <a:pt x="11250" y="0"/>
                    <a:pt x="11025" y="893"/>
                    <a:pt x="10238" y="3124"/>
                  </a:cubicBezTo>
                  <a:cubicBezTo>
                    <a:pt x="9450" y="5355"/>
                    <a:pt x="8100" y="8926"/>
                    <a:pt x="7312" y="11514"/>
                  </a:cubicBezTo>
                  <a:cubicBezTo>
                    <a:pt x="6525" y="14102"/>
                    <a:pt x="6300" y="15709"/>
                    <a:pt x="6637" y="16780"/>
                  </a:cubicBezTo>
                  <a:cubicBezTo>
                    <a:pt x="6975" y="17851"/>
                    <a:pt x="7875" y="18387"/>
                    <a:pt x="8888" y="18208"/>
                  </a:cubicBezTo>
                  <a:cubicBezTo>
                    <a:pt x="9900" y="18030"/>
                    <a:pt x="11025" y="17137"/>
                    <a:pt x="12937" y="14638"/>
                  </a:cubicBezTo>
                  <a:cubicBezTo>
                    <a:pt x="14850" y="12139"/>
                    <a:pt x="17550" y="8033"/>
                    <a:pt x="19238" y="5355"/>
                  </a:cubicBezTo>
                  <a:cubicBezTo>
                    <a:pt x="20925" y="2678"/>
                    <a:pt x="21600" y="1428"/>
                    <a:pt x="21600" y="1160"/>
                  </a:cubicBezTo>
                  <a:cubicBezTo>
                    <a:pt x="21600" y="893"/>
                    <a:pt x="20925" y="1607"/>
                    <a:pt x="20138" y="4017"/>
                  </a:cubicBezTo>
                  <a:cubicBezTo>
                    <a:pt x="19350" y="6426"/>
                    <a:pt x="18450" y="10532"/>
                    <a:pt x="18225" y="13745"/>
                  </a:cubicBezTo>
                  <a:cubicBezTo>
                    <a:pt x="18000" y="16959"/>
                    <a:pt x="18450" y="19279"/>
                    <a:pt x="18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822537" y="734847"/>
              <a:ext cx="91557" cy="15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60" fill="norm" stroke="1" extrusionOk="0">
                  <a:moveTo>
                    <a:pt x="10434" y="6860"/>
                  </a:moveTo>
                  <a:cubicBezTo>
                    <a:pt x="7489" y="10160"/>
                    <a:pt x="4543" y="13460"/>
                    <a:pt x="2579" y="16160"/>
                  </a:cubicBezTo>
                  <a:cubicBezTo>
                    <a:pt x="616" y="18860"/>
                    <a:pt x="-366" y="20960"/>
                    <a:pt x="125" y="20660"/>
                  </a:cubicBezTo>
                  <a:cubicBezTo>
                    <a:pt x="616" y="20360"/>
                    <a:pt x="2579" y="17660"/>
                    <a:pt x="4789" y="14060"/>
                  </a:cubicBezTo>
                  <a:cubicBezTo>
                    <a:pt x="6998" y="10460"/>
                    <a:pt x="9452" y="5960"/>
                    <a:pt x="11907" y="3260"/>
                  </a:cubicBezTo>
                  <a:cubicBezTo>
                    <a:pt x="14361" y="560"/>
                    <a:pt x="16816" y="-340"/>
                    <a:pt x="18534" y="110"/>
                  </a:cubicBezTo>
                  <a:cubicBezTo>
                    <a:pt x="20252" y="560"/>
                    <a:pt x="21234" y="2360"/>
                    <a:pt x="21234" y="6110"/>
                  </a:cubicBezTo>
                  <a:cubicBezTo>
                    <a:pt x="21234" y="9860"/>
                    <a:pt x="20252" y="15560"/>
                    <a:pt x="1927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007227" y="859452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157511" y="658076"/>
              <a:ext cx="294217" cy="1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5283" y="6576"/>
                  </a:moveTo>
                  <a:cubicBezTo>
                    <a:pt x="4662" y="9418"/>
                    <a:pt x="4040" y="12260"/>
                    <a:pt x="3574" y="14392"/>
                  </a:cubicBezTo>
                  <a:cubicBezTo>
                    <a:pt x="3108" y="16524"/>
                    <a:pt x="2797" y="17945"/>
                    <a:pt x="2331" y="19082"/>
                  </a:cubicBezTo>
                  <a:cubicBezTo>
                    <a:pt x="1865" y="20218"/>
                    <a:pt x="1243" y="21071"/>
                    <a:pt x="777" y="20787"/>
                  </a:cubicBezTo>
                  <a:cubicBezTo>
                    <a:pt x="311" y="20503"/>
                    <a:pt x="0" y="19082"/>
                    <a:pt x="0" y="16950"/>
                  </a:cubicBezTo>
                  <a:cubicBezTo>
                    <a:pt x="0" y="14818"/>
                    <a:pt x="311" y="11976"/>
                    <a:pt x="2409" y="8850"/>
                  </a:cubicBezTo>
                  <a:cubicBezTo>
                    <a:pt x="4506" y="5724"/>
                    <a:pt x="8391" y="2313"/>
                    <a:pt x="11888" y="892"/>
                  </a:cubicBezTo>
                  <a:cubicBezTo>
                    <a:pt x="15384" y="-529"/>
                    <a:pt x="18492" y="39"/>
                    <a:pt x="21600" y="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1311470" y="787485"/>
              <a:ext cx="108508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5094" y="6646"/>
                  </a:moveTo>
                  <a:cubicBezTo>
                    <a:pt x="3848" y="8308"/>
                    <a:pt x="2602" y="9969"/>
                    <a:pt x="1563" y="12669"/>
                  </a:cubicBezTo>
                  <a:cubicBezTo>
                    <a:pt x="525" y="15369"/>
                    <a:pt x="-306" y="19108"/>
                    <a:pt x="109" y="20146"/>
                  </a:cubicBezTo>
                  <a:cubicBezTo>
                    <a:pt x="525" y="21185"/>
                    <a:pt x="2186" y="19523"/>
                    <a:pt x="4263" y="16408"/>
                  </a:cubicBezTo>
                  <a:cubicBezTo>
                    <a:pt x="6340" y="13292"/>
                    <a:pt x="8832" y="8723"/>
                    <a:pt x="10909" y="5400"/>
                  </a:cubicBezTo>
                  <a:cubicBezTo>
                    <a:pt x="12986" y="2077"/>
                    <a:pt x="14648" y="0"/>
                    <a:pt x="15894" y="0"/>
                  </a:cubicBezTo>
                  <a:cubicBezTo>
                    <a:pt x="17140" y="0"/>
                    <a:pt x="17971" y="2077"/>
                    <a:pt x="18802" y="6023"/>
                  </a:cubicBezTo>
                  <a:cubicBezTo>
                    <a:pt x="19632" y="9969"/>
                    <a:pt x="20463" y="15785"/>
                    <a:pt x="21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464427" y="445479"/>
              <a:ext cx="139701" cy="8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797"/>
                  </a:moveTo>
                  <a:cubicBezTo>
                    <a:pt x="1636" y="793"/>
                    <a:pt x="3273" y="-212"/>
                    <a:pt x="4745" y="39"/>
                  </a:cubicBezTo>
                  <a:cubicBezTo>
                    <a:pt x="6218" y="290"/>
                    <a:pt x="7527" y="1797"/>
                    <a:pt x="8018" y="3807"/>
                  </a:cubicBezTo>
                  <a:cubicBezTo>
                    <a:pt x="8509" y="5816"/>
                    <a:pt x="8182" y="8328"/>
                    <a:pt x="7364" y="11341"/>
                  </a:cubicBezTo>
                  <a:cubicBezTo>
                    <a:pt x="6545" y="14355"/>
                    <a:pt x="5236" y="17872"/>
                    <a:pt x="5400" y="19630"/>
                  </a:cubicBezTo>
                  <a:cubicBezTo>
                    <a:pt x="5564" y="21388"/>
                    <a:pt x="7200" y="21388"/>
                    <a:pt x="10145" y="20635"/>
                  </a:cubicBezTo>
                  <a:cubicBezTo>
                    <a:pt x="13091" y="19881"/>
                    <a:pt x="17345" y="18374"/>
                    <a:pt x="21600" y="16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534277" y="427652"/>
              <a:ext cx="13556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7945" y="0"/>
                  </a:moveTo>
                  <a:cubicBezTo>
                    <a:pt x="19274" y="2400"/>
                    <a:pt x="20603" y="4800"/>
                    <a:pt x="21102" y="7467"/>
                  </a:cubicBezTo>
                  <a:cubicBezTo>
                    <a:pt x="21600" y="10133"/>
                    <a:pt x="21268" y="13067"/>
                    <a:pt x="17612" y="15467"/>
                  </a:cubicBezTo>
                  <a:cubicBezTo>
                    <a:pt x="13957" y="17867"/>
                    <a:pt x="6978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43700" y="1069542"/>
              <a:ext cx="398728" cy="71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3" fill="norm" stroke="1" extrusionOk="0">
                  <a:moveTo>
                    <a:pt x="5072" y="6254"/>
                  </a:moveTo>
                  <a:cubicBezTo>
                    <a:pt x="3929" y="6318"/>
                    <a:pt x="2786" y="6381"/>
                    <a:pt x="1929" y="6381"/>
                  </a:cubicBezTo>
                  <a:cubicBezTo>
                    <a:pt x="1072" y="6381"/>
                    <a:pt x="500" y="6318"/>
                    <a:pt x="215" y="5906"/>
                  </a:cubicBezTo>
                  <a:cubicBezTo>
                    <a:pt x="-71" y="5494"/>
                    <a:pt x="-71" y="4734"/>
                    <a:pt x="215" y="4006"/>
                  </a:cubicBezTo>
                  <a:cubicBezTo>
                    <a:pt x="500" y="3277"/>
                    <a:pt x="1072" y="2580"/>
                    <a:pt x="1586" y="1915"/>
                  </a:cubicBezTo>
                  <a:cubicBezTo>
                    <a:pt x="2100" y="1250"/>
                    <a:pt x="2558" y="617"/>
                    <a:pt x="2900" y="617"/>
                  </a:cubicBezTo>
                  <a:cubicBezTo>
                    <a:pt x="3243" y="617"/>
                    <a:pt x="3472" y="1250"/>
                    <a:pt x="3929" y="2327"/>
                  </a:cubicBezTo>
                  <a:cubicBezTo>
                    <a:pt x="4386" y="3404"/>
                    <a:pt x="5072" y="4924"/>
                    <a:pt x="5586" y="6856"/>
                  </a:cubicBezTo>
                  <a:cubicBezTo>
                    <a:pt x="6100" y="8788"/>
                    <a:pt x="6443" y="11132"/>
                    <a:pt x="6443" y="12620"/>
                  </a:cubicBezTo>
                  <a:cubicBezTo>
                    <a:pt x="6443" y="14109"/>
                    <a:pt x="6100" y="14742"/>
                    <a:pt x="5643" y="15122"/>
                  </a:cubicBezTo>
                  <a:cubicBezTo>
                    <a:pt x="5186" y="15502"/>
                    <a:pt x="4615" y="15629"/>
                    <a:pt x="4158" y="15566"/>
                  </a:cubicBezTo>
                  <a:cubicBezTo>
                    <a:pt x="3700" y="15502"/>
                    <a:pt x="3358" y="15249"/>
                    <a:pt x="3358" y="14521"/>
                  </a:cubicBezTo>
                  <a:cubicBezTo>
                    <a:pt x="3358" y="13792"/>
                    <a:pt x="3700" y="12589"/>
                    <a:pt x="4786" y="10973"/>
                  </a:cubicBezTo>
                  <a:cubicBezTo>
                    <a:pt x="5872" y="9358"/>
                    <a:pt x="7700" y="7331"/>
                    <a:pt x="8958" y="5621"/>
                  </a:cubicBezTo>
                  <a:cubicBezTo>
                    <a:pt x="10215" y="3911"/>
                    <a:pt x="10900" y="2517"/>
                    <a:pt x="11300" y="1567"/>
                  </a:cubicBezTo>
                  <a:cubicBezTo>
                    <a:pt x="11700" y="617"/>
                    <a:pt x="11815" y="110"/>
                    <a:pt x="11872" y="15"/>
                  </a:cubicBezTo>
                  <a:cubicBezTo>
                    <a:pt x="11929" y="-80"/>
                    <a:pt x="11929" y="237"/>
                    <a:pt x="11815" y="1662"/>
                  </a:cubicBezTo>
                  <a:cubicBezTo>
                    <a:pt x="11700" y="3087"/>
                    <a:pt x="11472" y="5621"/>
                    <a:pt x="11015" y="8060"/>
                  </a:cubicBezTo>
                  <a:cubicBezTo>
                    <a:pt x="10558" y="10498"/>
                    <a:pt x="9872" y="12842"/>
                    <a:pt x="9529" y="14711"/>
                  </a:cubicBezTo>
                  <a:cubicBezTo>
                    <a:pt x="9186" y="16579"/>
                    <a:pt x="9186" y="17973"/>
                    <a:pt x="9415" y="18986"/>
                  </a:cubicBezTo>
                  <a:cubicBezTo>
                    <a:pt x="9643" y="20000"/>
                    <a:pt x="10100" y="20633"/>
                    <a:pt x="10615" y="21013"/>
                  </a:cubicBezTo>
                  <a:cubicBezTo>
                    <a:pt x="11129" y="21393"/>
                    <a:pt x="11700" y="21520"/>
                    <a:pt x="12215" y="21457"/>
                  </a:cubicBezTo>
                  <a:cubicBezTo>
                    <a:pt x="12729" y="21393"/>
                    <a:pt x="13186" y="21140"/>
                    <a:pt x="13643" y="20538"/>
                  </a:cubicBezTo>
                  <a:cubicBezTo>
                    <a:pt x="14100" y="19936"/>
                    <a:pt x="14558" y="18986"/>
                    <a:pt x="14786" y="18163"/>
                  </a:cubicBezTo>
                  <a:cubicBezTo>
                    <a:pt x="15015" y="17339"/>
                    <a:pt x="15015" y="16643"/>
                    <a:pt x="14786" y="16072"/>
                  </a:cubicBezTo>
                  <a:cubicBezTo>
                    <a:pt x="14558" y="15502"/>
                    <a:pt x="14100" y="15059"/>
                    <a:pt x="15186" y="14331"/>
                  </a:cubicBezTo>
                  <a:cubicBezTo>
                    <a:pt x="16272" y="13602"/>
                    <a:pt x="18900" y="12589"/>
                    <a:pt x="21529" y="1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86864" y="1017943"/>
              <a:ext cx="566702" cy="60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34" fill="norm" stroke="1" extrusionOk="0">
                  <a:moveTo>
                    <a:pt x="3496" y="1134"/>
                  </a:moveTo>
                  <a:cubicBezTo>
                    <a:pt x="3496" y="609"/>
                    <a:pt x="3496" y="84"/>
                    <a:pt x="3456" y="9"/>
                  </a:cubicBezTo>
                  <a:cubicBezTo>
                    <a:pt x="3416" y="-66"/>
                    <a:pt x="3335" y="309"/>
                    <a:pt x="3175" y="1471"/>
                  </a:cubicBezTo>
                  <a:cubicBezTo>
                    <a:pt x="3014" y="2634"/>
                    <a:pt x="2773" y="4584"/>
                    <a:pt x="2613" y="6646"/>
                  </a:cubicBezTo>
                  <a:cubicBezTo>
                    <a:pt x="2452" y="8709"/>
                    <a:pt x="2372" y="10884"/>
                    <a:pt x="2332" y="12159"/>
                  </a:cubicBezTo>
                  <a:cubicBezTo>
                    <a:pt x="2292" y="13434"/>
                    <a:pt x="2292" y="13809"/>
                    <a:pt x="2492" y="14184"/>
                  </a:cubicBezTo>
                  <a:cubicBezTo>
                    <a:pt x="2693" y="14559"/>
                    <a:pt x="3095" y="14934"/>
                    <a:pt x="3335" y="14934"/>
                  </a:cubicBezTo>
                  <a:cubicBezTo>
                    <a:pt x="3576" y="14934"/>
                    <a:pt x="3657" y="14559"/>
                    <a:pt x="3416" y="13734"/>
                  </a:cubicBezTo>
                  <a:cubicBezTo>
                    <a:pt x="3175" y="12909"/>
                    <a:pt x="2613" y="11634"/>
                    <a:pt x="2131" y="10884"/>
                  </a:cubicBezTo>
                  <a:cubicBezTo>
                    <a:pt x="1649" y="10134"/>
                    <a:pt x="1248" y="9909"/>
                    <a:pt x="846" y="9871"/>
                  </a:cubicBezTo>
                  <a:cubicBezTo>
                    <a:pt x="445" y="9834"/>
                    <a:pt x="43" y="9984"/>
                    <a:pt x="3" y="9947"/>
                  </a:cubicBezTo>
                  <a:cubicBezTo>
                    <a:pt x="-37" y="9909"/>
                    <a:pt x="284" y="9684"/>
                    <a:pt x="1127" y="8709"/>
                  </a:cubicBezTo>
                  <a:cubicBezTo>
                    <a:pt x="1970" y="7734"/>
                    <a:pt x="3335" y="6009"/>
                    <a:pt x="4098" y="4921"/>
                  </a:cubicBezTo>
                  <a:cubicBezTo>
                    <a:pt x="4861" y="3834"/>
                    <a:pt x="5022" y="3384"/>
                    <a:pt x="5303" y="2822"/>
                  </a:cubicBezTo>
                  <a:cubicBezTo>
                    <a:pt x="5584" y="2259"/>
                    <a:pt x="5985" y="1584"/>
                    <a:pt x="6186" y="1471"/>
                  </a:cubicBezTo>
                  <a:cubicBezTo>
                    <a:pt x="6387" y="1359"/>
                    <a:pt x="6387" y="1809"/>
                    <a:pt x="6387" y="3421"/>
                  </a:cubicBezTo>
                  <a:cubicBezTo>
                    <a:pt x="6387" y="5034"/>
                    <a:pt x="6387" y="7809"/>
                    <a:pt x="6387" y="9384"/>
                  </a:cubicBezTo>
                  <a:cubicBezTo>
                    <a:pt x="6387" y="10959"/>
                    <a:pt x="6387" y="11334"/>
                    <a:pt x="6306" y="11709"/>
                  </a:cubicBezTo>
                  <a:cubicBezTo>
                    <a:pt x="6226" y="12084"/>
                    <a:pt x="6066" y="12459"/>
                    <a:pt x="5985" y="12384"/>
                  </a:cubicBezTo>
                  <a:cubicBezTo>
                    <a:pt x="5905" y="12309"/>
                    <a:pt x="5905" y="11784"/>
                    <a:pt x="5945" y="11334"/>
                  </a:cubicBezTo>
                  <a:cubicBezTo>
                    <a:pt x="5985" y="10884"/>
                    <a:pt x="6066" y="10509"/>
                    <a:pt x="6186" y="10134"/>
                  </a:cubicBezTo>
                  <a:cubicBezTo>
                    <a:pt x="6306" y="9759"/>
                    <a:pt x="6467" y="9384"/>
                    <a:pt x="6748" y="9234"/>
                  </a:cubicBezTo>
                  <a:cubicBezTo>
                    <a:pt x="7029" y="9084"/>
                    <a:pt x="7431" y="9159"/>
                    <a:pt x="7953" y="9722"/>
                  </a:cubicBezTo>
                  <a:cubicBezTo>
                    <a:pt x="8475" y="10284"/>
                    <a:pt x="9117" y="11334"/>
                    <a:pt x="9639" y="11934"/>
                  </a:cubicBezTo>
                  <a:cubicBezTo>
                    <a:pt x="10161" y="12534"/>
                    <a:pt x="10562" y="12684"/>
                    <a:pt x="10883" y="12609"/>
                  </a:cubicBezTo>
                  <a:cubicBezTo>
                    <a:pt x="11205" y="12534"/>
                    <a:pt x="11446" y="12234"/>
                    <a:pt x="11727" y="11709"/>
                  </a:cubicBezTo>
                  <a:cubicBezTo>
                    <a:pt x="12008" y="11184"/>
                    <a:pt x="12329" y="10434"/>
                    <a:pt x="12530" y="9871"/>
                  </a:cubicBezTo>
                  <a:cubicBezTo>
                    <a:pt x="12730" y="9309"/>
                    <a:pt x="12811" y="8934"/>
                    <a:pt x="12730" y="8597"/>
                  </a:cubicBezTo>
                  <a:cubicBezTo>
                    <a:pt x="12650" y="8259"/>
                    <a:pt x="12409" y="7959"/>
                    <a:pt x="12168" y="7996"/>
                  </a:cubicBezTo>
                  <a:cubicBezTo>
                    <a:pt x="11927" y="8034"/>
                    <a:pt x="11686" y="8409"/>
                    <a:pt x="11486" y="9159"/>
                  </a:cubicBezTo>
                  <a:cubicBezTo>
                    <a:pt x="11285" y="9909"/>
                    <a:pt x="11124" y="11034"/>
                    <a:pt x="11084" y="11784"/>
                  </a:cubicBezTo>
                  <a:cubicBezTo>
                    <a:pt x="11044" y="12534"/>
                    <a:pt x="11124" y="12909"/>
                    <a:pt x="11365" y="13209"/>
                  </a:cubicBezTo>
                  <a:cubicBezTo>
                    <a:pt x="11606" y="13509"/>
                    <a:pt x="12008" y="13734"/>
                    <a:pt x="12449" y="13772"/>
                  </a:cubicBezTo>
                  <a:cubicBezTo>
                    <a:pt x="12891" y="13809"/>
                    <a:pt x="13373" y="13659"/>
                    <a:pt x="13935" y="12984"/>
                  </a:cubicBezTo>
                  <a:cubicBezTo>
                    <a:pt x="14497" y="12309"/>
                    <a:pt x="15139" y="11109"/>
                    <a:pt x="15460" y="10321"/>
                  </a:cubicBezTo>
                  <a:cubicBezTo>
                    <a:pt x="15782" y="9534"/>
                    <a:pt x="15782" y="9159"/>
                    <a:pt x="15782" y="9272"/>
                  </a:cubicBezTo>
                  <a:cubicBezTo>
                    <a:pt x="15782" y="9384"/>
                    <a:pt x="15782" y="9984"/>
                    <a:pt x="15782" y="10471"/>
                  </a:cubicBezTo>
                  <a:cubicBezTo>
                    <a:pt x="15782" y="10959"/>
                    <a:pt x="15782" y="11334"/>
                    <a:pt x="15942" y="11634"/>
                  </a:cubicBezTo>
                  <a:cubicBezTo>
                    <a:pt x="16103" y="11934"/>
                    <a:pt x="16424" y="12159"/>
                    <a:pt x="16745" y="12121"/>
                  </a:cubicBezTo>
                  <a:cubicBezTo>
                    <a:pt x="17066" y="12084"/>
                    <a:pt x="17388" y="11784"/>
                    <a:pt x="17789" y="11259"/>
                  </a:cubicBezTo>
                  <a:cubicBezTo>
                    <a:pt x="18191" y="10734"/>
                    <a:pt x="18672" y="9984"/>
                    <a:pt x="18913" y="9947"/>
                  </a:cubicBezTo>
                  <a:cubicBezTo>
                    <a:pt x="19154" y="9909"/>
                    <a:pt x="19154" y="10584"/>
                    <a:pt x="19275" y="11671"/>
                  </a:cubicBezTo>
                  <a:cubicBezTo>
                    <a:pt x="19395" y="12759"/>
                    <a:pt x="19636" y="14259"/>
                    <a:pt x="20037" y="15721"/>
                  </a:cubicBezTo>
                  <a:cubicBezTo>
                    <a:pt x="20439" y="17184"/>
                    <a:pt x="21001" y="18609"/>
                    <a:pt x="21282" y="19584"/>
                  </a:cubicBezTo>
                  <a:cubicBezTo>
                    <a:pt x="21563" y="20559"/>
                    <a:pt x="21563" y="21084"/>
                    <a:pt x="21322" y="21309"/>
                  </a:cubicBezTo>
                  <a:cubicBezTo>
                    <a:pt x="21081" y="21534"/>
                    <a:pt x="20599" y="21459"/>
                    <a:pt x="19957" y="21047"/>
                  </a:cubicBezTo>
                  <a:cubicBezTo>
                    <a:pt x="19315" y="20634"/>
                    <a:pt x="18512" y="19884"/>
                    <a:pt x="17709" y="19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298987" y="1231985"/>
              <a:ext cx="497691" cy="25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7" fill="norm" stroke="1" extrusionOk="0">
                  <a:moveTo>
                    <a:pt x="6418" y="9283"/>
                  </a:moveTo>
                  <a:cubicBezTo>
                    <a:pt x="5961" y="8926"/>
                    <a:pt x="5503" y="8569"/>
                    <a:pt x="5137" y="7587"/>
                  </a:cubicBezTo>
                  <a:cubicBezTo>
                    <a:pt x="4771" y="6605"/>
                    <a:pt x="4496" y="4998"/>
                    <a:pt x="4130" y="4195"/>
                  </a:cubicBezTo>
                  <a:cubicBezTo>
                    <a:pt x="3764" y="3392"/>
                    <a:pt x="3306" y="3392"/>
                    <a:pt x="2620" y="5355"/>
                  </a:cubicBezTo>
                  <a:cubicBezTo>
                    <a:pt x="1934" y="7319"/>
                    <a:pt x="1018" y="11246"/>
                    <a:pt x="515" y="13745"/>
                  </a:cubicBezTo>
                  <a:cubicBezTo>
                    <a:pt x="12" y="16245"/>
                    <a:pt x="-80" y="17316"/>
                    <a:pt x="57" y="18119"/>
                  </a:cubicBezTo>
                  <a:cubicBezTo>
                    <a:pt x="195" y="18922"/>
                    <a:pt x="561" y="19458"/>
                    <a:pt x="1247" y="18565"/>
                  </a:cubicBezTo>
                  <a:cubicBezTo>
                    <a:pt x="1934" y="17673"/>
                    <a:pt x="2940" y="15352"/>
                    <a:pt x="3627" y="13388"/>
                  </a:cubicBezTo>
                  <a:cubicBezTo>
                    <a:pt x="4313" y="11425"/>
                    <a:pt x="4679" y="9818"/>
                    <a:pt x="4862" y="9640"/>
                  </a:cubicBezTo>
                  <a:cubicBezTo>
                    <a:pt x="5045" y="9461"/>
                    <a:pt x="5045" y="10711"/>
                    <a:pt x="5091" y="12317"/>
                  </a:cubicBezTo>
                  <a:cubicBezTo>
                    <a:pt x="5137" y="13924"/>
                    <a:pt x="5228" y="15888"/>
                    <a:pt x="5366" y="17316"/>
                  </a:cubicBezTo>
                  <a:cubicBezTo>
                    <a:pt x="5503" y="18744"/>
                    <a:pt x="5686" y="19636"/>
                    <a:pt x="5915" y="19458"/>
                  </a:cubicBezTo>
                  <a:cubicBezTo>
                    <a:pt x="6144" y="19279"/>
                    <a:pt x="6418" y="18030"/>
                    <a:pt x="6876" y="14906"/>
                  </a:cubicBezTo>
                  <a:cubicBezTo>
                    <a:pt x="7334" y="11782"/>
                    <a:pt x="7974" y="6783"/>
                    <a:pt x="8295" y="3838"/>
                  </a:cubicBezTo>
                  <a:cubicBezTo>
                    <a:pt x="8615" y="893"/>
                    <a:pt x="8615" y="0"/>
                    <a:pt x="8661" y="0"/>
                  </a:cubicBezTo>
                  <a:cubicBezTo>
                    <a:pt x="8706" y="0"/>
                    <a:pt x="8798" y="893"/>
                    <a:pt x="9164" y="1964"/>
                  </a:cubicBezTo>
                  <a:cubicBezTo>
                    <a:pt x="9530" y="3035"/>
                    <a:pt x="10171" y="4284"/>
                    <a:pt x="10583" y="5802"/>
                  </a:cubicBezTo>
                  <a:cubicBezTo>
                    <a:pt x="10995" y="7319"/>
                    <a:pt x="11178" y="9104"/>
                    <a:pt x="10995" y="10979"/>
                  </a:cubicBezTo>
                  <a:cubicBezTo>
                    <a:pt x="10812" y="12853"/>
                    <a:pt x="10262" y="14817"/>
                    <a:pt x="9942" y="16512"/>
                  </a:cubicBezTo>
                  <a:cubicBezTo>
                    <a:pt x="9622" y="18208"/>
                    <a:pt x="9530" y="19636"/>
                    <a:pt x="9759" y="20440"/>
                  </a:cubicBezTo>
                  <a:cubicBezTo>
                    <a:pt x="9988" y="21243"/>
                    <a:pt x="10537" y="21421"/>
                    <a:pt x="11589" y="20440"/>
                  </a:cubicBezTo>
                  <a:cubicBezTo>
                    <a:pt x="12642" y="19458"/>
                    <a:pt x="14198" y="17316"/>
                    <a:pt x="15113" y="15709"/>
                  </a:cubicBezTo>
                  <a:cubicBezTo>
                    <a:pt x="16028" y="14102"/>
                    <a:pt x="16303" y="13031"/>
                    <a:pt x="16532" y="11782"/>
                  </a:cubicBezTo>
                  <a:cubicBezTo>
                    <a:pt x="16761" y="10532"/>
                    <a:pt x="16944" y="9104"/>
                    <a:pt x="16806" y="8479"/>
                  </a:cubicBezTo>
                  <a:cubicBezTo>
                    <a:pt x="16669" y="7855"/>
                    <a:pt x="16212" y="8033"/>
                    <a:pt x="15754" y="9015"/>
                  </a:cubicBezTo>
                  <a:cubicBezTo>
                    <a:pt x="15296" y="9997"/>
                    <a:pt x="14839" y="11782"/>
                    <a:pt x="14610" y="13835"/>
                  </a:cubicBezTo>
                  <a:cubicBezTo>
                    <a:pt x="14381" y="15888"/>
                    <a:pt x="14381" y="18208"/>
                    <a:pt x="14839" y="19636"/>
                  </a:cubicBezTo>
                  <a:cubicBezTo>
                    <a:pt x="15296" y="21064"/>
                    <a:pt x="16212" y="21600"/>
                    <a:pt x="17401" y="21154"/>
                  </a:cubicBezTo>
                  <a:cubicBezTo>
                    <a:pt x="18591" y="20707"/>
                    <a:pt x="20056" y="19279"/>
                    <a:pt x="21520" y="17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173579" y="1058197"/>
              <a:ext cx="454949" cy="42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95" fill="norm" stroke="1" extrusionOk="0">
                  <a:moveTo>
                    <a:pt x="6494" y="13432"/>
                  </a:moveTo>
                  <a:cubicBezTo>
                    <a:pt x="6194" y="12908"/>
                    <a:pt x="5894" y="12384"/>
                    <a:pt x="5444" y="12122"/>
                  </a:cubicBezTo>
                  <a:cubicBezTo>
                    <a:pt x="4994" y="11859"/>
                    <a:pt x="4394" y="11859"/>
                    <a:pt x="3444" y="12960"/>
                  </a:cubicBezTo>
                  <a:cubicBezTo>
                    <a:pt x="2494" y="14061"/>
                    <a:pt x="1194" y="16263"/>
                    <a:pt x="544" y="17626"/>
                  </a:cubicBezTo>
                  <a:cubicBezTo>
                    <a:pt x="-106" y="18989"/>
                    <a:pt x="-106" y="19514"/>
                    <a:pt x="194" y="19671"/>
                  </a:cubicBezTo>
                  <a:cubicBezTo>
                    <a:pt x="494" y="19828"/>
                    <a:pt x="1094" y="19619"/>
                    <a:pt x="1794" y="19094"/>
                  </a:cubicBezTo>
                  <a:cubicBezTo>
                    <a:pt x="2494" y="18570"/>
                    <a:pt x="3294" y="17731"/>
                    <a:pt x="3894" y="17050"/>
                  </a:cubicBezTo>
                  <a:cubicBezTo>
                    <a:pt x="4494" y="16368"/>
                    <a:pt x="4894" y="15844"/>
                    <a:pt x="5044" y="15844"/>
                  </a:cubicBezTo>
                  <a:cubicBezTo>
                    <a:pt x="5194" y="15844"/>
                    <a:pt x="5094" y="16368"/>
                    <a:pt x="5194" y="16840"/>
                  </a:cubicBezTo>
                  <a:cubicBezTo>
                    <a:pt x="5294" y="17312"/>
                    <a:pt x="5594" y="17731"/>
                    <a:pt x="5994" y="17731"/>
                  </a:cubicBezTo>
                  <a:cubicBezTo>
                    <a:pt x="6394" y="17731"/>
                    <a:pt x="6894" y="17312"/>
                    <a:pt x="7844" y="15529"/>
                  </a:cubicBezTo>
                  <a:cubicBezTo>
                    <a:pt x="8794" y="13747"/>
                    <a:pt x="10194" y="10601"/>
                    <a:pt x="11044" y="8085"/>
                  </a:cubicBezTo>
                  <a:cubicBezTo>
                    <a:pt x="11894" y="5568"/>
                    <a:pt x="12194" y="3681"/>
                    <a:pt x="12344" y="2318"/>
                  </a:cubicBezTo>
                  <a:cubicBezTo>
                    <a:pt x="12494" y="955"/>
                    <a:pt x="12494" y="116"/>
                    <a:pt x="12294" y="11"/>
                  </a:cubicBezTo>
                  <a:cubicBezTo>
                    <a:pt x="12094" y="-94"/>
                    <a:pt x="11694" y="535"/>
                    <a:pt x="11144" y="2632"/>
                  </a:cubicBezTo>
                  <a:cubicBezTo>
                    <a:pt x="10594" y="4729"/>
                    <a:pt x="9894" y="8294"/>
                    <a:pt x="9594" y="11283"/>
                  </a:cubicBezTo>
                  <a:cubicBezTo>
                    <a:pt x="9294" y="14271"/>
                    <a:pt x="9394" y="16683"/>
                    <a:pt x="9644" y="18256"/>
                  </a:cubicBezTo>
                  <a:cubicBezTo>
                    <a:pt x="9894" y="19828"/>
                    <a:pt x="10294" y="20562"/>
                    <a:pt x="10744" y="20982"/>
                  </a:cubicBezTo>
                  <a:cubicBezTo>
                    <a:pt x="11194" y="21401"/>
                    <a:pt x="11694" y="21506"/>
                    <a:pt x="12644" y="20615"/>
                  </a:cubicBezTo>
                  <a:cubicBezTo>
                    <a:pt x="13594" y="19723"/>
                    <a:pt x="14994" y="17836"/>
                    <a:pt x="16244" y="15110"/>
                  </a:cubicBezTo>
                  <a:cubicBezTo>
                    <a:pt x="17494" y="12384"/>
                    <a:pt x="18594" y="8819"/>
                    <a:pt x="19244" y="6512"/>
                  </a:cubicBezTo>
                  <a:cubicBezTo>
                    <a:pt x="19894" y="4205"/>
                    <a:pt x="20094" y="3156"/>
                    <a:pt x="20144" y="2370"/>
                  </a:cubicBezTo>
                  <a:cubicBezTo>
                    <a:pt x="20194" y="1584"/>
                    <a:pt x="20094" y="1059"/>
                    <a:pt x="19794" y="1059"/>
                  </a:cubicBezTo>
                  <a:cubicBezTo>
                    <a:pt x="19494" y="1059"/>
                    <a:pt x="18994" y="1584"/>
                    <a:pt x="18444" y="3314"/>
                  </a:cubicBezTo>
                  <a:cubicBezTo>
                    <a:pt x="17894" y="5044"/>
                    <a:pt x="17294" y="7980"/>
                    <a:pt x="17194" y="10391"/>
                  </a:cubicBezTo>
                  <a:cubicBezTo>
                    <a:pt x="17094" y="12803"/>
                    <a:pt x="17494" y="14690"/>
                    <a:pt x="18294" y="16211"/>
                  </a:cubicBezTo>
                  <a:cubicBezTo>
                    <a:pt x="19094" y="17731"/>
                    <a:pt x="20294" y="18885"/>
                    <a:pt x="21494" y="20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257903" y="1027234"/>
              <a:ext cx="17383" cy="46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8" h="21475" fill="norm" stroke="1" extrusionOk="0">
                  <a:moveTo>
                    <a:pt x="13576" y="1059"/>
                  </a:moveTo>
                  <a:cubicBezTo>
                    <a:pt x="8776" y="467"/>
                    <a:pt x="3976" y="-125"/>
                    <a:pt x="1576" y="23"/>
                  </a:cubicBezTo>
                  <a:cubicBezTo>
                    <a:pt x="-824" y="171"/>
                    <a:pt x="-824" y="1059"/>
                    <a:pt x="3976" y="3080"/>
                  </a:cubicBezTo>
                  <a:cubicBezTo>
                    <a:pt x="8776" y="5102"/>
                    <a:pt x="18376" y="8259"/>
                    <a:pt x="19576" y="11513"/>
                  </a:cubicBezTo>
                  <a:cubicBezTo>
                    <a:pt x="20776" y="14768"/>
                    <a:pt x="13576" y="18122"/>
                    <a:pt x="6376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111127" y="1430952"/>
              <a:ext cx="33020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1662" y="13886"/>
                  </a:moveTo>
                  <a:cubicBezTo>
                    <a:pt x="831" y="15429"/>
                    <a:pt x="0" y="16971"/>
                    <a:pt x="0" y="18514"/>
                  </a:cubicBezTo>
                  <a:cubicBezTo>
                    <a:pt x="0" y="20057"/>
                    <a:pt x="831" y="21600"/>
                    <a:pt x="3392" y="20829"/>
                  </a:cubicBezTo>
                  <a:cubicBezTo>
                    <a:pt x="5954" y="20057"/>
                    <a:pt x="10246" y="16971"/>
                    <a:pt x="13569" y="13114"/>
                  </a:cubicBezTo>
                  <a:cubicBezTo>
                    <a:pt x="16892" y="9257"/>
                    <a:pt x="19246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504827" y="1469052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41552" y="2193482"/>
              <a:ext cx="681876" cy="45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90" fill="norm" stroke="1" extrusionOk="0">
                  <a:moveTo>
                    <a:pt x="3287" y="1767"/>
                  </a:moveTo>
                  <a:cubicBezTo>
                    <a:pt x="3153" y="971"/>
                    <a:pt x="3019" y="175"/>
                    <a:pt x="2885" y="25"/>
                  </a:cubicBezTo>
                  <a:cubicBezTo>
                    <a:pt x="2752" y="-124"/>
                    <a:pt x="2618" y="374"/>
                    <a:pt x="2518" y="2215"/>
                  </a:cubicBezTo>
                  <a:cubicBezTo>
                    <a:pt x="2417" y="4057"/>
                    <a:pt x="2350" y="7242"/>
                    <a:pt x="2250" y="10427"/>
                  </a:cubicBezTo>
                  <a:cubicBezTo>
                    <a:pt x="2150" y="13612"/>
                    <a:pt x="2016" y="16798"/>
                    <a:pt x="1983" y="18639"/>
                  </a:cubicBezTo>
                  <a:cubicBezTo>
                    <a:pt x="1949" y="20481"/>
                    <a:pt x="2016" y="20978"/>
                    <a:pt x="2250" y="21227"/>
                  </a:cubicBezTo>
                  <a:cubicBezTo>
                    <a:pt x="2484" y="21476"/>
                    <a:pt x="2885" y="21476"/>
                    <a:pt x="3253" y="20978"/>
                  </a:cubicBezTo>
                  <a:cubicBezTo>
                    <a:pt x="3621" y="20481"/>
                    <a:pt x="3955" y="19485"/>
                    <a:pt x="3989" y="18341"/>
                  </a:cubicBezTo>
                  <a:cubicBezTo>
                    <a:pt x="4022" y="17196"/>
                    <a:pt x="3755" y="15902"/>
                    <a:pt x="3186" y="15105"/>
                  </a:cubicBezTo>
                  <a:cubicBezTo>
                    <a:pt x="2618" y="14309"/>
                    <a:pt x="1749" y="14011"/>
                    <a:pt x="1113" y="13861"/>
                  </a:cubicBezTo>
                  <a:cubicBezTo>
                    <a:pt x="478" y="13712"/>
                    <a:pt x="77" y="13712"/>
                    <a:pt x="10" y="13513"/>
                  </a:cubicBezTo>
                  <a:cubicBezTo>
                    <a:pt x="-57" y="13314"/>
                    <a:pt x="210" y="12916"/>
                    <a:pt x="1113" y="11522"/>
                  </a:cubicBezTo>
                  <a:cubicBezTo>
                    <a:pt x="2016" y="10129"/>
                    <a:pt x="3554" y="7740"/>
                    <a:pt x="4457" y="6247"/>
                  </a:cubicBezTo>
                  <a:cubicBezTo>
                    <a:pt x="5360" y="4753"/>
                    <a:pt x="5627" y="4156"/>
                    <a:pt x="5895" y="3410"/>
                  </a:cubicBezTo>
                  <a:cubicBezTo>
                    <a:pt x="6162" y="2663"/>
                    <a:pt x="6430" y="1767"/>
                    <a:pt x="6563" y="1618"/>
                  </a:cubicBezTo>
                  <a:cubicBezTo>
                    <a:pt x="6697" y="1469"/>
                    <a:pt x="6697" y="2066"/>
                    <a:pt x="6797" y="4355"/>
                  </a:cubicBezTo>
                  <a:cubicBezTo>
                    <a:pt x="6898" y="6645"/>
                    <a:pt x="7098" y="10626"/>
                    <a:pt x="7165" y="13513"/>
                  </a:cubicBezTo>
                  <a:cubicBezTo>
                    <a:pt x="7232" y="16400"/>
                    <a:pt x="7165" y="18191"/>
                    <a:pt x="7032" y="19336"/>
                  </a:cubicBezTo>
                  <a:cubicBezTo>
                    <a:pt x="6898" y="20481"/>
                    <a:pt x="6697" y="20978"/>
                    <a:pt x="6563" y="20978"/>
                  </a:cubicBezTo>
                  <a:cubicBezTo>
                    <a:pt x="6430" y="20978"/>
                    <a:pt x="6363" y="20481"/>
                    <a:pt x="6430" y="19435"/>
                  </a:cubicBezTo>
                  <a:cubicBezTo>
                    <a:pt x="6497" y="18390"/>
                    <a:pt x="6697" y="16798"/>
                    <a:pt x="6931" y="15802"/>
                  </a:cubicBezTo>
                  <a:cubicBezTo>
                    <a:pt x="7165" y="14807"/>
                    <a:pt x="7433" y="14409"/>
                    <a:pt x="7734" y="14160"/>
                  </a:cubicBezTo>
                  <a:cubicBezTo>
                    <a:pt x="8035" y="13911"/>
                    <a:pt x="8369" y="13811"/>
                    <a:pt x="8636" y="13961"/>
                  </a:cubicBezTo>
                  <a:cubicBezTo>
                    <a:pt x="8904" y="14110"/>
                    <a:pt x="9105" y="14508"/>
                    <a:pt x="9339" y="15255"/>
                  </a:cubicBezTo>
                  <a:cubicBezTo>
                    <a:pt x="9573" y="16001"/>
                    <a:pt x="9840" y="17096"/>
                    <a:pt x="10041" y="17942"/>
                  </a:cubicBezTo>
                  <a:cubicBezTo>
                    <a:pt x="10241" y="18788"/>
                    <a:pt x="10375" y="19386"/>
                    <a:pt x="10609" y="19784"/>
                  </a:cubicBezTo>
                  <a:cubicBezTo>
                    <a:pt x="10843" y="20182"/>
                    <a:pt x="11178" y="20381"/>
                    <a:pt x="11445" y="20282"/>
                  </a:cubicBezTo>
                  <a:cubicBezTo>
                    <a:pt x="11713" y="20182"/>
                    <a:pt x="11913" y="19784"/>
                    <a:pt x="12281" y="18589"/>
                  </a:cubicBezTo>
                  <a:cubicBezTo>
                    <a:pt x="12649" y="17395"/>
                    <a:pt x="13184" y="15404"/>
                    <a:pt x="13451" y="14160"/>
                  </a:cubicBezTo>
                  <a:cubicBezTo>
                    <a:pt x="13719" y="12916"/>
                    <a:pt x="13719" y="12418"/>
                    <a:pt x="13585" y="12020"/>
                  </a:cubicBezTo>
                  <a:cubicBezTo>
                    <a:pt x="13451" y="11622"/>
                    <a:pt x="13184" y="11323"/>
                    <a:pt x="12883" y="11273"/>
                  </a:cubicBezTo>
                  <a:cubicBezTo>
                    <a:pt x="12582" y="11223"/>
                    <a:pt x="12248" y="11423"/>
                    <a:pt x="12047" y="11821"/>
                  </a:cubicBezTo>
                  <a:cubicBezTo>
                    <a:pt x="11846" y="12219"/>
                    <a:pt x="11780" y="12816"/>
                    <a:pt x="11813" y="13861"/>
                  </a:cubicBezTo>
                  <a:cubicBezTo>
                    <a:pt x="11846" y="14906"/>
                    <a:pt x="11980" y="16400"/>
                    <a:pt x="12147" y="17445"/>
                  </a:cubicBezTo>
                  <a:cubicBezTo>
                    <a:pt x="12315" y="18490"/>
                    <a:pt x="12515" y="19087"/>
                    <a:pt x="12783" y="19435"/>
                  </a:cubicBezTo>
                  <a:cubicBezTo>
                    <a:pt x="13050" y="19784"/>
                    <a:pt x="13384" y="19883"/>
                    <a:pt x="13853" y="19336"/>
                  </a:cubicBezTo>
                  <a:cubicBezTo>
                    <a:pt x="14321" y="18788"/>
                    <a:pt x="14923" y="17594"/>
                    <a:pt x="15324" y="16648"/>
                  </a:cubicBezTo>
                  <a:cubicBezTo>
                    <a:pt x="15725" y="15703"/>
                    <a:pt x="15926" y="15006"/>
                    <a:pt x="16160" y="13961"/>
                  </a:cubicBezTo>
                  <a:cubicBezTo>
                    <a:pt x="16394" y="12916"/>
                    <a:pt x="16661" y="11522"/>
                    <a:pt x="16795" y="11124"/>
                  </a:cubicBezTo>
                  <a:cubicBezTo>
                    <a:pt x="16929" y="10726"/>
                    <a:pt x="16929" y="11323"/>
                    <a:pt x="16929" y="12468"/>
                  </a:cubicBezTo>
                  <a:cubicBezTo>
                    <a:pt x="16929" y="13612"/>
                    <a:pt x="16929" y="15305"/>
                    <a:pt x="16929" y="16400"/>
                  </a:cubicBezTo>
                  <a:cubicBezTo>
                    <a:pt x="16929" y="17494"/>
                    <a:pt x="16929" y="17992"/>
                    <a:pt x="16929" y="17992"/>
                  </a:cubicBezTo>
                  <a:cubicBezTo>
                    <a:pt x="16929" y="17992"/>
                    <a:pt x="16929" y="17494"/>
                    <a:pt x="17129" y="16400"/>
                  </a:cubicBezTo>
                  <a:cubicBezTo>
                    <a:pt x="17330" y="15305"/>
                    <a:pt x="17731" y="13612"/>
                    <a:pt x="18032" y="12517"/>
                  </a:cubicBezTo>
                  <a:cubicBezTo>
                    <a:pt x="18333" y="11423"/>
                    <a:pt x="18534" y="10925"/>
                    <a:pt x="18801" y="10576"/>
                  </a:cubicBezTo>
                  <a:cubicBezTo>
                    <a:pt x="19069" y="10228"/>
                    <a:pt x="19403" y="10029"/>
                    <a:pt x="19704" y="10328"/>
                  </a:cubicBezTo>
                  <a:cubicBezTo>
                    <a:pt x="20005" y="10626"/>
                    <a:pt x="20272" y="11423"/>
                    <a:pt x="20573" y="12965"/>
                  </a:cubicBezTo>
                  <a:cubicBezTo>
                    <a:pt x="20874" y="14508"/>
                    <a:pt x="21209" y="16798"/>
                    <a:pt x="21543" y="19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691777" y="2262802"/>
              <a:ext cx="3365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8" y="1486"/>
                    <a:pt x="4075" y="2971"/>
                    <a:pt x="6792" y="5486"/>
                  </a:cubicBezTo>
                  <a:cubicBezTo>
                    <a:pt x="9509" y="8000"/>
                    <a:pt x="12906" y="11543"/>
                    <a:pt x="15487" y="14400"/>
                  </a:cubicBezTo>
                  <a:cubicBezTo>
                    <a:pt x="18068" y="17257"/>
                    <a:pt x="19834" y="19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856314" y="2319952"/>
              <a:ext cx="1910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745"/>
                  </a:moveTo>
                  <a:cubicBezTo>
                    <a:pt x="20477" y="372"/>
                    <a:pt x="19527" y="0"/>
                    <a:pt x="18578" y="0"/>
                  </a:cubicBezTo>
                  <a:cubicBezTo>
                    <a:pt x="17628" y="0"/>
                    <a:pt x="16679" y="372"/>
                    <a:pt x="13949" y="2421"/>
                  </a:cubicBezTo>
                  <a:cubicBezTo>
                    <a:pt x="11219" y="4469"/>
                    <a:pt x="6710" y="8193"/>
                    <a:pt x="3980" y="11359"/>
                  </a:cubicBezTo>
                  <a:cubicBezTo>
                    <a:pt x="1250" y="14524"/>
                    <a:pt x="301" y="17131"/>
                    <a:pt x="63" y="18745"/>
                  </a:cubicBezTo>
                  <a:cubicBezTo>
                    <a:pt x="-174" y="20359"/>
                    <a:pt x="301" y="20979"/>
                    <a:pt x="7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466477" y="2466002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98" y="14400"/>
                    <a:pt x="12995" y="7200"/>
                    <a:pt x="16595" y="3600"/>
                  </a:cubicBezTo>
                  <a:cubicBezTo>
                    <a:pt x="20195" y="0"/>
                    <a:pt x="2089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529977" y="2631102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429"/>
                    <a:pt x="9712" y="9257"/>
                    <a:pt x="13312" y="5657"/>
                  </a:cubicBezTo>
                  <a:cubicBezTo>
                    <a:pt x="16912" y="2057"/>
                    <a:pt x="1925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214580" y="2242708"/>
              <a:ext cx="477448" cy="55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27" fill="norm" stroke="1" extrusionOk="0">
                  <a:moveTo>
                    <a:pt x="16897" y="1502"/>
                  </a:moveTo>
                  <a:cubicBezTo>
                    <a:pt x="17182" y="852"/>
                    <a:pt x="17468" y="203"/>
                    <a:pt x="17420" y="40"/>
                  </a:cubicBezTo>
                  <a:cubicBezTo>
                    <a:pt x="17372" y="-122"/>
                    <a:pt x="16992" y="203"/>
                    <a:pt x="15517" y="1137"/>
                  </a:cubicBezTo>
                  <a:cubicBezTo>
                    <a:pt x="14042" y="2070"/>
                    <a:pt x="11473" y="3613"/>
                    <a:pt x="8951" y="5156"/>
                  </a:cubicBezTo>
                  <a:cubicBezTo>
                    <a:pt x="6430" y="6699"/>
                    <a:pt x="3956" y="8242"/>
                    <a:pt x="2481" y="9176"/>
                  </a:cubicBezTo>
                  <a:cubicBezTo>
                    <a:pt x="1006" y="10110"/>
                    <a:pt x="530" y="10434"/>
                    <a:pt x="245" y="10800"/>
                  </a:cubicBezTo>
                  <a:cubicBezTo>
                    <a:pt x="-41" y="11165"/>
                    <a:pt x="-136" y="11571"/>
                    <a:pt x="292" y="11855"/>
                  </a:cubicBezTo>
                  <a:cubicBezTo>
                    <a:pt x="720" y="12140"/>
                    <a:pt x="1672" y="12302"/>
                    <a:pt x="3480" y="12505"/>
                  </a:cubicBezTo>
                  <a:cubicBezTo>
                    <a:pt x="5288" y="12708"/>
                    <a:pt x="7952" y="12952"/>
                    <a:pt x="9522" y="13195"/>
                  </a:cubicBezTo>
                  <a:cubicBezTo>
                    <a:pt x="11092" y="13439"/>
                    <a:pt x="11568" y="13683"/>
                    <a:pt x="11711" y="14007"/>
                  </a:cubicBezTo>
                  <a:cubicBezTo>
                    <a:pt x="11853" y="14332"/>
                    <a:pt x="11663" y="14738"/>
                    <a:pt x="10283" y="15591"/>
                  </a:cubicBezTo>
                  <a:cubicBezTo>
                    <a:pt x="8904" y="16443"/>
                    <a:pt x="6334" y="17743"/>
                    <a:pt x="4574" y="18595"/>
                  </a:cubicBezTo>
                  <a:cubicBezTo>
                    <a:pt x="2814" y="19448"/>
                    <a:pt x="1862" y="19854"/>
                    <a:pt x="1149" y="20260"/>
                  </a:cubicBezTo>
                  <a:cubicBezTo>
                    <a:pt x="435" y="20666"/>
                    <a:pt x="-41" y="21072"/>
                    <a:pt x="7" y="21275"/>
                  </a:cubicBezTo>
                  <a:cubicBezTo>
                    <a:pt x="54" y="21478"/>
                    <a:pt x="625" y="21478"/>
                    <a:pt x="2766" y="21275"/>
                  </a:cubicBezTo>
                  <a:cubicBezTo>
                    <a:pt x="4907" y="21072"/>
                    <a:pt x="8618" y="20666"/>
                    <a:pt x="11568" y="20422"/>
                  </a:cubicBezTo>
                  <a:cubicBezTo>
                    <a:pt x="14518" y="20179"/>
                    <a:pt x="16706" y="20098"/>
                    <a:pt x="18229" y="20219"/>
                  </a:cubicBezTo>
                  <a:cubicBezTo>
                    <a:pt x="19751" y="20341"/>
                    <a:pt x="20608" y="20666"/>
                    <a:pt x="21464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276284" y="3081952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291977" y="296130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406277" y="3024802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399927" y="312640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723777" y="303750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171327" y="2038435"/>
              <a:ext cx="2032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67"/>
                  </a:moveTo>
                  <a:cubicBezTo>
                    <a:pt x="450" y="9353"/>
                    <a:pt x="900" y="13138"/>
                    <a:pt x="1350" y="12804"/>
                  </a:cubicBezTo>
                  <a:cubicBezTo>
                    <a:pt x="1800" y="12470"/>
                    <a:pt x="2250" y="8016"/>
                    <a:pt x="3375" y="4899"/>
                  </a:cubicBezTo>
                  <a:cubicBezTo>
                    <a:pt x="4500" y="1781"/>
                    <a:pt x="6300" y="0"/>
                    <a:pt x="8213" y="0"/>
                  </a:cubicBezTo>
                  <a:cubicBezTo>
                    <a:pt x="10125" y="0"/>
                    <a:pt x="12150" y="1781"/>
                    <a:pt x="14400" y="5678"/>
                  </a:cubicBezTo>
                  <a:cubicBezTo>
                    <a:pt x="16650" y="9575"/>
                    <a:pt x="19125" y="155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888352" y="2357564"/>
              <a:ext cx="318026" cy="32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71" fill="norm" stroke="1" extrusionOk="0">
                  <a:moveTo>
                    <a:pt x="14104" y="6223"/>
                  </a:moveTo>
                  <a:cubicBezTo>
                    <a:pt x="13819" y="4572"/>
                    <a:pt x="13535" y="2921"/>
                    <a:pt x="12754" y="1820"/>
                  </a:cubicBezTo>
                  <a:cubicBezTo>
                    <a:pt x="11972" y="719"/>
                    <a:pt x="10693" y="169"/>
                    <a:pt x="9343" y="32"/>
                  </a:cubicBezTo>
                  <a:cubicBezTo>
                    <a:pt x="7993" y="-106"/>
                    <a:pt x="6572" y="169"/>
                    <a:pt x="5151" y="1545"/>
                  </a:cubicBezTo>
                  <a:cubicBezTo>
                    <a:pt x="3730" y="2921"/>
                    <a:pt x="2309" y="5397"/>
                    <a:pt x="1314" y="8493"/>
                  </a:cubicBezTo>
                  <a:cubicBezTo>
                    <a:pt x="319" y="11588"/>
                    <a:pt x="-249" y="15303"/>
                    <a:pt x="106" y="17711"/>
                  </a:cubicBezTo>
                  <a:cubicBezTo>
                    <a:pt x="462" y="20118"/>
                    <a:pt x="1740" y="21219"/>
                    <a:pt x="3304" y="21356"/>
                  </a:cubicBezTo>
                  <a:cubicBezTo>
                    <a:pt x="4867" y="21494"/>
                    <a:pt x="6714" y="20669"/>
                    <a:pt x="8704" y="18467"/>
                  </a:cubicBezTo>
                  <a:cubicBezTo>
                    <a:pt x="10693" y="16266"/>
                    <a:pt x="12825" y="12689"/>
                    <a:pt x="14104" y="10075"/>
                  </a:cubicBezTo>
                  <a:cubicBezTo>
                    <a:pt x="15383" y="7461"/>
                    <a:pt x="15809" y="5810"/>
                    <a:pt x="15951" y="4503"/>
                  </a:cubicBezTo>
                  <a:cubicBezTo>
                    <a:pt x="16093" y="3196"/>
                    <a:pt x="15951" y="2233"/>
                    <a:pt x="15667" y="2164"/>
                  </a:cubicBezTo>
                  <a:cubicBezTo>
                    <a:pt x="15383" y="2095"/>
                    <a:pt x="14956" y="2921"/>
                    <a:pt x="14956" y="4916"/>
                  </a:cubicBezTo>
                  <a:cubicBezTo>
                    <a:pt x="14956" y="6911"/>
                    <a:pt x="15383" y="10075"/>
                    <a:pt x="16519" y="12826"/>
                  </a:cubicBezTo>
                  <a:cubicBezTo>
                    <a:pt x="17656" y="15578"/>
                    <a:pt x="19504" y="17917"/>
                    <a:pt x="21351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376604" y="2656502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70"/>
                    <a:pt x="-1303" y="8139"/>
                    <a:pt x="240" y="11739"/>
                  </a:cubicBezTo>
                  <a:cubicBezTo>
                    <a:pt x="1783" y="15339"/>
                    <a:pt x="11040" y="1847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358777" y="2497752"/>
              <a:ext cx="30809" cy="4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875" fill="norm" stroke="1" extrusionOk="0">
                  <a:moveTo>
                    <a:pt x="8640" y="0"/>
                  </a:moveTo>
                  <a:cubicBezTo>
                    <a:pt x="4320" y="3600"/>
                    <a:pt x="0" y="7200"/>
                    <a:pt x="0" y="11250"/>
                  </a:cubicBezTo>
                  <a:cubicBezTo>
                    <a:pt x="0" y="15300"/>
                    <a:pt x="4320" y="19800"/>
                    <a:pt x="9360" y="20700"/>
                  </a:cubicBezTo>
                  <a:cubicBezTo>
                    <a:pt x="14400" y="21600"/>
                    <a:pt x="20160" y="18900"/>
                    <a:pt x="20880" y="15750"/>
                  </a:cubicBezTo>
                  <a:cubicBezTo>
                    <a:pt x="21600" y="12600"/>
                    <a:pt x="17280" y="9000"/>
                    <a:pt x="1296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702102" y="2334829"/>
              <a:ext cx="322921" cy="42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0" fill="norm" stroke="1" extrusionOk="0">
                  <a:moveTo>
                    <a:pt x="819" y="3740"/>
                  </a:moveTo>
                  <a:cubicBezTo>
                    <a:pt x="819" y="8017"/>
                    <a:pt x="819" y="12294"/>
                    <a:pt x="819" y="15021"/>
                  </a:cubicBezTo>
                  <a:cubicBezTo>
                    <a:pt x="819" y="17747"/>
                    <a:pt x="819" y="18924"/>
                    <a:pt x="890" y="19833"/>
                  </a:cubicBezTo>
                  <a:cubicBezTo>
                    <a:pt x="960" y="20741"/>
                    <a:pt x="1101" y="21383"/>
                    <a:pt x="1172" y="21437"/>
                  </a:cubicBezTo>
                  <a:cubicBezTo>
                    <a:pt x="1243" y="21490"/>
                    <a:pt x="1243" y="20955"/>
                    <a:pt x="1031" y="18710"/>
                  </a:cubicBezTo>
                  <a:cubicBezTo>
                    <a:pt x="819" y="16464"/>
                    <a:pt x="396" y="12508"/>
                    <a:pt x="184" y="9353"/>
                  </a:cubicBezTo>
                  <a:cubicBezTo>
                    <a:pt x="-28" y="6199"/>
                    <a:pt x="-28" y="3846"/>
                    <a:pt x="43" y="2403"/>
                  </a:cubicBezTo>
                  <a:cubicBezTo>
                    <a:pt x="113" y="959"/>
                    <a:pt x="254" y="425"/>
                    <a:pt x="678" y="157"/>
                  </a:cubicBezTo>
                  <a:cubicBezTo>
                    <a:pt x="1101" y="-110"/>
                    <a:pt x="1807" y="-110"/>
                    <a:pt x="2937" y="745"/>
                  </a:cubicBezTo>
                  <a:cubicBezTo>
                    <a:pt x="4066" y="1601"/>
                    <a:pt x="5619" y="3312"/>
                    <a:pt x="7313" y="5771"/>
                  </a:cubicBezTo>
                  <a:cubicBezTo>
                    <a:pt x="9007" y="8231"/>
                    <a:pt x="10843" y="11439"/>
                    <a:pt x="12325" y="13951"/>
                  </a:cubicBezTo>
                  <a:cubicBezTo>
                    <a:pt x="13807" y="16464"/>
                    <a:pt x="14937" y="18282"/>
                    <a:pt x="15854" y="19458"/>
                  </a:cubicBezTo>
                  <a:cubicBezTo>
                    <a:pt x="16772" y="20635"/>
                    <a:pt x="17478" y="21169"/>
                    <a:pt x="18043" y="21223"/>
                  </a:cubicBezTo>
                  <a:cubicBezTo>
                    <a:pt x="18607" y="21276"/>
                    <a:pt x="19031" y="20848"/>
                    <a:pt x="19596" y="18763"/>
                  </a:cubicBezTo>
                  <a:cubicBezTo>
                    <a:pt x="20160" y="16678"/>
                    <a:pt x="20866" y="12936"/>
                    <a:pt x="21219" y="9888"/>
                  </a:cubicBezTo>
                  <a:cubicBezTo>
                    <a:pt x="21572" y="6840"/>
                    <a:pt x="21572" y="4488"/>
                    <a:pt x="21501" y="2938"/>
                  </a:cubicBezTo>
                  <a:cubicBezTo>
                    <a:pt x="21431" y="1387"/>
                    <a:pt x="21290" y="639"/>
                    <a:pt x="21219" y="585"/>
                  </a:cubicBezTo>
                  <a:cubicBezTo>
                    <a:pt x="21148" y="532"/>
                    <a:pt x="21148" y="1173"/>
                    <a:pt x="21148" y="1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196977" y="2656502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177927" y="2479207"/>
              <a:ext cx="78358" cy="5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708" fill="norm" stroke="1" extrusionOk="0">
                  <a:moveTo>
                    <a:pt x="3411" y="8760"/>
                  </a:moveTo>
                  <a:cubicBezTo>
                    <a:pt x="2274" y="12484"/>
                    <a:pt x="1137" y="16208"/>
                    <a:pt x="2274" y="18443"/>
                  </a:cubicBezTo>
                  <a:cubicBezTo>
                    <a:pt x="3411" y="20677"/>
                    <a:pt x="6821" y="21422"/>
                    <a:pt x="10232" y="19932"/>
                  </a:cubicBezTo>
                  <a:cubicBezTo>
                    <a:pt x="13642" y="18443"/>
                    <a:pt x="17053" y="14719"/>
                    <a:pt x="19042" y="10994"/>
                  </a:cubicBezTo>
                  <a:cubicBezTo>
                    <a:pt x="21032" y="7270"/>
                    <a:pt x="21600" y="3546"/>
                    <a:pt x="20463" y="1684"/>
                  </a:cubicBezTo>
                  <a:cubicBezTo>
                    <a:pt x="19326" y="-178"/>
                    <a:pt x="16484" y="-178"/>
                    <a:pt x="13642" y="194"/>
                  </a:cubicBezTo>
                  <a:cubicBezTo>
                    <a:pt x="10800" y="567"/>
                    <a:pt x="7958" y="1312"/>
                    <a:pt x="5684" y="3546"/>
                  </a:cubicBezTo>
                  <a:cubicBezTo>
                    <a:pt x="3411" y="5781"/>
                    <a:pt x="1705" y="9505"/>
                    <a:pt x="0" y="1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438277" y="3018452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148977" y="4009052"/>
              <a:ext cx="323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12" y="430"/>
                    <a:pt x="2824" y="860"/>
                    <a:pt x="5082" y="2740"/>
                  </a:cubicBezTo>
                  <a:cubicBezTo>
                    <a:pt x="7341" y="4621"/>
                    <a:pt x="10447" y="7952"/>
                    <a:pt x="13059" y="11122"/>
                  </a:cubicBezTo>
                  <a:cubicBezTo>
                    <a:pt x="15671" y="14293"/>
                    <a:pt x="17788" y="17301"/>
                    <a:pt x="19059" y="19021"/>
                  </a:cubicBezTo>
                  <a:cubicBezTo>
                    <a:pt x="20329" y="20740"/>
                    <a:pt x="20753" y="21170"/>
                    <a:pt x="21035" y="21385"/>
                  </a:cubicBezTo>
                  <a:cubicBezTo>
                    <a:pt x="21318" y="21600"/>
                    <a:pt x="214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155327" y="3997596"/>
              <a:ext cx="476251" cy="4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240"/>
                  </a:moveTo>
                  <a:cubicBezTo>
                    <a:pt x="21120" y="41"/>
                    <a:pt x="20640" y="-158"/>
                    <a:pt x="19728" y="190"/>
                  </a:cubicBezTo>
                  <a:cubicBezTo>
                    <a:pt x="18816" y="539"/>
                    <a:pt x="17472" y="1435"/>
                    <a:pt x="15600" y="3127"/>
                  </a:cubicBezTo>
                  <a:cubicBezTo>
                    <a:pt x="13728" y="4819"/>
                    <a:pt x="11328" y="7307"/>
                    <a:pt x="8976" y="9746"/>
                  </a:cubicBezTo>
                  <a:cubicBezTo>
                    <a:pt x="6624" y="12185"/>
                    <a:pt x="4320" y="14574"/>
                    <a:pt x="2832" y="16515"/>
                  </a:cubicBezTo>
                  <a:cubicBezTo>
                    <a:pt x="1344" y="18456"/>
                    <a:pt x="672" y="19949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873966" y="4256702"/>
              <a:ext cx="322762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56" fill="norm" stroke="1" extrusionOk="0">
                  <a:moveTo>
                    <a:pt x="2468" y="20785"/>
                  </a:moveTo>
                  <a:cubicBezTo>
                    <a:pt x="1621" y="21192"/>
                    <a:pt x="774" y="21600"/>
                    <a:pt x="351" y="20785"/>
                  </a:cubicBezTo>
                  <a:cubicBezTo>
                    <a:pt x="-73" y="19970"/>
                    <a:pt x="-73" y="17932"/>
                    <a:pt x="139" y="15079"/>
                  </a:cubicBezTo>
                  <a:cubicBezTo>
                    <a:pt x="351" y="12226"/>
                    <a:pt x="774" y="8558"/>
                    <a:pt x="1621" y="5909"/>
                  </a:cubicBezTo>
                  <a:cubicBezTo>
                    <a:pt x="2468" y="3260"/>
                    <a:pt x="3739" y="1630"/>
                    <a:pt x="4656" y="1426"/>
                  </a:cubicBezTo>
                  <a:cubicBezTo>
                    <a:pt x="5574" y="1223"/>
                    <a:pt x="6139" y="2445"/>
                    <a:pt x="7268" y="5706"/>
                  </a:cubicBezTo>
                  <a:cubicBezTo>
                    <a:pt x="8398" y="8966"/>
                    <a:pt x="10092" y="14264"/>
                    <a:pt x="11433" y="17117"/>
                  </a:cubicBezTo>
                  <a:cubicBezTo>
                    <a:pt x="12774" y="19970"/>
                    <a:pt x="13762" y="20377"/>
                    <a:pt x="14892" y="18543"/>
                  </a:cubicBezTo>
                  <a:cubicBezTo>
                    <a:pt x="16021" y="16709"/>
                    <a:pt x="17292" y="12634"/>
                    <a:pt x="18068" y="9577"/>
                  </a:cubicBezTo>
                  <a:cubicBezTo>
                    <a:pt x="18845" y="6521"/>
                    <a:pt x="19127" y="4483"/>
                    <a:pt x="19621" y="3057"/>
                  </a:cubicBezTo>
                  <a:cubicBezTo>
                    <a:pt x="20115" y="1630"/>
                    <a:pt x="20821" y="815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490944" y="3942069"/>
              <a:ext cx="321734" cy="39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2842" y="10131"/>
                  </a:moveTo>
                  <a:cubicBezTo>
                    <a:pt x="2132" y="10131"/>
                    <a:pt x="1421" y="10131"/>
                    <a:pt x="995" y="10474"/>
                  </a:cubicBezTo>
                  <a:cubicBezTo>
                    <a:pt x="568" y="10817"/>
                    <a:pt x="426" y="11502"/>
                    <a:pt x="284" y="13788"/>
                  </a:cubicBezTo>
                  <a:cubicBezTo>
                    <a:pt x="142" y="16074"/>
                    <a:pt x="0" y="19960"/>
                    <a:pt x="0" y="19731"/>
                  </a:cubicBezTo>
                  <a:cubicBezTo>
                    <a:pt x="0" y="19502"/>
                    <a:pt x="142" y="15160"/>
                    <a:pt x="497" y="11731"/>
                  </a:cubicBezTo>
                  <a:cubicBezTo>
                    <a:pt x="853" y="8302"/>
                    <a:pt x="1421" y="5788"/>
                    <a:pt x="1847" y="4188"/>
                  </a:cubicBezTo>
                  <a:cubicBezTo>
                    <a:pt x="2274" y="2588"/>
                    <a:pt x="2558" y="1902"/>
                    <a:pt x="2842" y="2017"/>
                  </a:cubicBezTo>
                  <a:cubicBezTo>
                    <a:pt x="3126" y="2131"/>
                    <a:pt x="3411" y="3045"/>
                    <a:pt x="4476" y="5331"/>
                  </a:cubicBezTo>
                  <a:cubicBezTo>
                    <a:pt x="5542" y="7617"/>
                    <a:pt x="7389" y="11274"/>
                    <a:pt x="9095" y="14131"/>
                  </a:cubicBezTo>
                  <a:cubicBezTo>
                    <a:pt x="10800" y="16988"/>
                    <a:pt x="12363" y="19045"/>
                    <a:pt x="13571" y="20131"/>
                  </a:cubicBezTo>
                  <a:cubicBezTo>
                    <a:pt x="14779" y="21217"/>
                    <a:pt x="15632" y="21331"/>
                    <a:pt x="16555" y="20817"/>
                  </a:cubicBezTo>
                  <a:cubicBezTo>
                    <a:pt x="17479" y="20302"/>
                    <a:pt x="18474" y="19160"/>
                    <a:pt x="19326" y="16874"/>
                  </a:cubicBezTo>
                  <a:cubicBezTo>
                    <a:pt x="20179" y="14588"/>
                    <a:pt x="20889" y="11160"/>
                    <a:pt x="21245" y="8702"/>
                  </a:cubicBezTo>
                  <a:cubicBezTo>
                    <a:pt x="21600" y="6245"/>
                    <a:pt x="21600" y="4760"/>
                    <a:pt x="21600" y="3331"/>
                  </a:cubicBezTo>
                  <a:cubicBezTo>
                    <a:pt x="21600" y="1902"/>
                    <a:pt x="21600" y="531"/>
                    <a:pt x="21458" y="131"/>
                  </a:cubicBezTo>
                  <a:cubicBezTo>
                    <a:pt x="21316" y="-269"/>
                    <a:pt x="21032" y="302"/>
                    <a:pt x="20961" y="1102"/>
                  </a:cubicBezTo>
                  <a:cubicBezTo>
                    <a:pt x="20889" y="1902"/>
                    <a:pt x="21032" y="2931"/>
                    <a:pt x="21174" y="3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885444" y="4157451"/>
              <a:ext cx="120066" cy="15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924" fill="norm" stroke="1" extrusionOk="0">
                  <a:moveTo>
                    <a:pt x="14871" y="6421"/>
                  </a:moveTo>
                  <a:cubicBezTo>
                    <a:pt x="14871" y="4738"/>
                    <a:pt x="14871" y="3055"/>
                    <a:pt x="14139" y="1793"/>
                  </a:cubicBezTo>
                  <a:cubicBezTo>
                    <a:pt x="13407" y="531"/>
                    <a:pt x="11942" y="-311"/>
                    <a:pt x="9746" y="110"/>
                  </a:cubicBezTo>
                  <a:cubicBezTo>
                    <a:pt x="7549" y="531"/>
                    <a:pt x="4620" y="2214"/>
                    <a:pt x="2607" y="5299"/>
                  </a:cubicBezTo>
                  <a:cubicBezTo>
                    <a:pt x="593" y="8385"/>
                    <a:pt x="-505" y="12873"/>
                    <a:pt x="227" y="16099"/>
                  </a:cubicBezTo>
                  <a:cubicBezTo>
                    <a:pt x="959" y="19325"/>
                    <a:pt x="3522" y="21289"/>
                    <a:pt x="7183" y="20868"/>
                  </a:cubicBezTo>
                  <a:cubicBezTo>
                    <a:pt x="10844" y="20447"/>
                    <a:pt x="15603" y="17642"/>
                    <a:pt x="18166" y="14837"/>
                  </a:cubicBezTo>
                  <a:cubicBezTo>
                    <a:pt x="20729" y="12032"/>
                    <a:pt x="21095" y="9227"/>
                    <a:pt x="20546" y="7123"/>
                  </a:cubicBezTo>
                  <a:cubicBezTo>
                    <a:pt x="19997" y="5019"/>
                    <a:pt x="18532" y="3616"/>
                    <a:pt x="16519" y="3055"/>
                  </a:cubicBezTo>
                  <a:cubicBezTo>
                    <a:pt x="14505" y="2494"/>
                    <a:pt x="11942" y="2775"/>
                    <a:pt x="10478" y="3616"/>
                  </a:cubicBezTo>
                  <a:cubicBezTo>
                    <a:pt x="9014" y="4458"/>
                    <a:pt x="8648" y="5860"/>
                    <a:pt x="8281" y="7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047627" y="4117002"/>
              <a:ext cx="273051" cy="27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385"/>
                  </a:moveTo>
                  <a:cubicBezTo>
                    <a:pt x="0" y="3573"/>
                    <a:pt x="0" y="2761"/>
                    <a:pt x="419" y="2192"/>
                  </a:cubicBezTo>
                  <a:cubicBezTo>
                    <a:pt x="837" y="1624"/>
                    <a:pt x="1674" y="1299"/>
                    <a:pt x="2428" y="1380"/>
                  </a:cubicBezTo>
                  <a:cubicBezTo>
                    <a:pt x="3181" y="1462"/>
                    <a:pt x="3851" y="1949"/>
                    <a:pt x="5191" y="4060"/>
                  </a:cubicBezTo>
                  <a:cubicBezTo>
                    <a:pt x="6530" y="6171"/>
                    <a:pt x="8540" y="9907"/>
                    <a:pt x="9712" y="12830"/>
                  </a:cubicBezTo>
                  <a:cubicBezTo>
                    <a:pt x="10884" y="15753"/>
                    <a:pt x="11219" y="17865"/>
                    <a:pt x="11135" y="19245"/>
                  </a:cubicBezTo>
                  <a:cubicBezTo>
                    <a:pt x="11051" y="20626"/>
                    <a:pt x="10549" y="21275"/>
                    <a:pt x="9879" y="21438"/>
                  </a:cubicBezTo>
                  <a:cubicBezTo>
                    <a:pt x="9209" y="21600"/>
                    <a:pt x="8372" y="21275"/>
                    <a:pt x="7535" y="19814"/>
                  </a:cubicBezTo>
                  <a:cubicBezTo>
                    <a:pt x="6698" y="18352"/>
                    <a:pt x="5860" y="15753"/>
                    <a:pt x="5693" y="13561"/>
                  </a:cubicBezTo>
                  <a:cubicBezTo>
                    <a:pt x="5526" y="11368"/>
                    <a:pt x="6028" y="9582"/>
                    <a:pt x="8791" y="7389"/>
                  </a:cubicBezTo>
                  <a:cubicBezTo>
                    <a:pt x="11553" y="5197"/>
                    <a:pt x="16577" y="25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613288" y="3933382"/>
              <a:ext cx="145540" cy="50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88" fill="norm" stroke="1" extrusionOk="0">
                  <a:moveTo>
                    <a:pt x="15442" y="1591"/>
                  </a:moveTo>
                  <a:cubicBezTo>
                    <a:pt x="15746" y="874"/>
                    <a:pt x="16050" y="157"/>
                    <a:pt x="15898" y="22"/>
                  </a:cubicBezTo>
                  <a:cubicBezTo>
                    <a:pt x="15746" y="-112"/>
                    <a:pt x="15138" y="336"/>
                    <a:pt x="12704" y="1994"/>
                  </a:cubicBezTo>
                  <a:cubicBezTo>
                    <a:pt x="10270" y="3652"/>
                    <a:pt x="6011" y="6520"/>
                    <a:pt x="3273" y="9254"/>
                  </a:cubicBezTo>
                  <a:cubicBezTo>
                    <a:pt x="535" y="11988"/>
                    <a:pt x="-682" y="14587"/>
                    <a:pt x="383" y="16559"/>
                  </a:cubicBezTo>
                  <a:cubicBezTo>
                    <a:pt x="1448" y="18530"/>
                    <a:pt x="4794" y="19875"/>
                    <a:pt x="8597" y="20592"/>
                  </a:cubicBezTo>
                  <a:cubicBezTo>
                    <a:pt x="12400" y="21309"/>
                    <a:pt x="16659" y="21398"/>
                    <a:pt x="2091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931994" y="4009052"/>
              <a:ext cx="322134" cy="36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5" fill="norm" stroke="1" extrusionOk="0">
                  <a:moveTo>
                    <a:pt x="20214" y="0"/>
                  </a:moveTo>
                  <a:cubicBezTo>
                    <a:pt x="18944" y="372"/>
                    <a:pt x="17673" y="745"/>
                    <a:pt x="15132" y="1738"/>
                  </a:cubicBezTo>
                  <a:cubicBezTo>
                    <a:pt x="12591" y="2731"/>
                    <a:pt x="8779" y="4345"/>
                    <a:pt x="6520" y="5338"/>
                  </a:cubicBezTo>
                  <a:cubicBezTo>
                    <a:pt x="4261" y="6331"/>
                    <a:pt x="3556" y="6703"/>
                    <a:pt x="2638" y="7324"/>
                  </a:cubicBezTo>
                  <a:cubicBezTo>
                    <a:pt x="1720" y="7945"/>
                    <a:pt x="591" y="8814"/>
                    <a:pt x="450" y="9248"/>
                  </a:cubicBezTo>
                  <a:cubicBezTo>
                    <a:pt x="309" y="9683"/>
                    <a:pt x="1156" y="9683"/>
                    <a:pt x="2991" y="9745"/>
                  </a:cubicBezTo>
                  <a:cubicBezTo>
                    <a:pt x="4826" y="9807"/>
                    <a:pt x="7650" y="9931"/>
                    <a:pt x="9485" y="10117"/>
                  </a:cubicBezTo>
                  <a:cubicBezTo>
                    <a:pt x="11320" y="10303"/>
                    <a:pt x="12167" y="10552"/>
                    <a:pt x="12873" y="10862"/>
                  </a:cubicBezTo>
                  <a:cubicBezTo>
                    <a:pt x="13579" y="11172"/>
                    <a:pt x="14144" y="11545"/>
                    <a:pt x="14214" y="12041"/>
                  </a:cubicBezTo>
                  <a:cubicBezTo>
                    <a:pt x="14285" y="12538"/>
                    <a:pt x="13861" y="13159"/>
                    <a:pt x="12238" y="14214"/>
                  </a:cubicBezTo>
                  <a:cubicBezTo>
                    <a:pt x="10614" y="15269"/>
                    <a:pt x="7791" y="16759"/>
                    <a:pt x="5673" y="17814"/>
                  </a:cubicBezTo>
                  <a:cubicBezTo>
                    <a:pt x="3556" y="18869"/>
                    <a:pt x="2144" y="19490"/>
                    <a:pt x="1226" y="20048"/>
                  </a:cubicBezTo>
                  <a:cubicBezTo>
                    <a:pt x="309" y="20607"/>
                    <a:pt x="-115" y="21103"/>
                    <a:pt x="26" y="21352"/>
                  </a:cubicBezTo>
                  <a:cubicBezTo>
                    <a:pt x="167" y="21600"/>
                    <a:pt x="873" y="21600"/>
                    <a:pt x="3697" y="21228"/>
                  </a:cubicBezTo>
                  <a:cubicBezTo>
                    <a:pt x="6520" y="20855"/>
                    <a:pt x="11461" y="20110"/>
                    <a:pt x="14779" y="19552"/>
                  </a:cubicBezTo>
                  <a:cubicBezTo>
                    <a:pt x="18097" y="18993"/>
                    <a:pt x="19791" y="18621"/>
                    <a:pt x="21485" y="18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346950" y="4134559"/>
              <a:ext cx="231028" cy="18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49" fill="norm" stroke="1" extrusionOk="0">
                  <a:moveTo>
                    <a:pt x="16130" y="5929"/>
                  </a:moveTo>
                  <a:cubicBezTo>
                    <a:pt x="16130" y="4249"/>
                    <a:pt x="16130" y="2569"/>
                    <a:pt x="15737" y="1369"/>
                  </a:cubicBezTo>
                  <a:cubicBezTo>
                    <a:pt x="15345" y="169"/>
                    <a:pt x="14559" y="-551"/>
                    <a:pt x="12105" y="529"/>
                  </a:cubicBezTo>
                  <a:cubicBezTo>
                    <a:pt x="9650" y="1609"/>
                    <a:pt x="5527" y="4489"/>
                    <a:pt x="3072" y="7969"/>
                  </a:cubicBezTo>
                  <a:cubicBezTo>
                    <a:pt x="617" y="11449"/>
                    <a:pt x="-168" y="15529"/>
                    <a:pt x="28" y="17929"/>
                  </a:cubicBezTo>
                  <a:cubicBezTo>
                    <a:pt x="225" y="20329"/>
                    <a:pt x="1403" y="21049"/>
                    <a:pt x="3465" y="20449"/>
                  </a:cubicBezTo>
                  <a:cubicBezTo>
                    <a:pt x="5527" y="19849"/>
                    <a:pt x="8472" y="17929"/>
                    <a:pt x="10239" y="16249"/>
                  </a:cubicBezTo>
                  <a:cubicBezTo>
                    <a:pt x="12007" y="14569"/>
                    <a:pt x="12596" y="13129"/>
                    <a:pt x="13087" y="11449"/>
                  </a:cubicBezTo>
                  <a:cubicBezTo>
                    <a:pt x="13577" y="9769"/>
                    <a:pt x="13970" y="7849"/>
                    <a:pt x="14363" y="7609"/>
                  </a:cubicBezTo>
                  <a:cubicBezTo>
                    <a:pt x="14756" y="7369"/>
                    <a:pt x="15148" y="8809"/>
                    <a:pt x="16327" y="11329"/>
                  </a:cubicBezTo>
                  <a:cubicBezTo>
                    <a:pt x="17505" y="13849"/>
                    <a:pt x="19468" y="17449"/>
                    <a:pt x="21432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677460" y="4269402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689599" y="4145265"/>
              <a:ext cx="21729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77" fill="norm" stroke="1" extrusionOk="0">
                  <a:moveTo>
                    <a:pt x="20157" y="5577"/>
                  </a:moveTo>
                  <a:cubicBezTo>
                    <a:pt x="12302" y="1977"/>
                    <a:pt x="4448" y="-1623"/>
                    <a:pt x="1502" y="777"/>
                  </a:cubicBezTo>
                  <a:cubicBezTo>
                    <a:pt x="-1443" y="3177"/>
                    <a:pt x="521" y="11577"/>
                    <a:pt x="2484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857377" y="4118740"/>
              <a:ext cx="279401" cy="2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0" y="20578"/>
                    <a:pt x="0" y="19700"/>
                    <a:pt x="818" y="18032"/>
                  </a:cubicBezTo>
                  <a:cubicBezTo>
                    <a:pt x="1636" y="16363"/>
                    <a:pt x="3273" y="13905"/>
                    <a:pt x="4582" y="11095"/>
                  </a:cubicBezTo>
                  <a:cubicBezTo>
                    <a:pt x="5891" y="8285"/>
                    <a:pt x="6873" y="5124"/>
                    <a:pt x="7364" y="3105"/>
                  </a:cubicBezTo>
                  <a:cubicBezTo>
                    <a:pt x="7855" y="1085"/>
                    <a:pt x="7855" y="207"/>
                    <a:pt x="7527" y="32"/>
                  </a:cubicBezTo>
                  <a:cubicBezTo>
                    <a:pt x="7200" y="-144"/>
                    <a:pt x="6545" y="383"/>
                    <a:pt x="5891" y="2490"/>
                  </a:cubicBezTo>
                  <a:cubicBezTo>
                    <a:pt x="5236" y="4597"/>
                    <a:pt x="4582" y="8285"/>
                    <a:pt x="4336" y="11095"/>
                  </a:cubicBezTo>
                  <a:cubicBezTo>
                    <a:pt x="4091" y="13905"/>
                    <a:pt x="4255" y="15836"/>
                    <a:pt x="4664" y="17066"/>
                  </a:cubicBezTo>
                  <a:cubicBezTo>
                    <a:pt x="5073" y="18295"/>
                    <a:pt x="5727" y="18822"/>
                    <a:pt x="6955" y="18646"/>
                  </a:cubicBezTo>
                  <a:cubicBezTo>
                    <a:pt x="8182" y="18471"/>
                    <a:pt x="9982" y="17593"/>
                    <a:pt x="11945" y="15134"/>
                  </a:cubicBezTo>
                  <a:cubicBezTo>
                    <a:pt x="13909" y="12676"/>
                    <a:pt x="16036" y="8636"/>
                    <a:pt x="17182" y="6178"/>
                  </a:cubicBezTo>
                  <a:cubicBezTo>
                    <a:pt x="18327" y="3719"/>
                    <a:pt x="18491" y="2841"/>
                    <a:pt x="18327" y="3017"/>
                  </a:cubicBezTo>
                  <a:cubicBezTo>
                    <a:pt x="18164" y="3193"/>
                    <a:pt x="17673" y="4422"/>
                    <a:pt x="17509" y="6441"/>
                  </a:cubicBezTo>
                  <a:cubicBezTo>
                    <a:pt x="17345" y="8461"/>
                    <a:pt x="17509" y="11271"/>
                    <a:pt x="18245" y="13378"/>
                  </a:cubicBezTo>
                  <a:cubicBezTo>
                    <a:pt x="18982" y="15485"/>
                    <a:pt x="20291" y="16890"/>
                    <a:pt x="21600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193927" y="4332902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244727" y="4218602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346327" y="4402752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837017" y="4016906"/>
              <a:ext cx="334811" cy="41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5" fill="norm" stroke="1" extrusionOk="0">
                  <a:moveTo>
                    <a:pt x="18228" y="2213"/>
                  </a:moveTo>
                  <a:cubicBezTo>
                    <a:pt x="18635" y="1340"/>
                    <a:pt x="19043" y="468"/>
                    <a:pt x="18907" y="140"/>
                  </a:cubicBezTo>
                  <a:cubicBezTo>
                    <a:pt x="18771" y="-187"/>
                    <a:pt x="18092" y="31"/>
                    <a:pt x="15850" y="1068"/>
                  </a:cubicBezTo>
                  <a:cubicBezTo>
                    <a:pt x="13609" y="2104"/>
                    <a:pt x="9805" y="3958"/>
                    <a:pt x="7088" y="5322"/>
                  </a:cubicBezTo>
                  <a:cubicBezTo>
                    <a:pt x="4371" y="6686"/>
                    <a:pt x="2741" y="7558"/>
                    <a:pt x="1790" y="8268"/>
                  </a:cubicBezTo>
                  <a:cubicBezTo>
                    <a:pt x="839" y="8977"/>
                    <a:pt x="567" y="9522"/>
                    <a:pt x="771" y="9795"/>
                  </a:cubicBezTo>
                  <a:cubicBezTo>
                    <a:pt x="975" y="10068"/>
                    <a:pt x="1654" y="10068"/>
                    <a:pt x="3488" y="10068"/>
                  </a:cubicBezTo>
                  <a:cubicBezTo>
                    <a:pt x="5322" y="10068"/>
                    <a:pt x="8311" y="10068"/>
                    <a:pt x="10145" y="10068"/>
                  </a:cubicBezTo>
                  <a:cubicBezTo>
                    <a:pt x="11979" y="10068"/>
                    <a:pt x="12658" y="10068"/>
                    <a:pt x="13133" y="10340"/>
                  </a:cubicBezTo>
                  <a:cubicBezTo>
                    <a:pt x="13609" y="10613"/>
                    <a:pt x="13880" y="11158"/>
                    <a:pt x="13269" y="11922"/>
                  </a:cubicBezTo>
                  <a:cubicBezTo>
                    <a:pt x="12658" y="12686"/>
                    <a:pt x="11163" y="13668"/>
                    <a:pt x="8922" y="14977"/>
                  </a:cubicBezTo>
                  <a:cubicBezTo>
                    <a:pt x="6680" y="16286"/>
                    <a:pt x="3692" y="17922"/>
                    <a:pt x="1994" y="19013"/>
                  </a:cubicBezTo>
                  <a:cubicBezTo>
                    <a:pt x="296" y="20104"/>
                    <a:pt x="-112" y="20649"/>
                    <a:pt x="24" y="20977"/>
                  </a:cubicBezTo>
                  <a:cubicBezTo>
                    <a:pt x="160" y="21304"/>
                    <a:pt x="839" y="21413"/>
                    <a:pt x="3148" y="21304"/>
                  </a:cubicBezTo>
                  <a:cubicBezTo>
                    <a:pt x="5458" y="21195"/>
                    <a:pt x="9397" y="20868"/>
                    <a:pt x="12726" y="20595"/>
                  </a:cubicBezTo>
                  <a:cubicBezTo>
                    <a:pt x="16054" y="20322"/>
                    <a:pt x="18771" y="20104"/>
                    <a:pt x="21488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300944" y="4172919"/>
              <a:ext cx="258234" cy="23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16820" y="8637"/>
                  </a:moveTo>
                  <a:cubicBezTo>
                    <a:pt x="16466" y="5984"/>
                    <a:pt x="16111" y="3331"/>
                    <a:pt x="15580" y="1721"/>
                  </a:cubicBezTo>
                  <a:cubicBezTo>
                    <a:pt x="15049" y="110"/>
                    <a:pt x="14341" y="-458"/>
                    <a:pt x="11951" y="395"/>
                  </a:cubicBezTo>
                  <a:cubicBezTo>
                    <a:pt x="9561" y="1247"/>
                    <a:pt x="5489" y="3521"/>
                    <a:pt x="3098" y="6363"/>
                  </a:cubicBezTo>
                  <a:cubicBezTo>
                    <a:pt x="708" y="9205"/>
                    <a:pt x="0" y="12616"/>
                    <a:pt x="0" y="14605"/>
                  </a:cubicBezTo>
                  <a:cubicBezTo>
                    <a:pt x="0" y="16595"/>
                    <a:pt x="708" y="17163"/>
                    <a:pt x="3098" y="15931"/>
                  </a:cubicBezTo>
                  <a:cubicBezTo>
                    <a:pt x="5489" y="14700"/>
                    <a:pt x="9561" y="11668"/>
                    <a:pt x="11951" y="9584"/>
                  </a:cubicBezTo>
                  <a:cubicBezTo>
                    <a:pt x="14341" y="7500"/>
                    <a:pt x="15049" y="6363"/>
                    <a:pt x="15492" y="5321"/>
                  </a:cubicBezTo>
                  <a:cubicBezTo>
                    <a:pt x="15934" y="4279"/>
                    <a:pt x="16111" y="3331"/>
                    <a:pt x="16111" y="3331"/>
                  </a:cubicBezTo>
                  <a:cubicBezTo>
                    <a:pt x="16111" y="3331"/>
                    <a:pt x="15934" y="4279"/>
                    <a:pt x="16377" y="6931"/>
                  </a:cubicBezTo>
                  <a:cubicBezTo>
                    <a:pt x="16820" y="9584"/>
                    <a:pt x="17882" y="13942"/>
                    <a:pt x="18856" y="16595"/>
                  </a:cubicBezTo>
                  <a:cubicBezTo>
                    <a:pt x="19830" y="19247"/>
                    <a:pt x="20715" y="20195"/>
                    <a:pt x="2160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648077" y="4345602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667127" y="423765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631942" y="3973867"/>
              <a:ext cx="168536" cy="14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0" fill="norm" stroke="1" extrusionOk="0">
                  <a:moveTo>
                    <a:pt x="1248" y="10045"/>
                  </a:moveTo>
                  <a:cubicBezTo>
                    <a:pt x="708" y="8456"/>
                    <a:pt x="168" y="6868"/>
                    <a:pt x="33" y="5280"/>
                  </a:cubicBezTo>
                  <a:cubicBezTo>
                    <a:pt x="-102" y="3692"/>
                    <a:pt x="168" y="2104"/>
                    <a:pt x="978" y="1151"/>
                  </a:cubicBezTo>
                  <a:cubicBezTo>
                    <a:pt x="1788" y="198"/>
                    <a:pt x="3138" y="-120"/>
                    <a:pt x="4488" y="39"/>
                  </a:cubicBezTo>
                  <a:cubicBezTo>
                    <a:pt x="5838" y="198"/>
                    <a:pt x="7188" y="833"/>
                    <a:pt x="7863" y="1945"/>
                  </a:cubicBezTo>
                  <a:cubicBezTo>
                    <a:pt x="8538" y="3056"/>
                    <a:pt x="8538" y="4645"/>
                    <a:pt x="7728" y="7027"/>
                  </a:cubicBezTo>
                  <a:cubicBezTo>
                    <a:pt x="6918" y="9409"/>
                    <a:pt x="5298" y="12586"/>
                    <a:pt x="4218" y="15127"/>
                  </a:cubicBezTo>
                  <a:cubicBezTo>
                    <a:pt x="3138" y="17668"/>
                    <a:pt x="2598" y="19574"/>
                    <a:pt x="3138" y="20527"/>
                  </a:cubicBezTo>
                  <a:cubicBezTo>
                    <a:pt x="3678" y="21480"/>
                    <a:pt x="5298" y="21480"/>
                    <a:pt x="8538" y="21321"/>
                  </a:cubicBezTo>
                  <a:cubicBezTo>
                    <a:pt x="11778" y="21162"/>
                    <a:pt x="16638" y="20845"/>
                    <a:pt x="21498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966526" y="4246118"/>
              <a:ext cx="367352" cy="1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39" fill="norm" stroke="1" extrusionOk="0">
                  <a:moveTo>
                    <a:pt x="5530" y="1367"/>
                  </a:moveTo>
                  <a:cubicBezTo>
                    <a:pt x="5530" y="6015"/>
                    <a:pt x="5530" y="10663"/>
                    <a:pt x="5096" y="13944"/>
                  </a:cubicBezTo>
                  <a:cubicBezTo>
                    <a:pt x="4661" y="17225"/>
                    <a:pt x="3792" y="19139"/>
                    <a:pt x="3047" y="20233"/>
                  </a:cubicBezTo>
                  <a:cubicBezTo>
                    <a:pt x="2303" y="21327"/>
                    <a:pt x="1682" y="21600"/>
                    <a:pt x="1123" y="20096"/>
                  </a:cubicBezTo>
                  <a:cubicBezTo>
                    <a:pt x="565" y="18592"/>
                    <a:pt x="68" y="15311"/>
                    <a:pt x="6" y="12441"/>
                  </a:cubicBezTo>
                  <a:cubicBezTo>
                    <a:pt x="-56" y="9570"/>
                    <a:pt x="316" y="7109"/>
                    <a:pt x="1806" y="5195"/>
                  </a:cubicBezTo>
                  <a:cubicBezTo>
                    <a:pt x="3296" y="3281"/>
                    <a:pt x="5903" y="1914"/>
                    <a:pt x="9068" y="1094"/>
                  </a:cubicBezTo>
                  <a:cubicBezTo>
                    <a:pt x="12234" y="273"/>
                    <a:pt x="15958" y="0"/>
                    <a:pt x="18130" y="0"/>
                  </a:cubicBezTo>
                  <a:cubicBezTo>
                    <a:pt x="20303" y="0"/>
                    <a:pt x="20923" y="273"/>
                    <a:pt x="21544" y="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295777" y="447260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321177" y="4390052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447614" y="4035631"/>
              <a:ext cx="235514" cy="16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38" fill="norm" stroke="1" extrusionOk="0">
                  <a:moveTo>
                    <a:pt x="629" y="7323"/>
                  </a:moveTo>
                  <a:cubicBezTo>
                    <a:pt x="244" y="5938"/>
                    <a:pt x="-142" y="4554"/>
                    <a:pt x="51" y="3308"/>
                  </a:cubicBezTo>
                  <a:cubicBezTo>
                    <a:pt x="244" y="2061"/>
                    <a:pt x="1015" y="954"/>
                    <a:pt x="2076" y="400"/>
                  </a:cubicBezTo>
                  <a:cubicBezTo>
                    <a:pt x="3137" y="-154"/>
                    <a:pt x="4487" y="-154"/>
                    <a:pt x="5162" y="538"/>
                  </a:cubicBezTo>
                  <a:cubicBezTo>
                    <a:pt x="5837" y="1231"/>
                    <a:pt x="5837" y="2615"/>
                    <a:pt x="5258" y="5384"/>
                  </a:cubicBezTo>
                  <a:cubicBezTo>
                    <a:pt x="4679" y="8154"/>
                    <a:pt x="3522" y="12308"/>
                    <a:pt x="2654" y="15215"/>
                  </a:cubicBezTo>
                  <a:cubicBezTo>
                    <a:pt x="1787" y="18123"/>
                    <a:pt x="1208" y="19784"/>
                    <a:pt x="1594" y="20615"/>
                  </a:cubicBezTo>
                  <a:cubicBezTo>
                    <a:pt x="1979" y="21446"/>
                    <a:pt x="3329" y="21446"/>
                    <a:pt x="6801" y="20615"/>
                  </a:cubicBezTo>
                  <a:cubicBezTo>
                    <a:pt x="10272" y="19784"/>
                    <a:pt x="15865" y="18123"/>
                    <a:pt x="21458" y="16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492627" y="3888402"/>
              <a:ext cx="248852" cy="71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8" fill="norm" stroke="1" extrusionOk="0">
                  <a:moveTo>
                    <a:pt x="17573" y="0"/>
                  </a:moveTo>
                  <a:cubicBezTo>
                    <a:pt x="18488" y="1647"/>
                    <a:pt x="19403" y="3294"/>
                    <a:pt x="20136" y="5099"/>
                  </a:cubicBezTo>
                  <a:cubicBezTo>
                    <a:pt x="20868" y="6904"/>
                    <a:pt x="21417" y="8868"/>
                    <a:pt x="21508" y="10863"/>
                  </a:cubicBezTo>
                  <a:cubicBezTo>
                    <a:pt x="21600" y="12859"/>
                    <a:pt x="21234" y="14886"/>
                    <a:pt x="18671" y="16691"/>
                  </a:cubicBezTo>
                  <a:cubicBezTo>
                    <a:pt x="16108" y="18496"/>
                    <a:pt x="11349" y="20080"/>
                    <a:pt x="7871" y="20840"/>
                  </a:cubicBezTo>
                  <a:cubicBezTo>
                    <a:pt x="4393" y="21600"/>
                    <a:pt x="2197" y="21537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" name="Drawing"/>
          <p:cNvGrpSpPr/>
          <p:nvPr/>
        </p:nvGrpSpPr>
        <p:grpSpPr>
          <a:xfrm>
            <a:off x="337078" y="1258249"/>
            <a:ext cx="11937472" cy="7536502"/>
            <a:chOff x="-12700" y="0"/>
            <a:chExt cx="11937471" cy="7536500"/>
          </a:xfrm>
        </p:grpSpPr>
        <p:sp>
          <p:nvSpPr>
            <p:cNvPr id="856" name="Line"/>
            <p:cNvSpPr/>
            <p:nvPr/>
          </p:nvSpPr>
          <p:spPr>
            <a:xfrm>
              <a:off x="1562126" y="118709"/>
              <a:ext cx="285196" cy="47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46" fill="norm" stroke="1" extrusionOk="0">
                  <a:moveTo>
                    <a:pt x="20770" y="2591"/>
                  </a:moveTo>
                  <a:cubicBezTo>
                    <a:pt x="20455" y="1742"/>
                    <a:pt x="20139" y="894"/>
                    <a:pt x="19509" y="422"/>
                  </a:cubicBezTo>
                  <a:cubicBezTo>
                    <a:pt x="18878" y="-50"/>
                    <a:pt x="17932" y="-144"/>
                    <a:pt x="16119" y="233"/>
                  </a:cubicBezTo>
                  <a:cubicBezTo>
                    <a:pt x="14306" y="611"/>
                    <a:pt x="11625" y="1459"/>
                    <a:pt x="8945" y="2969"/>
                  </a:cubicBezTo>
                  <a:cubicBezTo>
                    <a:pt x="6265" y="4478"/>
                    <a:pt x="3585" y="6647"/>
                    <a:pt x="1929" y="9005"/>
                  </a:cubicBezTo>
                  <a:cubicBezTo>
                    <a:pt x="274" y="11363"/>
                    <a:pt x="-357" y="13910"/>
                    <a:pt x="195" y="16080"/>
                  </a:cubicBezTo>
                  <a:cubicBezTo>
                    <a:pt x="747" y="18249"/>
                    <a:pt x="2481" y="20041"/>
                    <a:pt x="6186" y="20749"/>
                  </a:cubicBezTo>
                  <a:cubicBezTo>
                    <a:pt x="9891" y="21456"/>
                    <a:pt x="15567" y="21079"/>
                    <a:pt x="21243" y="20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924974" y="374879"/>
              <a:ext cx="153908" cy="20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447" fill="norm" stroke="1" extrusionOk="0">
                  <a:moveTo>
                    <a:pt x="15354" y="4916"/>
                  </a:moveTo>
                  <a:cubicBezTo>
                    <a:pt x="12762" y="3028"/>
                    <a:pt x="10170" y="1141"/>
                    <a:pt x="8154" y="407"/>
                  </a:cubicBezTo>
                  <a:cubicBezTo>
                    <a:pt x="6138" y="-327"/>
                    <a:pt x="4698" y="92"/>
                    <a:pt x="3402" y="2085"/>
                  </a:cubicBezTo>
                  <a:cubicBezTo>
                    <a:pt x="2106" y="4077"/>
                    <a:pt x="954" y="7642"/>
                    <a:pt x="378" y="10683"/>
                  </a:cubicBezTo>
                  <a:cubicBezTo>
                    <a:pt x="-198" y="13723"/>
                    <a:pt x="-198" y="16240"/>
                    <a:pt x="954" y="18127"/>
                  </a:cubicBezTo>
                  <a:cubicBezTo>
                    <a:pt x="2106" y="20015"/>
                    <a:pt x="4410" y="21273"/>
                    <a:pt x="8010" y="19805"/>
                  </a:cubicBezTo>
                  <a:cubicBezTo>
                    <a:pt x="11610" y="18337"/>
                    <a:pt x="16506" y="14143"/>
                    <a:pt x="18954" y="10788"/>
                  </a:cubicBezTo>
                  <a:cubicBezTo>
                    <a:pt x="21402" y="7432"/>
                    <a:pt x="21402" y="4916"/>
                    <a:pt x="19962" y="3238"/>
                  </a:cubicBezTo>
                  <a:cubicBezTo>
                    <a:pt x="18522" y="1560"/>
                    <a:pt x="15642" y="722"/>
                    <a:pt x="13482" y="302"/>
                  </a:cubicBezTo>
                  <a:cubicBezTo>
                    <a:pt x="11322" y="-117"/>
                    <a:pt x="9882" y="-117"/>
                    <a:pt x="9018" y="407"/>
                  </a:cubicBezTo>
                  <a:cubicBezTo>
                    <a:pt x="8154" y="931"/>
                    <a:pt x="7866" y="1980"/>
                    <a:pt x="8442" y="2819"/>
                  </a:cubicBezTo>
                  <a:cubicBezTo>
                    <a:pt x="9018" y="3657"/>
                    <a:pt x="10458" y="4287"/>
                    <a:pt x="11898" y="4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209271" y="386400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6300"/>
                    <a:pt x="1029" y="12600"/>
                    <a:pt x="1157" y="16312"/>
                  </a:cubicBezTo>
                  <a:cubicBezTo>
                    <a:pt x="1286" y="20025"/>
                    <a:pt x="1029" y="21150"/>
                    <a:pt x="771" y="21037"/>
                  </a:cubicBezTo>
                  <a:cubicBezTo>
                    <a:pt x="514" y="20925"/>
                    <a:pt x="257" y="19575"/>
                    <a:pt x="643" y="16200"/>
                  </a:cubicBezTo>
                  <a:cubicBezTo>
                    <a:pt x="1029" y="12825"/>
                    <a:pt x="2057" y="7425"/>
                    <a:pt x="3086" y="4275"/>
                  </a:cubicBezTo>
                  <a:cubicBezTo>
                    <a:pt x="4114" y="1125"/>
                    <a:pt x="5143" y="225"/>
                    <a:pt x="6943" y="113"/>
                  </a:cubicBezTo>
                  <a:cubicBezTo>
                    <a:pt x="8743" y="0"/>
                    <a:pt x="11314" y="675"/>
                    <a:pt x="13243" y="3375"/>
                  </a:cubicBezTo>
                  <a:cubicBezTo>
                    <a:pt x="15171" y="6075"/>
                    <a:pt x="16457" y="10800"/>
                    <a:pt x="17743" y="14175"/>
                  </a:cubicBezTo>
                  <a:cubicBezTo>
                    <a:pt x="19029" y="17550"/>
                    <a:pt x="20314" y="195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469082" y="133848"/>
              <a:ext cx="191040" cy="51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5" fill="norm" stroke="1" extrusionOk="0">
                  <a:moveTo>
                    <a:pt x="12878" y="13693"/>
                  </a:moveTo>
                  <a:cubicBezTo>
                    <a:pt x="12878" y="13076"/>
                    <a:pt x="12878" y="12459"/>
                    <a:pt x="12878" y="11930"/>
                  </a:cubicBezTo>
                  <a:cubicBezTo>
                    <a:pt x="12878" y="11401"/>
                    <a:pt x="12878" y="10960"/>
                    <a:pt x="12285" y="10740"/>
                  </a:cubicBezTo>
                  <a:cubicBezTo>
                    <a:pt x="11691" y="10520"/>
                    <a:pt x="10504" y="10520"/>
                    <a:pt x="8724" y="11181"/>
                  </a:cubicBezTo>
                  <a:cubicBezTo>
                    <a:pt x="6944" y="11842"/>
                    <a:pt x="4570" y="13164"/>
                    <a:pt x="2909" y="14796"/>
                  </a:cubicBezTo>
                  <a:cubicBezTo>
                    <a:pt x="1247" y="16427"/>
                    <a:pt x="298" y="18366"/>
                    <a:pt x="60" y="19556"/>
                  </a:cubicBezTo>
                  <a:cubicBezTo>
                    <a:pt x="-177" y="20747"/>
                    <a:pt x="298" y="21187"/>
                    <a:pt x="1247" y="21364"/>
                  </a:cubicBezTo>
                  <a:cubicBezTo>
                    <a:pt x="2197" y="21540"/>
                    <a:pt x="3621" y="21452"/>
                    <a:pt x="6113" y="20394"/>
                  </a:cubicBezTo>
                  <a:cubicBezTo>
                    <a:pt x="8605" y="19336"/>
                    <a:pt x="12166" y="17308"/>
                    <a:pt x="14658" y="14663"/>
                  </a:cubicBezTo>
                  <a:cubicBezTo>
                    <a:pt x="17150" y="12018"/>
                    <a:pt x="18575" y="8756"/>
                    <a:pt x="19168" y="6332"/>
                  </a:cubicBezTo>
                  <a:cubicBezTo>
                    <a:pt x="19761" y="3907"/>
                    <a:pt x="19524" y="2320"/>
                    <a:pt x="18931" y="1395"/>
                  </a:cubicBezTo>
                  <a:cubicBezTo>
                    <a:pt x="18337" y="469"/>
                    <a:pt x="17388" y="204"/>
                    <a:pt x="16201" y="72"/>
                  </a:cubicBezTo>
                  <a:cubicBezTo>
                    <a:pt x="15014" y="-60"/>
                    <a:pt x="13590" y="-60"/>
                    <a:pt x="12522" y="513"/>
                  </a:cubicBezTo>
                  <a:cubicBezTo>
                    <a:pt x="11454" y="1086"/>
                    <a:pt x="10742" y="2232"/>
                    <a:pt x="10623" y="4260"/>
                  </a:cubicBezTo>
                  <a:cubicBezTo>
                    <a:pt x="10504" y="6288"/>
                    <a:pt x="10979" y="9197"/>
                    <a:pt x="12878" y="11622"/>
                  </a:cubicBezTo>
                  <a:cubicBezTo>
                    <a:pt x="14777" y="14046"/>
                    <a:pt x="18100" y="15986"/>
                    <a:pt x="21423" y="1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743613" y="456250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774421" y="24670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940048" y="151450"/>
              <a:ext cx="209024" cy="46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3" fill="norm" stroke="1" extrusionOk="0">
                  <a:moveTo>
                    <a:pt x="15498" y="0"/>
                  </a:moveTo>
                  <a:cubicBezTo>
                    <a:pt x="13986" y="1356"/>
                    <a:pt x="12474" y="2712"/>
                    <a:pt x="11070" y="4746"/>
                  </a:cubicBezTo>
                  <a:cubicBezTo>
                    <a:pt x="9666" y="6780"/>
                    <a:pt x="8370" y="9492"/>
                    <a:pt x="7506" y="12059"/>
                  </a:cubicBezTo>
                  <a:cubicBezTo>
                    <a:pt x="6642" y="14626"/>
                    <a:pt x="6210" y="17048"/>
                    <a:pt x="5994" y="18549"/>
                  </a:cubicBezTo>
                  <a:cubicBezTo>
                    <a:pt x="5778" y="20050"/>
                    <a:pt x="5778" y="20631"/>
                    <a:pt x="6318" y="21019"/>
                  </a:cubicBezTo>
                  <a:cubicBezTo>
                    <a:pt x="6858" y="21406"/>
                    <a:pt x="7938" y="21600"/>
                    <a:pt x="8910" y="21455"/>
                  </a:cubicBezTo>
                  <a:cubicBezTo>
                    <a:pt x="9882" y="21309"/>
                    <a:pt x="10746" y="20825"/>
                    <a:pt x="11394" y="19517"/>
                  </a:cubicBezTo>
                  <a:cubicBezTo>
                    <a:pt x="12042" y="18210"/>
                    <a:pt x="12474" y="16079"/>
                    <a:pt x="11178" y="14723"/>
                  </a:cubicBezTo>
                  <a:cubicBezTo>
                    <a:pt x="9882" y="13367"/>
                    <a:pt x="6858" y="12786"/>
                    <a:pt x="4482" y="12592"/>
                  </a:cubicBezTo>
                  <a:cubicBezTo>
                    <a:pt x="2106" y="12398"/>
                    <a:pt x="378" y="12592"/>
                    <a:pt x="54" y="12640"/>
                  </a:cubicBezTo>
                  <a:cubicBezTo>
                    <a:pt x="-270" y="12689"/>
                    <a:pt x="810" y="12592"/>
                    <a:pt x="4590" y="12156"/>
                  </a:cubicBezTo>
                  <a:cubicBezTo>
                    <a:pt x="8370" y="11720"/>
                    <a:pt x="14850" y="10945"/>
                    <a:pt x="21330" y="1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185948" y="367350"/>
              <a:ext cx="139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867"/>
                    <a:pt x="-1303" y="11733"/>
                    <a:pt x="240" y="15333"/>
                  </a:cubicBezTo>
                  <a:cubicBezTo>
                    <a:pt x="1783" y="18933"/>
                    <a:pt x="11040" y="2026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192952" y="293480"/>
              <a:ext cx="51370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07" fill="norm" stroke="1" extrusionOk="0">
                  <a:moveTo>
                    <a:pt x="5417" y="20807"/>
                  </a:moveTo>
                  <a:cubicBezTo>
                    <a:pt x="4553" y="17207"/>
                    <a:pt x="3689" y="13607"/>
                    <a:pt x="2393" y="9647"/>
                  </a:cubicBezTo>
                  <a:cubicBezTo>
                    <a:pt x="1097" y="5687"/>
                    <a:pt x="-631" y="1367"/>
                    <a:pt x="233" y="287"/>
                  </a:cubicBezTo>
                  <a:cubicBezTo>
                    <a:pt x="1097" y="-793"/>
                    <a:pt x="4553" y="1367"/>
                    <a:pt x="8441" y="3527"/>
                  </a:cubicBezTo>
                  <a:cubicBezTo>
                    <a:pt x="12329" y="5687"/>
                    <a:pt x="16649" y="7847"/>
                    <a:pt x="20969" y="10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01471" y="375216"/>
              <a:ext cx="116746" cy="1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661" fill="norm" stroke="1" extrusionOk="0">
                  <a:moveTo>
                    <a:pt x="12729" y="2182"/>
                  </a:moveTo>
                  <a:cubicBezTo>
                    <a:pt x="11186" y="1391"/>
                    <a:pt x="9643" y="601"/>
                    <a:pt x="7907" y="206"/>
                  </a:cubicBezTo>
                  <a:cubicBezTo>
                    <a:pt x="6171" y="-189"/>
                    <a:pt x="4243" y="-189"/>
                    <a:pt x="2700" y="1787"/>
                  </a:cubicBezTo>
                  <a:cubicBezTo>
                    <a:pt x="1157" y="3762"/>
                    <a:pt x="0" y="7713"/>
                    <a:pt x="0" y="11138"/>
                  </a:cubicBezTo>
                  <a:cubicBezTo>
                    <a:pt x="0" y="14562"/>
                    <a:pt x="1157" y="17460"/>
                    <a:pt x="4050" y="19172"/>
                  </a:cubicBezTo>
                  <a:cubicBezTo>
                    <a:pt x="6943" y="20884"/>
                    <a:pt x="11571" y="21411"/>
                    <a:pt x="15043" y="19172"/>
                  </a:cubicBezTo>
                  <a:cubicBezTo>
                    <a:pt x="18514" y="16933"/>
                    <a:pt x="20829" y="11928"/>
                    <a:pt x="21214" y="8767"/>
                  </a:cubicBezTo>
                  <a:cubicBezTo>
                    <a:pt x="21600" y="5606"/>
                    <a:pt x="20057" y="4289"/>
                    <a:pt x="18321" y="3499"/>
                  </a:cubicBezTo>
                  <a:cubicBezTo>
                    <a:pt x="16586" y="2709"/>
                    <a:pt x="14657" y="2445"/>
                    <a:pt x="13307" y="2840"/>
                  </a:cubicBezTo>
                  <a:cubicBezTo>
                    <a:pt x="11957" y="3235"/>
                    <a:pt x="11186" y="4289"/>
                    <a:pt x="10414" y="5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504671" y="349251"/>
              <a:ext cx="158751" cy="20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299"/>
                  </a:moveTo>
                  <a:cubicBezTo>
                    <a:pt x="0" y="9349"/>
                    <a:pt x="0" y="13399"/>
                    <a:pt x="864" y="12837"/>
                  </a:cubicBezTo>
                  <a:cubicBezTo>
                    <a:pt x="1728" y="12274"/>
                    <a:pt x="3456" y="7099"/>
                    <a:pt x="4752" y="4062"/>
                  </a:cubicBezTo>
                  <a:cubicBezTo>
                    <a:pt x="6048" y="1024"/>
                    <a:pt x="6912" y="124"/>
                    <a:pt x="8640" y="12"/>
                  </a:cubicBezTo>
                  <a:cubicBezTo>
                    <a:pt x="10368" y="-101"/>
                    <a:pt x="12960" y="574"/>
                    <a:pt x="15264" y="4287"/>
                  </a:cubicBezTo>
                  <a:cubicBezTo>
                    <a:pt x="17568" y="7999"/>
                    <a:pt x="19584" y="14749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798888" y="59793"/>
              <a:ext cx="436034" cy="49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7445" y="15562"/>
                  </a:moveTo>
                  <a:cubicBezTo>
                    <a:pt x="5977" y="14918"/>
                    <a:pt x="4509" y="14275"/>
                    <a:pt x="3303" y="14505"/>
                  </a:cubicBezTo>
                  <a:cubicBezTo>
                    <a:pt x="2097" y="14734"/>
                    <a:pt x="1153" y="15837"/>
                    <a:pt x="629" y="16940"/>
                  </a:cubicBezTo>
                  <a:cubicBezTo>
                    <a:pt x="105" y="18043"/>
                    <a:pt x="0" y="19146"/>
                    <a:pt x="0" y="19927"/>
                  </a:cubicBezTo>
                  <a:cubicBezTo>
                    <a:pt x="0" y="20709"/>
                    <a:pt x="105" y="21168"/>
                    <a:pt x="629" y="21352"/>
                  </a:cubicBezTo>
                  <a:cubicBezTo>
                    <a:pt x="1153" y="21536"/>
                    <a:pt x="2097" y="21444"/>
                    <a:pt x="3146" y="20847"/>
                  </a:cubicBezTo>
                  <a:cubicBezTo>
                    <a:pt x="4194" y="20249"/>
                    <a:pt x="5348" y="19146"/>
                    <a:pt x="6082" y="18411"/>
                  </a:cubicBezTo>
                  <a:cubicBezTo>
                    <a:pt x="6816" y="17676"/>
                    <a:pt x="7130" y="17308"/>
                    <a:pt x="7235" y="17400"/>
                  </a:cubicBezTo>
                  <a:cubicBezTo>
                    <a:pt x="7340" y="17492"/>
                    <a:pt x="7235" y="18043"/>
                    <a:pt x="7235" y="18595"/>
                  </a:cubicBezTo>
                  <a:cubicBezTo>
                    <a:pt x="7235" y="19146"/>
                    <a:pt x="7340" y="19698"/>
                    <a:pt x="7707" y="20065"/>
                  </a:cubicBezTo>
                  <a:cubicBezTo>
                    <a:pt x="8074" y="20433"/>
                    <a:pt x="8703" y="20617"/>
                    <a:pt x="9542" y="20387"/>
                  </a:cubicBezTo>
                  <a:cubicBezTo>
                    <a:pt x="10381" y="20157"/>
                    <a:pt x="11429" y="19514"/>
                    <a:pt x="12792" y="17676"/>
                  </a:cubicBezTo>
                  <a:cubicBezTo>
                    <a:pt x="14155" y="15837"/>
                    <a:pt x="15833" y="12804"/>
                    <a:pt x="16986" y="10185"/>
                  </a:cubicBezTo>
                  <a:cubicBezTo>
                    <a:pt x="18140" y="7565"/>
                    <a:pt x="18769" y="5359"/>
                    <a:pt x="19083" y="3842"/>
                  </a:cubicBezTo>
                  <a:cubicBezTo>
                    <a:pt x="19398" y="2326"/>
                    <a:pt x="19398" y="1499"/>
                    <a:pt x="19188" y="947"/>
                  </a:cubicBezTo>
                  <a:cubicBezTo>
                    <a:pt x="18979" y="396"/>
                    <a:pt x="18559" y="120"/>
                    <a:pt x="18087" y="28"/>
                  </a:cubicBezTo>
                  <a:cubicBezTo>
                    <a:pt x="17616" y="-64"/>
                    <a:pt x="17091" y="28"/>
                    <a:pt x="16619" y="993"/>
                  </a:cubicBezTo>
                  <a:cubicBezTo>
                    <a:pt x="16148" y="1958"/>
                    <a:pt x="15728" y="3796"/>
                    <a:pt x="15466" y="6232"/>
                  </a:cubicBezTo>
                  <a:cubicBezTo>
                    <a:pt x="15204" y="8668"/>
                    <a:pt x="15099" y="11701"/>
                    <a:pt x="15466" y="13953"/>
                  </a:cubicBezTo>
                  <a:cubicBezTo>
                    <a:pt x="15833" y="16205"/>
                    <a:pt x="16672" y="17676"/>
                    <a:pt x="17773" y="18319"/>
                  </a:cubicBezTo>
                  <a:cubicBezTo>
                    <a:pt x="18874" y="18962"/>
                    <a:pt x="20237" y="18779"/>
                    <a:pt x="21600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047721" y="-1"/>
              <a:ext cx="121159" cy="5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89" fill="norm" stroke="1" extrusionOk="0">
                  <a:moveTo>
                    <a:pt x="3295" y="8493"/>
                  </a:moveTo>
                  <a:cubicBezTo>
                    <a:pt x="3295" y="10360"/>
                    <a:pt x="3295" y="12227"/>
                    <a:pt x="3478" y="14938"/>
                  </a:cubicBezTo>
                  <a:cubicBezTo>
                    <a:pt x="3661" y="17649"/>
                    <a:pt x="4027" y="21204"/>
                    <a:pt x="3661" y="21382"/>
                  </a:cubicBezTo>
                  <a:cubicBezTo>
                    <a:pt x="3295" y="21560"/>
                    <a:pt x="2197" y="18360"/>
                    <a:pt x="1464" y="14893"/>
                  </a:cubicBezTo>
                  <a:cubicBezTo>
                    <a:pt x="732" y="11427"/>
                    <a:pt x="366" y="7693"/>
                    <a:pt x="366" y="5293"/>
                  </a:cubicBezTo>
                  <a:cubicBezTo>
                    <a:pt x="366" y="2893"/>
                    <a:pt x="732" y="1827"/>
                    <a:pt x="1464" y="1116"/>
                  </a:cubicBezTo>
                  <a:cubicBezTo>
                    <a:pt x="2197" y="404"/>
                    <a:pt x="3295" y="49"/>
                    <a:pt x="5308" y="4"/>
                  </a:cubicBezTo>
                  <a:cubicBezTo>
                    <a:pt x="7322" y="-40"/>
                    <a:pt x="10251" y="227"/>
                    <a:pt x="13363" y="1427"/>
                  </a:cubicBezTo>
                  <a:cubicBezTo>
                    <a:pt x="16475" y="2627"/>
                    <a:pt x="19769" y="4760"/>
                    <a:pt x="20685" y="6227"/>
                  </a:cubicBezTo>
                  <a:cubicBezTo>
                    <a:pt x="21600" y="7693"/>
                    <a:pt x="20136" y="8493"/>
                    <a:pt x="17207" y="9249"/>
                  </a:cubicBezTo>
                  <a:cubicBezTo>
                    <a:pt x="14278" y="10004"/>
                    <a:pt x="9885" y="10716"/>
                    <a:pt x="6773" y="11027"/>
                  </a:cubicBezTo>
                  <a:cubicBezTo>
                    <a:pt x="3661" y="11338"/>
                    <a:pt x="1831" y="11249"/>
                    <a:pt x="0" y="1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193771" y="297500"/>
              <a:ext cx="165101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400"/>
                  </a:moveTo>
                  <a:cubicBezTo>
                    <a:pt x="1662" y="5143"/>
                    <a:pt x="3323" y="4886"/>
                    <a:pt x="5123" y="6300"/>
                  </a:cubicBezTo>
                  <a:cubicBezTo>
                    <a:pt x="6923" y="7714"/>
                    <a:pt x="8862" y="10800"/>
                    <a:pt x="9969" y="13114"/>
                  </a:cubicBezTo>
                  <a:cubicBezTo>
                    <a:pt x="11077" y="15429"/>
                    <a:pt x="11354" y="16971"/>
                    <a:pt x="11354" y="18386"/>
                  </a:cubicBezTo>
                  <a:cubicBezTo>
                    <a:pt x="11354" y="19800"/>
                    <a:pt x="11077" y="21086"/>
                    <a:pt x="10385" y="21343"/>
                  </a:cubicBezTo>
                  <a:cubicBezTo>
                    <a:pt x="9692" y="21600"/>
                    <a:pt x="8585" y="20829"/>
                    <a:pt x="8169" y="17743"/>
                  </a:cubicBezTo>
                  <a:cubicBezTo>
                    <a:pt x="7754" y="14657"/>
                    <a:pt x="8031" y="9257"/>
                    <a:pt x="9692" y="5914"/>
                  </a:cubicBezTo>
                  <a:cubicBezTo>
                    <a:pt x="11354" y="2571"/>
                    <a:pt x="14400" y="1286"/>
                    <a:pt x="16615" y="643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381800" y="322900"/>
              <a:ext cx="104072" cy="1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920" fill="norm" stroke="1" extrusionOk="0">
                  <a:moveTo>
                    <a:pt x="20824" y="3411"/>
                  </a:moveTo>
                  <a:cubicBezTo>
                    <a:pt x="18706" y="2842"/>
                    <a:pt x="16589" y="2274"/>
                    <a:pt x="13412" y="2558"/>
                  </a:cubicBezTo>
                  <a:cubicBezTo>
                    <a:pt x="10236" y="2842"/>
                    <a:pt x="6000" y="3979"/>
                    <a:pt x="3248" y="6821"/>
                  </a:cubicBezTo>
                  <a:cubicBezTo>
                    <a:pt x="495" y="9663"/>
                    <a:pt x="-776" y="14211"/>
                    <a:pt x="495" y="17195"/>
                  </a:cubicBezTo>
                  <a:cubicBezTo>
                    <a:pt x="1765" y="20179"/>
                    <a:pt x="5577" y="21600"/>
                    <a:pt x="9389" y="20605"/>
                  </a:cubicBezTo>
                  <a:cubicBezTo>
                    <a:pt x="13200" y="19611"/>
                    <a:pt x="17012" y="16200"/>
                    <a:pt x="18071" y="13074"/>
                  </a:cubicBezTo>
                  <a:cubicBezTo>
                    <a:pt x="19130" y="9947"/>
                    <a:pt x="17436" y="7105"/>
                    <a:pt x="16589" y="4974"/>
                  </a:cubicBezTo>
                  <a:cubicBezTo>
                    <a:pt x="15742" y="2842"/>
                    <a:pt x="15742" y="1421"/>
                    <a:pt x="157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549371" y="94043"/>
              <a:ext cx="177869" cy="42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05" fill="norm" stroke="1" extrusionOk="0">
                  <a:moveTo>
                    <a:pt x="3014" y="1593"/>
                  </a:moveTo>
                  <a:cubicBezTo>
                    <a:pt x="3014" y="855"/>
                    <a:pt x="3014" y="118"/>
                    <a:pt x="3014" y="12"/>
                  </a:cubicBezTo>
                  <a:cubicBezTo>
                    <a:pt x="3014" y="-93"/>
                    <a:pt x="3014" y="434"/>
                    <a:pt x="3265" y="2278"/>
                  </a:cubicBezTo>
                  <a:cubicBezTo>
                    <a:pt x="3516" y="4122"/>
                    <a:pt x="4019" y="7283"/>
                    <a:pt x="4270" y="10338"/>
                  </a:cubicBezTo>
                  <a:cubicBezTo>
                    <a:pt x="4521" y="13394"/>
                    <a:pt x="4521" y="16344"/>
                    <a:pt x="4395" y="18188"/>
                  </a:cubicBezTo>
                  <a:cubicBezTo>
                    <a:pt x="4270" y="20032"/>
                    <a:pt x="4019" y="20769"/>
                    <a:pt x="3893" y="20875"/>
                  </a:cubicBezTo>
                  <a:cubicBezTo>
                    <a:pt x="3767" y="20980"/>
                    <a:pt x="3767" y="20453"/>
                    <a:pt x="4772" y="18978"/>
                  </a:cubicBezTo>
                  <a:cubicBezTo>
                    <a:pt x="5777" y="17503"/>
                    <a:pt x="7786" y="15080"/>
                    <a:pt x="9293" y="13710"/>
                  </a:cubicBezTo>
                  <a:cubicBezTo>
                    <a:pt x="10800" y="12340"/>
                    <a:pt x="11805" y="12024"/>
                    <a:pt x="12935" y="11919"/>
                  </a:cubicBezTo>
                  <a:cubicBezTo>
                    <a:pt x="14065" y="11813"/>
                    <a:pt x="15321" y="11919"/>
                    <a:pt x="16702" y="12498"/>
                  </a:cubicBezTo>
                  <a:cubicBezTo>
                    <a:pt x="18084" y="13078"/>
                    <a:pt x="19591" y="14131"/>
                    <a:pt x="20470" y="15238"/>
                  </a:cubicBezTo>
                  <a:cubicBezTo>
                    <a:pt x="21349" y="16344"/>
                    <a:pt x="21600" y="17503"/>
                    <a:pt x="19340" y="18609"/>
                  </a:cubicBezTo>
                  <a:cubicBezTo>
                    <a:pt x="17079" y="19716"/>
                    <a:pt x="12307" y="20769"/>
                    <a:pt x="8665" y="21138"/>
                  </a:cubicBezTo>
                  <a:cubicBezTo>
                    <a:pt x="5023" y="21507"/>
                    <a:pt x="2512" y="21191"/>
                    <a:pt x="0" y="20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315284" y="33610"/>
              <a:ext cx="605688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5" fill="norm" stroke="1" extrusionOk="0">
                  <a:moveTo>
                    <a:pt x="10698" y="1550"/>
                  </a:moveTo>
                  <a:cubicBezTo>
                    <a:pt x="10322" y="999"/>
                    <a:pt x="9946" y="447"/>
                    <a:pt x="9494" y="171"/>
                  </a:cubicBezTo>
                  <a:cubicBezTo>
                    <a:pt x="9043" y="-105"/>
                    <a:pt x="8516" y="-105"/>
                    <a:pt x="7951" y="604"/>
                  </a:cubicBezTo>
                  <a:cubicBezTo>
                    <a:pt x="7387" y="1314"/>
                    <a:pt x="6785" y="2733"/>
                    <a:pt x="6183" y="4901"/>
                  </a:cubicBezTo>
                  <a:cubicBezTo>
                    <a:pt x="5581" y="7069"/>
                    <a:pt x="4979" y="9986"/>
                    <a:pt x="4602" y="12548"/>
                  </a:cubicBezTo>
                  <a:cubicBezTo>
                    <a:pt x="4226" y="15110"/>
                    <a:pt x="4075" y="17317"/>
                    <a:pt x="3962" y="18657"/>
                  </a:cubicBezTo>
                  <a:cubicBezTo>
                    <a:pt x="3850" y="19997"/>
                    <a:pt x="3774" y="20470"/>
                    <a:pt x="3624" y="20510"/>
                  </a:cubicBezTo>
                  <a:cubicBezTo>
                    <a:pt x="3473" y="20549"/>
                    <a:pt x="3247" y="20155"/>
                    <a:pt x="2721" y="19485"/>
                  </a:cubicBezTo>
                  <a:cubicBezTo>
                    <a:pt x="2194" y="18815"/>
                    <a:pt x="1366" y="17869"/>
                    <a:pt x="802" y="17277"/>
                  </a:cubicBezTo>
                  <a:cubicBezTo>
                    <a:pt x="237" y="16686"/>
                    <a:pt x="-64" y="16450"/>
                    <a:pt x="11" y="16292"/>
                  </a:cubicBezTo>
                  <a:cubicBezTo>
                    <a:pt x="87" y="16134"/>
                    <a:pt x="538" y="16056"/>
                    <a:pt x="2043" y="15977"/>
                  </a:cubicBezTo>
                  <a:cubicBezTo>
                    <a:pt x="3549" y="15898"/>
                    <a:pt x="6107" y="15819"/>
                    <a:pt x="7575" y="15780"/>
                  </a:cubicBezTo>
                  <a:cubicBezTo>
                    <a:pt x="9043" y="15740"/>
                    <a:pt x="9419" y="15740"/>
                    <a:pt x="9758" y="15622"/>
                  </a:cubicBezTo>
                  <a:cubicBezTo>
                    <a:pt x="10096" y="15504"/>
                    <a:pt x="10397" y="15267"/>
                    <a:pt x="10397" y="15031"/>
                  </a:cubicBezTo>
                  <a:cubicBezTo>
                    <a:pt x="10397" y="14794"/>
                    <a:pt x="10096" y="14558"/>
                    <a:pt x="9720" y="14479"/>
                  </a:cubicBezTo>
                  <a:cubicBezTo>
                    <a:pt x="9344" y="14400"/>
                    <a:pt x="8892" y="14479"/>
                    <a:pt x="8403" y="14873"/>
                  </a:cubicBezTo>
                  <a:cubicBezTo>
                    <a:pt x="7914" y="15267"/>
                    <a:pt x="7387" y="15977"/>
                    <a:pt x="7236" y="16844"/>
                  </a:cubicBezTo>
                  <a:cubicBezTo>
                    <a:pt x="7086" y="17711"/>
                    <a:pt x="7312" y="18736"/>
                    <a:pt x="7801" y="19327"/>
                  </a:cubicBezTo>
                  <a:cubicBezTo>
                    <a:pt x="8290" y="19918"/>
                    <a:pt x="9043" y="20076"/>
                    <a:pt x="9682" y="19840"/>
                  </a:cubicBezTo>
                  <a:cubicBezTo>
                    <a:pt x="10322" y="19603"/>
                    <a:pt x="10849" y="18972"/>
                    <a:pt x="11075" y="18145"/>
                  </a:cubicBezTo>
                  <a:cubicBezTo>
                    <a:pt x="11300" y="17317"/>
                    <a:pt x="11225" y="16292"/>
                    <a:pt x="11112" y="15543"/>
                  </a:cubicBezTo>
                  <a:cubicBezTo>
                    <a:pt x="10999" y="14794"/>
                    <a:pt x="10849" y="14321"/>
                    <a:pt x="10962" y="14242"/>
                  </a:cubicBezTo>
                  <a:cubicBezTo>
                    <a:pt x="11075" y="14164"/>
                    <a:pt x="11451" y="14479"/>
                    <a:pt x="12166" y="15188"/>
                  </a:cubicBezTo>
                  <a:cubicBezTo>
                    <a:pt x="12881" y="15898"/>
                    <a:pt x="13935" y="17002"/>
                    <a:pt x="14499" y="17750"/>
                  </a:cubicBezTo>
                  <a:cubicBezTo>
                    <a:pt x="15064" y="18499"/>
                    <a:pt x="15139" y="18894"/>
                    <a:pt x="15176" y="19406"/>
                  </a:cubicBezTo>
                  <a:cubicBezTo>
                    <a:pt x="15214" y="19918"/>
                    <a:pt x="15214" y="20549"/>
                    <a:pt x="15026" y="20943"/>
                  </a:cubicBezTo>
                  <a:cubicBezTo>
                    <a:pt x="14838" y="21337"/>
                    <a:pt x="14461" y="21495"/>
                    <a:pt x="14198" y="21377"/>
                  </a:cubicBezTo>
                  <a:cubicBezTo>
                    <a:pt x="13935" y="21259"/>
                    <a:pt x="13784" y="20864"/>
                    <a:pt x="13935" y="19761"/>
                  </a:cubicBezTo>
                  <a:cubicBezTo>
                    <a:pt x="14085" y="18657"/>
                    <a:pt x="14537" y="16844"/>
                    <a:pt x="15854" y="15307"/>
                  </a:cubicBezTo>
                  <a:cubicBezTo>
                    <a:pt x="17171" y="13769"/>
                    <a:pt x="19353" y="12508"/>
                    <a:pt x="21536" y="1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422957" y="28948"/>
              <a:ext cx="266365" cy="6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8" fill="norm" stroke="1" extrusionOk="0">
                  <a:moveTo>
                    <a:pt x="2014" y="7610"/>
                  </a:moveTo>
                  <a:cubicBezTo>
                    <a:pt x="1334" y="9755"/>
                    <a:pt x="653" y="11901"/>
                    <a:pt x="483" y="14046"/>
                  </a:cubicBezTo>
                  <a:cubicBezTo>
                    <a:pt x="313" y="16191"/>
                    <a:pt x="653" y="18336"/>
                    <a:pt x="823" y="19631"/>
                  </a:cubicBezTo>
                  <a:cubicBezTo>
                    <a:pt x="994" y="20925"/>
                    <a:pt x="994" y="21369"/>
                    <a:pt x="909" y="21406"/>
                  </a:cubicBezTo>
                  <a:cubicBezTo>
                    <a:pt x="823" y="21443"/>
                    <a:pt x="653" y="21073"/>
                    <a:pt x="398" y="19446"/>
                  </a:cubicBezTo>
                  <a:cubicBezTo>
                    <a:pt x="143" y="17818"/>
                    <a:pt x="-197" y="14933"/>
                    <a:pt x="143" y="12085"/>
                  </a:cubicBezTo>
                  <a:cubicBezTo>
                    <a:pt x="483" y="9238"/>
                    <a:pt x="1504" y="6427"/>
                    <a:pt x="3034" y="4392"/>
                  </a:cubicBezTo>
                  <a:cubicBezTo>
                    <a:pt x="4565" y="2358"/>
                    <a:pt x="6606" y="1101"/>
                    <a:pt x="8052" y="472"/>
                  </a:cubicBezTo>
                  <a:cubicBezTo>
                    <a:pt x="9497" y="-157"/>
                    <a:pt x="10348" y="-157"/>
                    <a:pt x="11709" y="472"/>
                  </a:cubicBezTo>
                  <a:cubicBezTo>
                    <a:pt x="13069" y="1101"/>
                    <a:pt x="14940" y="2358"/>
                    <a:pt x="16046" y="3838"/>
                  </a:cubicBezTo>
                  <a:cubicBezTo>
                    <a:pt x="17151" y="5317"/>
                    <a:pt x="17491" y="7018"/>
                    <a:pt x="16216" y="8424"/>
                  </a:cubicBezTo>
                  <a:cubicBezTo>
                    <a:pt x="14940" y="9829"/>
                    <a:pt x="12049" y="10939"/>
                    <a:pt x="10178" y="11494"/>
                  </a:cubicBezTo>
                  <a:cubicBezTo>
                    <a:pt x="8307" y="12048"/>
                    <a:pt x="7457" y="12048"/>
                    <a:pt x="6521" y="12048"/>
                  </a:cubicBezTo>
                  <a:cubicBezTo>
                    <a:pt x="5586" y="12048"/>
                    <a:pt x="4565" y="12048"/>
                    <a:pt x="3715" y="11938"/>
                  </a:cubicBezTo>
                  <a:cubicBezTo>
                    <a:pt x="2864" y="11827"/>
                    <a:pt x="2184" y="11605"/>
                    <a:pt x="2269" y="11605"/>
                  </a:cubicBezTo>
                  <a:cubicBezTo>
                    <a:pt x="2354" y="11605"/>
                    <a:pt x="3205" y="11827"/>
                    <a:pt x="5160" y="12714"/>
                  </a:cubicBezTo>
                  <a:cubicBezTo>
                    <a:pt x="7116" y="13602"/>
                    <a:pt x="10178" y="15155"/>
                    <a:pt x="12644" y="16450"/>
                  </a:cubicBezTo>
                  <a:cubicBezTo>
                    <a:pt x="15110" y="17744"/>
                    <a:pt x="16981" y="18780"/>
                    <a:pt x="18342" y="19298"/>
                  </a:cubicBezTo>
                  <a:cubicBezTo>
                    <a:pt x="19702" y="19816"/>
                    <a:pt x="20553" y="19816"/>
                    <a:pt x="21403" y="19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848071" y="175718"/>
              <a:ext cx="209551" cy="35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287"/>
                  </a:moveTo>
                  <a:cubicBezTo>
                    <a:pt x="655" y="8760"/>
                    <a:pt x="1309" y="13233"/>
                    <a:pt x="1745" y="15790"/>
                  </a:cubicBezTo>
                  <a:cubicBezTo>
                    <a:pt x="2182" y="18346"/>
                    <a:pt x="2400" y="18985"/>
                    <a:pt x="2836" y="19688"/>
                  </a:cubicBezTo>
                  <a:cubicBezTo>
                    <a:pt x="3273" y="20391"/>
                    <a:pt x="3927" y="21158"/>
                    <a:pt x="4691" y="21349"/>
                  </a:cubicBezTo>
                  <a:cubicBezTo>
                    <a:pt x="5455" y="21541"/>
                    <a:pt x="6327" y="21158"/>
                    <a:pt x="8073" y="18985"/>
                  </a:cubicBezTo>
                  <a:cubicBezTo>
                    <a:pt x="9818" y="16812"/>
                    <a:pt x="12436" y="12850"/>
                    <a:pt x="14400" y="9655"/>
                  </a:cubicBezTo>
                  <a:cubicBezTo>
                    <a:pt x="16364" y="6459"/>
                    <a:pt x="17673" y="4031"/>
                    <a:pt x="18436" y="2433"/>
                  </a:cubicBezTo>
                  <a:cubicBezTo>
                    <a:pt x="19200" y="836"/>
                    <a:pt x="19418" y="69"/>
                    <a:pt x="19527" y="5"/>
                  </a:cubicBezTo>
                  <a:cubicBezTo>
                    <a:pt x="19636" y="-59"/>
                    <a:pt x="19636" y="580"/>
                    <a:pt x="19964" y="1411"/>
                  </a:cubicBezTo>
                  <a:cubicBezTo>
                    <a:pt x="20291" y="2242"/>
                    <a:pt x="20945" y="3264"/>
                    <a:pt x="21600" y="4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930621" y="360009"/>
              <a:ext cx="205919" cy="24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46" fill="norm" stroke="1" extrusionOk="0">
                  <a:moveTo>
                    <a:pt x="17673" y="7286"/>
                  </a:moveTo>
                  <a:cubicBezTo>
                    <a:pt x="18327" y="6548"/>
                    <a:pt x="18982" y="5809"/>
                    <a:pt x="19527" y="4609"/>
                  </a:cubicBezTo>
                  <a:cubicBezTo>
                    <a:pt x="20073" y="3409"/>
                    <a:pt x="20509" y="1748"/>
                    <a:pt x="19964" y="825"/>
                  </a:cubicBezTo>
                  <a:cubicBezTo>
                    <a:pt x="19418" y="-98"/>
                    <a:pt x="17891" y="-283"/>
                    <a:pt x="16473" y="455"/>
                  </a:cubicBezTo>
                  <a:cubicBezTo>
                    <a:pt x="15055" y="1194"/>
                    <a:pt x="13745" y="2855"/>
                    <a:pt x="13527" y="4517"/>
                  </a:cubicBezTo>
                  <a:cubicBezTo>
                    <a:pt x="13309" y="6179"/>
                    <a:pt x="14182" y="7840"/>
                    <a:pt x="15709" y="9502"/>
                  </a:cubicBezTo>
                  <a:cubicBezTo>
                    <a:pt x="17236" y="11163"/>
                    <a:pt x="19418" y="12825"/>
                    <a:pt x="20509" y="14117"/>
                  </a:cubicBezTo>
                  <a:cubicBezTo>
                    <a:pt x="21600" y="15409"/>
                    <a:pt x="21600" y="16332"/>
                    <a:pt x="19418" y="17532"/>
                  </a:cubicBezTo>
                  <a:cubicBezTo>
                    <a:pt x="17236" y="18732"/>
                    <a:pt x="12873" y="20209"/>
                    <a:pt x="9273" y="20763"/>
                  </a:cubicBezTo>
                  <a:cubicBezTo>
                    <a:pt x="5673" y="21317"/>
                    <a:pt x="2836" y="20948"/>
                    <a:pt x="0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307571" y="799150"/>
              <a:ext cx="682625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275" y="18514"/>
                    <a:pt x="549" y="18514"/>
                    <a:pt x="794" y="18707"/>
                  </a:cubicBezTo>
                  <a:cubicBezTo>
                    <a:pt x="1038" y="18900"/>
                    <a:pt x="1252" y="19286"/>
                    <a:pt x="1500" y="19671"/>
                  </a:cubicBezTo>
                  <a:cubicBezTo>
                    <a:pt x="1748" y="20057"/>
                    <a:pt x="2029" y="20443"/>
                    <a:pt x="2281" y="20829"/>
                  </a:cubicBezTo>
                  <a:cubicBezTo>
                    <a:pt x="2532" y="21214"/>
                    <a:pt x="2753" y="21600"/>
                    <a:pt x="2980" y="21600"/>
                  </a:cubicBezTo>
                  <a:cubicBezTo>
                    <a:pt x="3208" y="21600"/>
                    <a:pt x="3443" y="21214"/>
                    <a:pt x="3700" y="20829"/>
                  </a:cubicBezTo>
                  <a:cubicBezTo>
                    <a:pt x="3958" y="20443"/>
                    <a:pt x="4240" y="20057"/>
                    <a:pt x="4521" y="19671"/>
                  </a:cubicBezTo>
                  <a:cubicBezTo>
                    <a:pt x="4802" y="19286"/>
                    <a:pt x="5084" y="18900"/>
                    <a:pt x="5301" y="18514"/>
                  </a:cubicBezTo>
                  <a:cubicBezTo>
                    <a:pt x="5519" y="18129"/>
                    <a:pt x="5673" y="17743"/>
                    <a:pt x="5830" y="17357"/>
                  </a:cubicBezTo>
                  <a:cubicBezTo>
                    <a:pt x="5988" y="16971"/>
                    <a:pt x="6148" y="16586"/>
                    <a:pt x="6303" y="16200"/>
                  </a:cubicBezTo>
                  <a:cubicBezTo>
                    <a:pt x="6457" y="15814"/>
                    <a:pt x="6604" y="15429"/>
                    <a:pt x="6775" y="15043"/>
                  </a:cubicBezTo>
                  <a:cubicBezTo>
                    <a:pt x="6945" y="14657"/>
                    <a:pt x="7140" y="14271"/>
                    <a:pt x="7314" y="13886"/>
                  </a:cubicBezTo>
                  <a:cubicBezTo>
                    <a:pt x="7488" y="13500"/>
                    <a:pt x="7642" y="13114"/>
                    <a:pt x="7809" y="12729"/>
                  </a:cubicBezTo>
                  <a:cubicBezTo>
                    <a:pt x="7977" y="12343"/>
                    <a:pt x="8158" y="11957"/>
                    <a:pt x="8342" y="11571"/>
                  </a:cubicBezTo>
                  <a:cubicBezTo>
                    <a:pt x="8526" y="11186"/>
                    <a:pt x="8714" y="10800"/>
                    <a:pt x="8895" y="10414"/>
                  </a:cubicBezTo>
                  <a:cubicBezTo>
                    <a:pt x="9075" y="10029"/>
                    <a:pt x="9249" y="9643"/>
                    <a:pt x="9440" y="9257"/>
                  </a:cubicBezTo>
                  <a:cubicBezTo>
                    <a:pt x="9631" y="8871"/>
                    <a:pt x="9839" y="8486"/>
                    <a:pt x="10036" y="8100"/>
                  </a:cubicBezTo>
                  <a:cubicBezTo>
                    <a:pt x="10234" y="7714"/>
                    <a:pt x="10422" y="7329"/>
                    <a:pt x="10592" y="7136"/>
                  </a:cubicBezTo>
                  <a:cubicBezTo>
                    <a:pt x="10763" y="6943"/>
                    <a:pt x="10917" y="6943"/>
                    <a:pt x="11095" y="6750"/>
                  </a:cubicBezTo>
                  <a:cubicBezTo>
                    <a:pt x="11272" y="6557"/>
                    <a:pt x="11473" y="6171"/>
                    <a:pt x="11674" y="5979"/>
                  </a:cubicBezTo>
                  <a:cubicBezTo>
                    <a:pt x="11875" y="5786"/>
                    <a:pt x="12076" y="5786"/>
                    <a:pt x="12270" y="5593"/>
                  </a:cubicBezTo>
                  <a:cubicBezTo>
                    <a:pt x="12464" y="5400"/>
                    <a:pt x="12652" y="5014"/>
                    <a:pt x="12823" y="4821"/>
                  </a:cubicBezTo>
                  <a:cubicBezTo>
                    <a:pt x="12993" y="4629"/>
                    <a:pt x="13148" y="4629"/>
                    <a:pt x="13332" y="4436"/>
                  </a:cubicBezTo>
                  <a:cubicBezTo>
                    <a:pt x="13516" y="4243"/>
                    <a:pt x="13730" y="3857"/>
                    <a:pt x="13928" y="3471"/>
                  </a:cubicBezTo>
                  <a:cubicBezTo>
                    <a:pt x="14125" y="3086"/>
                    <a:pt x="14306" y="2700"/>
                    <a:pt x="14480" y="2507"/>
                  </a:cubicBezTo>
                  <a:cubicBezTo>
                    <a:pt x="14655" y="2314"/>
                    <a:pt x="14822" y="2314"/>
                    <a:pt x="14996" y="2121"/>
                  </a:cubicBezTo>
                  <a:cubicBezTo>
                    <a:pt x="15170" y="1929"/>
                    <a:pt x="15351" y="1543"/>
                    <a:pt x="15529" y="1350"/>
                  </a:cubicBezTo>
                  <a:cubicBezTo>
                    <a:pt x="15706" y="1157"/>
                    <a:pt x="15880" y="1157"/>
                    <a:pt x="16064" y="964"/>
                  </a:cubicBezTo>
                  <a:cubicBezTo>
                    <a:pt x="16249" y="771"/>
                    <a:pt x="16443" y="386"/>
                    <a:pt x="16630" y="193"/>
                  </a:cubicBezTo>
                  <a:cubicBezTo>
                    <a:pt x="16818" y="0"/>
                    <a:pt x="16999" y="0"/>
                    <a:pt x="17159" y="0"/>
                  </a:cubicBezTo>
                  <a:cubicBezTo>
                    <a:pt x="17320" y="0"/>
                    <a:pt x="17461" y="0"/>
                    <a:pt x="17618" y="0"/>
                  </a:cubicBezTo>
                  <a:cubicBezTo>
                    <a:pt x="17776" y="0"/>
                    <a:pt x="17950" y="0"/>
                    <a:pt x="18114" y="0"/>
                  </a:cubicBezTo>
                  <a:cubicBezTo>
                    <a:pt x="18278" y="0"/>
                    <a:pt x="18432" y="0"/>
                    <a:pt x="18720" y="0"/>
                  </a:cubicBezTo>
                  <a:cubicBezTo>
                    <a:pt x="19008" y="0"/>
                    <a:pt x="19430" y="0"/>
                    <a:pt x="19805" y="0"/>
                  </a:cubicBezTo>
                  <a:cubicBezTo>
                    <a:pt x="20180" y="0"/>
                    <a:pt x="20508" y="0"/>
                    <a:pt x="20800" y="579"/>
                  </a:cubicBezTo>
                  <a:cubicBezTo>
                    <a:pt x="21091" y="1157"/>
                    <a:pt x="21345" y="2314"/>
                    <a:pt x="21600" y="3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617592" y="1008700"/>
              <a:ext cx="5868530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261" y="17053"/>
                  </a:moveTo>
                  <a:cubicBezTo>
                    <a:pt x="206" y="17215"/>
                    <a:pt x="152" y="17377"/>
                    <a:pt x="101" y="17702"/>
                  </a:cubicBezTo>
                  <a:cubicBezTo>
                    <a:pt x="51" y="18027"/>
                    <a:pt x="4" y="18514"/>
                    <a:pt x="0" y="19083"/>
                  </a:cubicBezTo>
                  <a:cubicBezTo>
                    <a:pt x="-4" y="19651"/>
                    <a:pt x="35" y="20301"/>
                    <a:pt x="175" y="20788"/>
                  </a:cubicBezTo>
                  <a:cubicBezTo>
                    <a:pt x="315" y="21275"/>
                    <a:pt x="557" y="21600"/>
                    <a:pt x="837" y="21600"/>
                  </a:cubicBezTo>
                  <a:cubicBezTo>
                    <a:pt x="1118" y="21600"/>
                    <a:pt x="1437" y="21275"/>
                    <a:pt x="1753" y="20788"/>
                  </a:cubicBezTo>
                  <a:cubicBezTo>
                    <a:pt x="2068" y="20301"/>
                    <a:pt x="2380" y="19651"/>
                    <a:pt x="2652" y="19164"/>
                  </a:cubicBezTo>
                  <a:cubicBezTo>
                    <a:pt x="2925" y="18677"/>
                    <a:pt x="3158" y="18352"/>
                    <a:pt x="3404" y="17946"/>
                  </a:cubicBezTo>
                  <a:cubicBezTo>
                    <a:pt x="3649" y="17540"/>
                    <a:pt x="3906" y="17053"/>
                    <a:pt x="4163" y="16565"/>
                  </a:cubicBezTo>
                  <a:cubicBezTo>
                    <a:pt x="4420" y="16078"/>
                    <a:pt x="4677" y="15591"/>
                    <a:pt x="4942" y="15185"/>
                  </a:cubicBezTo>
                  <a:cubicBezTo>
                    <a:pt x="5207" y="14779"/>
                    <a:pt x="5480" y="14454"/>
                    <a:pt x="5776" y="14129"/>
                  </a:cubicBezTo>
                  <a:cubicBezTo>
                    <a:pt x="6072" y="13805"/>
                    <a:pt x="6391" y="13480"/>
                    <a:pt x="6703" y="13155"/>
                  </a:cubicBezTo>
                  <a:cubicBezTo>
                    <a:pt x="7014" y="12830"/>
                    <a:pt x="7318" y="12505"/>
                    <a:pt x="7637" y="12099"/>
                  </a:cubicBezTo>
                  <a:cubicBezTo>
                    <a:pt x="7957" y="11693"/>
                    <a:pt x="8292" y="11206"/>
                    <a:pt x="8549" y="10881"/>
                  </a:cubicBezTo>
                  <a:cubicBezTo>
                    <a:pt x="8806" y="10556"/>
                    <a:pt x="8985" y="10394"/>
                    <a:pt x="9164" y="10150"/>
                  </a:cubicBezTo>
                  <a:cubicBezTo>
                    <a:pt x="9343" y="9907"/>
                    <a:pt x="9522" y="9582"/>
                    <a:pt x="9698" y="9257"/>
                  </a:cubicBezTo>
                  <a:cubicBezTo>
                    <a:pt x="9873" y="8932"/>
                    <a:pt x="10044" y="8608"/>
                    <a:pt x="10220" y="8364"/>
                  </a:cubicBezTo>
                  <a:cubicBezTo>
                    <a:pt x="10395" y="8120"/>
                    <a:pt x="10574" y="7958"/>
                    <a:pt x="10757" y="7714"/>
                  </a:cubicBezTo>
                  <a:cubicBezTo>
                    <a:pt x="10940" y="7471"/>
                    <a:pt x="11127" y="7146"/>
                    <a:pt x="11302" y="6902"/>
                  </a:cubicBezTo>
                  <a:cubicBezTo>
                    <a:pt x="11478" y="6659"/>
                    <a:pt x="11641" y="6496"/>
                    <a:pt x="11816" y="6253"/>
                  </a:cubicBezTo>
                  <a:cubicBezTo>
                    <a:pt x="11992" y="6009"/>
                    <a:pt x="12179" y="5684"/>
                    <a:pt x="12358" y="5441"/>
                  </a:cubicBezTo>
                  <a:cubicBezTo>
                    <a:pt x="12537" y="5197"/>
                    <a:pt x="12708" y="5035"/>
                    <a:pt x="12961" y="4791"/>
                  </a:cubicBezTo>
                  <a:cubicBezTo>
                    <a:pt x="13215" y="4547"/>
                    <a:pt x="13550" y="4223"/>
                    <a:pt x="13884" y="3979"/>
                  </a:cubicBezTo>
                  <a:cubicBezTo>
                    <a:pt x="14219" y="3735"/>
                    <a:pt x="14554" y="3573"/>
                    <a:pt x="14874" y="3411"/>
                  </a:cubicBezTo>
                  <a:cubicBezTo>
                    <a:pt x="15193" y="3248"/>
                    <a:pt x="15497" y="3086"/>
                    <a:pt x="15793" y="3005"/>
                  </a:cubicBezTo>
                  <a:cubicBezTo>
                    <a:pt x="16089" y="2923"/>
                    <a:pt x="16377" y="2923"/>
                    <a:pt x="16646" y="2923"/>
                  </a:cubicBezTo>
                  <a:cubicBezTo>
                    <a:pt x="16915" y="2923"/>
                    <a:pt x="17164" y="2923"/>
                    <a:pt x="17413" y="2923"/>
                  </a:cubicBezTo>
                  <a:cubicBezTo>
                    <a:pt x="17662" y="2923"/>
                    <a:pt x="17912" y="2923"/>
                    <a:pt x="18204" y="2923"/>
                  </a:cubicBezTo>
                  <a:cubicBezTo>
                    <a:pt x="18496" y="2923"/>
                    <a:pt x="18831" y="2923"/>
                    <a:pt x="19138" y="2923"/>
                  </a:cubicBezTo>
                  <a:cubicBezTo>
                    <a:pt x="19446" y="2923"/>
                    <a:pt x="19727" y="2923"/>
                    <a:pt x="20058" y="2680"/>
                  </a:cubicBezTo>
                  <a:cubicBezTo>
                    <a:pt x="20389" y="2436"/>
                    <a:pt x="20770" y="1949"/>
                    <a:pt x="21035" y="1462"/>
                  </a:cubicBezTo>
                  <a:cubicBezTo>
                    <a:pt x="21300" y="974"/>
                    <a:pt x="21448" y="487"/>
                    <a:pt x="215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400521" y="40545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410227" y="551500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8000"/>
                    <a:pt x="-1582" y="14400"/>
                    <a:pt x="1118" y="10800"/>
                  </a:cubicBezTo>
                  <a:cubicBezTo>
                    <a:pt x="3818" y="7200"/>
                    <a:pt x="11918" y="360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324505" y="1609138"/>
              <a:ext cx="243417" cy="54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5259" y="10869"/>
                  </a:moveTo>
                  <a:cubicBezTo>
                    <a:pt x="4696" y="10453"/>
                    <a:pt x="4132" y="10036"/>
                    <a:pt x="3287" y="9702"/>
                  </a:cubicBezTo>
                  <a:cubicBezTo>
                    <a:pt x="2442" y="9368"/>
                    <a:pt x="1315" y="9118"/>
                    <a:pt x="845" y="9243"/>
                  </a:cubicBezTo>
                  <a:cubicBezTo>
                    <a:pt x="376" y="9368"/>
                    <a:pt x="563" y="9869"/>
                    <a:pt x="1127" y="11328"/>
                  </a:cubicBezTo>
                  <a:cubicBezTo>
                    <a:pt x="1690" y="12788"/>
                    <a:pt x="2630" y="15206"/>
                    <a:pt x="3099" y="16916"/>
                  </a:cubicBezTo>
                  <a:cubicBezTo>
                    <a:pt x="3569" y="18625"/>
                    <a:pt x="3569" y="19626"/>
                    <a:pt x="3475" y="20335"/>
                  </a:cubicBezTo>
                  <a:cubicBezTo>
                    <a:pt x="3381" y="21044"/>
                    <a:pt x="3193" y="21461"/>
                    <a:pt x="2911" y="21461"/>
                  </a:cubicBezTo>
                  <a:cubicBezTo>
                    <a:pt x="2630" y="21461"/>
                    <a:pt x="2254" y="21044"/>
                    <a:pt x="1597" y="19334"/>
                  </a:cubicBezTo>
                  <a:cubicBezTo>
                    <a:pt x="939" y="17625"/>
                    <a:pt x="0" y="14622"/>
                    <a:pt x="0" y="11662"/>
                  </a:cubicBezTo>
                  <a:cubicBezTo>
                    <a:pt x="0" y="8701"/>
                    <a:pt x="939" y="5782"/>
                    <a:pt x="2348" y="3822"/>
                  </a:cubicBezTo>
                  <a:cubicBezTo>
                    <a:pt x="3757" y="1863"/>
                    <a:pt x="5635" y="862"/>
                    <a:pt x="7231" y="361"/>
                  </a:cubicBezTo>
                  <a:cubicBezTo>
                    <a:pt x="8828" y="-139"/>
                    <a:pt x="10143" y="-139"/>
                    <a:pt x="11551" y="486"/>
                  </a:cubicBezTo>
                  <a:cubicBezTo>
                    <a:pt x="12960" y="1112"/>
                    <a:pt x="14463" y="2363"/>
                    <a:pt x="15120" y="4281"/>
                  </a:cubicBezTo>
                  <a:cubicBezTo>
                    <a:pt x="15777" y="6199"/>
                    <a:pt x="15590" y="8785"/>
                    <a:pt x="14463" y="10703"/>
                  </a:cubicBezTo>
                  <a:cubicBezTo>
                    <a:pt x="13336" y="12621"/>
                    <a:pt x="11270" y="13872"/>
                    <a:pt x="9391" y="14539"/>
                  </a:cubicBezTo>
                  <a:cubicBezTo>
                    <a:pt x="7513" y="15206"/>
                    <a:pt x="5823" y="15290"/>
                    <a:pt x="4602" y="15164"/>
                  </a:cubicBezTo>
                  <a:cubicBezTo>
                    <a:pt x="3381" y="15039"/>
                    <a:pt x="2630" y="14706"/>
                    <a:pt x="2066" y="14330"/>
                  </a:cubicBezTo>
                  <a:cubicBezTo>
                    <a:pt x="1503" y="13955"/>
                    <a:pt x="1127" y="13538"/>
                    <a:pt x="1409" y="13330"/>
                  </a:cubicBezTo>
                  <a:cubicBezTo>
                    <a:pt x="1690" y="13121"/>
                    <a:pt x="2630" y="13121"/>
                    <a:pt x="4508" y="13830"/>
                  </a:cubicBezTo>
                  <a:cubicBezTo>
                    <a:pt x="6386" y="14539"/>
                    <a:pt x="9203" y="15957"/>
                    <a:pt x="11739" y="17124"/>
                  </a:cubicBezTo>
                  <a:cubicBezTo>
                    <a:pt x="14275" y="18292"/>
                    <a:pt x="16529" y="19209"/>
                    <a:pt x="18125" y="19626"/>
                  </a:cubicBezTo>
                  <a:cubicBezTo>
                    <a:pt x="19722" y="20043"/>
                    <a:pt x="20661" y="19960"/>
                    <a:pt x="21600" y="1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628181" y="1918400"/>
              <a:ext cx="174691" cy="16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79" fill="norm" stroke="1" extrusionOk="0">
                  <a:moveTo>
                    <a:pt x="389" y="9753"/>
                  </a:moveTo>
                  <a:cubicBezTo>
                    <a:pt x="1406" y="10584"/>
                    <a:pt x="2422" y="11415"/>
                    <a:pt x="3820" y="11276"/>
                  </a:cubicBezTo>
                  <a:cubicBezTo>
                    <a:pt x="5218" y="11138"/>
                    <a:pt x="6997" y="10030"/>
                    <a:pt x="8267" y="8646"/>
                  </a:cubicBezTo>
                  <a:cubicBezTo>
                    <a:pt x="9538" y="7261"/>
                    <a:pt x="10300" y="5599"/>
                    <a:pt x="10681" y="4076"/>
                  </a:cubicBezTo>
                  <a:cubicBezTo>
                    <a:pt x="11062" y="2553"/>
                    <a:pt x="11062" y="1169"/>
                    <a:pt x="10300" y="476"/>
                  </a:cubicBezTo>
                  <a:cubicBezTo>
                    <a:pt x="9538" y="-216"/>
                    <a:pt x="8013" y="-216"/>
                    <a:pt x="6234" y="892"/>
                  </a:cubicBezTo>
                  <a:cubicBezTo>
                    <a:pt x="4455" y="1999"/>
                    <a:pt x="2422" y="4215"/>
                    <a:pt x="1152" y="7122"/>
                  </a:cubicBezTo>
                  <a:cubicBezTo>
                    <a:pt x="-119" y="10030"/>
                    <a:pt x="-627" y="13630"/>
                    <a:pt x="1152" y="16261"/>
                  </a:cubicBezTo>
                  <a:cubicBezTo>
                    <a:pt x="2931" y="18892"/>
                    <a:pt x="6997" y="20553"/>
                    <a:pt x="10681" y="20969"/>
                  </a:cubicBezTo>
                  <a:cubicBezTo>
                    <a:pt x="14366" y="21384"/>
                    <a:pt x="17669" y="20553"/>
                    <a:pt x="20973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899548" y="1648109"/>
              <a:ext cx="646274" cy="45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9" fill="norm" stroke="1" extrusionOk="0">
                  <a:moveTo>
                    <a:pt x="3950" y="13405"/>
                  </a:moveTo>
                  <a:cubicBezTo>
                    <a:pt x="3669" y="13011"/>
                    <a:pt x="3389" y="12616"/>
                    <a:pt x="3108" y="12222"/>
                  </a:cubicBezTo>
                  <a:cubicBezTo>
                    <a:pt x="2828" y="11827"/>
                    <a:pt x="2547" y="11433"/>
                    <a:pt x="1951" y="12074"/>
                  </a:cubicBezTo>
                  <a:cubicBezTo>
                    <a:pt x="1355" y="12715"/>
                    <a:pt x="443" y="14392"/>
                    <a:pt x="128" y="16167"/>
                  </a:cubicBezTo>
                  <a:cubicBezTo>
                    <a:pt x="-188" y="17942"/>
                    <a:pt x="93" y="19816"/>
                    <a:pt x="829" y="20655"/>
                  </a:cubicBezTo>
                  <a:cubicBezTo>
                    <a:pt x="1565" y="21493"/>
                    <a:pt x="2757" y="21296"/>
                    <a:pt x="4125" y="20408"/>
                  </a:cubicBezTo>
                  <a:cubicBezTo>
                    <a:pt x="5493" y="19520"/>
                    <a:pt x="7035" y="17942"/>
                    <a:pt x="7877" y="16907"/>
                  </a:cubicBezTo>
                  <a:cubicBezTo>
                    <a:pt x="8718" y="15871"/>
                    <a:pt x="8859" y="15378"/>
                    <a:pt x="8929" y="14835"/>
                  </a:cubicBezTo>
                  <a:cubicBezTo>
                    <a:pt x="8999" y="14293"/>
                    <a:pt x="8999" y="13701"/>
                    <a:pt x="8683" y="13455"/>
                  </a:cubicBezTo>
                  <a:cubicBezTo>
                    <a:pt x="8368" y="13208"/>
                    <a:pt x="7737" y="13307"/>
                    <a:pt x="7281" y="13948"/>
                  </a:cubicBezTo>
                  <a:cubicBezTo>
                    <a:pt x="6825" y="14589"/>
                    <a:pt x="6544" y="15772"/>
                    <a:pt x="6544" y="16857"/>
                  </a:cubicBezTo>
                  <a:cubicBezTo>
                    <a:pt x="6544" y="17942"/>
                    <a:pt x="6825" y="18929"/>
                    <a:pt x="7281" y="19274"/>
                  </a:cubicBezTo>
                  <a:cubicBezTo>
                    <a:pt x="7737" y="19619"/>
                    <a:pt x="8368" y="19323"/>
                    <a:pt x="8789" y="18879"/>
                  </a:cubicBezTo>
                  <a:cubicBezTo>
                    <a:pt x="9209" y="18435"/>
                    <a:pt x="9420" y="17844"/>
                    <a:pt x="9560" y="17301"/>
                  </a:cubicBezTo>
                  <a:cubicBezTo>
                    <a:pt x="9700" y="16759"/>
                    <a:pt x="9770" y="16266"/>
                    <a:pt x="9735" y="16315"/>
                  </a:cubicBezTo>
                  <a:cubicBezTo>
                    <a:pt x="9700" y="16364"/>
                    <a:pt x="9560" y="16956"/>
                    <a:pt x="9490" y="17548"/>
                  </a:cubicBezTo>
                  <a:cubicBezTo>
                    <a:pt x="9420" y="18140"/>
                    <a:pt x="9420" y="18731"/>
                    <a:pt x="9525" y="19225"/>
                  </a:cubicBezTo>
                  <a:cubicBezTo>
                    <a:pt x="9630" y="19718"/>
                    <a:pt x="9841" y="20112"/>
                    <a:pt x="10156" y="20309"/>
                  </a:cubicBezTo>
                  <a:cubicBezTo>
                    <a:pt x="10472" y="20507"/>
                    <a:pt x="10893" y="20507"/>
                    <a:pt x="11418" y="19866"/>
                  </a:cubicBezTo>
                  <a:cubicBezTo>
                    <a:pt x="11944" y="19225"/>
                    <a:pt x="12576" y="17942"/>
                    <a:pt x="13102" y="15625"/>
                  </a:cubicBezTo>
                  <a:cubicBezTo>
                    <a:pt x="13628" y="13307"/>
                    <a:pt x="14048" y="9953"/>
                    <a:pt x="14259" y="7438"/>
                  </a:cubicBezTo>
                  <a:cubicBezTo>
                    <a:pt x="14469" y="4923"/>
                    <a:pt x="14469" y="3246"/>
                    <a:pt x="14434" y="2161"/>
                  </a:cubicBezTo>
                  <a:cubicBezTo>
                    <a:pt x="14399" y="1077"/>
                    <a:pt x="14329" y="583"/>
                    <a:pt x="14083" y="288"/>
                  </a:cubicBezTo>
                  <a:cubicBezTo>
                    <a:pt x="13838" y="-8"/>
                    <a:pt x="13417" y="-107"/>
                    <a:pt x="13102" y="140"/>
                  </a:cubicBezTo>
                  <a:cubicBezTo>
                    <a:pt x="12786" y="386"/>
                    <a:pt x="12576" y="978"/>
                    <a:pt x="12400" y="2408"/>
                  </a:cubicBezTo>
                  <a:cubicBezTo>
                    <a:pt x="12225" y="3838"/>
                    <a:pt x="12085" y="6107"/>
                    <a:pt x="12365" y="8474"/>
                  </a:cubicBezTo>
                  <a:cubicBezTo>
                    <a:pt x="12646" y="10841"/>
                    <a:pt x="13347" y="13307"/>
                    <a:pt x="14013" y="14983"/>
                  </a:cubicBezTo>
                  <a:cubicBezTo>
                    <a:pt x="14680" y="16660"/>
                    <a:pt x="15311" y="17548"/>
                    <a:pt x="15837" y="17992"/>
                  </a:cubicBezTo>
                  <a:cubicBezTo>
                    <a:pt x="16363" y="18435"/>
                    <a:pt x="16783" y="18435"/>
                    <a:pt x="17344" y="17597"/>
                  </a:cubicBezTo>
                  <a:cubicBezTo>
                    <a:pt x="17906" y="16759"/>
                    <a:pt x="18607" y="15082"/>
                    <a:pt x="19203" y="12764"/>
                  </a:cubicBezTo>
                  <a:cubicBezTo>
                    <a:pt x="19799" y="10446"/>
                    <a:pt x="20290" y="7488"/>
                    <a:pt x="20570" y="5712"/>
                  </a:cubicBezTo>
                  <a:cubicBezTo>
                    <a:pt x="20851" y="3937"/>
                    <a:pt x="20921" y="3345"/>
                    <a:pt x="20781" y="3246"/>
                  </a:cubicBezTo>
                  <a:cubicBezTo>
                    <a:pt x="20641" y="3148"/>
                    <a:pt x="20290" y="3542"/>
                    <a:pt x="19974" y="4923"/>
                  </a:cubicBezTo>
                  <a:cubicBezTo>
                    <a:pt x="19659" y="6304"/>
                    <a:pt x="19378" y="8671"/>
                    <a:pt x="19624" y="10989"/>
                  </a:cubicBezTo>
                  <a:cubicBezTo>
                    <a:pt x="19869" y="13307"/>
                    <a:pt x="20641" y="15575"/>
                    <a:pt x="21412" y="17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485371" y="2260291"/>
              <a:ext cx="1047751" cy="8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702" y="18663"/>
                    <a:pt x="3404" y="15894"/>
                    <a:pt x="5062" y="12847"/>
                  </a:cubicBezTo>
                  <a:cubicBezTo>
                    <a:pt x="6720" y="9801"/>
                    <a:pt x="8335" y="6478"/>
                    <a:pt x="10058" y="4263"/>
                  </a:cubicBezTo>
                  <a:cubicBezTo>
                    <a:pt x="11782" y="2047"/>
                    <a:pt x="13615" y="940"/>
                    <a:pt x="15295" y="386"/>
                  </a:cubicBezTo>
                  <a:cubicBezTo>
                    <a:pt x="16975" y="-168"/>
                    <a:pt x="18502" y="-168"/>
                    <a:pt x="19527" y="663"/>
                  </a:cubicBezTo>
                  <a:cubicBezTo>
                    <a:pt x="20553" y="1494"/>
                    <a:pt x="21076" y="3155"/>
                    <a:pt x="21600" y="4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948921" y="2380300"/>
              <a:ext cx="425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6" y="17723"/>
                    <a:pt x="6233" y="13846"/>
                    <a:pt x="9833" y="10246"/>
                  </a:cubicBezTo>
                  <a:cubicBezTo>
                    <a:pt x="13433" y="6646"/>
                    <a:pt x="17516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844271" y="19802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856971" y="206915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710214" y="1602338"/>
              <a:ext cx="174442" cy="65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06" fill="norm" stroke="1" extrusionOk="0">
                  <a:moveTo>
                    <a:pt x="5115" y="10733"/>
                  </a:moveTo>
                  <a:cubicBezTo>
                    <a:pt x="4086" y="10247"/>
                    <a:pt x="3058" y="9761"/>
                    <a:pt x="2929" y="9830"/>
                  </a:cubicBezTo>
                  <a:cubicBezTo>
                    <a:pt x="2801" y="9900"/>
                    <a:pt x="3572" y="10525"/>
                    <a:pt x="4601" y="11914"/>
                  </a:cubicBezTo>
                  <a:cubicBezTo>
                    <a:pt x="5629" y="13303"/>
                    <a:pt x="6915" y="15456"/>
                    <a:pt x="7558" y="17054"/>
                  </a:cubicBezTo>
                  <a:cubicBezTo>
                    <a:pt x="8201" y="18651"/>
                    <a:pt x="8201" y="19693"/>
                    <a:pt x="8201" y="20422"/>
                  </a:cubicBezTo>
                  <a:cubicBezTo>
                    <a:pt x="8201" y="21151"/>
                    <a:pt x="8201" y="21568"/>
                    <a:pt x="7815" y="21499"/>
                  </a:cubicBezTo>
                  <a:cubicBezTo>
                    <a:pt x="7429" y="21429"/>
                    <a:pt x="6658" y="20873"/>
                    <a:pt x="5501" y="19172"/>
                  </a:cubicBezTo>
                  <a:cubicBezTo>
                    <a:pt x="4344" y="17470"/>
                    <a:pt x="2801" y="14623"/>
                    <a:pt x="1901" y="11879"/>
                  </a:cubicBezTo>
                  <a:cubicBezTo>
                    <a:pt x="1001" y="9136"/>
                    <a:pt x="744" y="6497"/>
                    <a:pt x="615" y="4656"/>
                  </a:cubicBezTo>
                  <a:cubicBezTo>
                    <a:pt x="486" y="2816"/>
                    <a:pt x="486" y="1774"/>
                    <a:pt x="1258" y="1079"/>
                  </a:cubicBezTo>
                  <a:cubicBezTo>
                    <a:pt x="2029" y="385"/>
                    <a:pt x="3572" y="37"/>
                    <a:pt x="6272" y="3"/>
                  </a:cubicBezTo>
                  <a:cubicBezTo>
                    <a:pt x="8972" y="-32"/>
                    <a:pt x="12829" y="246"/>
                    <a:pt x="15915" y="1218"/>
                  </a:cubicBezTo>
                  <a:cubicBezTo>
                    <a:pt x="19001" y="2191"/>
                    <a:pt x="21315" y="3857"/>
                    <a:pt x="21186" y="5316"/>
                  </a:cubicBezTo>
                  <a:cubicBezTo>
                    <a:pt x="21058" y="6774"/>
                    <a:pt x="18486" y="8025"/>
                    <a:pt x="15401" y="8789"/>
                  </a:cubicBezTo>
                  <a:cubicBezTo>
                    <a:pt x="12315" y="9553"/>
                    <a:pt x="8715" y="9830"/>
                    <a:pt x="6272" y="9969"/>
                  </a:cubicBezTo>
                  <a:cubicBezTo>
                    <a:pt x="3829" y="10108"/>
                    <a:pt x="2544" y="10108"/>
                    <a:pt x="1515" y="9969"/>
                  </a:cubicBezTo>
                  <a:cubicBezTo>
                    <a:pt x="486" y="9830"/>
                    <a:pt x="-285" y="9553"/>
                    <a:pt x="101" y="9483"/>
                  </a:cubicBezTo>
                  <a:cubicBezTo>
                    <a:pt x="486" y="9414"/>
                    <a:pt x="2029" y="9553"/>
                    <a:pt x="3572" y="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884540" y="1923100"/>
              <a:ext cx="217032" cy="26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18" fill="norm" stroke="1" extrusionOk="0">
                  <a:moveTo>
                    <a:pt x="1999" y="6794"/>
                  </a:moveTo>
                  <a:cubicBezTo>
                    <a:pt x="951" y="6445"/>
                    <a:pt x="-98" y="6097"/>
                    <a:pt x="7" y="5923"/>
                  </a:cubicBezTo>
                  <a:cubicBezTo>
                    <a:pt x="112" y="5748"/>
                    <a:pt x="1370" y="5748"/>
                    <a:pt x="3362" y="6968"/>
                  </a:cubicBezTo>
                  <a:cubicBezTo>
                    <a:pt x="5354" y="8187"/>
                    <a:pt x="8081" y="10626"/>
                    <a:pt x="9339" y="13152"/>
                  </a:cubicBezTo>
                  <a:cubicBezTo>
                    <a:pt x="10597" y="15677"/>
                    <a:pt x="10387" y="18290"/>
                    <a:pt x="9758" y="19771"/>
                  </a:cubicBezTo>
                  <a:cubicBezTo>
                    <a:pt x="9129" y="21252"/>
                    <a:pt x="8081" y="21600"/>
                    <a:pt x="7347" y="21339"/>
                  </a:cubicBezTo>
                  <a:cubicBezTo>
                    <a:pt x="6613" y="21077"/>
                    <a:pt x="6193" y="20206"/>
                    <a:pt x="6508" y="17245"/>
                  </a:cubicBezTo>
                  <a:cubicBezTo>
                    <a:pt x="6822" y="14284"/>
                    <a:pt x="7871" y="9232"/>
                    <a:pt x="10492" y="6010"/>
                  </a:cubicBezTo>
                  <a:cubicBezTo>
                    <a:pt x="13114" y="2787"/>
                    <a:pt x="17308" y="1394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259121" y="1706384"/>
              <a:ext cx="179001" cy="48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50" fill="norm" stroke="1" extrusionOk="0">
                  <a:moveTo>
                    <a:pt x="13104" y="1426"/>
                  </a:moveTo>
                  <a:cubicBezTo>
                    <a:pt x="12342" y="962"/>
                    <a:pt x="11579" y="499"/>
                    <a:pt x="10563" y="221"/>
                  </a:cubicBezTo>
                  <a:cubicBezTo>
                    <a:pt x="9546" y="-57"/>
                    <a:pt x="8276" y="-150"/>
                    <a:pt x="6751" y="406"/>
                  </a:cubicBezTo>
                  <a:cubicBezTo>
                    <a:pt x="5226" y="962"/>
                    <a:pt x="3448" y="2168"/>
                    <a:pt x="2177" y="4207"/>
                  </a:cubicBezTo>
                  <a:cubicBezTo>
                    <a:pt x="906" y="6247"/>
                    <a:pt x="144" y="9120"/>
                    <a:pt x="17" y="11670"/>
                  </a:cubicBezTo>
                  <a:cubicBezTo>
                    <a:pt x="-110" y="14219"/>
                    <a:pt x="398" y="16444"/>
                    <a:pt x="4083" y="18020"/>
                  </a:cubicBezTo>
                  <a:cubicBezTo>
                    <a:pt x="7768" y="19596"/>
                    <a:pt x="14629" y="20523"/>
                    <a:pt x="2149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595651" y="1706939"/>
              <a:ext cx="248871" cy="39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9" fill="norm" stroke="1" extrusionOk="0">
                  <a:moveTo>
                    <a:pt x="14383" y="4150"/>
                  </a:moveTo>
                  <a:cubicBezTo>
                    <a:pt x="13834" y="3576"/>
                    <a:pt x="13285" y="3001"/>
                    <a:pt x="12736" y="2944"/>
                  </a:cubicBezTo>
                  <a:cubicBezTo>
                    <a:pt x="12186" y="2886"/>
                    <a:pt x="11637" y="3346"/>
                    <a:pt x="9990" y="5701"/>
                  </a:cubicBezTo>
                  <a:cubicBezTo>
                    <a:pt x="8342" y="8056"/>
                    <a:pt x="5597" y="12308"/>
                    <a:pt x="3858" y="15065"/>
                  </a:cubicBezTo>
                  <a:cubicBezTo>
                    <a:pt x="2119" y="17822"/>
                    <a:pt x="1386" y="19086"/>
                    <a:pt x="837" y="20005"/>
                  </a:cubicBezTo>
                  <a:cubicBezTo>
                    <a:pt x="288" y="20925"/>
                    <a:pt x="-78" y="21499"/>
                    <a:pt x="14" y="21384"/>
                  </a:cubicBezTo>
                  <a:cubicBezTo>
                    <a:pt x="105" y="21269"/>
                    <a:pt x="654" y="20465"/>
                    <a:pt x="2119" y="18282"/>
                  </a:cubicBezTo>
                  <a:cubicBezTo>
                    <a:pt x="3583" y="16099"/>
                    <a:pt x="5963" y="12537"/>
                    <a:pt x="8159" y="9435"/>
                  </a:cubicBezTo>
                  <a:cubicBezTo>
                    <a:pt x="10356" y="6333"/>
                    <a:pt x="12369" y="3690"/>
                    <a:pt x="13651" y="2082"/>
                  </a:cubicBezTo>
                  <a:cubicBezTo>
                    <a:pt x="14932" y="473"/>
                    <a:pt x="15481" y="-101"/>
                    <a:pt x="15847" y="14"/>
                  </a:cubicBezTo>
                  <a:cubicBezTo>
                    <a:pt x="16214" y="129"/>
                    <a:pt x="16397" y="933"/>
                    <a:pt x="16763" y="3173"/>
                  </a:cubicBezTo>
                  <a:cubicBezTo>
                    <a:pt x="17129" y="5414"/>
                    <a:pt x="17678" y="9090"/>
                    <a:pt x="18502" y="11963"/>
                  </a:cubicBezTo>
                  <a:cubicBezTo>
                    <a:pt x="19325" y="14835"/>
                    <a:pt x="20424" y="16903"/>
                    <a:pt x="21522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645555" y="1948500"/>
              <a:ext cx="224367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038" y="20110"/>
                  </a:moveTo>
                  <a:cubicBezTo>
                    <a:pt x="1019" y="20855"/>
                    <a:pt x="0" y="21600"/>
                    <a:pt x="0" y="21228"/>
                  </a:cubicBezTo>
                  <a:cubicBezTo>
                    <a:pt x="0" y="20855"/>
                    <a:pt x="1019" y="19366"/>
                    <a:pt x="4789" y="15641"/>
                  </a:cubicBezTo>
                  <a:cubicBezTo>
                    <a:pt x="8558" y="11917"/>
                    <a:pt x="15079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066771" y="1548450"/>
              <a:ext cx="508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562"/>
                    <a:pt x="9000" y="5123"/>
                    <a:pt x="11700" y="7650"/>
                  </a:cubicBezTo>
                  <a:cubicBezTo>
                    <a:pt x="14400" y="10177"/>
                    <a:pt x="15300" y="12669"/>
                    <a:pt x="16650" y="14988"/>
                  </a:cubicBezTo>
                  <a:cubicBezTo>
                    <a:pt x="18000" y="17308"/>
                    <a:pt x="19800" y="194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273393" y="1705889"/>
              <a:ext cx="225179" cy="40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4" fill="norm" stroke="1" extrusionOk="0">
                  <a:moveTo>
                    <a:pt x="19658" y="2084"/>
                  </a:moveTo>
                  <a:cubicBezTo>
                    <a:pt x="19254" y="1525"/>
                    <a:pt x="18851" y="965"/>
                    <a:pt x="17135" y="517"/>
                  </a:cubicBezTo>
                  <a:cubicBezTo>
                    <a:pt x="15419" y="70"/>
                    <a:pt x="12391" y="-266"/>
                    <a:pt x="9767" y="294"/>
                  </a:cubicBezTo>
                  <a:cubicBezTo>
                    <a:pt x="7142" y="853"/>
                    <a:pt x="4922" y="2308"/>
                    <a:pt x="3408" y="4602"/>
                  </a:cubicBezTo>
                  <a:cubicBezTo>
                    <a:pt x="1894" y="6897"/>
                    <a:pt x="1086" y="10030"/>
                    <a:pt x="582" y="12772"/>
                  </a:cubicBezTo>
                  <a:cubicBezTo>
                    <a:pt x="77" y="15514"/>
                    <a:pt x="-125" y="17865"/>
                    <a:pt x="77" y="19319"/>
                  </a:cubicBezTo>
                  <a:cubicBezTo>
                    <a:pt x="279" y="20774"/>
                    <a:pt x="884" y="21334"/>
                    <a:pt x="3509" y="21334"/>
                  </a:cubicBezTo>
                  <a:cubicBezTo>
                    <a:pt x="6133" y="21334"/>
                    <a:pt x="10776" y="20774"/>
                    <a:pt x="14107" y="20159"/>
                  </a:cubicBezTo>
                  <a:cubicBezTo>
                    <a:pt x="17438" y="19543"/>
                    <a:pt x="19456" y="18872"/>
                    <a:pt x="21475" y="1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314421" y="1935800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8000"/>
                    <a:pt x="8182" y="14400"/>
                    <a:pt x="11782" y="10800"/>
                  </a:cubicBezTo>
                  <a:cubicBezTo>
                    <a:pt x="15382" y="7200"/>
                    <a:pt x="184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625571" y="1569249"/>
              <a:ext cx="196175" cy="64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42" fill="norm" stroke="1" extrusionOk="0">
                  <a:moveTo>
                    <a:pt x="3447" y="789"/>
                  </a:moveTo>
                  <a:cubicBezTo>
                    <a:pt x="3217" y="436"/>
                    <a:pt x="2987" y="83"/>
                    <a:pt x="3562" y="13"/>
                  </a:cubicBezTo>
                  <a:cubicBezTo>
                    <a:pt x="4136" y="-58"/>
                    <a:pt x="5515" y="154"/>
                    <a:pt x="8043" y="1248"/>
                  </a:cubicBezTo>
                  <a:cubicBezTo>
                    <a:pt x="10570" y="2342"/>
                    <a:pt x="14247" y="4318"/>
                    <a:pt x="17004" y="6401"/>
                  </a:cubicBezTo>
                  <a:cubicBezTo>
                    <a:pt x="19762" y="8483"/>
                    <a:pt x="21600" y="10671"/>
                    <a:pt x="21255" y="12789"/>
                  </a:cubicBezTo>
                  <a:cubicBezTo>
                    <a:pt x="20911" y="14907"/>
                    <a:pt x="18383" y="16954"/>
                    <a:pt x="14477" y="18401"/>
                  </a:cubicBezTo>
                  <a:cubicBezTo>
                    <a:pt x="10570" y="19848"/>
                    <a:pt x="5285" y="20695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406621" y="1957935"/>
              <a:ext cx="2349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254" y="10884"/>
                    <a:pt x="10508" y="1066"/>
                    <a:pt x="14108" y="84"/>
                  </a:cubicBezTo>
                  <a:cubicBezTo>
                    <a:pt x="17708" y="-898"/>
                    <a:pt x="19654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463771" y="2158050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0"/>
                    <a:pt x="11012" y="0"/>
                    <a:pt x="14612" y="3600"/>
                  </a:cubicBezTo>
                  <a:cubicBezTo>
                    <a:pt x="18212" y="7200"/>
                    <a:pt x="1990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247217" y="1626491"/>
              <a:ext cx="188242" cy="56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92" fill="norm" stroke="1" extrusionOk="0">
                  <a:moveTo>
                    <a:pt x="6073" y="10770"/>
                  </a:moveTo>
                  <a:cubicBezTo>
                    <a:pt x="6308" y="13420"/>
                    <a:pt x="6543" y="16070"/>
                    <a:pt x="6660" y="17636"/>
                  </a:cubicBezTo>
                  <a:cubicBezTo>
                    <a:pt x="6777" y="19201"/>
                    <a:pt x="6777" y="19683"/>
                    <a:pt x="6660" y="20245"/>
                  </a:cubicBezTo>
                  <a:cubicBezTo>
                    <a:pt x="6543" y="20807"/>
                    <a:pt x="6308" y="21450"/>
                    <a:pt x="5956" y="21490"/>
                  </a:cubicBezTo>
                  <a:cubicBezTo>
                    <a:pt x="5604" y="21530"/>
                    <a:pt x="5134" y="20968"/>
                    <a:pt x="4782" y="19121"/>
                  </a:cubicBezTo>
                  <a:cubicBezTo>
                    <a:pt x="4430" y="17274"/>
                    <a:pt x="4195" y="14143"/>
                    <a:pt x="4547" y="11131"/>
                  </a:cubicBezTo>
                  <a:cubicBezTo>
                    <a:pt x="4899" y="8120"/>
                    <a:pt x="5838" y="5230"/>
                    <a:pt x="6660" y="3543"/>
                  </a:cubicBezTo>
                  <a:cubicBezTo>
                    <a:pt x="7482" y="1857"/>
                    <a:pt x="8186" y="1375"/>
                    <a:pt x="8891" y="974"/>
                  </a:cubicBezTo>
                  <a:cubicBezTo>
                    <a:pt x="9595" y="572"/>
                    <a:pt x="10299" y="251"/>
                    <a:pt x="11238" y="91"/>
                  </a:cubicBezTo>
                  <a:cubicBezTo>
                    <a:pt x="12177" y="-70"/>
                    <a:pt x="13351" y="-70"/>
                    <a:pt x="14995" y="532"/>
                  </a:cubicBezTo>
                  <a:cubicBezTo>
                    <a:pt x="16638" y="1134"/>
                    <a:pt x="18751" y="2339"/>
                    <a:pt x="19925" y="3784"/>
                  </a:cubicBezTo>
                  <a:cubicBezTo>
                    <a:pt x="21099" y="5230"/>
                    <a:pt x="21334" y="6916"/>
                    <a:pt x="19808" y="8201"/>
                  </a:cubicBezTo>
                  <a:cubicBezTo>
                    <a:pt x="18282" y="9485"/>
                    <a:pt x="14995" y="10369"/>
                    <a:pt x="11591" y="10810"/>
                  </a:cubicBezTo>
                  <a:cubicBezTo>
                    <a:pt x="8186" y="11252"/>
                    <a:pt x="4664" y="11252"/>
                    <a:pt x="2551" y="11091"/>
                  </a:cubicBezTo>
                  <a:cubicBezTo>
                    <a:pt x="438" y="10931"/>
                    <a:pt x="-266" y="10610"/>
                    <a:pt x="86" y="10449"/>
                  </a:cubicBezTo>
                  <a:cubicBezTo>
                    <a:pt x="438" y="10288"/>
                    <a:pt x="1847" y="10288"/>
                    <a:pt x="3256" y="1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438642" y="1902245"/>
              <a:ext cx="231630" cy="2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33" fill="norm" stroke="1" extrusionOk="0">
                  <a:moveTo>
                    <a:pt x="863" y="8926"/>
                  </a:moveTo>
                  <a:cubicBezTo>
                    <a:pt x="279" y="8154"/>
                    <a:pt x="-305" y="7383"/>
                    <a:pt x="181" y="6997"/>
                  </a:cubicBezTo>
                  <a:cubicBezTo>
                    <a:pt x="668" y="6612"/>
                    <a:pt x="2225" y="6612"/>
                    <a:pt x="4073" y="7692"/>
                  </a:cubicBezTo>
                  <a:cubicBezTo>
                    <a:pt x="5922" y="8772"/>
                    <a:pt x="8063" y="10932"/>
                    <a:pt x="8744" y="13246"/>
                  </a:cubicBezTo>
                  <a:cubicBezTo>
                    <a:pt x="9425" y="15560"/>
                    <a:pt x="8646" y="18029"/>
                    <a:pt x="7771" y="19494"/>
                  </a:cubicBezTo>
                  <a:cubicBezTo>
                    <a:pt x="6895" y="20960"/>
                    <a:pt x="5922" y="21423"/>
                    <a:pt x="4754" y="20960"/>
                  </a:cubicBezTo>
                  <a:cubicBezTo>
                    <a:pt x="3587" y="20497"/>
                    <a:pt x="2225" y="19109"/>
                    <a:pt x="2322" y="16177"/>
                  </a:cubicBezTo>
                  <a:cubicBezTo>
                    <a:pt x="2419" y="13246"/>
                    <a:pt x="3976" y="8772"/>
                    <a:pt x="7090" y="5763"/>
                  </a:cubicBezTo>
                  <a:cubicBezTo>
                    <a:pt x="10203" y="2754"/>
                    <a:pt x="14873" y="1212"/>
                    <a:pt x="17500" y="517"/>
                  </a:cubicBezTo>
                  <a:cubicBezTo>
                    <a:pt x="20127" y="-177"/>
                    <a:pt x="20711" y="-23"/>
                    <a:pt x="21295" y="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844220" y="1734319"/>
              <a:ext cx="194352" cy="46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7" fill="norm" stroke="1" extrusionOk="0">
                  <a:moveTo>
                    <a:pt x="21326" y="3699"/>
                  </a:moveTo>
                  <a:cubicBezTo>
                    <a:pt x="20397" y="2633"/>
                    <a:pt x="19468" y="1568"/>
                    <a:pt x="18539" y="890"/>
                  </a:cubicBezTo>
                  <a:cubicBezTo>
                    <a:pt x="17610" y="212"/>
                    <a:pt x="16681" y="-79"/>
                    <a:pt x="15752" y="18"/>
                  </a:cubicBezTo>
                  <a:cubicBezTo>
                    <a:pt x="14823" y="115"/>
                    <a:pt x="13894" y="599"/>
                    <a:pt x="11920" y="2439"/>
                  </a:cubicBezTo>
                  <a:cubicBezTo>
                    <a:pt x="9945" y="4280"/>
                    <a:pt x="6926" y="7476"/>
                    <a:pt x="4720" y="10673"/>
                  </a:cubicBezTo>
                  <a:cubicBezTo>
                    <a:pt x="2513" y="13869"/>
                    <a:pt x="1120" y="17065"/>
                    <a:pt x="423" y="18906"/>
                  </a:cubicBezTo>
                  <a:cubicBezTo>
                    <a:pt x="-274" y="20746"/>
                    <a:pt x="-274" y="21230"/>
                    <a:pt x="1700" y="21376"/>
                  </a:cubicBezTo>
                  <a:cubicBezTo>
                    <a:pt x="3674" y="21521"/>
                    <a:pt x="7623" y="21327"/>
                    <a:pt x="11571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077892" y="1726250"/>
              <a:ext cx="240080" cy="43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7" fill="norm" stroke="1" extrusionOk="0">
                  <a:moveTo>
                    <a:pt x="7280" y="7902"/>
                  </a:moveTo>
                  <a:cubicBezTo>
                    <a:pt x="7280" y="7165"/>
                    <a:pt x="7280" y="6427"/>
                    <a:pt x="6996" y="6585"/>
                  </a:cubicBezTo>
                  <a:cubicBezTo>
                    <a:pt x="6712" y="6743"/>
                    <a:pt x="6144" y="7797"/>
                    <a:pt x="5291" y="9852"/>
                  </a:cubicBezTo>
                  <a:cubicBezTo>
                    <a:pt x="4438" y="11906"/>
                    <a:pt x="3302" y="14962"/>
                    <a:pt x="2638" y="16806"/>
                  </a:cubicBezTo>
                  <a:cubicBezTo>
                    <a:pt x="1975" y="18650"/>
                    <a:pt x="1786" y="19282"/>
                    <a:pt x="1407" y="19967"/>
                  </a:cubicBezTo>
                  <a:cubicBezTo>
                    <a:pt x="1028" y="20652"/>
                    <a:pt x="459" y="21389"/>
                    <a:pt x="175" y="21495"/>
                  </a:cubicBezTo>
                  <a:cubicBezTo>
                    <a:pt x="-109" y="21600"/>
                    <a:pt x="-109" y="21073"/>
                    <a:pt x="649" y="19071"/>
                  </a:cubicBezTo>
                  <a:cubicBezTo>
                    <a:pt x="1407" y="17069"/>
                    <a:pt x="2923" y="13592"/>
                    <a:pt x="4912" y="10273"/>
                  </a:cubicBezTo>
                  <a:cubicBezTo>
                    <a:pt x="6902" y="6954"/>
                    <a:pt x="9365" y="3793"/>
                    <a:pt x="10975" y="2055"/>
                  </a:cubicBezTo>
                  <a:cubicBezTo>
                    <a:pt x="12586" y="316"/>
                    <a:pt x="13344" y="0"/>
                    <a:pt x="14102" y="0"/>
                  </a:cubicBezTo>
                  <a:cubicBezTo>
                    <a:pt x="14859" y="0"/>
                    <a:pt x="15617" y="316"/>
                    <a:pt x="16849" y="2055"/>
                  </a:cubicBezTo>
                  <a:cubicBezTo>
                    <a:pt x="18080" y="3793"/>
                    <a:pt x="19786" y="6954"/>
                    <a:pt x="20638" y="9852"/>
                  </a:cubicBezTo>
                  <a:cubicBezTo>
                    <a:pt x="21491" y="12749"/>
                    <a:pt x="21491" y="15383"/>
                    <a:pt x="21491" y="18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121121" y="196755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620401" y="1716682"/>
              <a:ext cx="305404" cy="37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99" fill="norm" stroke="1" extrusionOk="0">
                  <a:moveTo>
                    <a:pt x="1047" y="9650"/>
                  </a:moveTo>
                  <a:cubicBezTo>
                    <a:pt x="1047" y="12562"/>
                    <a:pt x="1047" y="15474"/>
                    <a:pt x="900" y="17234"/>
                  </a:cubicBezTo>
                  <a:cubicBezTo>
                    <a:pt x="753" y="18993"/>
                    <a:pt x="459" y="19600"/>
                    <a:pt x="238" y="19539"/>
                  </a:cubicBezTo>
                  <a:cubicBezTo>
                    <a:pt x="18" y="19479"/>
                    <a:pt x="-129" y="18751"/>
                    <a:pt x="165" y="16202"/>
                  </a:cubicBezTo>
                  <a:cubicBezTo>
                    <a:pt x="459" y="13654"/>
                    <a:pt x="1193" y="9286"/>
                    <a:pt x="2002" y="6312"/>
                  </a:cubicBezTo>
                  <a:cubicBezTo>
                    <a:pt x="2810" y="3339"/>
                    <a:pt x="3691" y="1762"/>
                    <a:pt x="4940" y="852"/>
                  </a:cubicBezTo>
                  <a:cubicBezTo>
                    <a:pt x="6189" y="-58"/>
                    <a:pt x="7806" y="-301"/>
                    <a:pt x="10010" y="427"/>
                  </a:cubicBezTo>
                  <a:cubicBezTo>
                    <a:pt x="12214" y="1155"/>
                    <a:pt x="15006" y="2854"/>
                    <a:pt x="17136" y="5160"/>
                  </a:cubicBezTo>
                  <a:cubicBezTo>
                    <a:pt x="19267" y="7465"/>
                    <a:pt x="20736" y="10378"/>
                    <a:pt x="21104" y="13169"/>
                  </a:cubicBezTo>
                  <a:cubicBezTo>
                    <a:pt x="21471" y="15960"/>
                    <a:pt x="20736" y="18629"/>
                    <a:pt x="20002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145588" y="1760116"/>
              <a:ext cx="220134" cy="37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2775"/>
                  </a:moveTo>
                  <a:cubicBezTo>
                    <a:pt x="20769" y="1810"/>
                    <a:pt x="19938" y="844"/>
                    <a:pt x="18381" y="362"/>
                  </a:cubicBezTo>
                  <a:cubicBezTo>
                    <a:pt x="16823" y="-121"/>
                    <a:pt x="14538" y="-121"/>
                    <a:pt x="12358" y="362"/>
                  </a:cubicBezTo>
                  <a:cubicBezTo>
                    <a:pt x="10177" y="844"/>
                    <a:pt x="8100" y="1810"/>
                    <a:pt x="6127" y="3680"/>
                  </a:cubicBezTo>
                  <a:cubicBezTo>
                    <a:pt x="4154" y="5551"/>
                    <a:pt x="2285" y="8326"/>
                    <a:pt x="1246" y="10981"/>
                  </a:cubicBezTo>
                  <a:cubicBezTo>
                    <a:pt x="208" y="13635"/>
                    <a:pt x="0" y="16170"/>
                    <a:pt x="0" y="17859"/>
                  </a:cubicBezTo>
                  <a:cubicBezTo>
                    <a:pt x="0" y="19548"/>
                    <a:pt x="208" y="20393"/>
                    <a:pt x="831" y="20876"/>
                  </a:cubicBezTo>
                  <a:cubicBezTo>
                    <a:pt x="1454" y="21358"/>
                    <a:pt x="2492" y="21479"/>
                    <a:pt x="5088" y="21298"/>
                  </a:cubicBezTo>
                  <a:cubicBezTo>
                    <a:pt x="7685" y="21117"/>
                    <a:pt x="11838" y="20634"/>
                    <a:pt x="14331" y="20152"/>
                  </a:cubicBezTo>
                  <a:cubicBezTo>
                    <a:pt x="16823" y="19669"/>
                    <a:pt x="17654" y="19186"/>
                    <a:pt x="18485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194271" y="197390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422871" y="1700850"/>
              <a:ext cx="23608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6200" y="0"/>
                  </a:moveTo>
                  <a:cubicBezTo>
                    <a:pt x="17164" y="92"/>
                    <a:pt x="18129" y="185"/>
                    <a:pt x="19189" y="1385"/>
                  </a:cubicBezTo>
                  <a:cubicBezTo>
                    <a:pt x="20250" y="2585"/>
                    <a:pt x="21407" y="4892"/>
                    <a:pt x="21504" y="7431"/>
                  </a:cubicBezTo>
                  <a:cubicBezTo>
                    <a:pt x="21600" y="9969"/>
                    <a:pt x="20636" y="12738"/>
                    <a:pt x="18225" y="15000"/>
                  </a:cubicBezTo>
                  <a:cubicBezTo>
                    <a:pt x="15814" y="17262"/>
                    <a:pt x="11957" y="19015"/>
                    <a:pt x="8679" y="20031"/>
                  </a:cubicBezTo>
                  <a:cubicBezTo>
                    <a:pt x="5400" y="21046"/>
                    <a:pt x="2700" y="21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409921" y="2475550"/>
              <a:ext cx="14943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4" y="19543"/>
                    <a:pt x="1407" y="17486"/>
                    <a:pt x="2264" y="15429"/>
                  </a:cubicBezTo>
                  <a:cubicBezTo>
                    <a:pt x="3121" y="13371"/>
                    <a:pt x="4130" y="11314"/>
                    <a:pt x="5232" y="9257"/>
                  </a:cubicBezTo>
                  <a:cubicBezTo>
                    <a:pt x="6333" y="7200"/>
                    <a:pt x="7526" y="5143"/>
                    <a:pt x="8597" y="3600"/>
                  </a:cubicBezTo>
                  <a:cubicBezTo>
                    <a:pt x="9668" y="2057"/>
                    <a:pt x="10616" y="1029"/>
                    <a:pt x="11565" y="514"/>
                  </a:cubicBezTo>
                  <a:cubicBezTo>
                    <a:pt x="12513" y="0"/>
                    <a:pt x="13462" y="0"/>
                    <a:pt x="14563" y="0"/>
                  </a:cubicBezTo>
                  <a:cubicBezTo>
                    <a:pt x="15665" y="0"/>
                    <a:pt x="16919" y="0"/>
                    <a:pt x="18066" y="514"/>
                  </a:cubicBezTo>
                  <a:cubicBezTo>
                    <a:pt x="19214" y="1029"/>
                    <a:pt x="20254" y="2057"/>
                    <a:pt x="20850" y="2571"/>
                  </a:cubicBezTo>
                  <a:cubicBezTo>
                    <a:pt x="21447" y="3086"/>
                    <a:pt x="21600" y="3086"/>
                    <a:pt x="21600" y="3086"/>
                  </a:cubicBezTo>
                  <a:cubicBezTo>
                    <a:pt x="21600" y="3086"/>
                    <a:pt x="21447" y="3086"/>
                    <a:pt x="21294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918563" y="2579346"/>
              <a:ext cx="164631" cy="52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36" fill="norm" stroke="1" extrusionOk="0">
                  <a:moveTo>
                    <a:pt x="3968" y="9205"/>
                  </a:moveTo>
                  <a:cubicBezTo>
                    <a:pt x="3968" y="11529"/>
                    <a:pt x="3968" y="13852"/>
                    <a:pt x="3698" y="15788"/>
                  </a:cubicBezTo>
                  <a:cubicBezTo>
                    <a:pt x="3428" y="17725"/>
                    <a:pt x="2888" y="19274"/>
                    <a:pt x="2213" y="20220"/>
                  </a:cubicBezTo>
                  <a:cubicBezTo>
                    <a:pt x="1538" y="21167"/>
                    <a:pt x="728" y="21511"/>
                    <a:pt x="323" y="21253"/>
                  </a:cubicBezTo>
                  <a:cubicBezTo>
                    <a:pt x="-82" y="20995"/>
                    <a:pt x="-82" y="20134"/>
                    <a:pt x="188" y="18198"/>
                  </a:cubicBezTo>
                  <a:cubicBezTo>
                    <a:pt x="458" y="16262"/>
                    <a:pt x="998" y="13250"/>
                    <a:pt x="2213" y="10453"/>
                  </a:cubicBezTo>
                  <a:cubicBezTo>
                    <a:pt x="3428" y="7656"/>
                    <a:pt x="5318" y="5074"/>
                    <a:pt x="6938" y="3353"/>
                  </a:cubicBezTo>
                  <a:cubicBezTo>
                    <a:pt x="8558" y="1632"/>
                    <a:pt x="9908" y="772"/>
                    <a:pt x="11258" y="341"/>
                  </a:cubicBezTo>
                  <a:cubicBezTo>
                    <a:pt x="12608" y="-89"/>
                    <a:pt x="13958" y="-89"/>
                    <a:pt x="15578" y="212"/>
                  </a:cubicBezTo>
                  <a:cubicBezTo>
                    <a:pt x="17198" y="513"/>
                    <a:pt x="19088" y="1116"/>
                    <a:pt x="20168" y="1976"/>
                  </a:cubicBezTo>
                  <a:cubicBezTo>
                    <a:pt x="21248" y="2837"/>
                    <a:pt x="21518" y="3956"/>
                    <a:pt x="19493" y="5160"/>
                  </a:cubicBezTo>
                  <a:cubicBezTo>
                    <a:pt x="17468" y="6365"/>
                    <a:pt x="13148" y="7656"/>
                    <a:pt x="10178" y="8387"/>
                  </a:cubicBezTo>
                  <a:cubicBezTo>
                    <a:pt x="7208" y="9119"/>
                    <a:pt x="5588" y="9291"/>
                    <a:pt x="3968" y="9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057621" y="2850200"/>
              <a:ext cx="24765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6662"/>
                  </a:moveTo>
                  <a:cubicBezTo>
                    <a:pt x="1108" y="6460"/>
                    <a:pt x="2215" y="6258"/>
                    <a:pt x="3785" y="8378"/>
                  </a:cubicBezTo>
                  <a:cubicBezTo>
                    <a:pt x="5354" y="10497"/>
                    <a:pt x="7385" y="14938"/>
                    <a:pt x="8215" y="17664"/>
                  </a:cubicBezTo>
                  <a:cubicBezTo>
                    <a:pt x="9046" y="20389"/>
                    <a:pt x="8677" y="21398"/>
                    <a:pt x="8215" y="21499"/>
                  </a:cubicBezTo>
                  <a:cubicBezTo>
                    <a:pt x="7754" y="21600"/>
                    <a:pt x="7200" y="20793"/>
                    <a:pt x="7015" y="18673"/>
                  </a:cubicBezTo>
                  <a:cubicBezTo>
                    <a:pt x="6831" y="16553"/>
                    <a:pt x="7015" y="13121"/>
                    <a:pt x="9508" y="9791"/>
                  </a:cubicBezTo>
                  <a:cubicBezTo>
                    <a:pt x="12000" y="6460"/>
                    <a:pt x="16800" y="32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410787" y="2740373"/>
              <a:ext cx="154835" cy="3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8" fill="norm" stroke="1" extrusionOk="0">
                  <a:moveTo>
                    <a:pt x="21352" y="1762"/>
                  </a:moveTo>
                  <a:cubicBezTo>
                    <a:pt x="20476" y="1078"/>
                    <a:pt x="19601" y="395"/>
                    <a:pt x="18433" y="121"/>
                  </a:cubicBezTo>
                  <a:cubicBezTo>
                    <a:pt x="17266" y="-152"/>
                    <a:pt x="15806" y="-15"/>
                    <a:pt x="13033" y="1078"/>
                  </a:cubicBezTo>
                  <a:cubicBezTo>
                    <a:pt x="10260" y="2172"/>
                    <a:pt x="6174" y="4223"/>
                    <a:pt x="3547" y="6889"/>
                  </a:cubicBezTo>
                  <a:cubicBezTo>
                    <a:pt x="920" y="9554"/>
                    <a:pt x="-248" y="12835"/>
                    <a:pt x="44" y="15364"/>
                  </a:cubicBezTo>
                  <a:cubicBezTo>
                    <a:pt x="336" y="17894"/>
                    <a:pt x="2087" y="19671"/>
                    <a:pt x="4714" y="20559"/>
                  </a:cubicBezTo>
                  <a:cubicBezTo>
                    <a:pt x="7341" y="21448"/>
                    <a:pt x="10844" y="21448"/>
                    <a:pt x="14347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646055" y="2771483"/>
              <a:ext cx="211668" cy="28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2571"/>
                  </a:moveTo>
                  <a:cubicBezTo>
                    <a:pt x="20736" y="1777"/>
                    <a:pt x="19872" y="983"/>
                    <a:pt x="18900" y="506"/>
                  </a:cubicBezTo>
                  <a:cubicBezTo>
                    <a:pt x="17928" y="30"/>
                    <a:pt x="16848" y="-129"/>
                    <a:pt x="15012" y="109"/>
                  </a:cubicBezTo>
                  <a:cubicBezTo>
                    <a:pt x="13176" y="347"/>
                    <a:pt x="10584" y="983"/>
                    <a:pt x="8100" y="2968"/>
                  </a:cubicBezTo>
                  <a:cubicBezTo>
                    <a:pt x="5616" y="4953"/>
                    <a:pt x="3240" y="8289"/>
                    <a:pt x="1836" y="11227"/>
                  </a:cubicBezTo>
                  <a:cubicBezTo>
                    <a:pt x="432" y="14165"/>
                    <a:pt x="0" y="16706"/>
                    <a:pt x="0" y="18374"/>
                  </a:cubicBezTo>
                  <a:cubicBezTo>
                    <a:pt x="0" y="20042"/>
                    <a:pt x="432" y="20836"/>
                    <a:pt x="1944" y="21153"/>
                  </a:cubicBezTo>
                  <a:cubicBezTo>
                    <a:pt x="3456" y="21471"/>
                    <a:pt x="6048" y="21312"/>
                    <a:pt x="8856" y="20518"/>
                  </a:cubicBezTo>
                  <a:cubicBezTo>
                    <a:pt x="11664" y="19724"/>
                    <a:pt x="14688" y="18295"/>
                    <a:pt x="17712" y="16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666951" y="2932750"/>
              <a:ext cx="152672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18" fill="norm" stroke="1" extrusionOk="0">
                  <a:moveTo>
                    <a:pt x="8915" y="14400"/>
                  </a:moveTo>
                  <a:cubicBezTo>
                    <a:pt x="6843" y="14400"/>
                    <a:pt x="4772" y="14400"/>
                    <a:pt x="2997" y="15600"/>
                  </a:cubicBezTo>
                  <a:cubicBezTo>
                    <a:pt x="1221" y="16800"/>
                    <a:pt x="-258" y="19200"/>
                    <a:pt x="38" y="20400"/>
                  </a:cubicBezTo>
                  <a:cubicBezTo>
                    <a:pt x="334" y="21600"/>
                    <a:pt x="2405" y="21600"/>
                    <a:pt x="6252" y="18000"/>
                  </a:cubicBezTo>
                  <a:cubicBezTo>
                    <a:pt x="10098" y="14400"/>
                    <a:pt x="15720" y="7200"/>
                    <a:pt x="21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851371" y="2748600"/>
              <a:ext cx="204456" cy="38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33" fill="norm" stroke="1" extrusionOk="0">
                  <a:moveTo>
                    <a:pt x="13608" y="0"/>
                  </a:moveTo>
                  <a:cubicBezTo>
                    <a:pt x="15984" y="2136"/>
                    <a:pt x="18360" y="4273"/>
                    <a:pt x="19764" y="6587"/>
                  </a:cubicBezTo>
                  <a:cubicBezTo>
                    <a:pt x="21168" y="8901"/>
                    <a:pt x="21600" y="11393"/>
                    <a:pt x="18792" y="13945"/>
                  </a:cubicBezTo>
                  <a:cubicBezTo>
                    <a:pt x="15984" y="16497"/>
                    <a:pt x="9936" y="19108"/>
                    <a:pt x="6264" y="20354"/>
                  </a:cubicBezTo>
                  <a:cubicBezTo>
                    <a:pt x="2592" y="21600"/>
                    <a:pt x="1296" y="21481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936221" y="3580450"/>
              <a:ext cx="1811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9600" y="2243"/>
                    <a:pt x="19200" y="4485"/>
                    <a:pt x="20400" y="7436"/>
                  </a:cubicBezTo>
                  <a:cubicBezTo>
                    <a:pt x="21600" y="10387"/>
                    <a:pt x="14400" y="14046"/>
                    <a:pt x="12000" y="16525"/>
                  </a:cubicBezTo>
                  <a:cubicBezTo>
                    <a:pt x="9600" y="19003"/>
                    <a:pt x="12000" y="20302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720321" y="3555050"/>
              <a:ext cx="565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6" y="17365"/>
                    <a:pt x="4692" y="13129"/>
                    <a:pt x="7281" y="9741"/>
                  </a:cubicBezTo>
                  <a:cubicBezTo>
                    <a:pt x="9870" y="6353"/>
                    <a:pt x="12701" y="3812"/>
                    <a:pt x="15128" y="2329"/>
                  </a:cubicBezTo>
                  <a:cubicBezTo>
                    <a:pt x="17555" y="847"/>
                    <a:pt x="19578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266421" y="3483156"/>
              <a:ext cx="220885" cy="50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64" fill="norm" stroke="1" extrusionOk="0">
                  <a:moveTo>
                    <a:pt x="5502" y="5510"/>
                  </a:moveTo>
                  <a:cubicBezTo>
                    <a:pt x="5502" y="9035"/>
                    <a:pt x="5502" y="12560"/>
                    <a:pt x="5502" y="15045"/>
                  </a:cubicBezTo>
                  <a:cubicBezTo>
                    <a:pt x="5502" y="17530"/>
                    <a:pt x="5502" y="18976"/>
                    <a:pt x="5400" y="19971"/>
                  </a:cubicBezTo>
                  <a:cubicBezTo>
                    <a:pt x="5298" y="20965"/>
                    <a:pt x="5094" y="21507"/>
                    <a:pt x="4891" y="21462"/>
                  </a:cubicBezTo>
                  <a:cubicBezTo>
                    <a:pt x="4687" y="21417"/>
                    <a:pt x="4483" y="20784"/>
                    <a:pt x="4687" y="18931"/>
                  </a:cubicBezTo>
                  <a:cubicBezTo>
                    <a:pt x="4891" y="17079"/>
                    <a:pt x="5502" y="14006"/>
                    <a:pt x="6419" y="11069"/>
                  </a:cubicBezTo>
                  <a:cubicBezTo>
                    <a:pt x="7336" y="8131"/>
                    <a:pt x="8558" y="5330"/>
                    <a:pt x="10087" y="3522"/>
                  </a:cubicBezTo>
                  <a:cubicBezTo>
                    <a:pt x="11615" y="1715"/>
                    <a:pt x="13449" y="901"/>
                    <a:pt x="14875" y="449"/>
                  </a:cubicBezTo>
                  <a:cubicBezTo>
                    <a:pt x="16302" y="-3"/>
                    <a:pt x="17321" y="-93"/>
                    <a:pt x="18238" y="88"/>
                  </a:cubicBezTo>
                  <a:cubicBezTo>
                    <a:pt x="19155" y="269"/>
                    <a:pt x="19970" y="720"/>
                    <a:pt x="20581" y="1760"/>
                  </a:cubicBezTo>
                  <a:cubicBezTo>
                    <a:pt x="21192" y="2799"/>
                    <a:pt x="21600" y="4426"/>
                    <a:pt x="20887" y="5556"/>
                  </a:cubicBezTo>
                  <a:cubicBezTo>
                    <a:pt x="20174" y="6685"/>
                    <a:pt x="18340" y="7318"/>
                    <a:pt x="14672" y="7905"/>
                  </a:cubicBezTo>
                  <a:cubicBezTo>
                    <a:pt x="11004" y="8493"/>
                    <a:pt x="5502" y="9035"/>
                    <a:pt x="0" y="9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780771" y="3770950"/>
              <a:ext cx="234951" cy="22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5891"/>
                  </a:moveTo>
                  <a:cubicBezTo>
                    <a:pt x="0" y="4320"/>
                    <a:pt x="0" y="2749"/>
                    <a:pt x="486" y="1865"/>
                  </a:cubicBezTo>
                  <a:cubicBezTo>
                    <a:pt x="973" y="982"/>
                    <a:pt x="1946" y="785"/>
                    <a:pt x="3795" y="1276"/>
                  </a:cubicBezTo>
                  <a:cubicBezTo>
                    <a:pt x="5643" y="1767"/>
                    <a:pt x="8368" y="2945"/>
                    <a:pt x="10216" y="5204"/>
                  </a:cubicBezTo>
                  <a:cubicBezTo>
                    <a:pt x="12065" y="7462"/>
                    <a:pt x="13038" y="10800"/>
                    <a:pt x="13232" y="13647"/>
                  </a:cubicBezTo>
                  <a:cubicBezTo>
                    <a:pt x="13427" y="16495"/>
                    <a:pt x="12843" y="18851"/>
                    <a:pt x="12065" y="20127"/>
                  </a:cubicBezTo>
                  <a:cubicBezTo>
                    <a:pt x="11286" y="21404"/>
                    <a:pt x="10314" y="21600"/>
                    <a:pt x="9243" y="20225"/>
                  </a:cubicBezTo>
                  <a:cubicBezTo>
                    <a:pt x="8173" y="18851"/>
                    <a:pt x="7005" y="15905"/>
                    <a:pt x="7200" y="12567"/>
                  </a:cubicBezTo>
                  <a:cubicBezTo>
                    <a:pt x="7395" y="9229"/>
                    <a:pt x="8951" y="5498"/>
                    <a:pt x="11092" y="3338"/>
                  </a:cubicBezTo>
                  <a:cubicBezTo>
                    <a:pt x="13232" y="1178"/>
                    <a:pt x="15957" y="589"/>
                    <a:pt x="17805" y="295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044021" y="3521183"/>
              <a:ext cx="657501" cy="42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88" fill="norm" stroke="1" extrusionOk="0">
                  <a:moveTo>
                    <a:pt x="1155" y="12297"/>
                  </a:moveTo>
                  <a:cubicBezTo>
                    <a:pt x="877" y="11976"/>
                    <a:pt x="599" y="11655"/>
                    <a:pt x="391" y="11976"/>
                  </a:cubicBezTo>
                  <a:cubicBezTo>
                    <a:pt x="182" y="12297"/>
                    <a:pt x="43" y="13259"/>
                    <a:pt x="9" y="14703"/>
                  </a:cubicBezTo>
                  <a:cubicBezTo>
                    <a:pt x="-26" y="16147"/>
                    <a:pt x="43" y="18071"/>
                    <a:pt x="148" y="19301"/>
                  </a:cubicBezTo>
                  <a:cubicBezTo>
                    <a:pt x="252" y="20531"/>
                    <a:pt x="391" y="21065"/>
                    <a:pt x="634" y="21333"/>
                  </a:cubicBezTo>
                  <a:cubicBezTo>
                    <a:pt x="877" y="21600"/>
                    <a:pt x="1224" y="21600"/>
                    <a:pt x="1745" y="20691"/>
                  </a:cubicBezTo>
                  <a:cubicBezTo>
                    <a:pt x="2266" y="19782"/>
                    <a:pt x="2960" y="17964"/>
                    <a:pt x="3412" y="16628"/>
                  </a:cubicBezTo>
                  <a:cubicBezTo>
                    <a:pt x="3863" y="15291"/>
                    <a:pt x="4072" y="14436"/>
                    <a:pt x="4176" y="14329"/>
                  </a:cubicBezTo>
                  <a:cubicBezTo>
                    <a:pt x="4280" y="14222"/>
                    <a:pt x="4280" y="14863"/>
                    <a:pt x="4384" y="15612"/>
                  </a:cubicBezTo>
                  <a:cubicBezTo>
                    <a:pt x="4488" y="16360"/>
                    <a:pt x="4697" y="17216"/>
                    <a:pt x="5009" y="17857"/>
                  </a:cubicBezTo>
                  <a:cubicBezTo>
                    <a:pt x="5322" y="18499"/>
                    <a:pt x="5739" y="18927"/>
                    <a:pt x="6121" y="19087"/>
                  </a:cubicBezTo>
                  <a:cubicBezTo>
                    <a:pt x="6503" y="19248"/>
                    <a:pt x="6850" y="19141"/>
                    <a:pt x="7475" y="18018"/>
                  </a:cubicBezTo>
                  <a:cubicBezTo>
                    <a:pt x="8100" y="16895"/>
                    <a:pt x="9003" y="14756"/>
                    <a:pt x="9697" y="11762"/>
                  </a:cubicBezTo>
                  <a:cubicBezTo>
                    <a:pt x="10392" y="8768"/>
                    <a:pt x="10878" y="4919"/>
                    <a:pt x="11121" y="2727"/>
                  </a:cubicBezTo>
                  <a:cubicBezTo>
                    <a:pt x="11364" y="535"/>
                    <a:pt x="11364" y="0"/>
                    <a:pt x="11364" y="0"/>
                  </a:cubicBezTo>
                  <a:cubicBezTo>
                    <a:pt x="11364" y="0"/>
                    <a:pt x="11364" y="535"/>
                    <a:pt x="11330" y="2513"/>
                  </a:cubicBezTo>
                  <a:cubicBezTo>
                    <a:pt x="11295" y="4491"/>
                    <a:pt x="11225" y="7913"/>
                    <a:pt x="11225" y="10693"/>
                  </a:cubicBezTo>
                  <a:cubicBezTo>
                    <a:pt x="11225" y="13473"/>
                    <a:pt x="11295" y="15612"/>
                    <a:pt x="11469" y="16895"/>
                  </a:cubicBezTo>
                  <a:cubicBezTo>
                    <a:pt x="11642" y="18178"/>
                    <a:pt x="11920" y="18606"/>
                    <a:pt x="12233" y="18820"/>
                  </a:cubicBezTo>
                  <a:cubicBezTo>
                    <a:pt x="12545" y="19034"/>
                    <a:pt x="12892" y="19034"/>
                    <a:pt x="13691" y="18018"/>
                  </a:cubicBezTo>
                  <a:cubicBezTo>
                    <a:pt x="14490" y="17002"/>
                    <a:pt x="15740" y="14970"/>
                    <a:pt x="16469" y="13634"/>
                  </a:cubicBezTo>
                  <a:cubicBezTo>
                    <a:pt x="17198" y="12297"/>
                    <a:pt x="17407" y="11655"/>
                    <a:pt x="17511" y="11067"/>
                  </a:cubicBezTo>
                  <a:cubicBezTo>
                    <a:pt x="17615" y="10479"/>
                    <a:pt x="17615" y="9945"/>
                    <a:pt x="17442" y="9677"/>
                  </a:cubicBezTo>
                  <a:cubicBezTo>
                    <a:pt x="17268" y="9410"/>
                    <a:pt x="16921" y="9410"/>
                    <a:pt x="16434" y="10051"/>
                  </a:cubicBezTo>
                  <a:cubicBezTo>
                    <a:pt x="15948" y="10693"/>
                    <a:pt x="15323" y="11976"/>
                    <a:pt x="15150" y="13259"/>
                  </a:cubicBezTo>
                  <a:cubicBezTo>
                    <a:pt x="14976" y="14543"/>
                    <a:pt x="15254" y="15826"/>
                    <a:pt x="16400" y="16895"/>
                  </a:cubicBezTo>
                  <a:cubicBezTo>
                    <a:pt x="17546" y="17964"/>
                    <a:pt x="19560" y="18820"/>
                    <a:pt x="21574" y="19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853671" y="4061321"/>
              <a:ext cx="1530351" cy="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1056"/>
                  </a:moveTo>
                  <a:cubicBezTo>
                    <a:pt x="1046" y="19218"/>
                    <a:pt x="2091" y="17379"/>
                    <a:pt x="3167" y="15311"/>
                  </a:cubicBezTo>
                  <a:cubicBezTo>
                    <a:pt x="4242" y="13243"/>
                    <a:pt x="5348" y="10945"/>
                    <a:pt x="6423" y="9107"/>
                  </a:cubicBezTo>
                  <a:cubicBezTo>
                    <a:pt x="7499" y="7269"/>
                    <a:pt x="8544" y="5890"/>
                    <a:pt x="9710" y="4511"/>
                  </a:cubicBezTo>
                  <a:cubicBezTo>
                    <a:pt x="10875" y="3133"/>
                    <a:pt x="12159" y="1754"/>
                    <a:pt x="13399" y="835"/>
                  </a:cubicBezTo>
                  <a:cubicBezTo>
                    <a:pt x="14639" y="-84"/>
                    <a:pt x="15834" y="-544"/>
                    <a:pt x="17074" y="1065"/>
                  </a:cubicBezTo>
                  <a:cubicBezTo>
                    <a:pt x="18314" y="2673"/>
                    <a:pt x="19598" y="6350"/>
                    <a:pt x="20360" y="8877"/>
                  </a:cubicBezTo>
                  <a:cubicBezTo>
                    <a:pt x="21122" y="11405"/>
                    <a:pt x="21361" y="12784"/>
                    <a:pt x="21600" y="14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513799" y="4202750"/>
              <a:ext cx="946423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5" fill="norm" stroke="1" extrusionOk="0">
                  <a:moveTo>
                    <a:pt x="440" y="18277"/>
                  </a:moveTo>
                  <a:cubicBezTo>
                    <a:pt x="199" y="19385"/>
                    <a:pt x="-42" y="20492"/>
                    <a:pt x="6" y="21046"/>
                  </a:cubicBezTo>
                  <a:cubicBezTo>
                    <a:pt x="54" y="21600"/>
                    <a:pt x="392" y="21600"/>
                    <a:pt x="1356" y="21323"/>
                  </a:cubicBezTo>
                  <a:cubicBezTo>
                    <a:pt x="2321" y="21046"/>
                    <a:pt x="3912" y="20492"/>
                    <a:pt x="5647" y="18277"/>
                  </a:cubicBezTo>
                  <a:cubicBezTo>
                    <a:pt x="7383" y="16062"/>
                    <a:pt x="9263" y="12185"/>
                    <a:pt x="11361" y="9415"/>
                  </a:cubicBezTo>
                  <a:cubicBezTo>
                    <a:pt x="13458" y="6646"/>
                    <a:pt x="15772" y="4985"/>
                    <a:pt x="17508" y="3600"/>
                  </a:cubicBezTo>
                  <a:cubicBezTo>
                    <a:pt x="19244" y="2215"/>
                    <a:pt x="20401" y="1108"/>
                    <a:pt x="2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860271" y="3741887"/>
              <a:ext cx="34195" cy="9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0991" fill="norm" stroke="1" extrusionOk="0">
                  <a:moveTo>
                    <a:pt x="19059" y="9471"/>
                  </a:moveTo>
                  <a:cubicBezTo>
                    <a:pt x="20329" y="5151"/>
                    <a:pt x="21600" y="831"/>
                    <a:pt x="19059" y="111"/>
                  </a:cubicBezTo>
                  <a:cubicBezTo>
                    <a:pt x="16518" y="-609"/>
                    <a:pt x="10165" y="2271"/>
                    <a:pt x="6353" y="6351"/>
                  </a:cubicBezTo>
                  <a:cubicBezTo>
                    <a:pt x="2541" y="10431"/>
                    <a:pt x="1271" y="15711"/>
                    <a:pt x="0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847571" y="395510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660371" y="3577371"/>
              <a:ext cx="238291" cy="58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0" fill="norm" stroke="1" extrusionOk="0">
                  <a:moveTo>
                    <a:pt x="0" y="8009"/>
                  </a:moveTo>
                  <a:cubicBezTo>
                    <a:pt x="189" y="10719"/>
                    <a:pt x="379" y="13428"/>
                    <a:pt x="568" y="15519"/>
                  </a:cubicBezTo>
                  <a:cubicBezTo>
                    <a:pt x="758" y="17609"/>
                    <a:pt x="947" y="19080"/>
                    <a:pt x="1137" y="20048"/>
                  </a:cubicBezTo>
                  <a:cubicBezTo>
                    <a:pt x="1326" y="21015"/>
                    <a:pt x="1516" y="21480"/>
                    <a:pt x="1705" y="21480"/>
                  </a:cubicBezTo>
                  <a:cubicBezTo>
                    <a:pt x="1895" y="21480"/>
                    <a:pt x="2084" y="21015"/>
                    <a:pt x="2274" y="19196"/>
                  </a:cubicBezTo>
                  <a:cubicBezTo>
                    <a:pt x="2463" y="17377"/>
                    <a:pt x="2653" y="14203"/>
                    <a:pt x="3411" y="11299"/>
                  </a:cubicBezTo>
                  <a:cubicBezTo>
                    <a:pt x="4168" y="8396"/>
                    <a:pt x="5495" y="5764"/>
                    <a:pt x="7484" y="3906"/>
                  </a:cubicBezTo>
                  <a:cubicBezTo>
                    <a:pt x="9474" y="2048"/>
                    <a:pt x="12126" y="964"/>
                    <a:pt x="14021" y="422"/>
                  </a:cubicBezTo>
                  <a:cubicBezTo>
                    <a:pt x="15916" y="-120"/>
                    <a:pt x="17053" y="-120"/>
                    <a:pt x="18284" y="306"/>
                  </a:cubicBezTo>
                  <a:cubicBezTo>
                    <a:pt x="19516" y="732"/>
                    <a:pt x="20842" y="1583"/>
                    <a:pt x="21221" y="2706"/>
                  </a:cubicBezTo>
                  <a:cubicBezTo>
                    <a:pt x="21600" y="3828"/>
                    <a:pt x="21032" y="5222"/>
                    <a:pt x="18947" y="6112"/>
                  </a:cubicBezTo>
                  <a:cubicBezTo>
                    <a:pt x="16863" y="7003"/>
                    <a:pt x="13263" y="7390"/>
                    <a:pt x="10895" y="7622"/>
                  </a:cubicBezTo>
                  <a:cubicBezTo>
                    <a:pt x="8526" y="7854"/>
                    <a:pt x="7389" y="7932"/>
                    <a:pt x="6253" y="8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888971" y="3872550"/>
              <a:ext cx="209551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5803"/>
                  </a:moveTo>
                  <a:cubicBezTo>
                    <a:pt x="0" y="4997"/>
                    <a:pt x="0" y="4191"/>
                    <a:pt x="436" y="4030"/>
                  </a:cubicBezTo>
                  <a:cubicBezTo>
                    <a:pt x="873" y="3869"/>
                    <a:pt x="1745" y="4352"/>
                    <a:pt x="3164" y="6367"/>
                  </a:cubicBezTo>
                  <a:cubicBezTo>
                    <a:pt x="4582" y="8382"/>
                    <a:pt x="6545" y="11928"/>
                    <a:pt x="7636" y="14507"/>
                  </a:cubicBezTo>
                  <a:cubicBezTo>
                    <a:pt x="8727" y="17087"/>
                    <a:pt x="8945" y="18699"/>
                    <a:pt x="8727" y="19827"/>
                  </a:cubicBezTo>
                  <a:cubicBezTo>
                    <a:pt x="8509" y="20955"/>
                    <a:pt x="7855" y="21600"/>
                    <a:pt x="7309" y="21519"/>
                  </a:cubicBezTo>
                  <a:cubicBezTo>
                    <a:pt x="6764" y="21439"/>
                    <a:pt x="6327" y="20633"/>
                    <a:pt x="6655" y="17973"/>
                  </a:cubicBezTo>
                  <a:cubicBezTo>
                    <a:pt x="6982" y="15313"/>
                    <a:pt x="8073" y="10800"/>
                    <a:pt x="9382" y="7657"/>
                  </a:cubicBezTo>
                  <a:cubicBezTo>
                    <a:pt x="10691" y="4513"/>
                    <a:pt x="12218" y="2740"/>
                    <a:pt x="14291" y="1693"/>
                  </a:cubicBezTo>
                  <a:cubicBezTo>
                    <a:pt x="16364" y="645"/>
                    <a:pt x="18982" y="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275985" y="3749935"/>
              <a:ext cx="178137" cy="37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47" fill="norm" stroke="1" extrusionOk="0">
                  <a:moveTo>
                    <a:pt x="21138" y="479"/>
                  </a:moveTo>
                  <a:cubicBezTo>
                    <a:pt x="20133" y="113"/>
                    <a:pt x="19129" y="-253"/>
                    <a:pt x="16994" y="235"/>
                  </a:cubicBezTo>
                  <a:cubicBezTo>
                    <a:pt x="14859" y="723"/>
                    <a:pt x="11594" y="2066"/>
                    <a:pt x="8454" y="4628"/>
                  </a:cubicBezTo>
                  <a:cubicBezTo>
                    <a:pt x="5315" y="7191"/>
                    <a:pt x="2301" y="10974"/>
                    <a:pt x="919" y="13720"/>
                  </a:cubicBezTo>
                  <a:cubicBezTo>
                    <a:pt x="-462" y="16466"/>
                    <a:pt x="-211" y="18174"/>
                    <a:pt x="1171" y="19272"/>
                  </a:cubicBezTo>
                  <a:cubicBezTo>
                    <a:pt x="2552" y="20371"/>
                    <a:pt x="5064" y="20859"/>
                    <a:pt x="7575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524912" y="3779416"/>
              <a:ext cx="181094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3451" y="3861"/>
                  </a:moveTo>
                  <a:cubicBezTo>
                    <a:pt x="12195" y="3982"/>
                    <a:pt x="10939" y="4103"/>
                    <a:pt x="9683" y="5189"/>
                  </a:cubicBezTo>
                  <a:cubicBezTo>
                    <a:pt x="8428" y="6275"/>
                    <a:pt x="7172" y="8326"/>
                    <a:pt x="5790" y="10981"/>
                  </a:cubicBezTo>
                  <a:cubicBezTo>
                    <a:pt x="4409" y="13636"/>
                    <a:pt x="2902" y="16894"/>
                    <a:pt x="1897" y="18885"/>
                  </a:cubicBezTo>
                  <a:cubicBezTo>
                    <a:pt x="893" y="20876"/>
                    <a:pt x="390" y="21600"/>
                    <a:pt x="139" y="21600"/>
                  </a:cubicBezTo>
                  <a:cubicBezTo>
                    <a:pt x="-112" y="21600"/>
                    <a:pt x="-112" y="20876"/>
                    <a:pt x="893" y="18704"/>
                  </a:cubicBezTo>
                  <a:cubicBezTo>
                    <a:pt x="1897" y="16532"/>
                    <a:pt x="3907" y="12912"/>
                    <a:pt x="6167" y="9714"/>
                  </a:cubicBezTo>
                  <a:cubicBezTo>
                    <a:pt x="8428" y="6516"/>
                    <a:pt x="10939" y="3741"/>
                    <a:pt x="12572" y="2112"/>
                  </a:cubicBezTo>
                  <a:cubicBezTo>
                    <a:pt x="14204" y="483"/>
                    <a:pt x="14958" y="0"/>
                    <a:pt x="15711" y="0"/>
                  </a:cubicBezTo>
                  <a:cubicBezTo>
                    <a:pt x="16465" y="0"/>
                    <a:pt x="17218" y="483"/>
                    <a:pt x="18097" y="2293"/>
                  </a:cubicBezTo>
                  <a:cubicBezTo>
                    <a:pt x="18976" y="4103"/>
                    <a:pt x="19981" y="7240"/>
                    <a:pt x="20609" y="10197"/>
                  </a:cubicBezTo>
                  <a:cubicBezTo>
                    <a:pt x="21237" y="13153"/>
                    <a:pt x="21488" y="15928"/>
                    <a:pt x="21488" y="17497"/>
                  </a:cubicBezTo>
                  <a:cubicBezTo>
                    <a:pt x="21488" y="19066"/>
                    <a:pt x="21237" y="19428"/>
                    <a:pt x="20986" y="1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549371" y="4000055"/>
              <a:ext cx="1968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32" y="14056"/>
                    <a:pt x="465" y="6856"/>
                    <a:pt x="1277" y="3256"/>
                  </a:cubicBezTo>
                  <a:cubicBezTo>
                    <a:pt x="2090" y="-344"/>
                    <a:pt x="3484" y="-344"/>
                    <a:pt x="6968" y="376"/>
                  </a:cubicBezTo>
                  <a:cubicBezTo>
                    <a:pt x="10452" y="1096"/>
                    <a:pt x="16026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841471" y="3756798"/>
              <a:ext cx="173575" cy="43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4" fill="norm" stroke="1" extrusionOk="0">
                  <a:moveTo>
                    <a:pt x="0" y="71"/>
                  </a:moveTo>
                  <a:cubicBezTo>
                    <a:pt x="1286" y="-33"/>
                    <a:pt x="2571" y="-136"/>
                    <a:pt x="5014" y="639"/>
                  </a:cubicBezTo>
                  <a:cubicBezTo>
                    <a:pt x="7457" y="1414"/>
                    <a:pt x="11057" y="3068"/>
                    <a:pt x="14143" y="5497"/>
                  </a:cubicBezTo>
                  <a:cubicBezTo>
                    <a:pt x="17229" y="7925"/>
                    <a:pt x="19800" y="11129"/>
                    <a:pt x="20700" y="13661"/>
                  </a:cubicBezTo>
                  <a:cubicBezTo>
                    <a:pt x="21600" y="16193"/>
                    <a:pt x="20829" y="18053"/>
                    <a:pt x="19414" y="19242"/>
                  </a:cubicBezTo>
                  <a:cubicBezTo>
                    <a:pt x="18000" y="20431"/>
                    <a:pt x="15943" y="20947"/>
                    <a:pt x="13886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381221" y="4076692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851" y="10932"/>
                    <a:pt x="7702" y="1332"/>
                    <a:pt x="11302" y="132"/>
                  </a:cubicBezTo>
                  <a:cubicBezTo>
                    <a:pt x="14902" y="-1068"/>
                    <a:pt x="1825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449330" y="4202193"/>
              <a:ext cx="249392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375" fill="norm" stroke="1" extrusionOk="0">
                  <a:moveTo>
                    <a:pt x="1238" y="20375"/>
                  </a:moveTo>
                  <a:cubicBezTo>
                    <a:pt x="512" y="15390"/>
                    <a:pt x="-214" y="10406"/>
                    <a:pt x="58" y="6252"/>
                  </a:cubicBezTo>
                  <a:cubicBezTo>
                    <a:pt x="331" y="2098"/>
                    <a:pt x="1601" y="-1225"/>
                    <a:pt x="5322" y="437"/>
                  </a:cubicBezTo>
                  <a:cubicBezTo>
                    <a:pt x="9043" y="2098"/>
                    <a:pt x="15215" y="8744"/>
                    <a:pt x="21386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185367" y="3923350"/>
              <a:ext cx="586505" cy="44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56" fill="norm" stroke="1" extrusionOk="0">
                  <a:moveTo>
                    <a:pt x="15181" y="0"/>
                  </a:moveTo>
                  <a:cubicBezTo>
                    <a:pt x="13942" y="411"/>
                    <a:pt x="12704" y="823"/>
                    <a:pt x="11155" y="1594"/>
                  </a:cubicBezTo>
                  <a:cubicBezTo>
                    <a:pt x="9607" y="2366"/>
                    <a:pt x="7749" y="3497"/>
                    <a:pt x="6200" y="4629"/>
                  </a:cubicBezTo>
                  <a:cubicBezTo>
                    <a:pt x="4652" y="5760"/>
                    <a:pt x="3413" y="6891"/>
                    <a:pt x="2755" y="7714"/>
                  </a:cubicBezTo>
                  <a:cubicBezTo>
                    <a:pt x="2097" y="8537"/>
                    <a:pt x="2020" y="9051"/>
                    <a:pt x="2175" y="9309"/>
                  </a:cubicBezTo>
                  <a:cubicBezTo>
                    <a:pt x="2329" y="9566"/>
                    <a:pt x="2717" y="9566"/>
                    <a:pt x="3955" y="9566"/>
                  </a:cubicBezTo>
                  <a:cubicBezTo>
                    <a:pt x="5194" y="9566"/>
                    <a:pt x="7284" y="9566"/>
                    <a:pt x="8678" y="9720"/>
                  </a:cubicBezTo>
                  <a:cubicBezTo>
                    <a:pt x="10071" y="9874"/>
                    <a:pt x="10768" y="10183"/>
                    <a:pt x="11233" y="10543"/>
                  </a:cubicBezTo>
                  <a:cubicBezTo>
                    <a:pt x="11697" y="10903"/>
                    <a:pt x="11929" y="11314"/>
                    <a:pt x="11929" y="11726"/>
                  </a:cubicBezTo>
                  <a:cubicBezTo>
                    <a:pt x="11929" y="12137"/>
                    <a:pt x="11697" y="12549"/>
                    <a:pt x="10497" y="13423"/>
                  </a:cubicBezTo>
                  <a:cubicBezTo>
                    <a:pt x="9297" y="14297"/>
                    <a:pt x="7129" y="15634"/>
                    <a:pt x="5271" y="16869"/>
                  </a:cubicBezTo>
                  <a:cubicBezTo>
                    <a:pt x="3413" y="18103"/>
                    <a:pt x="1865" y="19234"/>
                    <a:pt x="975" y="20006"/>
                  </a:cubicBezTo>
                  <a:cubicBezTo>
                    <a:pt x="84" y="20777"/>
                    <a:pt x="-148" y="21189"/>
                    <a:pt x="84" y="21394"/>
                  </a:cubicBezTo>
                  <a:cubicBezTo>
                    <a:pt x="317" y="21600"/>
                    <a:pt x="1013" y="21600"/>
                    <a:pt x="2794" y="21446"/>
                  </a:cubicBezTo>
                  <a:cubicBezTo>
                    <a:pt x="4575" y="21291"/>
                    <a:pt x="7439" y="20983"/>
                    <a:pt x="10381" y="20777"/>
                  </a:cubicBezTo>
                  <a:cubicBezTo>
                    <a:pt x="13323" y="20571"/>
                    <a:pt x="16342" y="20469"/>
                    <a:pt x="18200" y="20571"/>
                  </a:cubicBezTo>
                  <a:cubicBezTo>
                    <a:pt x="20058" y="20674"/>
                    <a:pt x="20755" y="20983"/>
                    <a:pt x="2145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435321" y="464725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372911" y="4494850"/>
              <a:ext cx="72774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139" fill="norm" stroke="1" extrusionOk="0">
                  <a:moveTo>
                    <a:pt x="14091" y="0"/>
                  </a:moveTo>
                  <a:cubicBezTo>
                    <a:pt x="11091" y="568"/>
                    <a:pt x="8091" y="1137"/>
                    <a:pt x="5691" y="3126"/>
                  </a:cubicBezTo>
                  <a:cubicBezTo>
                    <a:pt x="3291" y="5116"/>
                    <a:pt x="1491" y="8526"/>
                    <a:pt x="591" y="11653"/>
                  </a:cubicBezTo>
                  <a:cubicBezTo>
                    <a:pt x="-309" y="14779"/>
                    <a:pt x="-309" y="17621"/>
                    <a:pt x="1491" y="19326"/>
                  </a:cubicBezTo>
                  <a:cubicBezTo>
                    <a:pt x="3291" y="21032"/>
                    <a:pt x="6891" y="21600"/>
                    <a:pt x="9891" y="20747"/>
                  </a:cubicBezTo>
                  <a:cubicBezTo>
                    <a:pt x="12891" y="19895"/>
                    <a:pt x="15291" y="17621"/>
                    <a:pt x="17391" y="15347"/>
                  </a:cubicBezTo>
                  <a:cubicBezTo>
                    <a:pt x="19491" y="13074"/>
                    <a:pt x="21291" y="10800"/>
                    <a:pt x="20391" y="9379"/>
                  </a:cubicBezTo>
                  <a:cubicBezTo>
                    <a:pt x="19491" y="7958"/>
                    <a:pt x="15891" y="7389"/>
                    <a:pt x="12291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067644" y="3825942"/>
              <a:ext cx="152748" cy="55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20" fill="norm" stroke="1" extrusionOk="0">
                  <a:moveTo>
                    <a:pt x="369" y="10147"/>
                  </a:moveTo>
                  <a:cubicBezTo>
                    <a:pt x="953" y="9656"/>
                    <a:pt x="1536" y="9165"/>
                    <a:pt x="1974" y="9125"/>
                  </a:cubicBezTo>
                  <a:cubicBezTo>
                    <a:pt x="2412" y="9084"/>
                    <a:pt x="2704" y="9493"/>
                    <a:pt x="2850" y="11088"/>
                  </a:cubicBezTo>
                  <a:cubicBezTo>
                    <a:pt x="2996" y="12684"/>
                    <a:pt x="2996" y="15465"/>
                    <a:pt x="2704" y="17265"/>
                  </a:cubicBezTo>
                  <a:cubicBezTo>
                    <a:pt x="2412" y="19065"/>
                    <a:pt x="1828" y="19884"/>
                    <a:pt x="1390" y="20497"/>
                  </a:cubicBezTo>
                  <a:cubicBezTo>
                    <a:pt x="953" y="21111"/>
                    <a:pt x="661" y="21520"/>
                    <a:pt x="369" y="21520"/>
                  </a:cubicBezTo>
                  <a:cubicBezTo>
                    <a:pt x="77" y="21520"/>
                    <a:pt x="-215" y="21111"/>
                    <a:pt x="223" y="19556"/>
                  </a:cubicBezTo>
                  <a:cubicBezTo>
                    <a:pt x="661" y="18002"/>
                    <a:pt x="1828" y="15302"/>
                    <a:pt x="3580" y="12438"/>
                  </a:cubicBezTo>
                  <a:cubicBezTo>
                    <a:pt x="5331" y="9575"/>
                    <a:pt x="7666" y="6547"/>
                    <a:pt x="8980" y="4706"/>
                  </a:cubicBezTo>
                  <a:cubicBezTo>
                    <a:pt x="10293" y="2865"/>
                    <a:pt x="10585" y="2211"/>
                    <a:pt x="10877" y="1638"/>
                  </a:cubicBezTo>
                  <a:cubicBezTo>
                    <a:pt x="11169" y="1065"/>
                    <a:pt x="11461" y="575"/>
                    <a:pt x="12482" y="288"/>
                  </a:cubicBezTo>
                  <a:cubicBezTo>
                    <a:pt x="13504" y="2"/>
                    <a:pt x="15255" y="-80"/>
                    <a:pt x="16569" y="84"/>
                  </a:cubicBezTo>
                  <a:cubicBezTo>
                    <a:pt x="17882" y="247"/>
                    <a:pt x="18758" y="656"/>
                    <a:pt x="19634" y="1556"/>
                  </a:cubicBezTo>
                  <a:cubicBezTo>
                    <a:pt x="20509" y="2456"/>
                    <a:pt x="21385" y="3847"/>
                    <a:pt x="20947" y="4911"/>
                  </a:cubicBezTo>
                  <a:cubicBezTo>
                    <a:pt x="20509" y="5975"/>
                    <a:pt x="18758" y="6711"/>
                    <a:pt x="15985" y="7120"/>
                  </a:cubicBezTo>
                  <a:cubicBezTo>
                    <a:pt x="13212" y="7529"/>
                    <a:pt x="9417" y="7611"/>
                    <a:pt x="5623" y="7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222721" y="4075750"/>
              <a:ext cx="247651" cy="30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214"/>
                  </a:moveTo>
                  <a:cubicBezTo>
                    <a:pt x="923" y="6066"/>
                    <a:pt x="1846" y="5918"/>
                    <a:pt x="2954" y="6658"/>
                  </a:cubicBezTo>
                  <a:cubicBezTo>
                    <a:pt x="4062" y="7397"/>
                    <a:pt x="5354" y="9025"/>
                    <a:pt x="6554" y="11170"/>
                  </a:cubicBezTo>
                  <a:cubicBezTo>
                    <a:pt x="7754" y="13315"/>
                    <a:pt x="8862" y="15978"/>
                    <a:pt x="9323" y="17753"/>
                  </a:cubicBezTo>
                  <a:cubicBezTo>
                    <a:pt x="9785" y="19529"/>
                    <a:pt x="9600" y="20416"/>
                    <a:pt x="8954" y="20934"/>
                  </a:cubicBezTo>
                  <a:cubicBezTo>
                    <a:pt x="8308" y="21452"/>
                    <a:pt x="7200" y="21600"/>
                    <a:pt x="6369" y="21230"/>
                  </a:cubicBezTo>
                  <a:cubicBezTo>
                    <a:pt x="5538" y="20860"/>
                    <a:pt x="4985" y="19973"/>
                    <a:pt x="5169" y="17532"/>
                  </a:cubicBezTo>
                  <a:cubicBezTo>
                    <a:pt x="5354" y="15090"/>
                    <a:pt x="6277" y="11096"/>
                    <a:pt x="8123" y="8063"/>
                  </a:cubicBezTo>
                  <a:cubicBezTo>
                    <a:pt x="9969" y="5030"/>
                    <a:pt x="12738" y="2959"/>
                    <a:pt x="15138" y="1775"/>
                  </a:cubicBezTo>
                  <a:cubicBezTo>
                    <a:pt x="17538" y="592"/>
                    <a:pt x="19569" y="2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482893" y="3987099"/>
              <a:ext cx="184329" cy="38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53" fill="norm" stroke="1" extrusionOk="0">
                  <a:moveTo>
                    <a:pt x="21135" y="3139"/>
                  </a:moveTo>
                  <a:cubicBezTo>
                    <a:pt x="21135" y="2088"/>
                    <a:pt x="21135" y="1037"/>
                    <a:pt x="20528" y="454"/>
                  </a:cubicBezTo>
                  <a:cubicBezTo>
                    <a:pt x="19922" y="-130"/>
                    <a:pt x="18708" y="-247"/>
                    <a:pt x="16281" y="687"/>
                  </a:cubicBezTo>
                  <a:cubicBezTo>
                    <a:pt x="13854" y="1621"/>
                    <a:pt x="10214" y="3606"/>
                    <a:pt x="7180" y="6291"/>
                  </a:cubicBezTo>
                  <a:cubicBezTo>
                    <a:pt x="4146" y="8977"/>
                    <a:pt x="1719" y="12363"/>
                    <a:pt x="627" y="14756"/>
                  </a:cubicBezTo>
                  <a:cubicBezTo>
                    <a:pt x="-465" y="17150"/>
                    <a:pt x="-222" y="18551"/>
                    <a:pt x="2083" y="19485"/>
                  </a:cubicBezTo>
                  <a:cubicBezTo>
                    <a:pt x="4389" y="20419"/>
                    <a:pt x="8757" y="20886"/>
                    <a:pt x="13126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710456" y="4011120"/>
              <a:ext cx="210766" cy="36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0" fill="norm" stroke="1" extrusionOk="0">
                  <a:moveTo>
                    <a:pt x="13084" y="4852"/>
                  </a:moveTo>
                  <a:cubicBezTo>
                    <a:pt x="11356" y="5957"/>
                    <a:pt x="9628" y="7061"/>
                    <a:pt x="7684" y="9454"/>
                  </a:cubicBezTo>
                  <a:cubicBezTo>
                    <a:pt x="5740" y="11848"/>
                    <a:pt x="3580" y="15529"/>
                    <a:pt x="2176" y="17861"/>
                  </a:cubicBezTo>
                  <a:cubicBezTo>
                    <a:pt x="772" y="20193"/>
                    <a:pt x="124" y="21175"/>
                    <a:pt x="16" y="21359"/>
                  </a:cubicBezTo>
                  <a:cubicBezTo>
                    <a:pt x="-92" y="21543"/>
                    <a:pt x="340" y="20929"/>
                    <a:pt x="1528" y="19027"/>
                  </a:cubicBezTo>
                  <a:cubicBezTo>
                    <a:pt x="2716" y="17125"/>
                    <a:pt x="4660" y="13934"/>
                    <a:pt x="6928" y="10743"/>
                  </a:cubicBezTo>
                  <a:cubicBezTo>
                    <a:pt x="9196" y="7552"/>
                    <a:pt x="11788" y="4361"/>
                    <a:pt x="13624" y="2459"/>
                  </a:cubicBezTo>
                  <a:cubicBezTo>
                    <a:pt x="15460" y="557"/>
                    <a:pt x="16540" y="-57"/>
                    <a:pt x="17080" y="4"/>
                  </a:cubicBezTo>
                  <a:cubicBezTo>
                    <a:pt x="17620" y="66"/>
                    <a:pt x="17620" y="802"/>
                    <a:pt x="17836" y="2888"/>
                  </a:cubicBezTo>
                  <a:cubicBezTo>
                    <a:pt x="18052" y="4975"/>
                    <a:pt x="18484" y="8411"/>
                    <a:pt x="19132" y="11479"/>
                  </a:cubicBezTo>
                  <a:cubicBezTo>
                    <a:pt x="19780" y="14548"/>
                    <a:pt x="20644" y="17248"/>
                    <a:pt x="21508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730721" y="419005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200"/>
                    <a:pt x="6994" y="10800"/>
                    <a:pt x="10594" y="7200"/>
                  </a:cubicBezTo>
                  <a:cubicBezTo>
                    <a:pt x="14194" y="3600"/>
                    <a:pt x="1789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057974" y="3882220"/>
              <a:ext cx="60098" cy="71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00" fill="norm" stroke="1" extrusionOk="0">
                  <a:moveTo>
                    <a:pt x="21147" y="282"/>
                  </a:moveTo>
                  <a:cubicBezTo>
                    <a:pt x="18168" y="91"/>
                    <a:pt x="15188" y="-100"/>
                    <a:pt x="12954" y="59"/>
                  </a:cubicBezTo>
                  <a:cubicBezTo>
                    <a:pt x="10719" y="219"/>
                    <a:pt x="9230" y="728"/>
                    <a:pt x="7368" y="2162"/>
                  </a:cubicBezTo>
                  <a:cubicBezTo>
                    <a:pt x="5506" y="3596"/>
                    <a:pt x="3271" y="5953"/>
                    <a:pt x="1781" y="8311"/>
                  </a:cubicBezTo>
                  <a:cubicBezTo>
                    <a:pt x="292" y="10668"/>
                    <a:pt x="-453" y="13026"/>
                    <a:pt x="292" y="15224"/>
                  </a:cubicBezTo>
                  <a:cubicBezTo>
                    <a:pt x="1037" y="17422"/>
                    <a:pt x="3271" y="19461"/>
                    <a:pt x="5506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144892" y="4060751"/>
              <a:ext cx="239880" cy="3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22" fill="norm" stroke="1" extrusionOk="0">
                  <a:moveTo>
                    <a:pt x="16215" y="2840"/>
                  </a:moveTo>
                  <a:cubicBezTo>
                    <a:pt x="16778" y="2326"/>
                    <a:pt x="17342" y="1812"/>
                    <a:pt x="17905" y="1297"/>
                  </a:cubicBezTo>
                  <a:cubicBezTo>
                    <a:pt x="18469" y="783"/>
                    <a:pt x="19032" y="269"/>
                    <a:pt x="18844" y="76"/>
                  </a:cubicBezTo>
                  <a:cubicBezTo>
                    <a:pt x="18656" y="-117"/>
                    <a:pt x="17717" y="12"/>
                    <a:pt x="15182" y="1040"/>
                  </a:cubicBezTo>
                  <a:cubicBezTo>
                    <a:pt x="12646" y="2069"/>
                    <a:pt x="8514" y="3997"/>
                    <a:pt x="5603" y="6826"/>
                  </a:cubicBezTo>
                  <a:cubicBezTo>
                    <a:pt x="2691" y="9654"/>
                    <a:pt x="1001" y="13383"/>
                    <a:pt x="343" y="15890"/>
                  </a:cubicBezTo>
                  <a:cubicBezTo>
                    <a:pt x="-314" y="18397"/>
                    <a:pt x="62" y="19683"/>
                    <a:pt x="719" y="20454"/>
                  </a:cubicBezTo>
                  <a:cubicBezTo>
                    <a:pt x="1376" y="21226"/>
                    <a:pt x="2316" y="21483"/>
                    <a:pt x="5321" y="21226"/>
                  </a:cubicBezTo>
                  <a:cubicBezTo>
                    <a:pt x="8326" y="20969"/>
                    <a:pt x="13397" y="20197"/>
                    <a:pt x="16403" y="19554"/>
                  </a:cubicBezTo>
                  <a:cubicBezTo>
                    <a:pt x="19408" y="18912"/>
                    <a:pt x="20347" y="18397"/>
                    <a:pt x="21286" y="17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206971" y="4278387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97" y="11375"/>
                    <a:pt x="1394" y="2735"/>
                    <a:pt x="4994" y="575"/>
                  </a:cubicBezTo>
                  <a:cubicBezTo>
                    <a:pt x="8594" y="-1585"/>
                    <a:pt x="1509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575271" y="439325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607021" y="43043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702271" y="4024950"/>
              <a:ext cx="16741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1854" y="0"/>
                  </a:moveTo>
                  <a:cubicBezTo>
                    <a:pt x="11063" y="810"/>
                    <a:pt x="10273" y="1620"/>
                    <a:pt x="11722" y="3195"/>
                  </a:cubicBezTo>
                  <a:cubicBezTo>
                    <a:pt x="13171" y="4770"/>
                    <a:pt x="16859" y="7110"/>
                    <a:pt x="18966" y="9495"/>
                  </a:cubicBezTo>
                  <a:cubicBezTo>
                    <a:pt x="21073" y="11880"/>
                    <a:pt x="21600" y="14310"/>
                    <a:pt x="19493" y="16290"/>
                  </a:cubicBezTo>
                  <a:cubicBezTo>
                    <a:pt x="17385" y="18270"/>
                    <a:pt x="12644" y="19800"/>
                    <a:pt x="8956" y="20610"/>
                  </a:cubicBezTo>
                  <a:cubicBezTo>
                    <a:pt x="5268" y="21420"/>
                    <a:pt x="2634" y="21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988021" y="44186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0174288" y="3995654"/>
              <a:ext cx="137848" cy="48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5" fill="norm" stroke="1" extrusionOk="0">
                  <a:moveTo>
                    <a:pt x="8509" y="8625"/>
                  </a:moveTo>
                  <a:cubicBezTo>
                    <a:pt x="6545" y="9470"/>
                    <a:pt x="4582" y="10315"/>
                    <a:pt x="3436" y="12287"/>
                  </a:cubicBezTo>
                  <a:cubicBezTo>
                    <a:pt x="2291" y="14260"/>
                    <a:pt x="1964" y="17359"/>
                    <a:pt x="1636" y="19143"/>
                  </a:cubicBezTo>
                  <a:cubicBezTo>
                    <a:pt x="1309" y="20927"/>
                    <a:pt x="982" y="21397"/>
                    <a:pt x="655" y="21303"/>
                  </a:cubicBezTo>
                  <a:cubicBezTo>
                    <a:pt x="327" y="21209"/>
                    <a:pt x="0" y="20552"/>
                    <a:pt x="0" y="18955"/>
                  </a:cubicBezTo>
                  <a:cubicBezTo>
                    <a:pt x="0" y="17359"/>
                    <a:pt x="327" y="14823"/>
                    <a:pt x="2127" y="11912"/>
                  </a:cubicBezTo>
                  <a:cubicBezTo>
                    <a:pt x="3927" y="9000"/>
                    <a:pt x="7200" y="5714"/>
                    <a:pt x="9491" y="3554"/>
                  </a:cubicBezTo>
                  <a:cubicBezTo>
                    <a:pt x="11782" y="1394"/>
                    <a:pt x="13091" y="360"/>
                    <a:pt x="14073" y="79"/>
                  </a:cubicBezTo>
                  <a:cubicBezTo>
                    <a:pt x="15055" y="-203"/>
                    <a:pt x="15709" y="267"/>
                    <a:pt x="17182" y="1534"/>
                  </a:cubicBezTo>
                  <a:cubicBezTo>
                    <a:pt x="18655" y="2802"/>
                    <a:pt x="20945" y="4868"/>
                    <a:pt x="21273" y="6418"/>
                  </a:cubicBezTo>
                  <a:cubicBezTo>
                    <a:pt x="21600" y="7967"/>
                    <a:pt x="19964" y="9000"/>
                    <a:pt x="16200" y="9611"/>
                  </a:cubicBezTo>
                  <a:cubicBezTo>
                    <a:pt x="12436" y="10221"/>
                    <a:pt x="6545" y="10409"/>
                    <a:pt x="655" y="1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0337271" y="4253550"/>
              <a:ext cx="196851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554"/>
                  </a:moveTo>
                  <a:cubicBezTo>
                    <a:pt x="2787" y="8846"/>
                    <a:pt x="5574" y="12137"/>
                    <a:pt x="7200" y="14297"/>
                  </a:cubicBezTo>
                  <a:cubicBezTo>
                    <a:pt x="8826" y="16457"/>
                    <a:pt x="9290" y="17486"/>
                    <a:pt x="9523" y="18514"/>
                  </a:cubicBezTo>
                  <a:cubicBezTo>
                    <a:pt x="9755" y="19543"/>
                    <a:pt x="9755" y="20571"/>
                    <a:pt x="9058" y="21086"/>
                  </a:cubicBezTo>
                  <a:cubicBezTo>
                    <a:pt x="8361" y="21600"/>
                    <a:pt x="6968" y="21600"/>
                    <a:pt x="6039" y="21086"/>
                  </a:cubicBezTo>
                  <a:cubicBezTo>
                    <a:pt x="5110" y="20571"/>
                    <a:pt x="4645" y="19543"/>
                    <a:pt x="5458" y="16663"/>
                  </a:cubicBezTo>
                  <a:cubicBezTo>
                    <a:pt x="6271" y="13783"/>
                    <a:pt x="8361" y="9051"/>
                    <a:pt x="11265" y="5966"/>
                  </a:cubicBezTo>
                  <a:cubicBezTo>
                    <a:pt x="14168" y="2880"/>
                    <a:pt x="1788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629132" y="4125195"/>
              <a:ext cx="222490" cy="3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32" fill="norm" stroke="1" extrusionOk="0">
                  <a:moveTo>
                    <a:pt x="21219" y="2977"/>
                  </a:moveTo>
                  <a:cubicBezTo>
                    <a:pt x="21219" y="2014"/>
                    <a:pt x="21219" y="1051"/>
                    <a:pt x="20714" y="501"/>
                  </a:cubicBezTo>
                  <a:cubicBezTo>
                    <a:pt x="20210" y="-49"/>
                    <a:pt x="19200" y="-187"/>
                    <a:pt x="16778" y="295"/>
                  </a:cubicBezTo>
                  <a:cubicBezTo>
                    <a:pt x="14355" y="776"/>
                    <a:pt x="10520" y="1877"/>
                    <a:pt x="7492" y="4284"/>
                  </a:cubicBezTo>
                  <a:cubicBezTo>
                    <a:pt x="4464" y="6692"/>
                    <a:pt x="2243" y="10407"/>
                    <a:pt x="1032" y="13296"/>
                  </a:cubicBezTo>
                  <a:cubicBezTo>
                    <a:pt x="-179" y="16185"/>
                    <a:pt x="-381" y="18249"/>
                    <a:pt x="729" y="19487"/>
                  </a:cubicBezTo>
                  <a:cubicBezTo>
                    <a:pt x="1840" y="20725"/>
                    <a:pt x="4262" y="21138"/>
                    <a:pt x="6382" y="21275"/>
                  </a:cubicBezTo>
                  <a:cubicBezTo>
                    <a:pt x="8501" y="21413"/>
                    <a:pt x="10318" y="21275"/>
                    <a:pt x="12135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852472" y="4129115"/>
              <a:ext cx="253150" cy="31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7" fill="norm" stroke="1" extrusionOk="0">
                  <a:moveTo>
                    <a:pt x="21528" y="3260"/>
                  </a:moveTo>
                  <a:cubicBezTo>
                    <a:pt x="19908" y="2116"/>
                    <a:pt x="18288" y="971"/>
                    <a:pt x="16938" y="399"/>
                  </a:cubicBezTo>
                  <a:cubicBezTo>
                    <a:pt x="15588" y="-173"/>
                    <a:pt x="14508" y="-173"/>
                    <a:pt x="12978" y="685"/>
                  </a:cubicBezTo>
                  <a:cubicBezTo>
                    <a:pt x="11448" y="1544"/>
                    <a:pt x="9468" y="3260"/>
                    <a:pt x="7398" y="5978"/>
                  </a:cubicBezTo>
                  <a:cubicBezTo>
                    <a:pt x="5328" y="8696"/>
                    <a:pt x="3168" y="12415"/>
                    <a:pt x="1908" y="14704"/>
                  </a:cubicBezTo>
                  <a:cubicBezTo>
                    <a:pt x="648" y="16993"/>
                    <a:pt x="288" y="17851"/>
                    <a:pt x="108" y="18638"/>
                  </a:cubicBezTo>
                  <a:cubicBezTo>
                    <a:pt x="-72" y="19424"/>
                    <a:pt x="-72" y="20140"/>
                    <a:pt x="468" y="20640"/>
                  </a:cubicBezTo>
                  <a:cubicBezTo>
                    <a:pt x="1008" y="21141"/>
                    <a:pt x="2088" y="21427"/>
                    <a:pt x="5058" y="21427"/>
                  </a:cubicBezTo>
                  <a:cubicBezTo>
                    <a:pt x="8028" y="21427"/>
                    <a:pt x="12888" y="21141"/>
                    <a:pt x="15768" y="21069"/>
                  </a:cubicBezTo>
                  <a:cubicBezTo>
                    <a:pt x="18648" y="20998"/>
                    <a:pt x="19548" y="21141"/>
                    <a:pt x="20448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851361" y="4368643"/>
              <a:ext cx="178061" cy="1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700" fill="norm" stroke="1" extrusionOk="0">
                  <a:moveTo>
                    <a:pt x="3843" y="20700"/>
                  </a:moveTo>
                  <a:cubicBezTo>
                    <a:pt x="2064" y="13500"/>
                    <a:pt x="285" y="6300"/>
                    <a:pt x="31" y="2700"/>
                  </a:cubicBezTo>
                  <a:cubicBezTo>
                    <a:pt x="-223" y="-900"/>
                    <a:pt x="1048" y="-900"/>
                    <a:pt x="4859" y="2700"/>
                  </a:cubicBezTo>
                  <a:cubicBezTo>
                    <a:pt x="8671" y="6300"/>
                    <a:pt x="15024" y="13500"/>
                    <a:pt x="2137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1175471" y="4405950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400"/>
                    <a:pt x="9257" y="10800"/>
                    <a:pt x="5657" y="14400"/>
                  </a:cubicBezTo>
                  <a:cubicBezTo>
                    <a:pt x="2057" y="18000"/>
                    <a:pt x="1029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1226271" y="433610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264371" y="4171000"/>
              <a:ext cx="17568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30" y="0"/>
                  </a:moveTo>
                  <a:cubicBezTo>
                    <a:pt x="13272" y="309"/>
                    <a:pt x="15614" y="617"/>
                    <a:pt x="17696" y="2211"/>
                  </a:cubicBezTo>
                  <a:cubicBezTo>
                    <a:pt x="19778" y="3806"/>
                    <a:pt x="21600" y="6686"/>
                    <a:pt x="21600" y="9309"/>
                  </a:cubicBezTo>
                  <a:cubicBezTo>
                    <a:pt x="21600" y="11931"/>
                    <a:pt x="19778" y="14297"/>
                    <a:pt x="15875" y="16303"/>
                  </a:cubicBezTo>
                  <a:cubicBezTo>
                    <a:pt x="11971" y="18309"/>
                    <a:pt x="5986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126264" y="5014027"/>
              <a:ext cx="255208" cy="31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0" fill="norm" stroke="1" extrusionOk="0">
                  <a:moveTo>
                    <a:pt x="21523" y="2278"/>
                  </a:moveTo>
                  <a:cubicBezTo>
                    <a:pt x="21523" y="1554"/>
                    <a:pt x="21523" y="829"/>
                    <a:pt x="20987" y="394"/>
                  </a:cubicBezTo>
                  <a:cubicBezTo>
                    <a:pt x="20452" y="-41"/>
                    <a:pt x="19381" y="-186"/>
                    <a:pt x="17506" y="321"/>
                  </a:cubicBezTo>
                  <a:cubicBezTo>
                    <a:pt x="15632" y="829"/>
                    <a:pt x="12954" y="1988"/>
                    <a:pt x="10009" y="4018"/>
                  </a:cubicBezTo>
                  <a:cubicBezTo>
                    <a:pt x="7063" y="6048"/>
                    <a:pt x="3850" y="8947"/>
                    <a:pt x="2065" y="11194"/>
                  </a:cubicBezTo>
                  <a:cubicBezTo>
                    <a:pt x="280" y="13441"/>
                    <a:pt x="-77" y="15035"/>
                    <a:pt x="12" y="16485"/>
                  </a:cubicBezTo>
                  <a:cubicBezTo>
                    <a:pt x="102" y="17935"/>
                    <a:pt x="637" y="19240"/>
                    <a:pt x="1797" y="20109"/>
                  </a:cubicBezTo>
                  <a:cubicBezTo>
                    <a:pt x="2958" y="20979"/>
                    <a:pt x="4743" y="21414"/>
                    <a:pt x="7688" y="21342"/>
                  </a:cubicBezTo>
                  <a:cubicBezTo>
                    <a:pt x="10634" y="21269"/>
                    <a:pt x="14740" y="20689"/>
                    <a:pt x="17060" y="20109"/>
                  </a:cubicBezTo>
                  <a:cubicBezTo>
                    <a:pt x="19381" y="19529"/>
                    <a:pt x="19916" y="18950"/>
                    <a:pt x="20452" y="18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200406" y="5199700"/>
              <a:ext cx="1620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16" y="21600"/>
                  </a:moveTo>
                  <a:cubicBezTo>
                    <a:pt x="994" y="16457"/>
                    <a:pt x="-128" y="11314"/>
                    <a:pt x="12" y="7714"/>
                  </a:cubicBezTo>
                  <a:cubicBezTo>
                    <a:pt x="153" y="4114"/>
                    <a:pt x="1555" y="2057"/>
                    <a:pt x="5342" y="1029"/>
                  </a:cubicBezTo>
                  <a:cubicBezTo>
                    <a:pt x="9129" y="0"/>
                    <a:pt x="15301" y="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451321" y="521875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495771" y="51616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876736" y="4960759"/>
              <a:ext cx="400086" cy="38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05" fill="norm" stroke="1" extrusionOk="0">
                  <a:moveTo>
                    <a:pt x="11256" y="2672"/>
                  </a:moveTo>
                  <a:cubicBezTo>
                    <a:pt x="10347" y="1738"/>
                    <a:pt x="9437" y="804"/>
                    <a:pt x="8642" y="337"/>
                  </a:cubicBezTo>
                  <a:cubicBezTo>
                    <a:pt x="7846" y="-130"/>
                    <a:pt x="7164" y="-130"/>
                    <a:pt x="6254" y="454"/>
                  </a:cubicBezTo>
                  <a:cubicBezTo>
                    <a:pt x="5345" y="1038"/>
                    <a:pt x="4208" y="2205"/>
                    <a:pt x="3526" y="4073"/>
                  </a:cubicBezTo>
                  <a:cubicBezTo>
                    <a:pt x="2844" y="5941"/>
                    <a:pt x="2616" y="8510"/>
                    <a:pt x="2673" y="11020"/>
                  </a:cubicBezTo>
                  <a:cubicBezTo>
                    <a:pt x="2730" y="13531"/>
                    <a:pt x="3071" y="15982"/>
                    <a:pt x="3242" y="17734"/>
                  </a:cubicBezTo>
                  <a:cubicBezTo>
                    <a:pt x="3412" y="19485"/>
                    <a:pt x="3412" y="20536"/>
                    <a:pt x="3071" y="21003"/>
                  </a:cubicBezTo>
                  <a:cubicBezTo>
                    <a:pt x="2730" y="21470"/>
                    <a:pt x="2048" y="21353"/>
                    <a:pt x="1536" y="20945"/>
                  </a:cubicBezTo>
                  <a:cubicBezTo>
                    <a:pt x="1025" y="20536"/>
                    <a:pt x="684" y="19835"/>
                    <a:pt x="400" y="18960"/>
                  </a:cubicBezTo>
                  <a:cubicBezTo>
                    <a:pt x="115" y="18084"/>
                    <a:pt x="-112" y="17033"/>
                    <a:pt x="59" y="16449"/>
                  </a:cubicBezTo>
                  <a:cubicBezTo>
                    <a:pt x="229" y="15866"/>
                    <a:pt x="797" y="15749"/>
                    <a:pt x="1991" y="15691"/>
                  </a:cubicBezTo>
                  <a:cubicBezTo>
                    <a:pt x="3185" y="15632"/>
                    <a:pt x="5004" y="15632"/>
                    <a:pt x="6254" y="15632"/>
                  </a:cubicBezTo>
                  <a:cubicBezTo>
                    <a:pt x="7505" y="15632"/>
                    <a:pt x="8187" y="15632"/>
                    <a:pt x="8812" y="15632"/>
                  </a:cubicBezTo>
                  <a:cubicBezTo>
                    <a:pt x="9437" y="15632"/>
                    <a:pt x="10006" y="15632"/>
                    <a:pt x="10006" y="15749"/>
                  </a:cubicBezTo>
                  <a:cubicBezTo>
                    <a:pt x="10006" y="15866"/>
                    <a:pt x="9437" y="16099"/>
                    <a:pt x="8812" y="16508"/>
                  </a:cubicBezTo>
                  <a:cubicBezTo>
                    <a:pt x="8187" y="16916"/>
                    <a:pt x="7505" y="17500"/>
                    <a:pt x="7107" y="18201"/>
                  </a:cubicBezTo>
                  <a:cubicBezTo>
                    <a:pt x="6709" y="18901"/>
                    <a:pt x="6595" y="19719"/>
                    <a:pt x="6880" y="20127"/>
                  </a:cubicBezTo>
                  <a:cubicBezTo>
                    <a:pt x="7164" y="20536"/>
                    <a:pt x="7846" y="20536"/>
                    <a:pt x="8414" y="20361"/>
                  </a:cubicBezTo>
                  <a:cubicBezTo>
                    <a:pt x="8983" y="20186"/>
                    <a:pt x="9437" y="19835"/>
                    <a:pt x="9835" y="19427"/>
                  </a:cubicBezTo>
                  <a:cubicBezTo>
                    <a:pt x="10233" y="19018"/>
                    <a:pt x="10574" y="18551"/>
                    <a:pt x="10859" y="18026"/>
                  </a:cubicBezTo>
                  <a:cubicBezTo>
                    <a:pt x="11143" y="17500"/>
                    <a:pt x="11370" y="16916"/>
                    <a:pt x="11313" y="16391"/>
                  </a:cubicBezTo>
                  <a:cubicBezTo>
                    <a:pt x="11256" y="15866"/>
                    <a:pt x="10915" y="15399"/>
                    <a:pt x="11029" y="15224"/>
                  </a:cubicBezTo>
                  <a:cubicBezTo>
                    <a:pt x="11143" y="15048"/>
                    <a:pt x="11711" y="15165"/>
                    <a:pt x="12734" y="15457"/>
                  </a:cubicBezTo>
                  <a:cubicBezTo>
                    <a:pt x="13757" y="15749"/>
                    <a:pt x="15235" y="16216"/>
                    <a:pt x="16088" y="16858"/>
                  </a:cubicBezTo>
                  <a:cubicBezTo>
                    <a:pt x="16941" y="17500"/>
                    <a:pt x="17168" y="18318"/>
                    <a:pt x="17282" y="19018"/>
                  </a:cubicBezTo>
                  <a:cubicBezTo>
                    <a:pt x="17395" y="19719"/>
                    <a:pt x="17395" y="20302"/>
                    <a:pt x="17225" y="20302"/>
                  </a:cubicBezTo>
                  <a:cubicBezTo>
                    <a:pt x="17054" y="20302"/>
                    <a:pt x="16713" y="19719"/>
                    <a:pt x="16713" y="18785"/>
                  </a:cubicBezTo>
                  <a:cubicBezTo>
                    <a:pt x="16713" y="17851"/>
                    <a:pt x="17054" y="16566"/>
                    <a:pt x="17907" y="15632"/>
                  </a:cubicBezTo>
                  <a:cubicBezTo>
                    <a:pt x="18760" y="14698"/>
                    <a:pt x="20124" y="14114"/>
                    <a:pt x="21488" y="13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289521" y="5215486"/>
              <a:ext cx="222251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851"/>
                  </a:moveTo>
                  <a:cubicBezTo>
                    <a:pt x="411" y="6334"/>
                    <a:pt x="823" y="10817"/>
                    <a:pt x="1029" y="14077"/>
                  </a:cubicBezTo>
                  <a:cubicBezTo>
                    <a:pt x="1234" y="17338"/>
                    <a:pt x="1234" y="19375"/>
                    <a:pt x="1440" y="19171"/>
                  </a:cubicBezTo>
                  <a:cubicBezTo>
                    <a:pt x="1646" y="18968"/>
                    <a:pt x="2057" y="16522"/>
                    <a:pt x="2983" y="13466"/>
                  </a:cubicBezTo>
                  <a:cubicBezTo>
                    <a:pt x="3909" y="10409"/>
                    <a:pt x="5349" y="6741"/>
                    <a:pt x="6480" y="4092"/>
                  </a:cubicBezTo>
                  <a:cubicBezTo>
                    <a:pt x="7611" y="1443"/>
                    <a:pt x="8434" y="-187"/>
                    <a:pt x="9051" y="17"/>
                  </a:cubicBezTo>
                  <a:cubicBezTo>
                    <a:pt x="9669" y="221"/>
                    <a:pt x="10080" y="2258"/>
                    <a:pt x="10183" y="4500"/>
                  </a:cubicBezTo>
                  <a:cubicBezTo>
                    <a:pt x="10286" y="6741"/>
                    <a:pt x="10080" y="9187"/>
                    <a:pt x="10286" y="9594"/>
                  </a:cubicBezTo>
                  <a:cubicBezTo>
                    <a:pt x="10491" y="10002"/>
                    <a:pt x="11109" y="8371"/>
                    <a:pt x="12343" y="6538"/>
                  </a:cubicBezTo>
                  <a:cubicBezTo>
                    <a:pt x="13577" y="4704"/>
                    <a:pt x="15429" y="2666"/>
                    <a:pt x="16869" y="1851"/>
                  </a:cubicBezTo>
                  <a:cubicBezTo>
                    <a:pt x="18309" y="1036"/>
                    <a:pt x="19337" y="1443"/>
                    <a:pt x="20057" y="4907"/>
                  </a:cubicBezTo>
                  <a:cubicBezTo>
                    <a:pt x="20777" y="8371"/>
                    <a:pt x="21189" y="14892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9925033" y="5265397"/>
              <a:ext cx="189989" cy="15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21" fill="norm" stroke="1" extrusionOk="0">
                  <a:moveTo>
                    <a:pt x="12760" y="3968"/>
                  </a:moveTo>
                  <a:cubicBezTo>
                    <a:pt x="12048" y="2832"/>
                    <a:pt x="11336" y="1695"/>
                    <a:pt x="10386" y="842"/>
                  </a:cubicBezTo>
                  <a:cubicBezTo>
                    <a:pt x="9437" y="-11"/>
                    <a:pt x="8250" y="-579"/>
                    <a:pt x="6589" y="984"/>
                  </a:cubicBezTo>
                  <a:cubicBezTo>
                    <a:pt x="4927" y="2547"/>
                    <a:pt x="2791" y="6242"/>
                    <a:pt x="1485" y="9226"/>
                  </a:cubicBezTo>
                  <a:cubicBezTo>
                    <a:pt x="180" y="12210"/>
                    <a:pt x="-295" y="14484"/>
                    <a:pt x="180" y="15479"/>
                  </a:cubicBezTo>
                  <a:cubicBezTo>
                    <a:pt x="654" y="16474"/>
                    <a:pt x="2079" y="16189"/>
                    <a:pt x="3740" y="14768"/>
                  </a:cubicBezTo>
                  <a:cubicBezTo>
                    <a:pt x="5402" y="13347"/>
                    <a:pt x="7301" y="10789"/>
                    <a:pt x="8962" y="8658"/>
                  </a:cubicBezTo>
                  <a:cubicBezTo>
                    <a:pt x="10624" y="6526"/>
                    <a:pt x="12048" y="4821"/>
                    <a:pt x="12641" y="4679"/>
                  </a:cubicBezTo>
                  <a:cubicBezTo>
                    <a:pt x="13235" y="4537"/>
                    <a:pt x="12997" y="5958"/>
                    <a:pt x="13116" y="8232"/>
                  </a:cubicBezTo>
                  <a:cubicBezTo>
                    <a:pt x="13235" y="10505"/>
                    <a:pt x="13709" y="13632"/>
                    <a:pt x="15134" y="15905"/>
                  </a:cubicBezTo>
                  <a:cubicBezTo>
                    <a:pt x="16558" y="18179"/>
                    <a:pt x="18931" y="19600"/>
                    <a:pt x="21305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0411476" y="5102759"/>
              <a:ext cx="152090" cy="49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46" fill="norm" stroke="1" extrusionOk="0">
                  <a:moveTo>
                    <a:pt x="6319" y="12812"/>
                  </a:moveTo>
                  <a:cubicBezTo>
                    <a:pt x="5455" y="13643"/>
                    <a:pt x="4591" y="14474"/>
                    <a:pt x="3871" y="15766"/>
                  </a:cubicBezTo>
                  <a:cubicBezTo>
                    <a:pt x="3151" y="17058"/>
                    <a:pt x="2575" y="18812"/>
                    <a:pt x="1999" y="19920"/>
                  </a:cubicBezTo>
                  <a:cubicBezTo>
                    <a:pt x="1423" y="21027"/>
                    <a:pt x="847" y="21489"/>
                    <a:pt x="415" y="21443"/>
                  </a:cubicBezTo>
                  <a:cubicBezTo>
                    <a:pt x="-17" y="21397"/>
                    <a:pt x="-305" y="20843"/>
                    <a:pt x="559" y="19274"/>
                  </a:cubicBezTo>
                  <a:cubicBezTo>
                    <a:pt x="1423" y="17704"/>
                    <a:pt x="3439" y="15120"/>
                    <a:pt x="5455" y="12212"/>
                  </a:cubicBezTo>
                  <a:cubicBezTo>
                    <a:pt x="7471" y="9304"/>
                    <a:pt x="9487" y="6074"/>
                    <a:pt x="10639" y="4227"/>
                  </a:cubicBezTo>
                  <a:cubicBezTo>
                    <a:pt x="11791" y="2381"/>
                    <a:pt x="12079" y="1920"/>
                    <a:pt x="12655" y="1366"/>
                  </a:cubicBezTo>
                  <a:cubicBezTo>
                    <a:pt x="13231" y="812"/>
                    <a:pt x="14095" y="166"/>
                    <a:pt x="15103" y="27"/>
                  </a:cubicBezTo>
                  <a:cubicBezTo>
                    <a:pt x="16111" y="-111"/>
                    <a:pt x="17263" y="258"/>
                    <a:pt x="18559" y="1458"/>
                  </a:cubicBezTo>
                  <a:cubicBezTo>
                    <a:pt x="19855" y="2658"/>
                    <a:pt x="21295" y="4689"/>
                    <a:pt x="20431" y="6166"/>
                  </a:cubicBezTo>
                  <a:cubicBezTo>
                    <a:pt x="19567" y="7643"/>
                    <a:pt x="16399" y="8566"/>
                    <a:pt x="14095" y="9027"/>
                  </a:cubicBezTo>
                  <a:cubicBezTo>
                    <a:pt x="11791" y="9489"/>
                    <a:pt x="10351" y="9489"/>
                    <a:pt x="8911" y="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0605680" y="5158371"/>
              <a:ext cx="182442" cy="11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7" fill="norm" stroke="1" extrusionOk="0">
                  <a:moveTo>
                    <a:pt x="13207" y="11003"/>
                  </a:moveTo>
                  <a:cubicBezTo>
                    <a:pt x="13207" y="9074"/>
                    <a:pt x="13207" y="7146"/>
                    <a:pt x="11966" y="4831"/>
                  </a:cubicBezTo>
                  <a:cubicBezTo>
                    <a:pt x="10724" y="2517"/>
                    <a:pt x="8241" y="-183"/>
                    <a:pt x="6255" y="10"/>
                  </a:cubicBezTo>
                  <a:cubicBezTo>
                    <a:pt x="4269" y="203"/>
                    <a:pt x="2779" y="3288"/>
                    <a:pt x="1662" y="6953"/>
                  </a:cubicBezTo>
                  <a:cubicBezTo>
                    <a:pt x="545" y="10617"/>
                    <a:pt x="-200" y="14860"/>
                    <a:pt x="48" y="17560"/>
                  </a:cubicBezTo>
                  <a:cubicBezTo>
                    <a:pt x="297" y="20260"/>
                    <a:pt x="1538" y="21417"/>
                    <a:pt x="2655" y="21224"/>
                  </a:cubicBezTo>
                  <a:cubicBezTo>
                    <a:pt x="3772" y="21031"/>
                    <a:pt x="4766" y="19488"/>
                    <a:pt x="5759" y="17946"/>
                  </a:cubicBezTo>
                  <a:cubicBezTo>
                    <a:pt x="6752" y="16403"/>
                    <a:pt x="7745" y="14860"/>
                    <a:pt x="8738" y="13124"/>
                  </a:cubicBezTo>
                  <a:cubicBezTo>
                    <a:pt x="9731" y="11388"/>
                    <a:pt x="10724" y="9460"/>
                    <a:pt x="11345" y="9460"/>
                  </a:cubicBezTo>
                  <a:cubicBezTo>
                    <a:pt x="11966" y="9460"/>
                    <a:pt x="12214" y="11388"/>
                    <a:pt x="13828" y="13703"/>
                  </a:cubicBezTo>
                  <a:cubicBezTo>
                    <a:pt x="15441" y="16017"/>
                    <a:pt x="18421" y="18717"/>
                    <a:pt x="2140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0794471" y="5123500"/>
              <a:ext cx="158751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3824"/>
                  </a:moveTo>
                  <a:cubicBezTo>
                    <a:pt x="0" y="12384"/>
                    <a:pt x="0" y="10944"/>
                    <a:pt x="576" y="9792"/>
                  </a:cubicBezTo>
                  <a:cubicBezTo>
                    <a:pt x="1152" y="8640"/>
                    <a:pt x="2304" y="7776"/>
                    <a:pt x="3456" y="7920"/>
                  </a:cubicBezTo>
                  <a:cubicBezTo>
                    <a:pt x="4608" y="8064"/>
                    <a:pt x="5760" y="9216"/>
                    <a:pt x="7056" y="11088"/>
                  </a:cubicBezTo>
                  <a:cubicBezTo>
                    <a:pt x="8352" y="12960"/>
                    <a:pt x="9792" y="15552"/>
                    <a:pt x="10512" y="17568"/>
                  </a:cubicBezTo>
                  <a:cubicBezTo>
                    <a:pt x="11232" y="19584"/>
                    <a:pt x="11232" y="21024"/>
                    <a:pt x="10656" y="21312"/>
                  </a:cubicBezTo>
                  <a:cubicBezTo>
                    <a:pt x="10080" y="21600"/>
                    <a:pt x="8928" y="20736"/>
                    <a:pt x="8496" y="18720"/>
                  </a:cubicBezTo>
                  <a:cubicBezTo>
                    <a:pt x="8064" y="16704"/>
                    <a:pt x="8352" y="13536"/>
                    <a:pt x="10656" y="10224"/>
                  </a:cubicBezTo>
                  <a:cubicBezTo>
                    <a:pt x="12960" y="6912"/>
                    <a:pt x="17280" y="3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989156" y="4963620"/>
              <a:ext cx="81209" cy="30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71" fill="norm" stroke="1" extrusionOk="0">
                  <a:moveTo>
                    <a:pt x="16752" y="1868"/>
                  </a:moveTo>
                  <a:cubicBezTo>
                    <a:pt x="18372" y="974"/>
                    <a:pt x="19992" y="80"/>
                    <a:pt x="20532" y="5"/>
                  </a:cubicBezTo>
                  <a:cubicBezTo>
                    <a:pt x="21072" y="-69"/>
                    <a:pt x="20532" y="676"/>
                    <a:pt x="17562" y="2612"/>
                  </a:cubicBezTo>
                  <a:cubicBezTo>
                    <a:pt x="14592" y="4549"/>
                    <a:pt x="9192" y="7677"/>
                    <a:pt x="5952" y="10582"/>
                  </a:cubicBezTo>
                  <a:cubicBezTo>
                    <a:pt x="2712" y="13487"/>
                    <a:pt x="1632" y="16168"/>
                    <a:pt x="822" y="17956"/>
                  </a:cubicBezTo>
                  <a:cubicBezTo>
                    <a:pt x="12" y="19743"/>
                    <a:pt x="-528" y="20637"/>
                    <a:pt x="822" y="21084"/>
                  </a:cubicBezTo>
                  <a:cubicBezTo>
                    <a:pt x="2172" y="21531"/>
                    <a:pt x="5412" y="21531"/>
                    <a:pt x="8652" y="21382"/>
                  </a:cubicBezTo>
                  <a:cubicBezTo>
                    <a:pt x="11892" y="21233"/>
                    <a:pt x="15132" y="20935"/>
                    <a:pt x="18372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971141" y="5151810"/>
              <a:ext cx="11543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21" fill="norm" stroke="1" extrusionOk="0">
                  <a:moveTo>
                    <a:pt x="4922" y="21021"/>
                  </a:moveTo>
                  <a:cubicBezTo>
                    <a:pt x="2566" y="14850"/>
                    <a:pt x="210" y="8678"/>
                    <a:pt x="13" y="4821"/>
                  </a:cubicBezTo>
                  <a:cubicBezTo>
                    <a:pt x="-183" y="964"/>
                    <a:pt x="1781" y="-579"/>
                    <a:pt x="5708" y="192"/>
                  </a:cubicBezTo>
                  <a:cubicBezTo>
                    <a:pt x="9635" y="964"/>
                    <a:pt x="15526" y="4050"/>
                    <a:pt x="21417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1118321" y="5161600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43"/>
                    <a:pt x="14400" y="3086"/>
                    <a:pt x="10800" y="6686"/>
                  </a:cubicBezTo>
                  <a:cubicBezTo>
                    <a:pt x="7200" y="10286"/>
                    <a:pt x="360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1204544" y="5028250"/>
              <a:ext cx="2172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364"/>
                    <a:pt x="-1443" y="11127"/>
                    <a:pt x="1502" y="7527"/>
                  </a:cubicBezTo>
                  <a:cubicBezTo>
                    <a:pt x="4448" y="3927"/>
                    <a:pt x="12302" y="1964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1244787" y="4964750"/>
              <a:ext cx="114835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7379" y="2901"/>
                    <a:pt x="13451" y="5803"/>
                    <a:pt x="10113" y="8704"/>
                  </a:cubicBezTo>
                  <a:cubicBezTo>
                    <a:pt x="6775" y="11606"/>
                    <a:pt x="4026" y="14507"/>
                    <a:pt x="2259" y="16442"/>
                  </a:cubicBezTo>
                  <a:cubicBezTo>
                    <a:pt x="491" y="18376"/>
                    <a:pt x="-294" y="19343"/>
                    <a:pt x="99" y="20149"/>
                  </a:cubicBezTo>
                  <a:cubicBezTo>
                    <a:pt x="491" y="20955"/>
                    <a:pt x="2062" y="21600"/>
                    <a:pt x="4419" y="21600"/>
                  </a:cubicBezTo>
                  <a:cubicBezTo>
                    <a:pt x="6775" y="21600"/>
                    <a:pt x="9917" y="20955"/>
                    <a:pt x="13059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1230419" y="5120589"/>
              <a:ext cx="122853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78" fill="norm" stroke="1" extrusionOk="0">
                  <a:moveTo>
                    <a:pt x="5873" y="21178"/>
                  </a:moveTo>
                  <a:cubicBezTo>
                    <a:pt x="4042" y="17803"/>
                    <a:pt x="2212" y="14428"/>
                    <a:pt x="1113" y="11053"/>
                  </a:cubicBezTo>
                  <a:cubicBezTo>
                    <a:pt x="15" y="7678"/>
                    <a:pt x="-351" y="4303"/>
                    <a:pt x="381" y="2278"/>
                  </a:cubicBezTo>
                  <a:cubicBezTo>
                    <a:pt x="1113" y="253"/>
                    <a:pt x="2944" y="-422"/>
                    <a:pt x="6605" y="253"/>
                  </a:cubicBezTo>
                  <a:cubicBezTo>
                    <a:pt x="10266" y="928"/>
                    <a:pt x="15757" y="2953"/>
                    <a:pt x="21249" y="4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1391371" y="513620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1469688" y="5043631"/>
              <a:ext cx="4234" cy="4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20297"/>
                  </a:moveTo>
                  <a:cubicBezTo>
                    <a:pt x="10800" y="11040"/>
                    <a:pt x="0" y="1783"/>
                    <a:pt x="0" y="240"/>
                  </a:cubicBezTo>
                  <a:cubicBezTo>
                    <a:pt x="0" y="-1303"/>
                    <a:pt x="108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1475630" y="5150617"/>
              <a:ext cx="113807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09" fill="norm" stroke="1" extrusionOk="0">
                  <a:moveTo>
                    <a:pt x="13821" y="3554"/>
                  </a:moveTo>
                  <a:cubicBezTo>
                    <a:pt x="12643" y="1966"/>
                    <a:pt x="11465" y="377"/>
                    <a:pt x="9894" y="60"/>
                  </a:cubicBezTo>
                  <a:cubicBezTo>
                    <a:pt x="8323" y="-258"/>
                    <a:pt x="6359" y="695"/>
                    <a:pt x="4396" y="2760"/>
                  </a:cubicBezTo>
                  <a:cubicBezTo>
                    <a:pt x="2432" y="4824"/>
                    <a:pt x="468" y="8001"/>
                    <a:pt x="76" y="11177"/>
                  </a:cubicBezTo>
                  <a:cubicBezTo>
                    <a:pt x="-317" y="14354"/>
                    <a:pt x="861" y="17530"/>
                    <a:pt x="2628" y="19277"/>
                  </a:cubicBezTo>
                  <a:cubicBezTo>
                    <a:pt x="4396" y="21024"/>
                    <a:pt x="6752" y="21342"/>
                    <a:pt x="9698" y="20707"/>
                  </a:cubicBezTo>
                  <a:cubicBezTo>
                    <a:pt x="12643" y="20071"/>
                    <a:pt x="16178" y="18483"/>
                    <a:pt x="18338" y="15942"/>
                  </a:cubicBezTo>
                  <a:cubicBezTo>
                    <a:pt x="20498" y="13401"/>
                    <a:pt x="21283" y="9907"/>
                    <a:pt x="21087" y="7524"/>
                  </a:cubicBezTo>
                  <a:cubicBezTo>
                    <a:pt x="20890" y="5142"/>
                    <a:pt x="19712" y="3871"/>
                    <a:pt x="18534" y="2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645371" y="5148900"/>
              <a:ext cx="15997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0" y="0"/>
                  </a:moveTo>
                  <a:cubicBezTo>
                    <a:pt x="568" y="2829"/>
                    <a:pt x="1137" y="5657"/>
                    <a:pt x="995" y="8100"/>
                  </a:cubicBezTo>
                  <a:cubicBezTo>
                    <a:pt x="853" y="10543"/>
                    <a:pt x="0" y="12600"/>
                    <a:pt x="0" y="13114"/>
                  </a:cubicBezTo>
                  <a:cubicBezTo>
                    <a:pt x="0" y="13629"/>
                    <a:pt x="853" y="12600"/>
                    <a:pt x="3126" y="10800"/>
                  </a:cubicBezTo>
                  <a:cubicBezTo>
                    <a:pt x="5400" y="9000"/>
                    <a:pt x="9095" y="6429"/>
                    <a:pt x="12079" y="4886"/>
                  </a:cubicBezTo>
                  <a:cubicBezTo>
                    <a:pt x="15063" y="3343"/>
                    <a:pt x="17337" y="2829"/>
                    <a:pt x="18900" y="4371"/>
                  </a:cubicBezTo>
                  <a:cubicBezTo>
                    <a:pt x="20463" y="5914"/>
                    <a:pt x="21316" y="9514"/>
                    <a:pt x="21458" y="12729"/>
                  </a:cubicBezTo>
                  <a:cubicBezTo>
                    <a:pt x="21600" y="15943"/>
                    <a:pt x="21032" y="18771"/>
                    <a:pt x="20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0090" y="3180400"/>
              <a:ext cx="10904682" cy="1689101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78271" y="5542864"/>
              <a:ext cx="3144383" cy="190258"/>
            </a:xfrm>
            <a:prstGeom prst="rect">
              <a:avLst/>
            </a:prstGeom>
            <a:effectLst/>
          </p:spPr>
        </p:pic>
        <p:pic>
          <p:nvPicPr>
            <p:cNvPr id="97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00571" y="5758764"/>
              <a:ext cx="2921001" cy="145787"/>
            </a:xfrm>
            <a:prstGeom prst="rect">
              <a:avLst/>
            </a:prstGeom>
            <a:effectLst/>
          </p:spPr>
        </p:pic>
        <p:sp>
          <p:nvSpPr>
            <p:cNvPr id="980" name="Line"/>
            <p:cNvSpPr/>
            <p:nvPr/>
          </p:nvSpPr>
          <p:spPr>
            <a:xfrm>
              <a:off x="1498336" y="5984801"/>
              <a:ext cx="221418" cy="60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31" fill="norm" stroke="1" extrusionOk="0">
                  <a:moveTo>
                    <a:pt x="1792" y="9081"/>
                  </a:moveTo>
                  <a:cubicBezTo>
                    <a:pt x="1388" y="11781"/>
                    <a:pt x="984" y="14481"/>
                    <a:pt x="782" y="16431"/>
                  </a:cubicBezTo>
                  <a:cubicBezTo>
                    <a:pt x="581" y="18381"/>
                    <a:pt x="581" y="19581"/>
                    <a:pt x="480" y="20369"/>
                  </a:cubicBezTo>
                  <a:cubicBezTo>
                    <a:pt x="379" y="21156"/>
                    <a:pt x="177" y="21531"/>
                    <a:pt x="76" y="21531"/>
                  </a:cubicBezTo>
                  <a:cubicBezTo>
                    <a:pt x="-25" y="21531"/>
                    <a:pt x="-25" y="21156"/>
                    <a:pt x="76" y="19581"/>
                  </a:cubicBezTo>
                  <a:cubicBezTo>
                    <a:pt x="177" y="18006"/>
                    <a:pt x="379" y="15231"/>
                    <a:pt x="883" y="12568"/>
                  </a:cubicBezTo>
                  <a:cubicBezTo>
                    <a:pt x="1388" y="9906"/>
                    <a:pt x="2196" y="7356"/>
                    <a:pt x="3104" y="5406"/>
                  </a:cubicBezTo>
                  <a:cubicBezTo>
                    <a:pt x="4012" y="3456"/>
                    <a:pt x="5022" y="2106"/>
                    <a:pt x="5930" y="1281"/>
                  </a:cubicBezTo>
                  <a:cubicBezTo>
                    <a:pt x="6839" y="456"/>
                    <a:pt x="7646" y="156"/>
                    <a:pt x="9261" y="43"/>
                  </a:cubicBezTo>
                  <a:cubicBezTo>
                    <a:pt x="10876" y="-69"/>
                    <a:pt x="13298" y="6"/>
                    <a:pt x="15620" y="606"/>
                  </a:cubicBezTo>
                  <a:cubicBezTo>
                    <a:pt x="17941" y="1206"/>
                    <a:pt x="20162" y="2331"/>
                    <a:pt x="20868" y="3343"/>
                  </a:cubicBezTo>
                  <a:cubicBezTo>
                    <a:pt x="21575" y="4356"/>
                    <a:pt x="20768" y="5256"/>
                    <a:pt x="18547" y="6081"/>
                  </a:cubicBezTo>
                  <a:cubicBezTo>
                    <a:pt x="16326" y="6906"/>
                    <a:pt x="12693" y="7656"/>
                    <a:pt x="10169" y="8068"/>
                  </a:cubicBezTo>
                  <a:cubicBezTo>
                    <a:pt x="7646" y="8481"/>
                    <a:pt x="6233" y="8556"/>
                    <a:pt x="5022" y="8743"/>
                  </a:cubicBezTo>
                  <a:cubicBezTo>
                    <a:pt x="3811" y="8931"/>
                    <a:pt x="2801" y="9231"/>
                    <a:pt x="2599" y="9531"/>
                  </a:cubicBezTo>
                  <a:cubicBezTo>
                    <a:pt x="2397" y="9831"/>
                    <a:pt x="3003" y="10131"/>
                    <a:pt x="3609" y="1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680226" y="6340806"/>
              <a:ext cx="243296" cy="2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2" fill="norm" stroke="1" extrusionOk="0">
                  <a:moveTo>
                    <a:pt x="175" y="4675"/>
                  </a:moveTo>
                  <a:cubicBezTo>
                    <a:pt x="-11" y="3736"/>
                    <a:pt x="-197" y="2797"/>
                    <a:pt x="455" y="2328"/>
                  </a:cubicBezTo>
                  <a:cubicBezTo>
                    <a:pt x="1106" y="1858"/>
                    <a:pt x="2596" y="1858"/>
                    <a:pt x="4086" y="2985"/>
                  </a:cubicBezTo>
                  <a:cubicBezTo>
                    <a:pt x="5575" y="4112"/>
                    <a:pt x="7065" y="6366"/>
                    <a:pt x="8089" y="9371"/>
                  </a:cubicBezTo>
                  <a:cubicBezTo>
                    <a:pt x="9113" y="12376"/>
                    <a:pt x="9672" y="16133"/>
                    <a:pt x="9672" y="18387"/>
                  </a:cubicBezTo>
                  <a:cubicBezTo>
                    <a:pt x="9672" y="20641"/>
                    <a:pt x="9113" y="21392"/>
                    <a:pt x="8555" y="21392"/>
                  </a:cubicBezTo>
                  <a:cubicBezTo>
                    <a:pt x="7996" y="21392"/>
                    <a:pt x="7437" y="20641"/>
                    <a:pt x="7624" y="17729"/>
                  </a:cubicBezTo>
                  <a:cubicBezTo>
                    <a:pt x="7810" y="14818"/>
                    <a:pt x="8741" y="9747"/>
                    <a:pt x="10044" y="6366"/>
                  </a:cubicBezTo>
                  <a:cubicBezTo>
                    <a:pt x="11348" y="2985"/>
                    <a:pt x="13024" y="1295"/>
                    <a:pt x="14979" y="543"/>
                  </a:cubicBezTo>
                  <a:cubicBezTo>
                    <a:pt x="16934" y="-208"/>
                    <a:pt x="19169" y="-20"/>
                    <a:pt x="21403" y="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043290" y="6161092"/>
              <a:ext cx="210432" cy="35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27" fill="norm" stroke="1" extrusionOk="0">
                  <a:moveTo>
                    <a:pt x="21261" y="2486"/>
                  </a:moveTo>
                  <a:cubicBezTo>
                    <a:pt x="20406" y="1607"/>
                    <a:pt x="19550" y="728"/>
                    <a:pt x="18267" y="289"/>
                  </a:cubicBezTo>
                  <a:cubicBezTo>
                    <a:pt x="16984" y="-151"/>
                    <a:pt x="15273" y="-151"/>
                    <a:pt x="13134" y="728"/>
                  </a:cubicBezTo>
                  <a:cubicBezTo>
                    <a:pt x="10996" y="1607"/>
                    <a:pt x="8429" y="3365"/>
                    <a:pt x="6077" y="5877"/>
                  </a:cubicBezTo>
                  <a:cubicBezTo>
                    <a:pt x="3724" y="8389"/>
                    <a:pt x="1586" y="11654"/>
                    <a:pt x="623" y="14102"/>
                  </a:cubicBezTo>
                  <a:cubicBezTo>
                    <a:pt x="-339" y="16551"/>
                    <a:pt x="-125" y="18184"/>
                    <a:pt x="837" y="19314"/>
                  </a:cubicBezTo>
                  <a:cubicBezTo>
                    <a:pt x="1800" y="20444"/>
                    <a:pt x="3511" y="21072"/>
                    <a:pt x="5008" y="21261"/>
                  </a:cubicBezTo>
                  <a:cubicBezTo>
                    <a:pt x="6505" y="21449"/>
                    <a:pt x="7788" y="21198"/>
                    <a:pt x="9071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239558" y="6179324"/>
              <a:ext cx="144609" cy="3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9" fill="norm" stroke="1" extrusionOk="0">
                  <a:moveTo>
                    <a:pt x="10396" y="4740"/>
                  </a:moveTo>
                  <a:cubicBezTo>
                    <a:pt x="7927" y="8589"/>
                    <a:pt x="5459" y="12437"/>
                    <a:pt x="3762" y="14796"/>
                  </a:cubicBezTo>
                  <a:cubicBezTo>
                    <a:pt x="2065" y="17154"/>
                    <a:pt x="1139" y="18023"/>
                    <a:pt x="522" y="18023"/>
                  </a:cubicBezTo>
                  <a:cubicBezTo>
                    <a:pt x="-95" y="18023"/>
                    <a:pt x="-404" y="17154"/>
                    <a:pt x="985" y="14920"/>
                  </a:cubicBezTo>
                  <a:cubicBezTo>
                    <a:pt x="2373" y="12685"/>
                    <a:pt x="5459" y="9085"/>
                    <a:pt x="8082" y="6478"/>
                  </a:cubicBezTo>
                  <a:cubicBezTo>
                    <a:pt x="10705" y="3871"/>
                    <a:pt x="12865" y="2258"/>
                    <a:pt x="14716" y="1265"/>
                  </a:cubicBezTo>
                  <a:cubicBezTo>
                    <a:pt x="16567" y="271"/>
                    <a:pt x="18110" y="-101"/>
                    <a:pt x="19190" y="23"/>
                  </a:cubicBezTo>
                  <a:cubicBezTo>
                    <a:pt x="20270" y="147"/>
                    <a:pt x="20887" y="768"/>
                    <a:pt x="21042" y="2754"/>
                  </a:cubicBezTo>
                  <a:cubicBezTo>
                    <a:pt x="21196" y="4740"/>
                    <a:pt x="20887" y="8092"/>
                    <a:pt x="20270" y="11444"/>
                  </a:cubicBezTo>
                  <a:cubicBezTo>
                    <a:pt x="19653" y="14796"/>
                    <a:pt x="18727" y="18147"/>
                    <a:pt x="17802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266421" y="638080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7100"/>
                    <a:pt x="10697" y="12600"/>
                    <a:pt x="14297" y="9000"/>
                  </a:cubicBezTo>
                  <a:cubicBezTo>
                    <a:pt x="17897" y="5400"/>
                    <a:pt x="1974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571221" y="6076000"/>
              <a:ext cx="10452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0" y="0"/>
                  </a:moveTo>
                  <a:cubicBezTo>
                    <a:pt x="3323" y="593"/>
                    <a:pt x="6646" y="1186"/>
                    <a:pt x="9969" y="2838"/>
                  </a:cubicBezTo>
                  <a:cubicBezTo>
                    <a:pt x="13292" y="4489"/>
                    <a:pt x="16615" y="7200"/>
                    <a:pt x="18692" y="9784"/>
                  </a:cubicBezTo>
                  <a:cubicBezTo>
                    <a:pt x="20769" y="12367"/>
                    <a:pt x="21600" y="14824"/>
                    <a:pt x="18277" y="16772"/>
                  </a:cubicBezTo>
                  <a:cubicBezTo>
                    <a:pt x="14954" y="18720"/>
                    <a:pt x="7477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047471" y="632365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0"/>
                    <a:pt x="12454" y="0"/>
                    <a:pt x="16054" y="3600"/>
                  </a:cubicBezTo>
                  <a:cubicBezTo>
                    <a:pt x="19654" y="7200"/>
                    <a:pt x="2062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990321" y="6450650"/>
              <a:ext cx="3111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588" y="18514"/>
                    <a:pt x="1176" y="21600"/>
                    <a:pt x="4335" y="19029"/>
                  </a:cubicBezTo>
                  <a:cubicBezTo>
                    <a:pt x="7494" y="16457"/>
                    <a:pt x="13224" y="8229"/>
                    <a:pt x="16531" y="4114"/>
                  </a:cubicBezTo>
                  <a:cubicBezTo>
                    <a:pt x="19837" y="0"/>
                    <a:pt x="207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884452" y="5981692"/>
              <a:ext cx="667970" cy="51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86" fill="norm" stroke="1" extrusionOk="0">
                  <a:moveTo>
                    <a:pt x="12343" y="490"/>
                  </a:moveTo>
                  <a:cubicBezTo>
                    <a:pt x="12685" y="225"/>
                    <a:pt x="13027" y="-39"/>
                    <a:pt x="12958" y="5"/>
                  </a:cubicBezTo>
                  <a:cubicBezTo>
                    <a:pt x="12890" y="49"/>
                    <a:pt x="12412" y="402"/>
                    <a:pt x="11386" y="1195"/>
                  </a:cubicBezTo>
                  <a:cubicBezTo>
                    <a:pt x="10361" y="1989"/>
                    <a:pt x="8789" y="3223"/>
                    <a:pt x="6875" y="4678"/>
                  </a:cubicBezTo>
                  <a:cubicBezTo>
                    <a:pt x="4961" y="6132"/>
                    <a:pt x="2705" y="7808"/>
                    <a:pt x="1475" y="8821"/>
                  </a:cubicBezTo>
                  <a:cubicBezTo>
                    <a:pt x="244" y="9835"/>
                    <a:pt x="39" y="10188"/>
                    <a:pt x="108" y="10452"/>
                  </a:cubicBezTo>
                  <a:cubicBezTo>
                    <a:pt x="176" y="10717"/>
                    <a:pt x="518" y="10893"/>
                    <a:pt x="1748" y="10981"/>
                  </a:cubicBezTo>
                  <a:cubicBezTo>
                    <a:pt x="2979" y="11070"/>
                    <a:pt x="5098" y="11070"/>
                    <a:pt x="6362" y="11158"/>
                  </a:cubicBezTo>
                  <a:cubicBezTo>
                    <a:pt x="7627" y="11246"/>
                    <a:pt x="8037" y="11422"/>
                    <a:pt x="8276" y="11731"/>
                  </a:cubicBezTo>
                  <a:cubicBezTo>
                    <a:pt x="8515" y="12039"/>
                    <a:pt x="8584" y="12480"/>
                    <a:pt x="8413" y="12833"/>
                  </a:cubicBezTo>
                  <a:cubicBezTo>
                    <a:pt x="8242" y="13185"/>
                    <a:pt x="7832" y="13450"/>
                    <a:pt x="6601" y="14288"/>
                  </a:cubicBezTo>
                  <a:cubicBezTo>
                    <a:pt x="5371" y="15125"/>
                    <a:pt x="3320" y="16536"/>
                    <a:pt x="2124" y="17417"/>
                  </a:cubicBezTo>
                  <a:cubicBezTo>
                    <a:pt x="928" y="18299"/>
                    <a:pt x="586" y="18652"/>
                    <a:pt x="347" y="19092"/>
                  </a:cubicBezTo>
                  <a:cubicBezTo>
                    <a:pt x="108" y="19533"/>
                    <a:pt x="-29" y="20062"/>
                    <a:pt x="5" y="20503"/>
                  </a:cubicBezTo>
                  <a:cubicBezTo>
                    <a:pt x="39" y="20944"/>
                    <a:pt x="244" y="21297"/>
                    <a:pt x="1304" y="21429"/>
                  </a:cubicBezTo>
                  <a:cubicBezTo>
                    <a:pt x="2363" y="21561"/>
                    <a:pt x="4277" y="21473"/>
                    <a:pt x="6533" y="21076"/>
                  </a:cubicBezTo>
                  <a:cubicBezTo>
                    <a:pt x="8789" y="20679"/>
                    <a:pt x="11386" y="19974"/>
                    <a:pt x="13608" y="19577"/>
                  </a:cubicBezTo>
                  <a:cubicBezTo>
                    <a:pt x="15829" y="19181"/>
                    <a:pt x="17675" y="19092"/>
                    <a:pt x="18939" y="19401"/>
                  </a:cubicBezTo>
                  <a:cubicBezTo>
                    <a:pt x="20204" y="19710"/>
                    <a:pt x="20887" y="20415"/>
                    <a:pt x="21571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652460" y="6768150"/>
              <a:ext cx="25226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012" y="0"/>
                  </a:moveTo>
                  <a:cubicBezTo>
                    <a:pt x="2912" y="0"/>
                    <a:pt x="3812" y="0"/>
                    <a:pt x="4892" y="2267"/>
                  </a:cubicBezTo>
                  <a:cubicBezTo>
                    <a:pt x="5972" y="4533"/>
                    <a:pt x="7232" y="9067"/>
                    <a:pt x="7232" y="12400"/>
                  </a:cubicBezTo>
                  <a:cubicBezTo>
                    <a:pt x="7232" y="15733"/>
                    <a:pt x="5972" y="17867"/>
                    <a:pt x="4892" y="19200"/>
                  </a:cubicBezTo>
                  <a:cubicBezTo>
                    <a:pt x="3812" y="20533"/>
                    <a:pt x="2912" y="21067"/>
                    <a:pt x="2012" y="21067"/>
                  </a:cubicBezTo>
                  <a:cubicBezTo>
                    <a:pt x="1112" y="21067"/>
                    <a:pt x="212" y="20533"/>
                    <a:pt x="32" y="19600"/>
                  </a:cubicBezTo>
                  <a:cubicBezTo>
                    <a:pt x="-148" y="18667"/>
                    <a:pt x="392" y="17333"/>
                    <a:pt x="2552" y="14933"/>
                  </a:cubicBezTo>
                  <a:cubicBezTo>
                    <a:pt x="4712" y="12533"/>
                    <a:pt x="8492" y="9067"/>
                    <a:pt x="10832" y="6933"/>
                  </a:cubicBezTo>
                  <a:cubicBezTo>
                    <a:pt x="13172" y="4800"/>
                    <a:pt x="14072" y="4000"/>
                    <a:pt x="14972" y="3200"/>
                  </a:cubicBezTo>
                  <a:cubicBezTo>
                    <a:pt x="15872" y="2400"/>
                    <a:pt x="16772" y="1600"/>
                    <a:pt x="16862" y="1867"/>
                  </a:cubicBezTo>
                  <a:cubicBezTo>
                    <a:pt x="16952" y="2133"/>
                    <a:pt x="16232" y="3467"/>
                    <a:pt x="15422" y="5467"/>
                  </a:cubicBezTo>
                  <a:cubicBezTo>
                    <a:pt x="14612" y="7467"/>
                    <a:pt x="13712" y="10133"/>
                    <a:pt x="13622" y="12800"/>
                  </a:cubicBezTo>
                  <a:cubicBezTo>
                    <a:pt x="13532" y="15467"/>
                    <a:pt x="14252" y="18133"/>
                    <a:pt x="15692" y="19600"/>
                  </a:cubicBezTo>
                  <a:cubicBezTo>
                    <a:pt x="17132" y="21067"/>
                    <a:pt x="19292" y="21333"/>
                    <a:pt x="21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981455" y="6776147"/>
              <a:ext cx="196317" cy="2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84" fill="norm" stroke="1" extrusionOk="0">
                  <a:moveTo>
                    <a:pt x="21541" y="2127"/>
                  </a:moveTo>
                  <a:cubicBezTo>
                    <a:pt x="20612" y="1369"/>
                    <a:pt x="19683" y="611"/>
                    <a:pt x="18406" y="232"/>
                  </a:cubicBezTo>
                  <a:cubicBezTo>
                    <a:pt x="17128" y="-147"/>
                    <a:pt x="15502" y="-147"/>
                    <a:pt x="13064" y="895"/>
                  </a:cubicBezTo>
                  <a:cubicBezTo>
                    <a:pt x="10625" y="1937"/>
                    <a:pt x="7373" y="4021"/>
                    <a:pt x="5051" y="6674"/>
                  </a:cubicBezTo>
                  <a:cubicBezTo>
                    <a:pt x="2728" y="9327"/>
                    <a:pt x="1335" y="12548"/>
                    <a:pt x="638" y="14632"/>
                  </a:cubicBezTo>
                  <a:cubicBezTo>
                    <a:pt x="-59" y="16716"/>
                    <a:pt x="-59" y="17664"/>
                    <a:pt x="57" y="18611"/>
                  </a:cubicBezTo>
                  <a:cubicBezTo>
                    <a:pt x="173" y="19558"/>
                    <a:pt x="406" y="20506"/>
                    <a:pt x="1567" y="20979"/>
                  </a:cubicBezTo>
                  <a:cubicBezTo>
                    <a:pt x="2728" y="21453"/>
                    <a:pt x="4818" y="21453"/>
                    <a:pt x="8070" y="20411"/>
                  </a:cubicBezTo>
                  <a:cubicBezTo>
                    <a:pt x="11322" y="19369"/>
                    <a:pt x="15735" y="17285"/>
                    <a:pt x="20147" y="15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031721" y="692055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311121" y="6629820"/>
              <a:ext cx="431801" cy="34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059" y="21253"/>
                    <a:pt x="2118" y="20991"/>
                    <a:pt x="2912" y="20795"/>
                  </a:cubicBezTo>
                  <a:cubicBezTo>
                    <a:pt x="3706" y="20599"/>
                    <a:pt x="4235" y="20468"/>
                    <a:pt x="4924" y="20140"/>
                  </a:cubicBezTo>
                  <a:cubicBezTo>
                    <a:pt x="5612" y="19813"/>
                    <a:pt x="6459" y="19290"/>
                    <a:pt x="6671" y="18700"/>
                  </a:cubicBezTo>
                  <a:cubicBezTo>
                    <a:pt x="6882" y="18111"/>
                    <a:pt x="6459" y="17457"/>
                    <a:pt x="5929" y="16148"/>
                  </a:cubicBezTo>
                  <a:cubicBezTo>
                    <a:pt x="5400" y="14839"/>
                    <a:pt x="4765" y="12875"/>
                    <a:pt x="4447" y="10780"/>
                  </a:cubicBezTo>
                  <a:cubicBezTo>
                    <a:pt x="4129" y="8686"/>
                    <a:pt x="4129" y="6460"/>
                    <a:pt x="4976" y="4628"/>
                  </a:cubicBezTo>
                  <a:cubicBezTo>
                    <a:pt x="5824" y="2795"/>
                    <a:pt x="7518" y="1355"/>
                    <a:pt x="9000" y="635"/>
                  </a:cubicBezTo>
                  <a:cubicBezTo>
                    <a:pt x="10482" y="-85"/>
                    <a:pt x="11753" y="-85"/>
                    <a:pt x="12600" y="111"/>
                  </a:cubicBezTo>
                  <a:cubicBezTo>
                    <a:pt x="13447" y="308"/>
                    <a:pt x="13871" y="700"/>
                    <a:pt x="14188" y="1879"/>
                  </a:cubicBezTo>
                  <a:cubicBezTo>
                    <a:pt x="14506" y="3057"/>
                    <a:pt x="14718" y="5020"/>
                    <a:pt x="14453" y="6853"/>
                  </a:cubicBezTo>
                  <a:cubicBezTo>
                    <a:pt x="14188" y="8686"/>
                    <a:pt x="13447" y="10388"/>
                    <a:pt x="12918" y="11631"/>
                  </a:cubicBezTo>
                  <a:cubicBezTo>
                    <a:pt x="12388" y="12875"/>
                    <a:pt x="12071" y="13660"/>
                    <a:pt x="11912" y="14446"/>
                  </a:cubicBezTo>
                  <a:cubicBezTo>
                    <a:pt x="11753" y="15231"/>
                    <a:pt x="11753" y="16017"/>
                    <a:pt x="12124" y="16475"/>
                  </a:cubicBezTo>
                  <a:cubicBezTo>
                    <a:pt x="12494" y="16933"/>
                    <a:pt x="13235" y="17064"/>
                    <a:pt x="14876" y="17130"/>
                  </a:cubicBezTo>
                  <a:cubicBezTo>
                    <a:pt x="16518" y="17195"/>
                    <a:pt x="19059" y="17195"/>
                    <a:pt x="21600" y="17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819121" y="6850700"/>
              <a:ext cx="203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800"/>
                    <a:pt x="6300" y="7600"/>
                    <a:pt x="9900" y="11200"/>
                  </a:cubicBezTo>
                  <a:cubicBezTo>
                    <a:pt x="13500" y="14800"/>
                    <a:pt x="17550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806421" y="6888800"/>
              <a:ext cx="222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291"/>
                    <a:pt x="15840" y="4582"/>
                    <a:pt x="12240" y="8182"/>
                  </a:cubicBezTo>
                  <a:cubicBezTo>
                    <a:pt x="8640" y="11782"/>
                    <a:pt x="4320" y="16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015971" y="5944473"/>
              <a:ext cx="220366" cy="53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6" fill="norm" stroke="1" extrusionOk="0">
                  <a:moveTo>
                    <a:pt x="0" y="5069"/>
                  </a:moveTo>
                  <a:cubicBezTo>
                    <a:pt x="0" y="7640"/>
                    <a:pt x="0" y="10212"/>
                    <a:pt x="0" y="12783"/>
                  </a:cubicBezTo>
                  <a:cubicBezTo>
                    <a:pt x="0" y="15355"/>
                    <a:pt x="0" y="17926"/>
                    <a:pt x="0" y="19469"/>
                  </a:cubicBezTo>
                  <a:cubicBezTo>
                    <a:pt x="0" y="21012"/>
                    <a:pt x="0" y="21526"/>
                    <a:pt x="0" y="21526"/>
                  </a:cubicBezTo>
                  <a:cubicBezTo>
                    <a:pt x="0" y="21526"/>
                    <a:pt x="0" y="21012"/>
                    <a:pt x="206" y="19469"/>
                  </a:cubicBezTo>
                  <a:cubicBezTo>
                    <a:pt x="411" y="17926"/>
                    <a:pt x="823" y="15355"/>
                    <a:pt x="1543" y="12955"/>
                  </a:cubicBezTo>
                  <a:cubicBezTo>
                    <a:pt x="2263" y="10555"/>
                    <a:pt x="3291" y="8326"/>
                    <a:pt x="4526" y="6440"/>
                  </a:cubicBezTo>
                  <a:cubicBezTo>
                    <a:pt x="5760" y="4555"/>
                    <a:pt x="7200" y="3012"/>
                    <a:pt x="8331" y="1983"/>
                  </a:cubicBezTo>
                  <a:cubicBezTo>
                    <a:pt x="9463" y="955"/>
                    <a:pt x="10286" y="440"/>
                    <a:pt x="11211" y="183"/>
                  </a:cubicBezTo>
                  <a:cubicBezTo>
                    <a:pt x="12137" y="-74"/>
                    <a:pt x="13166" y="-74"/>
                    <a:pt x="14503" y="269"/>
                  </a:cubicBezTo>
                  <a:cubicBezTo>
                    <a:pt x="15840" y="612"/>
                    <a:pt x="17486" y="1297"/>
                    <a:pt x="18926" y="2240"/>
                  </a:cubicBezTo>
                  <a:cubicBezTo>
                    <a:pt x="20366" y="3183"/>
                    <a:pt x="21600" y="4383"/>
                    <a:pt x="21394" y="5326"/>
                  </a:cubicBezTo>
                  <a:cubicBezTo>
                    <a:pt x="21189" y="6269"/>
                    <a:pt x="19543" y="6955"/>
                    <a:pt x="16457" y="7726"/>
                  </a:cubicBezTo>
                  <a:cubicBezTo>
                    <a:pt x="13371" y="8497"/>
                    <a:pt x="8846" y="9355"/>
                    <a:pt x="4320" y="10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225521" y="6215700"/>
              <a:ext cx="241301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6231"/>
                  </a:moveTo>
                  <a:cubicBezTo>
                    <a:pt x="758" y="5400"/>
                    <a:pt x="1516" y="4569"/>
                    <a:pt x="2274" y="4569"/>
                  </a:cubicBezTo>
                  <a:cubicBezTo>
                    <a:pt x="3032" y="4569"/>
                    <a:pt x="3789" y="5400"/>
                    <a:pt x="4926" y="7892"/>
                  </a:cubicBezTo>
                  <a:cubicBezTo>
                    <a:pt x="6063" y="10385"/>
                    <a:pt x="7579" y="14538"/>
                    <a:pt x="8337" y="17135"/>
                  </a:cubicBezTo>
                  <a:cubicBezTo>
                    <a:pt x="9095" y="19731"/>
                    <a:pt x="9095" y="20769"/>
                    <a:pt x="8621" y="21185"/>
                  </a:cubicBezTo>
                  <a:cubicBezTo>
                    <a:pt x="8147" y="21600"/>
                    <a:pt x="7200" y="21392"/>
                    <a:pt x="6442" y="19419"/>
                  </a:cubicBezTo>
                  <a:cubicBezTo>
                    <a:pt x="5684" y="17446"/>
                    <a:pt x="5116" y="13708"/>
                    <a:pt x="6442" y="10281"/>
                  </a:cubicBezTo>
                  <a:cubicBezTo>
                    <a:pt x="7768" y="6854"/>
                    <a:pt x="10989" y="3738"/>
                    <a:pt x="13832" y="2077"/>
                  </a:cubicBezTo>
                  <a:cubicBezTo>
                    <a:pt x="16674" y="415"/>
                    <a:pt x="19137" y="2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580910" y="6048859"/>
              <a:ext cx="197062" cy="50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95" fill="norm" stroke="1" extrusionOk="0">
                  <a:moveTo>
                    <a:pt x="17572" y="609"/>
                  </a:moveTo>
                  <a:cubicBezTo>
                    <a:pt x="16897" y="252"/>
                    <a:pt x="16222" y="-105"/>
                    <a:pt x="15209" y="29"/>
                  </a:cubicBezTo>
                  <a:cubicBezTo>
                    <a:pt x="14197" y="163"/>
                    <a:pt x="12847" y="788"/>
                    <a:pt x="10372" y="2483"/>
                  </a:cubicBezTo>
                  <a:cubicBezTo>
                    <a:pt x="7897" y="4179"/>
                    <a:pt x="4297" y="6946"/>
                    <a:pt x="2160" y="9312"/>
                  </a:cubicBezTo>
                  <a:cubicBezTo>
                    <a:pt x="22" y="11677"/>
                    <a:pt x="-653" y="13640"/>
                    <a:pt x="697" y="15336"/>
                  </a:cubicBezTo>
                  <a:cubicBezTo>
                    <a:pt x="2047" y="17032"/>
                    <a:pt x="5422" y="18460"/>
                    <a:pt x="9135" y="19442"/>
                  </a:cubicBezTo>
                  <a:cubicBezTo>
                    <a:pt x="12847" y="20424"/>
                    <a:pt x="16897" y="20959"/>
                    <a:pt x="2094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865142" y="6086583"/>
              <a:ext cx="207047" cy="42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0" fill="norm" stroke="1" extrusionOk="0">
                  <a:moveTo>
                    <a:pt x="6724" y="9635"/>
                  </a:moveTo>
                  <a:cubicBezTo>
                    <a:pt x="6942" y="9106"/>
                    <a:pt x="7160" y="8576"/>
                    <a:pt x="7706" y="7941"/>
                  </a:cubicBezTo>
                  <a:cubicBezTo>
                    <a:pt x="8251" y="7306"/>
                    <a:pt x="9124" y="6565"/>
                    <a:pt x="9560" y="6618"/>
                  </a:cubicBezTo>
                  <a:cubicBezTo>
                    <a:pt x="9997" y="6671"/>
                    <a:pt x="9997" y="7518"/>
                    <a:pt x="9669" y="8894"/>
                  </a:cubicBezTo>
                  <a:cubicBezTo>
                    <a:pt x="9342" y="10271"/>
                    <a:pt x="8687" y="12176"/>
                    <a:pt x="7378" y="14241"/>
                  </a:cubicBezTo>
                  <a:cubicBezTo>
                    <a:pt x="6069" y="16306"/>
                    <a:pt x="4106" y="18529"/>
                    <a:pt x="2797" y="19853"/>
                  </a:cubicBezTo>
                  <a:cubicBezTo>
                    <a:pt x="1487" y="21176"/>
                    <a:pt x="833" y="21600"/>
                    <a:pt x="397" y="21494"/>
                  </a:cubicBezTo>
                  <a:cubicBezTo>
                    <a:pt x="-40" y="21388"/>
                    <a:pt x="-258" y="20753"/>
                    <a:pt x="506" y="18741"/>
                  </a:cubicBezTo>
                  <a:cubicBezTo>
                    <a:pt x="1269" y="16729"/>
                    <a:pt x="3015" y="13341"/>
                    <a:pt x="5633" y="10165"/>
                  </a:cubicBezTo>
                  <a:cubicBezTo>
                    <a:pt x="8251" y="6988"/>
                    <a:pt x="11742" y="4024"/>
                    <a:pt x="14033" y="2276"/>
                  </a:cubicBezTo>
                  <a:cubicBezTo>
                    <a:pt x="16324" y="529"/>
                    <a:pt x="17415" y="0"/>
                    <a:pt x="18287" y="0"/>
                  </a:cubicBezTo>
                  <a:cubicBezTo>
                    <a:pt x="19160" y="0"/>
                    <a:pt x="19815" y="529"/>
                    <a:pt x="20360" y="2859"/>
                  </a:cubicBezTo>
                  <a:cubicBezTo>
                    <a:pt x="20906" y="5188"/>
                    <a:pt x="21342" y="9318"/>
                    <a:pt x="21342" y="12124"/>
                  </a:cubicBezTo>
                  <a:cubicBezTo>
                    <a:pt x="21342" y="14929"/>
                    <a:pt x="20906" y="16412"/>
                    <a:pt x="20469" y="17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898621" y="632365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8000"/>
                    <a:pt x="5280" y="14400"/>
                    <a:pt x="8880" y="10800"/>
                  </a:cubicBezTo>
                  <a:cubicBezTo>
                    <a:pt x="12480" y="7200"/>
                    <a:pt x="170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400271" y="5809300"/>
              <a:ext cx="50801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239"/>
                    <a:pt x="18000" y="4477"/>
                    <a:pt x="16200" y="6534"/>
                  </a:cubicBezTo>
                  <a:cubicBezTo>
                    <a:pt x="14400" y="8592"/>
                    <a:pt x="12600" y="10467"/>
                    <a:pt x="10350" y="12434"/>
                  </a:cubicBezTo>
                  <a:cubicBezTo>
                    <a:pt x="8100" y="14400"/>
                    <a:pt x="5400" y="16457"/>
                    <a:pt x="3600" y="18000"/>
                  </a:cubicBezTo>
                  <a:cubicBezTo>
                    <a:pt x="1800" y="19543"/>
                    <a:pt x="9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616171" y="6203000"/>
              <a:ext cx="260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3323"/>
                    <a:pt x="5268" y="6646"/>
                    <a:pt x="8868" y="10246"/>
                  </a:cubicBezTo>
                  <a:cubicBezTo>
                    <a:pt x="12468" y="13846"/>
                    <a:pt x="17034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641571" y="6234750"/>
              <a:ext cx="254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0" y="2451"/>
                    <a:pt x="16920" y="4902"/>
                    <a:pt x="14040" y="7660"/>
                  </a:cubicBezTo>
                  <a:cubicBezTo>
                    <a:pt x="11160" y="10417"/>
                    <a:pt x="7740" y="13481"/>
                    <a:pt x="5310" y="15855"/>
                  </a:cubicBezTo>
                  <a:cubicBezTo>
                    <a:pt x="2880" y="18230"/>
                    <a:pt x="1440" y="19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71771" y="6406200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988705" y="6501450"/>
              <a:ext cx="198967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298" y="16200"/>
                  </a:moveTo>
                  <a:cubicBezTo>
                    <a:pt x="1149" y="18000"/>
                    <a:pt x="0" y="19800"/>
                    <a:pt x="0" y="20700"/>
                  </a:cubicBezTo>
                  <a:cubicBezTo>
                    <a:pt x="0" y="21600"/>
                    <a:pt x="1149" y="21600"/>
                    <a:pt x="4940" y="18000"/>
                  </a:cubicBezTo>
                  <a:cubicBezTo>
                    <a:pt x="8732" y="14400"/>
                    <a:pt x="1516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308321" y="6318248"/>
              <a:ext cx="292101" cy="22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710"/>
                  </a:moveTo>
                  <a:cubicBezTo>
                    <a:pt x="470" y="910"/>
                    <a:pt x="939" y="110"/>
                    <a:pt x="1643" y="10"/>
                  </a:cubicBezTo>
                  <a:cubicBezTo>
                    <a:pt x="2348" y="-90"/>
                    <a:pt x="3287" y="510"/>
                    <a:pt x="4461" y="2810"/>
                  </a:cubicBezTo>
                  <a:cubicBezTo>
                    <a:pt x="5635" y="5110"/>
                    <a:pt x="7043" y="9110"/>
                    <a:pt x="7357" y="12010"/>
                  </a:cubicBezTo>
                  <a:cubicBezTo>
                    <a:pt x="7670" y="14910"/>
                    <a:pt x="6887" y="16710"/>
                    <a:pt x="5870" y="18110"/>
                  </a:cubicBezTo>
                  <a:cubicBezTo>
                    <a:pt x="4852" y="19510"/>
                    <a:pt x="3600" y="20510"/>
                    <a:pt x="2504" y="21010"/>
                  </a:cubicBezTo>
                  <a:cubicBezTo>
                    <a:pt x="1409" y="21510"/>
                    <a:pt x="470" y="21510"/>
                    <a:pt x="313" y="20110"/>
                  </a:cubicBezTo>
                  <a:cubicBezTo>
                    <a:pt x="157" y="18710"/>
                    <a:pt x="783" y="15910"/>
                    <a:pt x="2583" y="13210"/>
                  </a:cubicBezTo>
                  <a:cubicBezTo>
                    <a:pt x="4383" y="10510"/>
                    <a:pt x="7357" y="7910"/>
                    <a:pt x="9470" y="6210"/>
                  </a:cubicBezTo>
                  <a:cubicBezTo>
                    <a:pt x="11583" y="4510"/>
                    <a:pt x="12835" y="3710"/>
                    <a:pt x="13852" y="3210"/>
                  </a:cubicBezTo>
                  <a:cubicBezTo>
                    <a:pt x="14870" y="2710"/>
                    <a:pt x="15652" y="2510"/>
                    <a:pt x="16043" y="2910"/>
                  </a:cubicBezTo>
                  <a:cubicBezTo>
                    <a:pt x="16435" y="3310"/>
                    <a:pt x="16435" y="4310"/>
                    <a:pt x="15809" y="6410"/>
                  </a:cubicBezTo>
                  <a:cubicBezTo>
                    <a:pt x="15183" y="8510"/>
                    <a:pt x="13930" y="11710"/>
                    <a:pt x="13304" y="13810"/>
                  </a:cubicBezTo>
                  <a:cubicBezTo>
                    <a:pt x="12678" y="15910"/>
                    <a:pt x="12678" y="16910"/>
                    <a:pt x="13070" y="17610"/>
                  </a:cubicBezTo>
                  <a:cubicBezTo>
                    <a:pt x="13461" y="18310"/>
                    <a:pt x="14243" y="18710"/>
                    <a:pt x="15730" y="18310"/>
                  </a:cubicBezTo>
                  <a:cubicBezTo>
                    <a:pt x="17217" y="17910"/>
                    <a:pt x="19409" y="16710"/>
                    <a:pt x="21600" y="15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625821" y="6152200"/>
              <a:ext cx="13352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400" y="967"/>
                    <a:pt x="10800" y="1934"/>
                    <a:pt x="14850" y="3546"/>
                  </a:cubicBezTo>
                  <a:cubicBezTo>
                    <a:pt x="18900" y="5158"/>
                    <a:pt x="21600" y="7415"/>
                    <a:pt x="21262" y="10048"/>
                  </a:cubicBezTo>
                  <a:cubicBezTo>
                    <a:pt x="20925" y="12681"/>
                    <a:pt x="17550" y="15690"/>
                    <a:pt x="14681" y="17678"/>
                  </a:cubicBezTo>
                  <a:cubicBezTo>
                    <a:pt x="11812" y="19666"/>
                    <a:pt x="9450" y="20633"/>
                    <a:pt x="70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898871" y="64760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267171" y="6119244"/>
              <a:ext cx="164104" cy="43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50" fill="norm" stroke="1" extrusionOk="0">
                  <a:moveTo>
                    <a:pt x="3323" y="12776"/>
                  </a:moveTo>
                  <a:cubicBezTo>
                    <a:pt x="2769" y="15299"/>
                    <a:pt x="2215" y="17822"/>
                    <a:pt x="1938" y="19387"/>
                  </a:cubicBezTo>
                  <a:cubicBezTo>
                    <a:pt x="1662" y="20951"/>
                    <a:pt x="1662" y="21557"/>
                    <a:pt x="1523" y="20194"/>
                  </a:cubicBezTo>
                  <a:cubicBezTo>
                    <a:pt x="1385" y="18832"/>
                    <a:pt x="1108" y="15501"/>
                    <a:pt x="1800" y="12372"/>
                  </a:cubicBezTo>
                  <a:cubicBezTo>
                    <a:pt x="2492" y="9243"/>
                    <a:pt x="4154" y="6316"/>
                    <a:pt x="5538" y="4398"/>
                  </a:cubicBezTo>
                  <a:cubicBezTo>
                    <a:pt x="6923" y="2480"/>
                    <a:pt x="8031" y="1572"/>
                    <a:pt x="9138" y="966"/>
                  </a:cubicBezTo>
                  <a:cubicBezTo>
                    <a:pt x="10246" y="361"/>
                    <a:pt x="11354" y="58"/>
                    <a:pt x="12738" y="7"/>
                  </a:cubicBezTo>
                  <a:cubicBezTo>
                    <a:pt x="14123" y="-43"/>
                    <a:pt x="15785" y="159"/>
                    <a:pt x="17585" y="1269"/>
                  </a:cubicBezTo>
                  <a:cubicBezTo>
                    <a:pt x="19385" y="2379"/>
                    <a:pt x="21323" y="4398"/>
                    <a:pt x="21462" y="6114"/>
                  </a:cubicBezTo>
                  <a:cubicBezTo>
                    <a:pt x="21600" y="7830"/>
                    <a:pt x="19938" y="9243"/>
                    <a:pt x="16754" y="10303"/>
                  </a:cubicBezTo>
                  <a:cubicBezTo>
                    <a:pt x="13569" y="11363"/>
                    <a:pt x="8862" y="12069"/>
                    <a:pt x="5815" y="12321"/>
                  </a:cubicBezTo>
                  <a:cubicBezTo>
                    <a:pt x="2769" y="12574"/>
                    <a:pt x="1385" y="12372"/>
                    <a:pt x="0" y="12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438621" y="6380800"/>
              <a:ext cx="2222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612"/>
                  </a:moveTo>
                  <a:cubicBezTo>
                    <a:pt x="0" y="5069"/>
                    <a:pt x="0" y="3527"/>
                    <a:pt x="617" y="2865"/>
                  </a:cubicBezTo>
                  <a:cubicBezTo>
                    <a:pt x="1234" y="2204"/>
                    <a:pt x="2469" y="2424"/>
                    <a:pt x="4217" y="3967"/>
                  </a:cubicBezTo>
                  <a:cubicBezTo>
                    <a:pt x="5966" y="5510"/>
                    <a:pt x="8229" y="8376"/>
                    <a:pt x="9154" y="11241"/>
                  </a:cubicBezTo>
                  <a:cubicBezTo>
                    <a:pt x="10080" y="14106"/>
                    <a:pt x="9669" y="16971"/>
                    <a:pt x="8434" y="18845"/>
                  </a:cubicBezTo>
                  <a:cubicBezTo>
                    <a:pt x="7200" y="20718"/>
                    <a:pt x="5143" y="21600"/>
                    <a:pt x="3806" y="21490"/>
                  </a:cubicBezTo>
                  <a:cubicBezTo>
                    <a:pt x="2469" y="21380"/>
                    <a:pt x="1851" y="20278"/>
                    <a:pt x="2160" y="17963"/>
                  </a:cubicBezTo>
                  <a:cubicBezTo>
                    <a:pt x="2469" y="15649"/>
                    <a:pt x="3703" y="12122"/>
                    <a:pt x="7097" y="8927"/>
                  </a:cubicBezTo>
                  <a:cubicBezTo>
                    <a:pt x="10491" y="5731"/>
                    <a:pt x="16046" y="28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774041" y="6249761"/>
              <a:ext cx="153532" cy="35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0" fill="norm" stroke="1" extrusionOk="0">
                  <a:moveTo>
                    <a:pt x="21462" y="5260"/>
                  </a:moveTo>
                  <a:cubicBezTo>
                    <a:pt x="21462" y="4103"/>
                    <a:pt x="21462" y="2946"/>
                    <a:pt x="21166" y="2046"/>
                  </a:cubicBezTo>
                  <a:cubicBezTo>
                    <a:pt x="20870" y="1146"/>
                    <a:pt x="20278" y="503"/>
                    <a:pt x="19243" y="181"/>
                  </a:cubicBezTo>
                  <a:cubicBezTo>
                    <a:pt x="18207" y="-140"/>
                    <a:pt x="16728" y="-140"/>
                    <a:pt x="13917" y="1081"/>
                  </a:cubicBezTo>
                  <a:cubicBezTo>
                    <a:pt x="11106" y="2303"/>
                    <a:pt x="6963" y="4746"/>
                    <a:pt x="4152" y="7639"/>
                  </a:cubicBezTo>
                  <a:cubicBezTo>
                    <a:pt x="1341" y="10531"/>
                    <a:pt x="-138" y="13874"/>
                    <a:pt x="10" y="16189"/>
                  </a:cubicBezTo>
                  <a:cubicBezTo>
                    <a:pt x="158" y="18503"/>
                    <a:pt x="1933" y="19789"/>
                    <a:pt x="5484" y="20496"/>
                  </a:cubicBezTo>
                  <a:cubicBezTo>
                    <a:pt x="9035" y="21203"/>
                    <a:pt x="14361" y="21331"/>
                    <a:pt x="19687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048221" y="6317300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10"/>
                    <a:pt x="5760" y="5620"/>
                    <a:pt x="9360" y="9220"/>
                  </a:cubicBezTo>
                  <a:cubicBezTo>
                    <a:pt x="12960" y="12820"/>
                    <a:pt x="17280" y="172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041871" y="6310950"/>
              <a:ext cx="254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0" y="1280"/>
                    <a:pt x="14760" y="2560"/>
                    <a:pt x="11160" y="5280"/>
                  </a:cubicBezTo>
                  <a:cubicBezTo>
                    <a:pt x="7560" y="8000"/>
                    <a:pt x="3780" y="12160"/>
                    <a:pt x="1890" y="15120"/>
                  </a:cubicBezTo>
                  <a:cubicBezTo>
                    <a:pt x="0" y="18080"/>
                    <a:pt x="0" y="19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384771" y="642525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0800"/>
                    <a:pt x="11613" y="0"/>
                    <a:pt x="15213" y="0"/>
                  </a:cubicBezTo>
                  <a:cubicBezTo>
                    <a:pt x="18813" y="0"/>
                    <a:pt x="2020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441921" y="6507800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9200"/>
                    <a:pt x="8000" y="16800"/>
                    <a:pt x="11600" y="13200"/>
                  </a:cubicBezTo>
                  <a:cubicBezTo>
                    <a:pt x="15200" y="9600"/>
                    <a:pt x="184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757649" y="6321318"/>
              <a:ext cx="293873" cy="20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13" fill="norm" stroke="1" extrusionOk="0">
                  <a:moveTo>
                    <a:pt x="1981" y="2226"/>
                  </a:moveTo>
                  <a:cubicBezTo>
                    <a:pt x="2444" y="1345"/>
                    <a:pt x="2907" y="463"/>
                    <a:pt x="3601" y="133"/>
                  </a:cubicBezTo>
                  <a:cubicBezTo>
                    <a:pt x="4295" y="-198"/>
                    <a:pt x="5221" y="22"/>
                    <a:pt x="6224" y="1565"/>
                  </a:cubicBezTo>
                  <a:cubicBezTo>
                    <a:pt x="7227" y="3108"/>
                    <a:pt x="8307" y="5973"/>
                    <a:pt x="7998" y="9280"/>
                  </a:cubicBezTo>
                  <a:cubicBezTo>
                    <a:pt x="7690" y="12586"/>
                    <a:pt x="5992" y="16333"/>
                    <a:pt x="4758" y="18426"/>
                  </a:cubicBezTo>
                  <a:cubicBezTo>
                    <a:pt x="3524" y="20520"/>
                    <a:pt x="2752" y="20961"/>
                    <a:pt x="1981" y="21182"/>
                  </a:cubicBezTo>
                  <a:cubicBezTo>
                    <a:pt x="1210" y="21402"/>
                    <a:pt x="438" y="21402"/>
                    <a:pt x="130" y="20741"/>
                  </a:cubicBezTo>
                  <a:cubicBezTo>
                    <a:pt x="-179" y="20080"/>
                    <a:pt x="-25" y="18757"/>
                    <a:pt x="1595" y="16333"/>
                  </a:cubicBezTo>
                  <a:cubicBezTo>
                    <a:pt x="3215" y="13908"/>
                    <a:pt x="6301" y="10382"/>
                    <a:pt x="8230" y="8288"/>
                  </a:cubicBezTo>
                  <a:cubicBezTo>
                    <a:pt x="10158" y="6194"/>
                    <a:pt x="10930" y="5533"/>
                    <a:pt x="11701" y="5092"/>
                  </a:cubicBezTo>
                  <a:cubicBezTo>
                    <a:pt x="12472" y="4651"/>
                    <a:pt x="13244" y="4431"/>
                    <a:pt x="13552" y="4871"/>
                  </a:cubicBezTo>
                  <a:cubicBezTo>
                    <a:pt x="13861" y="5312"/>
                    <a:pt x="13707" y="6414"/>
                    <a:pt x="13475" y="7626"/>
                  </a:cubicBezTo>
                  <a:cubicBezTo>
                    <a:pt x="13244" y="8839"/>
                    <a:pt x="12935" y="10161"/>
                    <a:pt x="12704" y="11704"/>
                  </a:cubicBezTo>
                  <a:cubicBezTo>
                    <a:pt x="12472" y="13247"/>
                    <a:pt x="12318" y="15010"/>
                    <a:pt x="12704" y="16112"/>
                  </a:cubicBezTo>
                  <a:cubicBezTo>
                    <a:pt x="13090" y="17214"/>
                    <a:pt x="14015" y="17655"/>
                    <a:pt x="15558" y="17655"/>
                  </a:cubicBezTo>
                  <a:cubicBezTo>
                    <a:pt x="17101" y="17655"/>
                    <a:pt x="19261" y="17214"/>
                    <a:pt x="21421" y="16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994371" y="6228400"/>
              <a:ext cx="128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5677" y="0"/>
                  </a:moveTo>
                  <a:cubicBezTo>
                    <a:pt x="18116" y="1662"/>
                    <a:pt x="20555" y="3323"/>
                    <a:pt x="21077" y="5649"/>
                  </a:cubicBezTo>
                  <a:cubicBezTo>
                    <a:pt x="21600" y="7975"/>
                    <a:pt x="20206" y="10966"/>
                    <a:pt x="16374" y="13735"/>
                  </a:cubicBezTo>
                  <a:cubicBezTo>
                    <a:pt x="12542" y="16505"/>
                    <a:pt x="6271" y="190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196292" y="5943075"/>
              <a:ext cx="2342186" cy="930099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845849" y="6272850"/>
              <a:ext cx="308456" cy="680555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073871" y="6596700"/>
              <a:ext cx="190501" cy="260351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086571" y="6622100"/>
              <a:ext cx="222251" cy="260351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30142" y="6413875"/>
              <a:ext cx="200930" cy="354276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435470" y="6524854"/>
              <a:ext cx="279752" cy="194020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550121" y="6425250"/>
              <a:ext cx="238805" cy="495301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32821" y="7174550"/>
              <a:ext cx="171451" cy="361951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43971" y="7149150"/>
              <a:ext cx="79195" cy="305890"/>
            </a:xfrm>
            <a:prstGeom prst="rect">
              <a:avLst/>
            </a:prstGeom>
            <a:effectLst/>
          </p:spPr>
        </p:pic>
        <p:pic>
          <p:nvPicPr>
            <p:cNvPr id="103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-12701" y="7108604"/>
              <a:ext cx="396118" cy="205647"/>
            </a:xfrm>
            <a:prstGeom prst="rect">
              <a:avLst/>
            </a:prstGeom>
            <a:effectLst/>
          </p:spPr>
        </p:pic>
        <p:pic>
          <p:nvPicPr>
            <p:cNvPr id="103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52652" y="7082386"/>
              <a:ext cx="206748" cy="181065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12271" y="7219000"/>
              <a:ext cx="190501" cy="182429"/>
            </a:xfrm>
            <a:prstGeom prst="rect">
              <a:avLst/>
            </a:prstGeom>
            <a:effectLst/>
          </p:spPr>
        </p:pic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9915" y="7095444"/>
              <a:ext cx="272257" cy="263230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307571" y="7144517"/>
              <a:ext cx="171451" cy="174106"/>
            </a:xfrm>
            <a:prstGeom prst="rect">
              <a:avLst/>
            </a:prstGeom>
            <a:effectLst/>
          </p:spPr>
        </p:pic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744500" y="6944261"/>
              <a:ext cx="83772" cy="382690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701271" y="7155500"/>
              <a:ext cx="215901" cy="107951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854994" y="7136450"/>
              <a:ext cx="119328" cy="141582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910821" y="7060250"/>
              <a:ext cx="285751" cy="230318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321455" y="6865800"/>
              <a:ext cx="179917" cy="452052"/>
            </a:xfrm>
            <a:prstGeom prst="rect">
              <a:avLst/>
            </a:prstGeom>
            <a:effectLst/>
          </p:spPr>
        </p:pic>
        <p:pic>
          <p:nvPicPr>
            <p:cNvPr id="1055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545821" y="7136450"/>
              <a:ext cx="38101" cy="95251"/>
            </a:xfrm>
            <a:prstGeom prst="rect">
              <a:avLst/>
            </a:prstGeom>
            <a:effectLst/>
          </p:spPr>
        </p:pic>
        <p:pic>
          <p:nvPicPr>
            <p:cNvPr id="1057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558521" y="7015800"/>
              <a:ext cx="38101" cy="50801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628371" y="7059033"/>
              <a:ext cx="90033" cy="212119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772440" y="7077848"/>
              <a:ext cx="97232" cy="185603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905327" y="7098407"/>
              <a:ext cx="161195" cy="139154"/>
            </a:xfrm>
            <a:prstGeom prst="rect">
              <a:avLst/>
            </a:prstGeom>
            <a:effectLst/>
          </p:spPr>
        </p:pic>
        <p:pic>
          <p:nvPicPr>
            <p:cNvPr id="106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073665" y="6918433"/>
              <a:ext cx="310357" cy="334129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123671" y="7009450"/>
              <a:ext cx="349251" cy="88901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604008" y="7065933"/>
              <a:ext cx="186414" cy="306598"/>
            </a:xfrm>
            <a:prstGeom prst="rect">
              <a:avLst/>
            </a:prstGeom>
            <a:effectLst/>
          </p:spPr>
        </p:pic>
        <p:pic>
          <p:nvPicPr>
            <p:cNvPr id="107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796771" y="7107785"/>
              <a:ext cx="209551" cy="206727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898371" y="7217780"/>
              <a:ext cx="139701" cy="20442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4" name="Drawing"/>
          <p:cNvGrpSpPr/>
          <p:nvPr/>
        </p:nvGrpSpPr>
        <p:grpSpPr>
          <a:xfrm>
            <a:off x="528278" y="1057005"/>
            <a:ext cx="11073172" cy="8419312"/>
            <a:chOff x="-12699" y="-16144"/>
            <a:chExt cx="11073171" cy="8419311"/>
          </a:xfrm>
        </p:grpSpPr>
        <p:sp>
          <p:nvSpPr>
            <p:cNvPr id="1077" name="Line"/>
            <p:cNvSpPr/>
            <p:nvPr/>
          </p:nvSpPr>
          <p:spPr>
            <a:xfrm>
              <a:off x="1014771" y="590550"/>
              <a:ext cx="178868" cy="60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34" fill="norm" stroke="1" extrusionOk="0">
                  <a:moveTo>
                    <a:pt x="3767" y="4484"/>
                  </a:moveTo>
                  <a:cubicBezTo>
                    <a:pt x="3516" y="5755"/>
                    <a:pt x="3265" y="7026"/>
                    <a:pt x="3391" y="9006"/>
                  </a:cubicBezTo>
                  <a:cubicBezTo>
                    <a:pt x="3516" y="10987"/>
                    <a:pt x="4019" y="13678"/>
                    <a:pt x="4395" y="15696"/>
                  </a:cubicBezTo>
                  <a:cubicBezTo>
                    <a:pt x="4772" y="17713"/>
                    <a:pt x="5023" y="19059"/>
                    <a:pt x="5274" y="19993"/>
                  </a:cubicBezTo>
                  <a:cubicBezTo>
                    <a:pt x="5526" y="20927"/>
                    <a:pt x="5777" y="21451"/>
                    <a:pt x="6028" y="21525"/>
                  </a:cubicBezTo>
                  <a:cubicBezTo>
                    <a:pt x="6279" y="21600"/>
                    <a:pt x="6530" y="21226"/>
                    <a:pt x="6405" y="19731"/>
                  </a:cubicBezTo>
                  <a:cubicBezTo>
                    <a:pt x="6279" y="18237"/>
                    <a:pt x="5777" y="15621"/>
                    <a:pt x="5274" y="12893"/>
                  </a:cubicBezTo>
                  <a:cubicBezTo>
                    <a:pt x="4772" y="10165"/>
                    <a:pt x="4270" y="7325"/>
                    <a:pt x="4521" y="5232"/>
                  </a:cubicBezTo>
                  <a:cubicBezTo>
                    <a:pt x="4772" y="3139"/>
                    <a:pt x="5777" y="1794"/>
                    <a:pt x="6781" y="1009"/>
                  </a:cubicBezTo>
                  <a:cubicBezTo>
                    <a:pt x="7786" y="224"/>
                    <a:pt x="8791" y="0"/>
                    <a:pt x="10423" y="0"/>
                  </a:cubicBezTo>
                  <a:cubicBezTo>
                    <a:pt x="12056" y="0"/>
                    <a:pt x="14316" y="224"/>
                    <a:pt x="16326" y="747"/>
                  </a:cubicBezTo>
                  <a:cubicBezTo>
                    <a:pt x="18335" y="1271"/>
                    <a:pt x="20093" y="2093"/>
                    <a:pt x="20847" y="2915"/>
                  </a:cubicBezTo>
                  <a:cubicBezTo>
                    <a:pt x="21600" y="3737"/>
                    <a:pt x="21349" y="4559"/>
                    <a:pt x="18963" y="5419"/>
                  </a:cubicBezTo>
                  <a:cubicBezTo>
                    <a:pt x="16577" y="6278"/>
                    <a:pt x="12056" y="7175"/>
                    <a:pt x="8791" y="7736"/>
                  </a:cubicBezTo>
                  <a:cubicBezTo>
                    <a:pt x="5526" y="8296"/>
                    <a:pt x="3516" y="8520"/>
                    <a:pt x="2135" y="8782"/>
                  </a:cubicBezTo>
                  <a:cubicBezTo>
                    <a:pt x="753" y="9044"/>
                    <a:pt x="0" y="9343"/>
                    <a:pt x="0" y="9642"/>
                  </a:cubicBezTo>
                  <a:cubicBezTo>
                    <a:pt x="0" y="9940"/>
                    <a:pt x="753" y="10239"/>
                    <a:pt x="1507" y="1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192521" y="869950"/>
              <a:ext cx="273101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39" fill="norm" stroke="1" extrusionOk="0">
                  <a:moveTo>
                    <a:pt x="503" y="8452"/>
                  </a:moveTo>
                  <a:cubicBezTo>
                    <a:pt x="170" y="7379"/>
                    <a:pt x="-162" y="6306"/>
                    <a:pt x="87" y="5702"/>
                  </a:cubicBezTo>
                  <a:cubicBezTo>
                    <a:pt x="336" y="5098"/>
                    <a:pt x="1167" y="4964"/>
                    <a:pt x="2496" y="5299"/>
                  </a:cubicBezTo>
                  <a:cubicBezTo>
                    <a:pt x="3826" y="5635"/>
                    <a:pt x="5653" y="6440"/>
                    <a:pt x="6983" y="8653"/>
                  </a:cubicBezTo>
                  <a:cubicBezTo>
                    <a:pt x="8312" y="10867"/>
                    <a:pt x="9143" y="14489"/>
                    <a:pt x="9558" y="16703"/>
                  </a:cubicBezTo>
                  <a:cubicBezTo>
                    <a:pt x="9973" y="18917"/>
                    <a:pt x="9973" y="19722"/>
                    <a:pt x="9558" y="20393"/>
                  </a:cubicBezTo>
                  <a:cubicBezTo>
                    <a:pt x="9143" y="21063"/>
                    <a:pt x="8312" y="21600"/>
                    <a:pt x="7647" y="21533"/>
                  </a:cubicBezTo>
                  <a:cubicBezTo>
                    <a:pt x="6983" y="21466"/>
                    <a:pt x="6484" y="20795"/>
                    <a:pt x="6401" y="18984"/>
                  </a:cubicBezTo>
                  <a:cubicBezTo>
                    <a:pt x="6318" y="17173"/>
                    <a:pt x="6650" y="14221"/>
                    <a:pt x="9226" y="10867"/>
                  </a:cubicBezTo>
                  <a:cubicBezTo>
                    <a:pt x="11801" y="7513"/>
                    <a:pt x="16620" y="3757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849311" y="599989"/>
              <a:ext cx="143361" cy="53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60" fill="norm" stroke="1" extrusionOk="0">
                  <a:moveTo>
                    <a:pt x="20263" y="2197"/>
                  </a:moveTo>
                  <a:cubicBezTo>
                    <a:pt x="20263" y="1767"/>
                    <a:pt x="20263" y="1337"/>
                    <a:pt x="20106" y="907"/>
                  </a:cubicBezTo>
                  <a:cubicBezTo>
                    <a:pt x="19950" y="476"/>
                    <a:pt x="19637" y="46"/>
                    <a:pt x="18854" y="3"/>
                  </a:cubicBezTo>
                  <a:cubicBezTo>
                    <a:pt x="18072" y="-40"/>
                    <a:pt x="16819" y="304"/>
                    <a:pt x="14159" y="1595"/>
                  </a:cubicBezTo>
                  <a:cubicBezTo>
                    <a:pt x="11498" y="2886"/>
                    <a:pt x="7428" y="5123"/>
                    <a:pt x="4454" y="7447"/>
                  </a:cubicBezTo>
                  <a:cubicBezTo>
                    <a:pt x="1480" y="9770"/>
                    <a:pt x="-398" y="12180"/>
                    <a:pt x="72" y="14374"/>
                  </a:cubicBezTo>
                  <a:cubicBezTo>
                    <a:pt x="541" y="16569"/>
                    <a:pt x="3359" y="18548"/>
                    <a:pt x="7272" y="19710"/>
                  </a:cubicBezTo>
                  <a:cubicBezTo>
                    <a:pt x="11185" y="20872"/>
                    <a:pt x="16193" y="21216"/>
                    <a:pt x="21202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171005" y="556359"/>
              <a:ext cx="202667" cy="56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32" fill="norm" stroke="1" extrusionOk="0">
                  <a:moveTo>
                    <a:pt x="8043" y="6356"/>
                  </a:moveTo>
                  <a:cubicBezTo>
                    <a:pt x="6918" y="6998"/>
                    <a:pt x="5793" y="7641"/>
                    <a:pt x="4781" y="9166"/>
                  </a:cubicBezTo>
                  <a:cubicBezTo>
                    <a:pt x="3768" y="10692"/>
                    <a:pt x="2868" y="13101"/>
                    <a:pt x="2193" y="14827"/>
                  </a:cubicBezTo>
                  <a:cubicBezTo>
                    <a:pt x="1518" y="16554"/>
                    <a:pt x="1068" y="17597"/>
                    <a:pt x="731" y="18441"/>
                  </a:cubicBezTo>
                  <a:cubicBezTo>
                    <a:pt x="393" y="19284"/>
                    <a:pt x="168" y="19926"/>
                    <a:pt x="56" y="19886"/>
                  </a:cubicBezTo>
                  <a:cubicBezTo>
                    <a:pt x="-57" y="19846"/>
                    <a:pt x="-57" y="19123"/>
                    <a:pt x="618" y="17196"/>
                  </a:cubicBezTo>
                  <a:cubicBezTo>
                    <a:pt x="1293" y="15269"/>
                    <a:pt x="2643" y="12137"/>
                    <a:pt x="4106" y="9487"/>
                  </a:cubicBezTo>
                  <a:cubicBezTo>
                    <a:pt x="5568" y="6838"/>
                    <a:pt x="7143" y="4670"/>
                    <a:pt x="8268" y="3264"/>
                  </a:cubicBezTo>
                  <a:cubicBezTo>
                    <a:pt x="9393" y="1859"/>
                    <a:pt x="10068" y="1217"/>
                    <a:pt x="10856" y="735"/>
                  </a:cubicBezTo>
                  <a:cubicBezTo>
                    <a:pt x="11643" y="253"/>
                    <a:pt x="12543" y="-68"/>
                    <a:pt x="13218" y="12"/>
                  </a:cubicBezTo>
                  <a:cubicBezTo>
                    <a:pt x="13893" y="93"/>
                    <a:pt x="14343" y="574"/>
                    <a:pt x="14906" y="2140"/>
                  </a:cubicBezTo>
                  <a:cubicBezTo>
                    <a:pt x="15468" y="3706"/>
                    <a:pt x="16143" y="6356"/>
                    <a:pt x="16818" y="9206"/>
                  </a:cubicBezTo>
                  <a:cubicBezTo>
                    <a:pt x="17493" y="12057"/>
                    <a:pt x="18168" y="15108"/>
                    <a:pt x="18956" y="17196"/>
                  </a:cubicBezTo>
                  <a:cubicBezTo>
                    <a:pt x="19743" y="19284"/>
                    <a:pt x="20643" y="20408"/>
                    <a:pt x="21543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214921" y="869950"/>
              <a:ext cx="222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7788"/>
                    <a:pt x="5349" y="13976"/>
                    <a:pt x="8949" y="10376"/>
                  </a:cubicBezTo>
                  <a:cubicBezTo>
                    <a:pt x="12549" y="6776"/>
                    <a:pt x="17074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518269" y="596900"/>
              <a:ext cx="157058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95" y="0"/>
                  </a:moveTo>
                  <a:cubicBezTo>
                    <a:pt x="-89" y="424"/>
                    <a:pt x="-373" y="847"/>
                    <a:pt x="1759" y="1821"/>
                  </a:cubicBezTo>
                  <a:cubicBezTo>
                    <a:pt x="3890" y="2795"/>
                    <a:pt x="8438" y="4320"/>
                    <a:pt x="12701" y="6395"/>
                  </a:cubicBezTo>
                  <a:cubicBezTo>
                    <a:pt x="16964" y="8471"/>
                    <a:pt x="20943" y="11096"/>
                    <a:pt x="21085" y="13595"/>
                  </a:cubicBezTo>
                  <a:cubicBezTo>
                    <a:pt x="21227" y="16094"/>
                    <a:pt x="17532" y="18466"/>
                    <a:pt x="14974" y="19779"/>
                  </a:cubicBezTo>
                  <a:cubicBezTo>
                    <a:pt x="12416" y="21092"/>
                    <a:pt x="10995" y="21346"/>
                    <a:pt x="95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091221" y="746855"/>
              <a:ext cx="2159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29" y="12582"/>
                    <a:pt x="11859" y="4867"/>
                    <a:pt x="15459" y="1782"/>
                  </a:cubicBezTo>
                  <a:cubicBezTo>
                    <a:pt x="19059" y="-1304"/>
                    <a:pt x="2032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129321" y="9525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821471" y="312851"/>
              <a:ext cx="266701" cy="112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906"/>
                  </a:moveTo>
                  <a:cubicBezTo>
                    <a:pt x="20743" y="1421"/>
                    <a:pt x="19886" y="937"/>
                    <a:pt x="19114" y="614"/>
                  </a:cubicBezTo>
                  <a:cubicBezTo>
                    <a:pt x="18343" y="291"/>
                    <a:pt x="17657" y="129"/>
                    <a:pt x="16886" y="49"/>
                  </a:cubicBezTo>
                  <a:cubicBezTo>
                    <a:pt x="16114" y="-32"/>
                    <a:pt x="15257" y="-32"/>
                    <a:pt x="13800" y="210"/>
                  </a:cubicBezTo>
                  <a:cubicBezTo>
                    <a:pt x="12343" y="452"/>
                    <a:pt x="10286" y="937"/>
                    <a:pt x="8486" y="1744"/>
                  </a:cubicBezTo>
                  <a:cubicBezTo>
                    <a:pt x="6686" y="2552"/>
                    <a:pt x="5143" y="3682"/>
                    <a:pt x="4286" y="5075"/>
                  </a:cubicBezTo>
                  <a:cubicBezTo>
                    <a:pt x="3429" y="6468"/>
                    <a:pt x="3257" y="8124"/>
                    <a:pt x="3857" y="9718"/>
                  </a:cubicBezTo>
                  <a:cubicBezTo>
                    <a:pt x="4457" y="11313"/>
                    <a:pt x="5829" y="12847"/>
                    <a:pt x="7114" y="14402"/>
                  </a:cubicBezTo>
                  <a:cubicBezTo>
                    <a:pt x="8400" y="15956"/>
                    <a:pt x="9600" y="17531"/>
                    <a:pt x="9857" y="18661"/>
                  </a:cubicBezTo>
                  <a:cubicBezTo>
                    <a:pt x="10114" y="19792"/>
                    <a:pt x="9429" y="20478"/>
                    <a:pt x="8657" y="20922"/>
                  </a:cubicBezTo>
                  <a:cubicBezTo>
                    <a:pt x="7886" y="21366"/>
                    <a:pt x="7029" y="21568"/>
                    <a:pt x="5571" y="21487"/>
                  </a:cubicBezTo>
                  <a:cubicBezTo>
                    <a:pt x="4114" y="21407"/>
                    <a:pt x="2057" y="21043"/>
                    <a:pt x="0" y="20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447256" y="1701800"/>
              <a:ext cx="215466" cy="24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2" fill="norm" stroke="1" extrusionOk="0">
                  <a:moveTo>
                    <a:pt x="2473" y="0"/>
                  </a:moveTo>
                  <a:cubicBezTo>
                    <a:pt x="5199" y="2793"/>
                    <a:pt x="7926" y="5586"/>
                    <a:pt x="9184" y="8472"/>
                  </a:cubicBezTo>
                  <a:cubicBezTo>
                    <a:pt x="10442" y="11359"/>
                    <a:pt x="10232" y="14338"/>
                    <a:pt x="9079" y="16572"/>
                  </a:cubicBezTo>
                  <a:cubicBezTo>
                    <a:pt x="7926" y="18807"/>
                    <a:pt x="5829" y="20297"/>
                    <a:pt x="4256" y="20948"/>
                  </a:cubicBezTo>
                  <a:cubicBezTo>
                    <a:pt x="2683" y="21600"/>
                    <a:pt x="1634" y="21414"/>
                    <a:pt x="900" y="20855"/>
                  </a:cubicBezTo>
                  <a:cubicBezTo>
                    <a:pt x="166" y="20297"/>
                    <a:pt x="-253" y="19366"/>
                    <a:pt x="166" y="17969"/>
                  </a:cubicBezTo>
                  <a:cubicBezTo>
                    <a:pt x="586" y="16572"/>
                    <a:pt x="1844" y="14710"/>
                    <a:pt x="4675" y="12103"/>
                  </a:cubicBezTo>
                  <a:cubicBezTo>
                    <a:pt x="7506" y="9497"/>
                    <a:pt x="11910" y="6145"/>
                    <a:pt x="14427" y="4003"/>
                  </a:cubicBezTo>
                  <a:cubicBezTo>
                    <a:pt x="16943" y="1862"/>
                    <a:pt x="17572" y="931"/>
                    <a:pt x="17467" y="745"/>
                  </a:cubicBezTo>
                  <a:cubicBezTo>
                    <a:pt x="17363" y="559"/>
                    <a:pt x="16524" y="1117"/>
                    <a:pt x="15370" y="3445"/>
                  </a:cubicBezTo>
                  <a:cubicBezTo>
                    <a:pt x="14217" y="5772"/>
                    <a:pt x="12749" y="9869"/>
                    <a:pt x="12120" y="12383"/>
                  </a:cubicBezTo>
                  <a:cubicBezTo>
                    <a:pt x="11491" y="14897"/>
                    <a:pt x="11700" y="15828"/>
                    <a:pt x="13378" y="16386"/>
                  </a:cubicBezTo>
                  <a:cubicBezTo>
                    <a:pt x="15056" y="16945"/>
                    <a:pt x="18201" y="17131"/>
                    <a:pt x="21347" y="17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811682" y="1682247"/>
              <a:ext cx="143140" cy="2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18" fill="norm" stroke="1" extrusionOk="0">
                  <a:moveTo>
                    <a:pt x="21481" y="1478"/>
                  </a:moveTo>
                  <a:cubicBezTo>
                    <a:pt x="20210" y="838"/>
                    <a:pt x="18940" y="198"/>
                    <a:pt x="17510" y="38"/>
                  </a:cubicBezTo>
                  <a:cubicBezTo>
                    <a:pt x="16081" y="-122"/>
                    <a:pt x="14493" y="198"/>
                    <a:pt x="12269" y="1478"/>
                  </a:cubicBezTo>
                  <a:cubicBezTo>
                    <a:pt x="10046" y="2758"/>
                    <a:pt x="7187" y="4998"/>
                    <a:pt x="5122" y="7478"/>
                  </a:cubicBezTo>
                  <a:cubicBezTo>
                    <a:pt x="3057" y="9958"/>
                    <a:pt x="1787" y="12678"/>
                    <a:pt x="993" y="14518"/>
                  </a:cubicBezTo>
                  <a:cubicBezTo>
                    <a:pt x="199" y="16358"/>
                    <a:pt x="-119" y="17318"/>
                    <a:pt x="40" y="18278"/>
                  </a:cubicBezTo>
                  <a:cubicBezTo>
                    <a:pt x="199" y="19238"/>
                    <a:pt x="834" y="20198"/>
                    <a:pt x="2263" y="20758"/>
                  </a:cubicBezTo>
                  <a:cubicBezTo>
                    <a:pt x="3693" y="21318"/>
                    <a:pt x="5916" y="21478"/>
                    <a:pt x="9093" y="20598"/>
                  </a:cubicBezTo>
                  <a:cubicBezTo>
                    <a:pt x="12269" y="19718"/>
                    <a:pt x="16399" y="17798"/>
                    <a:pt x="20528" y="15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830523" y="1841500"/>
              <a:ext cx="175099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56" fill="norm" stroke="1" extrusionOk="0">
                  <a:moveTo>
                    <a:pt x="5072" y="17280"/>
                  </a:moveTo>
                  <a:cubicBezTo>
                    <a:pt x="2758" y="18720"/>
                    <a:pt x="443" y="20160"/>
                    <a:pt x="58" y="20880"/>
                  </a:cubicBezTo>
                  <a:cubicBezTo>
                    <a:pt x="-328" y="21600"/>
                    <a:pt x="1215" y="21600"/>
                    <a:pt x="5072" y="18000"/>
                  </a:cubicBezTo>
                  <a:cubicBezTo>
                    <a:pt x="8929" y="14400"/>
                    <a:pt x="15101" y="7200"/>
                    <a:pt x="212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037371" y="1531665"/>
              <a:ext cx="463551" cy="46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9990"/>
                  </a:moveTo>
                  <a:cubicBezTo>
                    <a:pt x="1775" y="20474"/>
                    <a:pt x="3551" y="20959"/>
                    <a:pt x="4734" y="21201"/>
                  </a:cubicBezTo>
                  <a:cubicBezTo>
                    <a:pt x="5918" y="21443"/>
                    <a:pt x="6510" y="21443"/>
                    <a:pt x="7003" y="21298"/>
                  </a:cubicBezTo>
                  <a:cubicBezTo>
                    <a:pt x="7496" y="21152"/>
                    <a:pt x="7890" y="20862"/>
                    <a:pt x="8088" y="20426"/>
                  </a:cubicBezTo>
                  <a:cubicBezTo>
                    <a:pt x="8285" y="19990"/>
                    <a:pt x="8285" y="19409"/>
                    <a:pt x="7742" y="18247"/>
                  </a:cubicBezTo>
                  <a:cubicBezTo>
                    <a:pt x="7200" y="17084"/>
                    <a:pt x="6115" y="15341"/>
                    <a:pt x="5178" y="13113"/>
                  </a:cubicBezTo>
                  <a:cubicBezTo>
                    <a:pt x="4241" y="10885"/>
                    <a:pt x="3452" y="8173"/>
                    <a:pt x="3156" y="6236"/>
                  </a:cubicBezTo>
                  <a:cubicBezTo>
                    <a:pt x="2860" y="4299"/>
                    <a:pt x="3058" y="3136"/>
                    <a:pt x="4142" y="2168"/>
                  </a:cubicBezTo>
                  <a:cubicBezTo>
                    <a:pt x="5227" y="1199"/>
                    <a:pt x="7200" y="424"/>
                    <a:pt x="8729" y="134"/>
                  </a:cubicBezTo>
                  <a:cubicBezTo>
                    <a:pt x="10258" y="-157"/>
                    <a:pt x="11342" y="37"/>
                    <a:pt x="12132" y="618"/>
                  </a:cubicBezTo>
                  <a:cubicBezTo>
                    <a:pt x="12921" y="1199"/>
                    <a:pt x="13414" y="2168"/>
                    <a:pt x="13463" y="4056"/>
                  </a:cubicBezTo>
                  <a:cubicBezTo>
                    <a:pt x="13512" y="5945"/>
                    <a:pt x="13118" y="8754"/>
                    <a:pt x="12674" y="11176"/>
                  </a:cubicBezTo>
                  <a:cubicBezTo>
                    <a:pt x="12230" y="13597"/>
                    <a:pt x="11737" y="15631"/>
                    <a:pt x="11490" y="16891"/>
                  </a:cubicBezTo>
                  <a:cubicBezTo>
                    <a:pt x="11244" y="18150"/>
                    <a:pt x="11244" y="18634"/>
                    <a:pt x="11490" y="18925"/>
                  </a:cubicBezTo>
                  <a:cubicBezTo>
                    <a:pt x="11737" y="19215"/>
                    <a:pt x="12230" y="19312"/>
                    <a:pt x="13956" y="19167"/>
                  </a:cubicBezTo>
                  <a:cubicBezTo>
                    <a:pt x="15682" y="19021"/>
                    <a:pt x="18641" y="18634"/>
                    <a:pt x="21600" y="18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40621" y="1879600"/>
              <a:ext cx="165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892"/>
                    <a:pt x="8862" y="7784"/>
                    <a:pt x="12462" y="11384"/>
                  </a:cubicBezTo>
                  <a:cubicBezTo>
                    <a:pt x="16062" y="14984"/>
                    <a:pt x="18831" y="182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634271" y="1924050"/>
              <a:ext cx="2095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308"/>
                    <a:pt x="15055" y="6616"/>
                    <a:pt x="11455" y="10216"/>
                  </a:cubicBezTo>
                  <a:cubicBezTo>
                    <a:pt x="7855" y="13816"/>
                    <a:pt x="3927" y="177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475521" y="543947"/>
              <a:ext cx="133351" cy="68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5143" y="8588"/>
                  </a:moveTo>
                  <a:cubicBezTo>
                    <a:pt x="5829" y="9843"/>
                    <a:pt x="6514" y="11098"/>
                    <a:pt x="7371" y="12948"/>
                  </a:cubicBezTo>
                  <a:cubicBezTo>
                    <a:pt x="8229" y="14797"/>
                    <a:pt x="9257" y="17241"/>
                    <a:pt x="9943" y="18662"/>
                  </a:cubicBezTo>
                  <a:cubicBezTo>
                    <a:pt x="10629" y="20082"/>
                    <a:pt x="10971" y="20478"/>
                    <a:pt x="11143" y="20841"/>
                  </a:cubicBezTo>
                  <a:cubicBezTo>
                    <a:pt x="11314" y="21205"/>
                    <a:pt x="11314" y="21535"/>
                    <a:pt x="10971" y="21502"/>
                  </a:cubicBezTo>
                  <a:cubicBezTo>
                    <a:pt x="10629" y="21469"/>
                    <a:pt x="9943" y="21073"/>
                    <a:pt x="8571" y="19818"/>
                  </a:cubicBezTo>
                  <a:cubicBezTo>
                    <a:pt x="7200" y="18563"/>
                    <a:pt x="5143" y="16449"/>
                    <a:pt x="3429" y="14104"/>
                  </a:cubicBezTo>
                  <a:cubicBezTo>
                    <a:pt x="1714" y="11759"/>
                    <a:pt x="343" y="9183"/>
                    <a:pt x="171" y="6904"/>
                  </a:cubicBezTo>
                  <a:cubicBezTo>
                    <a:pt x="0" y="4625"/>
                    <a:pt x="1029" y="2643"/>
                    <a:pt x="2057" y="1520"/>
                  </a:cubicBezTo>
                  <a:cubicBezTo>
                    <a:pt x="3086" y="397"/>
                    <a:pt x="4114" y="133"/>
                    <a:pt x="6343" y="34"/>
                  </a:cubicBezTo>
                  <a:cubicBezTo>
                    <a:pt x="8571" y="-65"/>
                    <a:pt x="12000" y="1"/>
                    <a:pt x="15257" y="926"/>
                  </a:cubicBezTo>
                  <a:cubicBezTo>
                    <a:pt x="18514" y="1851"/>
                    <a:pt x="21600" y="3634"/>
                    <a:pt x="21600" y="5318"/>
                  </a:cubicBezTo>
                  <a:cubicBezTo>
                    <a:pt x="21600" y="7003"/>
                    <a:pt x="18514" y="8588"/>
                    <a:pt x="14400" y="9678"/>
                  </a:cubicBezTo>
                  <a:cubicBezTo>
                    <a:pt x="10286" y="10768"/>
                    <a:pt x="5143" y="11363"/>
                    <a:pt x="0" y="11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608871" y="869950"/>
              <a:ext cx="228601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8858"/>
                  </a:moveTo>
                  <a:cubicBezTo>
                    <a:pt x="600" y="8236"/>
                    <a:pt x="1200" y="7614"/>
                    <a:pt x="2000" y="7304"/>
                  </a:cubicBezTo>
                  <a:cubicBezTo>
                    <a:pt x="2800" y="6993"/>
                    <a:pt x="3800" y="6993"/>
                    <a:pt x="5400" y="8314"/>
                  </a:cubicBezTo>
                  <a:cubicBezTo>
                    <a:pt x="7000" y="9635"/>
                    <a:pt x="9200" y="12276"/>
                    <a:pt x="10300" y="14374"/>
                  </a:cubicBezTo>
                  <a:cubicBezTo>
                    <a:pt x="11400" y="16472"/>
                    <a:pt x="11400" y="18026"/>
                    <a:pt x="10900" y="19269"/>
                  </a:cubicBezTo>
                  <a:cubicBezTo>
                    <a:pt x="10400" y="20512"/>
                    <a:pt x="9400" y="21445"/>
                    <a:pt x="8700" y="21522"/>
                  </a:cubicBezTo>
                  <a:cubicBezTo>
                    <a:pt x="8000" y="21600"/>
                    <a:pt x="7600" y="20823"/>
                    <a:pt x="7800" y="19036"/>
                  </a:cubicBezTo>
                  <a:cubicBezTo>
                    <a:pt x="8000" y="17249"/>
                    <a:pt x="8800" y="14452"/>
                    <a:pt x="10200" y="11577"/>
                  </a:cubicBezTo>
                  <a:cubicBezTo>
                    <a:pt x="11600" y="8702"/>
                    <a:pt x="13600" y="5750"/>
                    <a:pt x="15600" y="3807"/>
                  </a:cubicBezTo>
                  <a:cubicBezTo>
                    <a:pt x="17600" y="1865"/>
                    <a:pt x="19600" y="9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053107" y="637417"/>
              <a:ext cx="203465" cy="48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8" fill="norm" stroke="1" extrusionOk="0">
                  <a:moveTo>
                    <a:pt x="21405" y="4119"/>
                  </a:moveTo>
                  <a:cubicBezTo>
                    <a:pt x="21405" y="2804"/>
                    <a:pt x="21405" y="1489"/>
                    <a:pt x="20848" y="738"/>
                  </a:cubicBezTo>
                  <a:cubicBezTo>
                    <a:pt x="20292" y="-13"/>
                    <a:pt x="19178" y="-201"/>
                    <a:pt x="17397" y="222"/>
                  </a:cubicBezTo>
                  <a:cubicBezTo>
                    <a:pt x="15615" y="644"/>
                    <a:pt x="13166" y="1677"/>
                    <a:pt x="10716" y="3368"/>
                  </a:cubicBezTo>
                  <a:cubicBezTo>
                    <a:pt x="8267" y="5058"/>
                    <a:pt x="5817" y="7406"/>
                    <a:pt x="3813" y="9989"/>
                  </a:cubicBezTo>
                  <a:cubicBezTo>
                    <a:pt x="1809" y="12571"/>
                    <a:pt x="250" y="15389"/>
                    <a:pt x="28" y="17267"/>
                  </a:cubicBezTo>
                  <a:cubicBezTo>
                    <a:pt x="-195" y="19145"/>
                    <a:pt x="918" y="20084"/>
                    <a:pt x="3368" y="20648"/>
                  </a:cubicBezTo>
                  <a:cubicBezTo>
                    <a:pt x="5817" y="21211"/>
                    <a:pt x="9603" y="21399"/>
                    <a:pt x="12052" y="21305"/>
                  </a:cubicBezTo>
                  <a:cubicBezTo>
                    <a:pt x="14502" y="21211"/>
                    <a:pt x="15615" y="20836"/>
                    <a:pt x="16729" y="20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341238" y="624749"/>
              <a:ext cx="182034" cy="43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7284" y="8687"/>
                  </a:moveTo>
                  <a:cubicBezTo>
                    <a:pt x="6028" y="10050"/>
                    <a:pt x="4772" y="11413"/>
                    <a:pt x="3642" y="13300"/>
                  </a:cubicBezTo>
                  <a:cubicBezTo>
                    <a:pt x="2512" y="15188"/>
                    <a:pt x="1507" y="17599"/>
                    <a:pt x="879" y="19172"/>
                  </a:cubicBezTo>
                  <a:cubicBezTo>
                    <a:pt x="251" y="20745"/>
                    <a:pt x="0" y="21479"/>
                    <a:pt x="0" y="21427"/>
                  </a:cubicBezTo>
                  <a:cubicBezTo>
                    <a:pt x="0" y="21374"/>
                    <a:pt x="251" y="20535"/>
                    <a:pt x="1381" y="18071"/>
                  </a:cubicBezTo>
                  <a:cubicBezTo>
                    <a:pt x="2512" y="15607"/>
                    <a:pt x="4521" y="11518"/>
                    <a:pt x="6279" y="8477"/>
                  </a:cubicBezTo>
                  <a:cubicBezTo>
                    <a:pt x="8037" y="5436"/>
                    <a:pt x="9544" y="3444"/>
                    <a:pt x="10674" y="2133"/>
                  </a:cubicBezTo>
                  <a:cubicBezTo>
                    <a:pt x="11805" y="823"/>
                    <a:pt x="12558" y="194"/>
                    <a:pt x="13437" y="36"/>
                  </a:cubicBezTo>
                  <a:cubicBezTo>
                    <a:pt x="14316" y="-121"/>
                    <a:pt x="15321" y="194"/>
                    <a:pt x="16200" y="1871"/>
                  </a:cubicBezTo>
                  <a:cubicBezTo>
                    <a:pt x="17079" y="3549"/>
                    <a:pt x="17833" y="6590"/>
                    <a:pt x="18712" y="9840"/>
                  </a:cubicBezTo>
                  <a:cubicBezTo>
                    <a:pt x="19591" y="13091"/>
                    <a:pt x="20595" y="16551"/>
                    <a:pt x="21600" y="20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383571" y="844550"/>
              <a:ext cx="158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723"/>
                    <a:pt x="4608" y="13846"/>
                    <a:pt x="8208" y="10246"/>
                  </a:cubicBezTo>
                  <a:cubicBezTo>
                    <a:pt x="11808" y="6646"/>
                    <a:pt x="16704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716658" y="401934"/>
              <a:ext cx="16164" cy="93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56" fill="norm" stroke="1" extrusionOk="0">
                  <a:moveTo>
                    <a:pt x="20618" y="542"/>
                  </a:moveTo>
                  <a:cubicBezTo>
                    <a:pt x="17918" y="249"/>
                    <a:pt x="15218" y="-44"/>
                    <a:pt x="11168" y="5"/>
                  </a:cubicBezTo>
                  <a:cubicBezTo>
                    <a:pt x="7118" y="54"/>
                    <a:pt x="1718" y="445"/>
                    <a:pt x="368" y="1593"/>
                  </a:cubicBezTo>
                  <a:cubicBezTo>
                    <a:pt x="-982" y="2742"/>
                    <a:pt x="1718" y="4647"/>
                    <a:pt x="3068" y="6578"/>
                  </a:cubicBezTo>
                  <a:cubicBezTo>
                    <a:pt x="4418" y="8508"/>
                    <a:pt x="4418" y="10463"/>
                    <a:pt x="5768" y="12344"/>
                  </a:cubicBezTo>
                  <a:cubicBezTo>
                    <a:pt x="7118" y="14226"/>
                    <a:pt x="9818" y="16034"/>
                    <a:pt x="11168" y="17475"/>
                  </a:cubicBezTo>
                  <a:cubicBezTo>
                    <a:pt x="12518" y="18917"/>
                    <a:pt x="12518" y="19992"/>
                    <a:pt x="12518" y="20652"/>
                  </a:cubicBezTo>
                  <a:cubicBezTo>
                    <a:pt x="12518" y="21312"/>
                    <a:pt x="12518" y="21556"/>
                    <a:pt x="13868" y="21556"/>
                  </a:cubicBezTo>
                  <a:cubicBezTo>
                    <a:pt x="15218" y="21556"/>
                    <a:pt x="17918" y="21312"/>
                    <a:pt x="20618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916971" y="781050"/>
              <a:ext cx="298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8" y="882"/>
                    <a:pt x="4596" y="1763"/>
                    <a:pt x="7430" y="4261"/>
                  </a:cubicBezTo>
                  <a:cubicBezTo>
                    <a:pt x="10264" y="6759"/>
                    <a:pt x="13634" y="10873"/>
                    <a:pt x="16085" y="14033"/>
                  </a:cubicBezTo>
                  <a:cubicBezTo>
                    <a:pt x="18536" y="17192"/>
                    <a:pt x="20068" y="193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031271" y="763701"/>
              <a:ext cx="203201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594"/>
                  </a:moveTo>
                  <a:cubicBezTo>
                    <a:pt x="20700" y="251"/>
                    <a:pt x="19800" y="-92"/>
                    <a:pt x="18900" y="22"/>
                  </a:cubicBezTo>
                  <a:cubicBezTo>
                    <a:pt x="18000" y="137"/>
                    <a:pt x="17100" y="708"/>
                    <a:pt x="15188" y="2708"/>
                  </a:cubicBezTo>
                  <a:cubicBezTo>
                    <a:pt x="13275" y="4708"/>
                    <a:pt x="10350" y="8137"/>
                    <a:pt x="7650" y="11508"/>
                  </a:cubicBezTo>
                  <a:cubicBezTo>
                    <a:pt x="4950" y="14879"/>
                    <a:pt x="2475" y="1819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374171" y="9334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394218" y="1028700"/>
              <a:ext cx="195854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98" fill="norm" stroke="1" extrusionOk="0">
                  <a:moveTo>
                    <a:pt x="2678" y="8100"/>
                  </a:moveTo>
                  <a:cubicBezTo>
                    <a:pt x="1285" y="12600"/>
                    <a:pt x="-109" y="17100"/>
                    <a:pt x="7" y="19350"/>
                  </a:cubicBezTo>
                  <a:cubicBezTo>
                    <a:pt x="123" y="21600"/>
                    <a:pt x="1749" y="21600"/>
                    <a:pt x="5581" y="18000"/>
                  </a:cubicBezTo>
                  <a:cubicBezTo>
                    <a:pt x="9414" y="14400"/>
                    <a:pt x="15452" y="720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698384" y="785953"/>
              <a:ext cx="323488" cy="26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76" fill="norm" stroke="1" extrusionOk="0">
                  <a:moveTo>
                    <a:pt x="397" y="2627"/>
                  </a:moveTo>
                  <a:cubicBezTo>
                    <a:pt x="117" y="1622"/>
                    <a:pt x="-164" y="617"/>
                    <a:pt x="117" y="199"/>
                  </a:cubicBezTo>
                  <a:cubicBezTo>
                    <a:pt x="397" y="-220"/>
                    <a:pt x="1239" y="-53"/>
                    <a:pt x="2711" y="1454"/>
                  </a:cubicBezTo>
                  <a:cubicBezTo>
                    <a:pt x="4184" y="2961"/>
                    <a:pt x="6288" y="5808"/>
                    <a:pt x="7200" y="8738"/>
                  </a:cubicBezTo>
                  <a:cubicBezTo>
                    <a:pt x="8111" y="11668"/>
                    <a:pt x="7831" y="14682"/>
                    <a:pt x="7270" y="16692"/>
                  </a:cubicBezTo>
                  <a:cubicBezTo>
                    <a:pt x="6709" y="18701"/>
                    <a:pt x="5867" y="19706"/>
                    <a:pt x="5096" y="20375"/>
                  </a:cubicBezTo>
                  <a:cubicBezTo>
                    <a:pt x="4324" y="21045"/>
                    <a:pt x="3623" y="21380"/>
                    <a:pt x="3202" y="21045"/>
                  </a:cubicBezTo>
                  <a:cubicBezTo>
                    <a:pt x="2781" y="20710"/>
                    <a:pt x="2641" y="19706"/>
                    <a:pt x="3202" y="17361"/>
                  </a:cubicBezTo>
                  <a:cubicBezTo>
                    <a:pt x="3763" y="15017"/>
                    <a:pt x="5026" y="11333"/>
                    <a:pt x="6498" y="8487"/>
                  </a:cubicBezTo>
                  <a:cubicBezTo>
                    <a:pt x="7971" y="5640"/>
                    <a:pt x="9654" y="3631"/>
                    <a:pt x="10917" y="2292"/>
                  </a:cubicBezTo>
                  <a:cubicBezTo>
                    <a:pt x="12179" y="952"/>
                    <a:pt x="13020" y="282"/>
                    <a:pt x="13371" y="366"/>
                  </a:cubicBezTo>
                  <a:cubicBezTo>
                    <a:pt x="13722" y="450"/>
                    <a:pt x="13581" y="1287"/>
                    <a:pt x="13161" y="2961"/>
                  </a:cubicBezTo>
                  <a:cubicBezTo>
                    <a:pt x="12740" y="4636"/>
                    <a:pt x="12039" y="7147"/>
                    <a:pt x="11688" y="9073"/>
                  </a:cubicBezTo>
                  <a:cubicBezTo>
                    <a:pt x="11337" y="10999"/>
                    <a:pt x="11337" y="12338"/>
                    <a:pt x="13020" y="12924"/>
                  </a:cubicBezTo>
                  <a:cubicBezTo>
                    <a:pt x="14704" y="13510"/>
                    <a:pt x="18070" y="13343"/>
                    <a:pt x="21436" y="13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104421" y="596900"/>
              <a:ext cx="134469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3600" y="1421"/>
                    <a:pt x="7200" y="2842"/>
                    <a:pt x="11127" y="4689"/>
                  </a:cubicBezTo>
                  <a:cubicBezTo>
                    <a:pt x="15055" y="6537"/>
                    <a:pt x="19309" y="8811"/>
                    <a:pt x="20455" y="11084"/>
                  </a:cubicBezTo>
                  <a:cubicBezTo>
                    <a:pt x="21600" y="13358"/>
                    <a:pt x="19636" y="15632"/>
                    <a:pt x="17345" y="17337"/>
                  </a:cubicBezTo>
                  <a:cubicBezTo>
                    <a:pt x="15055" y="19042"/>
                    <a:pt x="12436" y="20179"/>
                    <a:pt x="10800" y="20795"/>
                  </a:cubicBezTo>
                  <a:cubicBezTo>
                    <a:pt x="9164" y="21411"/>
                    <a:pt x="8509" y="21505"/>
                    <a:pt x="7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377471" y="10477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749227" y="516814"/>
              <a:ext cx="180695" cy="63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6" fill="norm" stroke="1" extrusionOk="0">
                  <a:moveTo>
                    <a:pt x="21441" y="3804"/>
                  </a:moveTo>
                  <a:cubicBezTo>
                    <a:pt x="21190" y="3012"/>
                    <a:pt x="20939" y="2220"/>
                    <a:pt x="19808" y="1572"/>
                  </a:cubicBezTo>
                  <a:cubicBezTo>
                    <a:pt x="18678" y="924"/>
                    <a:pt x="16669" y="420"/>
                    <a:pt x="14911" y="168"/>
                  </a:cubicBezTo>
                  <a:cubicBezTo>
                    <a:pt x="13153" y="-84"/>
                    <a:pt x="11646" y="-84"/>
                    <a:pt x="10013" y="384"/>
                  </a:cubicBezTo>
                  <a:cubicBezTo>
                    <a:pt x="8381" y="852"/>
                    <a:pt x="6622" y="1788"/>
                    <a:pt x="4990" y="3372"/>
                  </a:cubicBezTo>
                  <a:cubicBezTo>
                    <a:pt x="3357" y="4956"/>
                    <a:pt x="1850" y="7188"/>
                    <a:pt x="971" y="9636"/>
                  </a:cubicBezTo>
                  <a:cubicBezTo>
                    <a:pt x="92" y="12084"/>
                    <a:pt x="-159" y="14748"/>
                    <a:pt x="92" y="16764"/>
                  </a:cubicBezTo>
                  <a:cubicBezTo>
                    <a:pt x="343" y="18780"/>
                    <a:pt x="1097" y="20148"/>
                    <a:pt x="185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663707" y="933450"/>
              <a:ext cx="24716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606" y="21600"/>
                  </a:moveTo>
                  <a:cubicBezTo>
                    <a:pt x="690" y="20160"/>
                    <a:pt x="-225" y="18720"/>
                    <a:pt x="50" y="16560"/>
                  </a:cubicBezTo>
                  <a:cubicBezTo>
                    <a:pt x="324" y="14400"/>
                    <a:pt x="1789" y="11520"/>
                    <a:pt x="5541" y="8640"/>
                  </a:cubicBezTo>
                  <a:cubicBezTo>
                    <a:pt x="9294" y="5760"/>
                    <a:pt x="15334" y="2880"/>
                    <a:pt x="21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860071" y="1147897"/>
              <a:ext cx="184151" cy="2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39"/>
                  </a:moveTo>
                  <a:cubicBezTo>
                    <a:pt x="1241" y="-63"/>
                    <a:pt x="2483" y="-265"/>
                    <a:pt x="4593" y="1249"/>
                  </a:cubicBezTo>
                  <a:cubicBezTo>
                    <a:pt x="6703" y="2763"/>
                    <a:pt x="9683" y="5993"/>
                    <a:pt x="12662" y="9627"/>
                  </a:cubicBezTo>
                  <a:cubicBezTo>
                    <a:pt x="15641" y="13260"/>
                    <a:pt x="18621" y="17298"/>
                    <a:pt x="2160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879121" y="1149350"/>
              <a:ext cx="1778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91"/>
                    <a:pt x="14400" y="4383"/>
                    <a:pt x="10929" y="7357"/>
                  </a:cubicBezTo>
                  <a:cubicBezTo>
                    <a:pt x="7457" y="10330"/>
                    <a:pt x="4114" y="14087"/>
                    <a:pt x="2314" y="16591"/>
                  </a:cubicBezTo>
                  <a:cubicBezTo>
                    <a:pt x="514" y="19096"/>
                    <a:pt x="257" y="20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205926" y="740733"/>
              <a:ext cx="187546" cy="42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7" fill="norm" stroke="1" extrusionOk="0">
                  <a:moveTo>
                    <a:pt x="21265" y="1085"/>
                  </a:moveTo>
                  <a:cubicBezTo>
                    <a:pt x="20545" y="653"/>
                    <a:pt x="19825" y="221"/>
                    <a:pt x="18745" y="59"/>
                  </a:cubicBezTo>
                  <a:cubicBezTo>
                    <a:pt x="17665" y="-103"/>
                    <a:pt x="16225" y="5"/>
                    <a:pt x="13705" y="1193"/>
                  </a:cubicBezTo>
                  <a:cubicBezTo>
                    <a:pt x="11185" y="2381"/>
                    <a:pt x="7585" y="4649"/>
                    <a:pt x="4945" y="7619"/>
                  </a:cubicBezTo>
                  <a:cubicBezTo>
                    <a:pt x="2305" y="10589"/>
                    <a:pt x="625" y="14261"/>
                    <a:pt x="145" y="16637"/>
                  </a:cubicBezTo>
                  <a:cubicBezTo>
                    <a:pt x="-335" y="19013"/>
                    <a:pt x="385" y="20093"/>
                    <a:pt x="2185" y="20687"/>
                  </a:cubicBezTo>
                  <a:cubicBezTo>
                    <a:pt x="3985" y="21281"/>
                    <a:pt x="6865" y="21389"/>
                    <a:pt x="9745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411727" y="897915"/>
              <a:ext cx="242095" cy="23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21" fill="norm" stroke="1" extrusionOk="0">
                  <a:moveTo>
                    <a:pt x="1745" y="4280"/>
                  </a:moveTo>
                  <a:cubicBezTo>
                    <a:pt x="1187" y="2777"/>
                    <a:pt x="628" y="1275"/>
                    <a:pt x="814" y="523"/>
                  </a:cubicBezTo>
                  <a:cubicBezTo>
                    <a:pt x="1000" y="-228"/>
                    <a:pt x="1931" y="-228"/>
                    <a:pt x="3235" y="899"/>
                  </a:cubicBezTo>
                  <a:cubicBezTo>
                    <a:pt x="4538" y="2026"/>
                    <a:pt x="6214" y="4280"/>
                    <a:pt x="6307" y="7755"/>
                  </a:cubicBezTo>
                  <a:cubicBezTo>
                    <a:pt x="6400" y="11229"/>
                    <a:pt x="4911" y="15925"/>
                    <a:pt x="3607" y="18461"/>
                  </a:cubicBezTo>
                  <a:cubicBezTo>
                    <a:pt x="2304" y="20996"/>
                    <a:pt x="1187" y="21372"/>
                    <a:pt x="535" y="20996"/>
                  </a:cubicBezTo>
                  <a:cubicBezTo>
                    <a:pt x="-117" y="20621"/>
                    <a:pt x="-303" y="19494"/>
                    <a:pt x="721" y="16958"/>
                  </a:cubicBezTo>
                  <a:cubicBezTo>
                    <a:pt x="1745" y="14422"/>
                    <a:pt x="3980" y="10478"/>
                    <a:pt x="5842" y="7942"/>
                  </a:cubicBezTo>
                  <a:cubicBezTo>
                    <a:pt x="7704" y="5407"/>
                    <a:pt x="9194" y="4280"/>
                    <a:pt x="10497" y="3529"/>
                  </a:cubicBezTo>
                  <a:cubicBezTo>
                    <a:pt x="11800" y="2777"/>
                    <a:pt x="12918" y="2402"/>
                    <a:pt x="13383" y="2683"/>
                  </a:cubicBezTo>
                  <a:cubicBezTo>
                    <a:pt x="13849" y="2965"/>
                    <a:pt x="13663" y="3904"/>
                    <a:pt x="12918" y="5876"/>
                  </a:cubicBezTo>
                  <a:cubicBezTo>
                    <a:pt x="12173" y="7849"/>
                    <a:pt x="10869" y="10854"/>
                    <a:pt x="10311" y="12826"/>
                  </a:cubicBezTo>
                  <a:cubicBezTo>
                    <a:pt x="9752" y="14798"/>
                    <a:pt x="9938" y="15737"/>
                    <a:pt x="11894" y="16395"/>
                  </a:cubicBezTo>
                  <a:cubicBezTo>
                    <a:pt x="13849" y="17052"/>
                    <a:pt x="17573" y="17428"/>
                    <a:pt x="21297" y="17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723671" y="774700"/>
              <a:ext cx="11379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0" y="0"/>
                  </a:moveTo>
                  <a:cubicBezTo>
                    <a:pt x="3471" y="617"/>
                    <a:pt x="6943" y="1234"/>
                    <a:pt x="10800" y="3034"/>
                  </a:cubicBezTo>
                  <a:cubicBezTo>
                    <a:pt x="14657" y="4834"/>
                    <a:pt x="18900" y="7817"/>
                    <a:pt x="20250" y="10800"/>
                  </a:cubicBezTo>
                  <a:cubicBezTo>
                    <a:pt x="21600" y="13783"/>
                    <a:pt x="20057" y="16766"/>
                    <a:pt x="16586" y="18566"/>
                  </a:cubicBezTo>
                  <a:cubicBezTo>
                    <a:pt x="13114" y="20366"/>
                    <a:pt x="7714" y="20983"/>
                    <a:pt x="2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109802" y="601511"/>
              <a:ext cx="509220" cy="60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37" fill="norm" stroke="1" extrusionOk="0">
                  <a:moveTo>
                    <a:pt x="8387" y="14687"/>
                  </a:moveTo>
                  <a:cubicBezTo>
                    <a:pt x="7670" y="14237"/>
                    <a:pt x="6953" y="13787"/>
                    <a:pt x="6146" y="13712"/>
                  </a:cubicBezTo>
                  <a:cubicBezTo>
                    <a:pt x="5340" y="13637"/>
                    <a:pt x="4443" y="13937"/>
                    <a:pt x="3502" y="14649"/>
                  </a:cubicBezTo>
                  <a:cubicBezTo>
                    <a:pt x="2561" y="15362"/>
                    <a:pt x="1575" y="16487"/>
                    <a:pt x="948" y="17500"/>
                  </a:cubicBezTo>
                  <a:cubicBezTo>
                    <a:pt x="321" y="18512"/>
                    <a:pt x="52" y="19412"/>
                    <a:pt x="7" y="20049"/>
                  </a:cubicBezTo>
                  <a:cubicBezTo>
                    <a:pt x="-38" y="20687"/>
                    <a:pt x="141" y="21062"/>
                    <a:pt x="455" y="21249"/>
                  </a:cubicBezTo>
                  <a:cubicBezTo>
                    <a:pt x="769" y="21437"/>
                    <a:pt x="1217" y="21437"/>
                    <a:pt x="1979" y="20875"/>
                  </a:cubicBezTo>
                  <a:cubicBezTo>
                    <a:pt x="2740" y="20312"/>
                    <a:pt x="3816" y="19187"/>
                    <a:pt x="4891" y="17312"/>
                  </a:cubicBezTo>
                  <a:cubicBezTo>
                    <a:pt x="5967" y="15437"/>
                    <a:pt x="7042" y="12812"/>
                    <a:pt x="7984" y="10112"/>
                  </a:cubicBezTo>
                  <a:cubicBezTo>
                    <a:pt x="8925" y="7412"/>
                    <a:pt x="9731" y="4637"/>
                    <a:pt x="10179" y="2874"/>
                  </a:cubicBezTo>
                  <a:cubicBezTo>
                    <a:pt x="10628" y="1112"/>
                    <a:pt x="10717" y="362"/>
                    <a:pt x="10583" y="99"/>
                  </a:cubicBezTo>
                  <a:cubicBezTo>
                    <a:pt x="10448" y="-163"/>
                    <a:pt x="10090" y="62"/>
                    <a:pt x="9507" y="1187"/>
                  </a:cubicBezTo>
                  <a:cubicBezTo>
                    <a:pt x="8925" y="2312"/>
                    <a:pt x="8118" y="4337"/>
                    <a:pt x="7580" y="6474"/>
                  </a:cubicBezTo>
                  <a:cubicBezTo>
                    <a:pt x="7042" y="8612"/>
                    <a:pt x="6774" y="10862"/>
                    <a:pt x="6594" y="12774"/>
                  </a:cubicBezTo>
                  <a:cubicBezTo>
                    <a:pt x="6415" y="14687"/>
                    <a:pt x="6325" y="16262"/>
                    <a:pt x="6325" y="17237"/>
                  </a:cubicBezTo>
                  <a:cubicBezTo>
                    <a:pt x="6325" y="18212"/>
                    <a:pt x="6415" y="18587"/>
                    <a:pt x="6684" y="18625"/>
                  </a:cubicBezTo>
                  <a:cubicBezTo>
                    <a:pt x="6953" y="18662"/>
                    <a:pt x="7401" y="18362"/>
                    <a:pt x="7939" y="17462"/>
                  </a:cubicBezTo>
                  <a:cubicBezTo>
                    <a:pt x="8477" y="16562"/>
                    <a:pt x="9104" y="15062"/>
                    <a:pt x="9552" y="14087"/>
                  </a:cubicBezTo>
                  <a:cubicBezTo>
                    <a:pt x="10000" y="13112"/>
                    <a:pt x="10269" y="12662"/>
                    <a:pt x="10628" y="12474"/>
                  </a:cubicBezTo>
                  <a:cubicBezTo>
                    <a:pt x="10986" y="12287"/>
                    <a:pt x="11434" y="12362"/>
                    <a:pt x="11972" y="12887"/>
                  </a:cubicBezTo>
                  <a:cubicBezTo>
                    <a:pt x="12510" y="13412"/>
                    <a:pt x="13137" y="14387"/>
                    <a:pt x="13496" y="15475"/>
                  </a:cubicBezTo>
                  <a:cubicBezTo>
                    <a:pt x="13854" y="16562"/>
                    <a:pt x="13944" y="17762"/>
                    <a:pt x="13854" y="18512"/>
                  </a:cubicBezTo>
                  <a:cubicBezTo>
                    <a:pt x="13764" y="19262"/>
                    <a:pt x="13496" y="19562"/>
                    <a:pt x="13092" y="19750"/>
                  </a:cubicBezTo>
                  <a:cubicBezTo>
                    <a:pt x="12689" y="19937"/>
                    <a:pt x="12151" y="20012"/>
                    <a:pt x="11658" y="19937"/>
                  </a:cubicBezTo>
                  <a:cubicBezTo>
                    <a:pt x="11165" y="19862"/>
                    <a:pt x="10717" y="19637"/>
                    <a:pt x="10493" y="19337"/>
                  </a:cubicBezTo>
                  <a:cubicBezTo>
                    <a:pt x="10269" y="19037"/>
                    <a:pt x="10269" y="18662"/>
                    <a:pt x="10538" y="18137"/>
                  </a:cubicBezTo>
                  <a:cubicBezTo>
                    <a:pt x="10807" y="17612"/>
                    <a:pt x="11345" y="16937"/>
                    <a:pt x="12330" y="16112"/>
                  </a:cubicBezTo>
                  <a:cubicBezTo>
                    <a:pt x="13316" y="15287"/>
                    <a:pt x="14750" y="14312"/>
                    <a:pt x="15781" y="13712"/>
                  </a:cubicBezTo>
                  <a:cubicBezTo>
                    <a:pt x="16812" y="13112"/>
                    <a:pt x="17439" y="12887"/>
                    <a:pt x="17663" y="12962"/>
                  </a:cubicBezTo>
                  <a:cubicBezTo>
                    <a:pt x="17887" y="13037"/>
                    <a:pt x="17708" y="13412"/>
                    <a:pt x="17170" y="14312"/>
                  </a:cubicBezTo>
                  <a:cubicBezTo>
                    <a:pt x="16633" y="15212"/>
                    <a:pt x="15736" y="16637"/>
                    <a:pt x="15288" y="17725"/>
                  </a:cubicBezTo>
                  <a:cubicBezTo>
                    <a:pt x="14840" y="18812"/>
                    <a:pt x="14840" y="19562"/>
                    <a:pt x="15960" y="20124"/>
                  </a:cubicBezTo>
                  <a:cubicBezTo>
                    <a:pt x="17081" y="20687"/>
                    <a:pt x="19321" y="21062"/>
                    <a:pt x="21562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1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36171" y="2444750"/>
              <a:ext cx="82551" cy="711200"/>
            </a:xfrm>
            <a:prstGeom prst="rect">
              <a:avLst/>
            </a:prstGeom>
            <a:effectLst/>
          </p:spPr>
        </p:pic>
        <p:pic>
          <p:nvPicPr>
            <p:cNvPr id="111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74271" y="2774950"/>
              <a:ext cx="3251201" cy="118534"/>
            </a:xfrm>
            <a:prstGeom prst="rect">
              <a:avLst/>
            </a:prstGeom>
            <a:effectLst/>
          </p:spPr>
        </p:pic>
        <p:pic>
          <p:nvPicPr>
            <p:cNvPr id="111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68321" y="2462668"/>
              <a:ext cx="133351" cy="648832"/>
            </a:xfrm>
            <a:prstGeom prst="rect">
              <a:avLst/>
            </a:prstGeom>
            <a:effectLst/>
          </p:spPr>
        </p:pic>
        <p:pic>
          <p:nvPicPr>
            <p:cNvPr id="1119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50471" y="2794000"/>
              <a:ext cx="44451" cy="50800"/>
            </a:xfrm>
            <a:prstGeom prst="rect">
              <a:avLst/>
            </a:prstGeom>
            <a:effectLst/>
          </p:spPr>
        </p:pic>
        <p:pic>
          <p:nvPicPr>
            <p:cNvPr id="112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64280" y="2717800"/>
              <a:ext cx="502399" cy="241300"/>
            </a:xfrm>
            <a:prstGeom prst="rect">
              <a:avLst/>
            </a:prstGeom>
            <a:effectLst/>
          </p:spPr>
        </p:pic>
        <p:pic>
          <p:nvPicPr>
            <p:cNvPr id="112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64230" y="2702983"/>
              <a:ext cx="535856" cy="286591"/>
            </a:xfrm>
            <a:prstGeom prst="rect">
              <a:avLst/>
            </a:prstGeom>
            <a:effectLst/>
          </p:spPr>
        </p:pic>
        <p:pic>
          <p:nvPicPr>
            <p:cNvPr id="112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160881" y="2705894"/>
              <a:ext cx="669270" cy="333640"/>
            </a:xfrm>
            <a:prstGeom prst="rect">
              <a:avLst/>
            </a:prstGeom>
            <a:effectLst/>
          </p:spPr>
        </p:pic>
        <p:pic>
          <p:nvPicPr>
            <p:cNvPr id="1127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44321" y="2774950"/>
              <a:ext cx="50801" cy="31750"/>
            </a:xfrm>
            <a:prstGeom prst="rect">
              <a:avLst/>
            </a:prstGeom>
            <a:effectLst/>
          </p:spPr>
        </p:pic>
        <p:pic>
          <p:nvPicPr>
            <p:cNvPr id="112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665392" y="2711450"/>
              <a:ext cx="742365" cy="371248"/>
            </a:xfrm>
            <a:prstGeom prst="rect">
              <a:avLst/>
            </a:prstGeom>
            <a:effectLst/>
          </p:spPr>
        </p:pic>
        <p:pic>
          <p:nvPicPr>
            <p:cNvPr id="113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68171" y="2749550"/>
              <a:ext cx="1291168" cy="369521"/>
            </a:xfrm>
            <a:prstGeom prst="rect">
              <a:avLst/>
            </a:prstGeom>
            <a:effectLst/>
          </p:spPr>
        </p:pic>
        <p:pic>
          <p:nvPicPr>
            <p:cNvPr id="113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264880" y="2744951"/>
              <a:ext cx="363503" cy="258600"/>
            </a:xfrm>
            <a:prstGeom prst="rect">
              <a:avLst/>
            </a:prstGeom>
            <a:effectLst/>
          </p:spPr>
        </p:pic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662092" y="2698750"/>
              <a:ext cx="515753" cy="326778"/>
            </a:xfrm>
            <a:prstGeom prst="rect">
              <a:avLst/>
            </a:prstGeom>
            <a:effectLst/>
          </p:spPr>
        </p:pic>
        <p:pic>
          <p:nvPicPr>
            <p:cNvPr id="113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192004" y="2747160"/>
              <a:ext cx="506539" cy="238538"/>
            </a:xfrm>
            <a:prstGeom prst="rect">
              <a:avLst/>
            </a:prstGeom>
            <a:effectLst/>
          </p:spPr>
        </p:pic>
        <p:pic>
          <p:nvPicPr>
            <p:cNvPr id="113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841060" y="2754145"/>
              <a:ext cx="371562" cy="357355"/>
            </a:xfrm>
            <a:prstGeom prst="rect">
              <a:avLst/>
            </a:prstGeom>
            <a:effectLst/>
          </p:spPr>
        </p:pic>
        <p:pic>
          <p:nvPicPr>
            <p:cNvPr id="114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447301" y="2756844"/>
              <a:ext cx="1117871" cy="274623"/>
            </a:xfrm>
            <a:prstGeom prst="rect">
              <a:avLst/>
            </a:prstGeom>
            <a:effectLst/>
          </p:spPr>
        </p:pic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034008" y="3859059"/>
              <a:ext cx="54809" cy="471641"/>
            </a:xfrm>
            <a:prstGeom prst="rect">
              <a:avLst/>
            </a:prstGeom>
            <a:effectLst/>
          </p:spPr>
        </p:pic>
        <p:pic>
          <p:nvPicPr>
            <p:cNvPr id="114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025914" y="4028805"/>
              <a:ext cx="2555008" cy="143145"/>
            </a:xfrm>
            <a:prstGeom prst="rect">
              <a:avLst/>
            </a:prstGeom>
            <a:effectLst/>
          </p:spPr>
        </p:pic>
        <p:pic>
          <p:nvPicPr>
            <p:cNvPr id="114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492021" y="3755939"/>
              <a:ext cx="59268" cy="670011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906473" y="4501877"/>
              <a:ext cx="335262" cy="234413"/>
            </a:xfrm>
            <a:prstGeom prst="rect">
              <a:avLst/>
            </a:prstGeom>
            <a:effectLst/>
          </p:spPr>
        </p:pic>
        <p:pic>
          <p:nvPicPr>
            <p:cNvPr id="115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492021" y="4596268"/>
              <a:ext cx="35215" cy="274182"/>
            </a:xfrm>
            <a:prstGeom prst="rect">
              <a:avLst/>
            </a:prstGeom>
            <a:effectLst/>
          </p:spPr>
        </p:pic>
        <p:pic>
          <p:nvPicPr>
            <p:cNvPr id="115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042294" y="4067439"/>
              <a:ext cx="121713" cy="112802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150578" y="4058592"/>
              <a:ext cx="99894" cy="97743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283925" y="4064942"/>
              <a:ext cx="87197" cy="56209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415021" y="4027606"/>
              <a:ext cx="89451" cy="68145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975430" y="1562100"/>
              <a:ext cx="1697192" cy="337599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066071" y="1739900"/>
              <a:ext cx="635001" cy="2032000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945421" y="3575050"/>
              <a:ext cx="254001" cy="209550"/>
            </a:xfrm>
            <a:prstGeom prst="rect">
              <a:avLst/>
            </a:prstGeom>
            <a:effectLst/>
          </p:spPr>
        </p:pic>
        <p:pic>
          <p:nvPicPr>
            <p:cNvPr id="116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047021" y="3636347"/>
              <a:ext cx="228601" cy="294304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598796" y="4001450"/>
              <a:ext cx="220352" cy="697195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746701" y="4337050"/>
              <a:ext cx="236571" cy="293944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076204" y="4155016"/>
              <a:ext cx="205518" cy="485423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263313" y="4221543"/>
              <a:ext cx="183509" cy="408738"/>
            </a:xfrm>
            <a:prstGeom prst="rect">
              <a:avLst/>
            </a:prstGeom>
            <a:effectLst/>
          </p:spPr>
        </p:pic>
        <p:pic>
          <p:nvPicPr>
            <p:cNvPr id="1177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288071" y="4368800"/>
              <a:ext cx="234951" cy="88900"/>
            </a:xfrm>
            <a:prstGeom prst="rect">
              <a:avLst/>
            </a:prstGeom>
            <a:effectLst/>
          </p:spPr>
        </p:pic>
        <p:pic>
          <p:nvPicPr>
            <p:cNvPr id="117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567471" y="4032250"/>
              <a:ext cx="82551" cy="717550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777021" y="4254500"/>
              <a:ext cx="279401" cy="342900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818841" y="4246927"/>
              <a:ext cx="250281" cy="401274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115087" y="4273550"/>
              <a:ext cx="239785" cy="272108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147214" y="4394200"/>
              <a:ext cx="220358" cy="82550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479515" y="4197350"/>
              <a:ext cx="211907" cy="304800"/>
            </a:xfrm>
            <a:prstGeom prst="rect">
              <a:avLst/>
            </a:prstGeom>
            <a:effectLst/>
          </p:spPr>
        </p:pic>
        <p:pic>
          <p:nvPicPr>
            <p:cNvPr id="119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621571" y="4304083"/>
              <a:ext cx="209551" cy="198067"/>
            </a:xfrm>
            <a:prstGeom prst="rect">
              <a:avLst/>
            </a:prstGeom>
            <a:effectLst/>
          </p:spPr>
        </p:pic>
        <p:pic>
          <p:nvPicPr>
            <p:cNvPr id="119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888271" y="4419600"/>
              <a:ext cx="60638" cy="133350"/>
            </a:xfrm>
            <a:prstGeom prst="rect">
              <a:avLst/>
            </a:prstGeom>
            <a:effectLst/>
          </p:spPr>
        </p:pic>
        <p:pic>
          <p:nvPicPr>
            <p:cNvPr id="119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011038" y="4287951"/>
              <a:ext cx="258234" cy="201499"/>
            </a:xfrm>
            <a:prstGeom prst="rect">
              <a:avLst/>
            </a:prstGeom>
            <a:effectLst/>
          </p:spPr>
        </p:pic>
        <p:pic>
          <p:nvPicPr>
            <p:cNvPr id="1197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301021" y="4337050"/>
              <a:ext cx="234951" cy="63500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415321" y="4273550"/>
              <a:ext cx="25401" cy="196850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513656" y="4049215"/>
              <a:ext cx="232451" cy="446585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787527" y="4230077"/>
              <a:ext cx="269145" cy="210260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974121" y="4095750"/>
              <a:ext cx="200064" cy="520700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177321" y="4095750"/>
              <a:ext cx="143934" cy="565150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69491" y="-12700"/>
              <a:ext cx="9974415" cy="2139950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71163" y="2260600"/>
              <a:ext cx="75259" cy="406673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-12700" y="2279650"/>
              <a:ext cx="322622" cy="158750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73421" y="2230524"/>
              <a:ext cx="172717" cy="445012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34826" y="2348937"/>
              <a:ext cx="222796" cy="280895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77034" y="2049918"/>
              <a:ext cx="577488" cy="504963"/>
            </a:xfrm>
            <a:prstGeom prst="rect">
              <a:avLst/>
            </a:prstGeom>
            <a:effectLst/>
          </p:spPr>
        </p:pic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29488" y="2914650"/>
              <a:ext cx="124884" cy="441411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60607" y="3060700"/>
              <a:ext cx="479515" cy="237381"/>
            </a:xfrm>
            <a:prstGeom prst="rect">
              <a:avLst/>
            </a:prstGeom>
            <a:effectLst/>
          </p:spPr>
        </p:pic>
        <p:pic>
          <p:nvPicPr>
            <p:cNvPr id="122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91614" y="3009347"/>
              <a:ext cx="226358" cy="213838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43623" y="3051320"/>
              <a:ext cx="135961" cy="126000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325921" y="2999119"/>
              <a:ext cx="133351" cy="175881"/>
            </a:xfrm>
            <a:prstGeom prst="rect">
              <a:avLst/>
            </a:prstGeom>
            <a:effectLst/>
          </p:spPr>
        </p:pic>
        <p:pic>
          <p:nvPicPr>
            <p:cNvPr id="123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489331" y="2729371"/>
              <a:ext cx="179491" cy="449863"/>
            </a:xfrm>
            <a:prstGeom prst="rect">
              <a:avLst/>
            </a:prstGeom>
            <a:effectLst/>
          </p:spPr>
        </p:pic>
        <p:pic>
          <p:nvPicPr>
            <p:cNvPr id="123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020971" y="2644066"/>
              <a:ext cx="238401" cy="471888"/>
            </a:xfrm>
            <a:prstGeom prst="rect">
              <a:avLst/>
            </a:prstGeom>
            <a:effectLst/>
          </p:spPr>
        </p:pic>
        <p:pic>
          <p:nvPicPr>
            <p:cNvPr id="123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2214921" y="2614083"/>
              <a:ext cx="190501" cy="384825"/>
            </a:xfrm>
            <a:prstGeom prst="rect">
              <a:avLst/>
            </a:prstGeom>
            <a:effectLst/>
          </p:spPr>
        </p:pic>
        <p:pic>
          <p:nvPicPr>
            <p:cNvPr id="123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373671" y="2800067"/>
              <a:ext cx="122604" cy="251368"/>
            </a:xfrm>
            <a:prstGeom prst="rect">
              <a:avLst/>
            </a:prstGeom>
            <a:effectLst/>
          </p:spPr>
        </p:pic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3967633" y="-16145"/>
              <a:ext cx="3330127" cy="1438545"/>
            </a:xfrm>
            <a:prstGeom prst="rect">
              <a:avLst/>
            </a:prstGeom>
            <a:effectLst/>
          </p:spPr>
        </p:pic>
        <p:sp>
          <p:nvSpPr>
            <p:cNvPr id="1241" name="Line"/>
            <p:cNvSpPr/>
            <p:nvPr/>
          </p:nvSpPr>
          <p:spPr>
            <a:xfrm>
              <a:off x="500421" y="4826000"/>
              <a:ext cx="103695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" y="533"/>
                    <a:pt x="185" y="1067"/>
                    <a:pt x="302" y="1422"/>
                  </a:cubicBezTo>
                  <a:cubicBezTo>
                    <a:pt x="419" y="1778"/>
                    <a:pt x="560" y="1956"/>
                    <a:pt x="710" y="2133"/>
                  </a:cubicBezTo>
                  <a:cubicBezTo>
                    <a:pt x="860" y="2311"/>
                    <a:pt x="1018" y="2489"/>
                    <a:pt x="1177" y="2578"/>
                  </a:cubicBezTo>
                  <a:cubicBezTo>
                    <a:pt x="1336" y="2667"/>
                    <a:pt x="1495" y="2667"/>
                    <a:pt x="1653" y="2667"/>
                  </a:cubicBezTo>
                  <a:cubicBezTo>
                    <a:pt x="1812" y="2667"/>
                    <a:pt x="1971" y="2667"/>
                    <a:pt x="2145" y="2667"/>
                  </a:cubicBezTo>
                  <a:cubicBezTo>
                    <a:pt x="2319" y="2667"/>
                    <a:pt x="2509" y="2667"/>
                    <a:pt x="2690" y="2667"/>
                  </a:cubicBezTo>
                  <a:cubicBezTo>
                    <a:pt x="2870" y="2667"/>
                    <a:pt x="3042" y="2667"/>
                    <a:pt x="3216" y="2667"/>
                  </a:cubicBezTo>
                  <a:cubicBezTo>
                    <a:pt x="3391" y="2667"/>
                    <a:pt x="3567" y="2667"/>
                    <a:pt x="3750" y="2711"/>
                  </a:cubicBezTo>
                  <a:cubicBezTo>
                    <a:pt x="3933" y="2756"/>
                    <a:pt x="4122" y="2844"/>
                    <a:pt x="4283" y="2933"/>
                  </a:cubicBezTo>
                  <a:cubicBezTo>
                    <a:pt x="4444" y="3022"/>
                    <a:pt x="4577" y="3111"/>
                    <a:pt x="4709" y="3200"/>
                  </a:cubicBezTo>
                  <a:cubicBezTo>
                    <a:pt x="4841" y="3289"/>
                    <a:pt x="4973" y="3378"/>
                    <a:pt x="5115" y="3467"/>
                  </a:cubicBezTo>
                  <a:cubicBezTo>
                    <a:pt x="5256" y="3556"/>
                    <a:pt x="5406" y="3644"/>
                    <a:pt x="5551" y="3733"/>
                  </a:cubicBezTo>
                  <a:cubicBezTo>
                    <a:pt x="5697" y="3822"/>
                    <a:pt x="5838" y="3911"/>
                    <a:pt x="5979" y="4044"/>
                  </a:cubicBezTo>
                  <a:cubicBezTo>
                    <a:pt x="6120" y="4178"/>
                    <a:pt x="6261" y="4356"/>
                    <a:pt x="6404" y="4489"/>
                  </a:cubicBezTo>
                  <a:cubicBezTo>
                    <a:pt x="6547" y="4622"/>
                    <a:pt x="6693" y="4711"/>
                    <a:pt x="6847" y="4844"/>
                  </a:cubicBezTo>
                  <a:cubicBezTo>
                    <a:pt x="7002" y="4978"/>
                    <a:pt x="7165" y="5156"/>
                    <a:pt x="7319" y="5289"/>
                  </a:cubicBezTo>
                  <a:cubicBezTo>
                    <a:pt x="7473" y="5422"/>
                    <a:pt x="7619" y="5511"/>
                    <a:pt x="7775" y="5644"/>
                  </a:cubicBezTo>
                  <a:cubicBezTo>
                    <a:pt x="7932" y="5778"/>
                    <a:pt x="8099" y="5956"/>
                    <a:pt x="8263" y="6178"/>
                  </a:cubicBezTo>
                  <a:cubicBezTo>
                    <a:pt x="8426" y="6400"/>
                    <a:pt x="8584" y="6667"/>
                    <a:pt x="8741" y="6889"/>
                  </a:cubicBezTo>
                  <a:cubicBezTo>
                    <a:pt x="8897" y="7111"/>
                    <a:pt x="9052" y="7289"/>
                    <a:pt x="9215" y="7511"/>
                  </a:cubicBezTo>
                  <a:cubicBezTo>
                    <a:pt x="9378" y="7733"/>
                    <a:pt x="9550" y="8000"/>
                    <a:pt x="9722" y="8267"/>
                  </a:cubicBezTo>
                  <a:cubicBezTo>
                    <a:pt x="9894" y="8533"/>
                    <a:pt x="10066" y="8800"/>
                    <a:pt x="10236" y="9067"/>
                  </a:cubicBezTo>
                  <a:cubicBezTo>
                    <a:pt x="10405" y="9333"/>
                    <a:pt x="10573" y="9600"/>
                    <a:pt x="10743" y="9867"/>
                  </a:cubicBezTo>
                  <a:cubicBezTo>
                    <a:pt x="10912" y="10133"/>
                    <a:pt x="11084" y="10400"/>
                    <a:pt x="11259" y="10622"/>
                  </a:cubicBezTo>
                  <a:cubicBezTo>
                    <a:pt x="11433" y="10844"/>
                    <a:pt x="11609" y="11022"/>
                    <a:pt x="11785" y="11200"/>
                  </a:cubicBezTo>
                  <a:cubicBezTo>
                    <a:pt x="11962" y="11378"/>
                    <a:pt x="12138" y="11556"/>
                    <a:pt x="12317" y="11689"/>
                  </a:cubicBezTo>
                  <a:cubicBezTo>
                    <a:pt x="12495" y="11822"/>
                    <a:pt x="12676" y="11911"/>
                    <a:pt x="12857" y="12000"/>
                  </a:cubicBezTo>
                  <a:cubicBezTo>
                    <a:pt x="13038" y="12089"/>
                    <a:pt x="13218" y="12178"/>
                    <a:pt x="13395" y="12311"/>
                  </a:cubicBezTo>
                  <a:cubicBezTo>
                    <a:pt x="13571" y="12444"/>
                    <a:pt x="13743" y="12622"/>
                    <a:pt x="13917" y="12800"/>
                  </a:cubicBezTo>
                  <a:cubicBezTo>
                    <a:pt x="14091" y="12978"/>
                    <a:pt x="14268" y="13156"/>
                    <a:pt x="14440" y="13378"/>
                  </a:cubicBezTo>
                  <a:cubicBezTo>
                    <a:pt x="14612" y="13600"/>
                    <a:pt x="14779" y="13867"/>
                    <a:pt x="14945" y="14089"/>
                  </a:cubicBezTo>
                  <a:cubicBezTo>
                    <a:pt x="15110" y="14311"/>
                    <a:pt x="15273" y="14489"/>
                    <a:pt x="15443" y="14711"/>
                  </a:cubicBezTo>
                  <a:cubicBezTo>
                    <a:pt x="15612" y="14933"/>
                    <a:pt x="15789" y="15200"/>
                    <a:pt x="15963" y="15467"/>
                  </a:cubicBezTo>
                  <a:cubicBezTo>
                    <a:pt x="16137" y="15733"/>
                    <a:pt x="16309" y="16000"/>
                    <a:pt x="16479" y="16267"/>
                  </a:cubicBezTo>
                  <a:cubicBezTo>
                    <a:pt x="16649" y="16533"/>
                    <a:pt x="16816" y="16800"/>
                    <a:pt x="16982" y="17022"/>
                  </a:cubicBezTo>
                  <a:cubicBezTo>
                    <a:pt x="17147" y="17244"/>
                    <a:pt x="17310" y="17422"/>
                    <a:pt x="17471" y="17644"/>
                  </a:cubicBezTo>
                  <a:cubicBezTo>
                    <a:pt x="17632" y="17867"/>
                    <a:pt x="17791" y="18133"/>
                    <a:pt x="17945" y="18311"/>
                  </a:cubicBezTo>
                  <a:cubicBezTo>
                    <a:pt x="18099" y="18489"/>
                    <a:pt x="18249" y="18578"/>
                    <a:pt x="18397" y="18667"/>
                  </a:cubicBezTo>
                  <a:cubicBezTo>
                    <a:pt x="18545" y="18756"/>
                    <a:pt x="18690" y="18844"/>
                    <a:pt x="18836" y="18933"/>
                  </a:cubicBezTo>
                  <a:cubicBezTo>
                    <a:pt x="18981" y="19022"/>
                    <a:pt x="19127" y="19111"/>
                    <a:pt x="19265" y="19200"/>
                  </a:cubicBezTo>
                  <a:cubicBezTo>
                    <a:pt x="19404" y="19289"/>
                    <a:pt x="19537" y="19378"/>
                    <a:pt x="19689" y="19422"/>
                  </a:cubicBezTo>
                  <a:cubicBezTo>
                    <a:pt x="19841" y="19467"/>
                    <a:pt x="20013" y="19467"/>
                    <a:pt x="20180" y="19511"/>
                  </a:cubicBezTo>
                  <a:cubicBezTo>
                    <a:pt x="20348" y="19556"/>
                    <a:pt x="20511" y="19644"/>
                    <a:pt x="20694" y="19822"/>
                  </a:cubicBezTo>
                  <a:cubicBezTo>
                    <a:pt x="20877" y="20000"/>
                    <a:pt x="21080" y="20267"/>
                    <a:pt x="21234" y="20578"/>
                  </a:cubicBezTo>
                  <a:cubicBezTo>
                    <a:pt x="21388" y="20889"/>
                    <a:pt x="21494" y="212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28402" y="5134897"/>
              <a:ext cx="306970" cy="46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4" fill="norm" stroke="1" extrusionOk="0">
                  <a:moveTo>
                    <a:pt x="18349" y="1265"/>
                  </a:moveTo>
                  <a:cubicBezTo>
                    <a:pt x="17905" y="878"/>
                    <a:pt x="17461" y="490"/>
                    <a:pt x="16130" y="248"/>
                  </a:cubicBezTo>
                  <a:cubicBezTo>
                    <a:pt x="14798" y="6"/>
                    <a:pt x="12579" y="-91"/>
                    <a:pt x="10286" y="103"/>
                  </a:cubicBezTo>
                  <a:cubicBezTo>
                    <a:pt x="7993" y="296"/>
                    <a:pt x="5626" y="781"/>
                    <a:pt x="3851" y="1604"/>
                  </a:cubicBezTo>
                  <a:cubicBezTo>
                    <a:pt x="2075" y="2427"/>
                    <a:pt x="892" y="3590"/>
                    <a:pt x="374" y="5575"/>
                  </a:cubicBezTo>
                  <a:cubicBezTo>
                    <a:pt x="-144" y="7561"/>
                    <a:pt x="4" y="10370"/>
                    <a:pt x="78" y="12840"/>
                  </a:cubicBezTo>
                  <a:cubicBezTo>
                    <a:pt x="152" y="15310"/>
                    <a:pt x="152" y="17441"/>
                    <a:pt x="226" y="18748"/>
                  </a:cubicBezTo>
                  <a:cubicBezTo>
                    <a:pt x="300" y="20056"/>
                    <a:pt x="448" y="20540"/>
                    <a:pt x="966" y="20879"/>
                  </a:cubicBezTo>
                  <a:cubicBezTo>
                    <a:pt x="1483" y="21218"/>
                    <a:pt x="2371" y="21412"/>
                    <a:pt x="5034" y="21461"/>
                  </a:cubicBezTo>
                  <a:cubicBezTo>
                    <a:pt x="7697" y="21509"/>
                    <a:pt x="12135" y="21412"/>
                    <a:pt x="15168" y="21315"/>
                  </a:cubicBezTo>
                  <a:cubicBezTo>
                    <a:pt x="18201" y="21218"/>
                    <a:pt x="19829" y="21122"/>
                    <a:pt x="21456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55971" y="54102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4400"/>
                    <a:pt x="4547" y="7200"/>
                    <a:pt x="8147" y="3600"/>
                  </a:cubicBezTo>
                  <a:cubicBezTo>
                    <a:pt x="11747" y="0"/>
                    <a:pt x="166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72627" y="5134156"/>
              <a:ext cx="275495" cy="49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6" fill="norm" stroke="1" extrusionOk="0">
                  <a:moveTo>
                    <a:pt x="21461" y="2078"/>
                  </a:moveTo>
                  <a:cubicBezTo>
                    <a:pt x="21131" y="1615"/>
                    <a:pt x="20801" y="1151"/>
                    <a:pt x="19812" y="780"/>
                  </a:cubicBezTo>
                  <a:cubicBezTo>
                    <a:pt x="18823" y="410"/>
                    <a:pt x="17174" y="131"/>
                    <a:pt x="14948" y="39"/>
                  </a:cubicBezTo>
                  <a:cubicBezTo>
                    <a:pt x="12722" y="-54"/>
                    <a:pt x="9919" y="39"/>
                    <a:pt x="7776" y="131"/>
                  </a:cubicBezTo>
                  <a:cubicBezTo>
                    <a:pt x="5632" y="224"/>
                    <a:pt x="4148" y="317"/>
                    <a:pt x="2994" y="827"/>
                  </a:cubicBezTo>
                  <a:cubicBezTo>
                    <a:pt x="1840" y="1337"/>
                    <a:pt x="1015" y="2264"/>
                    <a:pt x="685" y="4303"/>
                  </a:cubicBezTo>
                  <a:cubicBezTo>
                    <a:pt x="356" y="6343"/>
                    <a:pt x="521" y="9494"/>
                    <a:pt x="521" y="12044"/>
                  </a:cubicBezTo>
                  <a:cubicBezTo>
                    <a:pt x="521" y="14593"/>
                    <a:pt x="356" y="16540"/>
                    <a:pt x="191" y="17791"/>
                  </a:cubicBezTo>
                  <a:cubicBezTo>
                    <a:pt x="26" y="19043"/>
                    <a:pt x="-139" y="19599"/>
                    <a:pt x="191" y="20016"/>
                  </a:cubicBezTo>
                  <a:cubicBezTo>
                    <a:pt x="521" y="20434"/>
                    <a:pt x="1345" y="20712"/>
                    <a:pt x="3653" y="20804"/>
                  </a:cubicBezTo>
                  <a:cubicBezTo>
                    <a:pt x="5962" y="20897"/>
                    <a:pt x="9754" y="20804"/>
                    <a:pt x="12310" y="20897"/>
                  </a:cubicBezTo>
                  <a:cubicBezTo>
                    <a:pt x="14866" y="20990"/>
                    <a:pt x="16185" y="21268"/>
                    <a:pt x="17504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51794" y="5248117"/>
              <a:ext cx="218578" cy="20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9" fill="norm" stroke="1" extrusionOk="0">
                  <a:moveTo>
                    <a:pt x="262" y="3616"/>
                  </a:moveTo>
                  <a:cubicBezTo>
                    <a:pt x="55" y="2089"/>
                    <a:pt x="-153" y="562"/>
                    <a:pt x="159" y="125"/>
                  </a:cubicBezTo>
                  <a:cubicBezTo>
                    <a:pt x="470" y="-311"/>
                    <a:pt x="1301" y="344"/>
                    <a:pt x="3274" y="2853"/>
                  </a:cubicBezTo>
                  <a:cubicBezTo>
                    <a:pt x="5247" y="5362"/>
                    <a:pt x="8362" y="9725"/>
                    <a:pt x="10439" y="12889"/>
                  </a:cubicBezTo>
                  <a:cubicBezTo>
                    <a:pt x="12516" y="16053"/>
                    <a:pt x="13555" y="18016"/>
                    <a:pt x="15216" y="19216"/>
                  </a:cubicBezTo>
                  <a:cubicBezTo>
                    <a:pt x="16878" y="20416"/>
                    <a:pt x="19162" y="20853"/>
                    <a:pt x="21447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331726" y="5295289"/>
              <a:ext cx="136340" cy="38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97" fill="norm" stroke="1" extrusionOk="0">
                  <a:moveTo>
                    <a:pt x="20702" y="1815"/>
                  </a:moveTo>
                  <a:cubicBezTo>
                    <a:pt x="21030" y="1221"/>
                    <a:pt x="21357" y="628"/>
                    <a:pt x="20702" y="272"/>
                  </a:cubicBezTo>
                  <a:cubicBezTo>
                    <a:pt x="20048" y="-84"/>
                    <a:pt x="18412" y="-203"/>
                    <a:pt x="15793" y="628"/>
                  </a:cubicBezTo>
                  <a:cubicBezTo>
                    <a:pt x="13175" y="1459"/>
                    <a:pt x="9575" y="3239"/>
                    <a:pt x="6957" y="5494"/>
                  </a:cubicBezTo>
                  <a:cubicBezTo>
                    <a:pt x="4339" y="7749"/>
                    <a:pt x="2702" y="10478"/>
                    <a:pt x="1557" y="13030"/>
                  </a:cubicBezTo>
                  <a:cubicBezTo>
                    <a:pt x="412" y="15582"/>
                    <a:pt x="-243" y="17955"/>
                    <a:pt x="84" y="19320"/>
                  </a:cubicBezTo>
                  <a:cubicBezTo>
                    <a:pt x="412" y="20685"/>
                    <a:pt x="1721" y="21041"/>
                    <a:pt x="303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503721" y="5127831"/>
              <a:ext cx="268782" cy="58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54" fill="norm" stroke="1" extrusionOk="0">
                  <a:moveTo>
                    <a:pt x="0" y="576"/>
                  </a:moveTo>
                  <a:cubicBezTo>
                    <a:pt x="3544" y="420"/>
                    <a:pt x="7087" y="265"/>
                    <a:pt x="9703" y="148"/>
                  </a:cubicBezTo>
                  <a:cubicBezTo>
                    <a:pt x="12319" y="32"/>
                    <a:pt x="14006" y="-46"/>
                    <a:pt x="15187" y="32"/>
                  </a:cubicBezTo>
                  <a:cubicBezTo>
                    <a:pt x="16369" y="109"/>
                    <a:pt x="17044" y="342"/>
                    <a:pt x="17466" y="1042"/>
                  </a:cubicBezTo>
                  <a:cubicBezTo>
                    <a:pt x="17887" y="1741"/>
                    <a:pt x="18056" y="2907"/>
                    <a:pt x="17972" y="4849"/>
                  </a:cubicBezTo>
                  <a:cubicBezTo>
                    <a:pt x="17887" y="6791"/>
                    <a:pt x="17550" y="9511"/>
                    <a:pt x="17803" y="11919"/>
                  </a:cubicBezTo>
                  <a:cubicBezTo>
                    <a:pt x="18056" y="14328"/>
                    <a:pt x="18900" y="16426"/>
                    <a:pt x="19575" y="17630"/>
                  </a:cubicBezTo>
                  <a:cubicBezTo>
                    <a:pt x="20250" y="18835"/>
                    <a:pt x="20756" y="19145"/>
                    <a:pt x="21094" y="19495"/>
                  </a:cubicBezTo>
                  <a:cubicBezTo>
                    <a:pt x="21431" y="19845"/>
                    <a:pt x="21600" y="20233"/>
                    <a:pt x="21178" y="20466"/>
                  </a:cubicBezTo>
                  <a:cubicBezTo>
                    <a:pt x="20756" y="20699"/>
                    <a:pt x="19744" y="20777"/>
                    <a:pt x="17212" y="20855"/>
                  </a:cubicBezTo>
                  <a:cubicBezTo>
                    <a:pt x="14681" y="20932"/>
                    <a:pt x="10631" y="21010"/>
                    <a:pt x="7931" y="21127"/>
                  </a:cubicBezTo>
                  <a:cubicBezTo>
                    <a:pt x="5231" y="21243"/>
                    <a:pt x="3881" y="21399"/>
                    <a:pt x="2531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094271" y="540479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081315" y="5509122"/>
              <a:ext cx="273307" cy="2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19311" fill="norm" stroke="1" extrusionOk="0">
                  <a:moveTo>
                    <a:pt x="2512" y="2484"/>
                  </a:moveTo>
                  <a:cubicBezTo>
                    <a:pt x="1349" y="8375"/>
                    <a:pt x="186" y="14266"/>
                    <a:pt x="20" y="17212"/>
                  </a:cubicBezTo>
                  <a:cubicBezTo>
                    <a:pt x="-146" y="20157"/>
                    <a:pt x="685" y="20157"/>
                    <a:pt x="3676" y="16230"/>
                  </a:cubicBezTo>
                  <a:cubicBezTo>
                    <a:pt x="6666" y="12302"/>
                    <a:pt x="11817" y="4448"/>
                    <a:pt x="15140" y="1502"/>
                  </a:cubicBezTo>
                  <a:cubicBezTo>
                    <a:pt x="18463" y="-1443"/>
                    <a:pt x="19959" y="521"/>
                    <a:pt x="21454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744974" y="5179991"/>
              <a:ext cx="498648" cy="45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5" fill="norm" stroke="1" extrusionOk="0">
                  <a:moveTo>
                    <a:pt x="16003" y="1583"/>
                  </a:moveTo>
                  <a:cubicBezTo>
                    <a:pt x="16276" y="980"/>
                    <a:pt x="16549" y="377"/>
                    <a:pt x="16367" y="126"/>
                  </a:cubicBezTo>
                  <a:cubicBezTo>
                    <a:pt x="16185" y="-125"/>
                    <a:pt x="15547" y="-25"/>
                    <a:pt x="14089" y="628"/>
                  </a:cubicBezTo>
                  <a:cubicBezTo>
                    <a:pt x="12630" y="1282"/>
                    <a:pt x="10352" y="2487"/>
                    <a:pt x="8393" y="3542"/>
                  </a:cubicBezTo>
                  <a:cubicBezTo>
                    <a:pt x="6433" y="4597"/>
                    <a:pt x="4793" y="5501"/>
                    <a:pt x="3836" y="6204"/>
                  </a:cubicBezTo>
                  <a:cubicBezTo>
                    <a:pt x="2879" y="6908"/>
                    <a:pt x="2605" y="7410"/>
                    <a:pt x="2742" y="7711"/>
                  </a:cubicBezTo>
                  <a:cubicBezTo>
                    <a:pt x="2879" y="8013"/>
                    <a:pt x="3425" y="8113"/>
                    <a:pt x="4793" y="8214"/>
                  </a:cubicBezTo>
                  <a:cubicBezTo>
                    <a:pt x="6160" y="8314"/>
                    <a:pt x="8347" y="8415"/>
                    <a:pt x="9760" y="8565"/>
                  </a:cubicBezTo>
                  <a:cubicBezTo>
                    <a:pt x="11172" y="8716"/>
                    <a:pt x="11810" y="8917"/>
                    <a:pt x="12312" y="9168"/>
                  </a:cubicBezTo>
                  <a:cubicBezTo>
                    <a:pt x="12813" y="9419"/>
                    <a:pt x="13177" y="9721"/>
                    <a:pt x="13223" y="10072"/>
                  </a:cubicBezTo>
                  <a:cubicBezTo>
                    <a:pt x="13268" y="10424"/>
                    <a:pt x="12995" y="10826"/>
                    <a:pt x="11628" y="11680"/>
                  </a:cubicBezTo>
                  <a:cubicBezTo>
                    <a:pt x="10261" y="12534"/>
                    <a:pt x="7800" y="13840"/>
                    <a:pt x="5749" y="14945"/>
                  </a:cubicBezTo>
                  <a:cubicBezTo>
                    <a:pt x="3699" y="16050"/>
                    <a:pt x="2058" y="16954"/>
                    <a:pt x="1101" y="17657"/>
                  </a:cubicBezTo>
                  <a:cubicBezTo>
                    <a:pt x="144" y="18361"/>
                    <a:pt x="-129" y="18863"/>
                    <a:pt x="53" y="19164"/>
                  </a:cubicBezTo>
                  <a:cubicBezTo>
                    <a:pt x="236" y="19466"/>
                    <a:pt x="874" y="19566"/>
                    <a:pt x="2742" y="19516"/>
                  </a:cubicBezTo>
                  <a:cubicBezTo>
                    <a:pt x="4610" y="19466"/>
                    <a:pt x="7709" y="19265"/>
                    <a:pt x="10671" y="19164"/>
                  </a:cubicBezTo>
                  <a:cubicBezTo>
                    <a:pt x="13633" y="19064"/>
                    <a:pt x="16458" y="19064"/>
                    <a:pt x="18236" y="19466"/>
                  </a:cubicBezTo>
                  <a:cubicBezTo>
                    <a:pt x="20013" y="19868"/>
                    <a:pt x="20742" y="20671"/>
                    <a:pt x="21471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557821" y="5795235"/>
              <a:ext cx="165101" cy="16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725"/>
                  </a:moveTo>
                  <a:cubicBezTo>
                    <a:pt x="831" y="1645"/>
                    <a:pt x="1662" y="565"/>
                    <a:pt x="2908" y="160"/>
                  </a:cubicBezTo>
                  <a:cubicBezTo>
                    <a:pt x="4154" y="-245"/>
                    <a:pt x="5815" y="25"/>
                    <a:pt x="7338" y="2050"/>
                  </a:cubicBezTo>
                  <a:cubicBezTo>
                    <a:pt x="8862" y="4075"/>
                    <a:pt x="10246" y="7855"/>
                    <a:pt x="9969" y="10690"/>
                  </a:cubicBezTo>
                  <a:cubicBezTo>
                    <a:pt x="9692" y="13525"/>
                    <a:pt x="7754" y="15415"/>
                    <a:pt x="6092" y="16630"/>
                  </a:cubicBezTo>
                  <a:cubicBezTo>
                    <a:pt x="4431" y="17845"/>
                    <a:pt x="3046" y="18385"/>
                    <a:pt x="2908" y="18115"/>
                  </a:cubicBezTo>
                  <a:cubicBezTo>
                    <a:pt x="2769" y="17845"/>
                    <a:pt x="3877" y="16765"/>
                    <a:pt x="6369" y="14740"/>
                  </a:cubicBezTo>
                  <a:cubicBezTo>
                    <a:pt x="8862" y="12715"/>
                    <a:pt x="12738" y="9745"/>
                    <a:pt x="15369" y="7855"/>
                  </a:cubicBezTo>
                  <a:cubicBezTo>
                    <a:pt x="18000" y="5965"/>
                    <a:pt x="19385" y="5155"/>
                    <a:pt x="19662" y="5290"/>
                  </a:cubicBezTo>
                  <a:cubicBezTo>
                    <a:pt x="19938" y="5425"/>
                    <a:pt x="19108" y="6505"/>
                    <a:pt x="18138" y="7585"/>
                  </a:cubicBezTo>
                  <a:cubicBezTo>
                    <a:pt x="17169" y="8665"/>
                    <a:pt x="16062" y="9745"/>
                    <a:pt x="15923" y="12040"/>
                  </a:cubicBezTo>
                  <a:cubicBezTo>
                    <a:pt x="15785" y="14335"/>
                    <a:pt x="16615" y="17845"/>
                    <a:pt x="17723" y="19600"/>
                  </a:cubicBezTo>
                  <a:cubicBezTo>
                    <a:pt x="18831" y="21355"/>
                    <a:pt x="20215" y="21355"/>
                    <a:pt x="216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839238" y="5788569"/>
              <a:ext cx="156734" cy="18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91" fill="norm" stroke="1" extrusionOk="0">
                  <a:moveTo>
                    <a:pt x="21326" y="996"/>
                  </a:moveTo>
                  <a:cubicBezTo>
                    <a:pt x="20174" y="291"/>
                    <a:pt x="19022" y="-413"/>
                    <a:pt x="16862" y="291"/>
                  </a:cubicBezTo>
                  <a:cubicBezTo>
                    <a:pt x="14702" y="996"/>
                    <a:pt x="11534" y="3109"/>
                    <a:pt x="8510" y="5926"/>
                  </a:cubicBezTo>
                  <a:cubicBezTo>
                    <a:pt x="5486" y="8744"/>
                    <a:pt x="2606" y="12265"/>
                    <a:pt x="1166" y="14848"/>
                  </a:cubicBezTo>
                  <a:cubicBezTo>
                    <a:pt x="-274" y="17430"/>
                    <a:pt x="-274" y="19074"/>
                    <a:pt x="590" y="20013"/>
                  </a:cubicBezTo>
                  <a:cubicBezTo>
                    <a:pt x="1454" y="20952"/>
                    <a:pt x="3182" y="21187"/>
                    <a:pt x="6782" y="20835"/>
                  </a:cubicBezTo>
                  <a:cubicBezTo>
                    <a:pt x="10382" y="20483"/>
                    <a:pt x="15854" y="19544"/>
                    <a:pt x="21326" y="18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868971" y="591185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059471" y="5739191"/>
              <a:ext cx="381001" cy="25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0987"/>
                  </a:moveTo>
                  <a:cubicBezTo>
                    <a:pt x="1200" y="21166"/>
                    <a:pt x="2400" y="21344"/>
                    <a:pt x="3300" y="21434"/>
                  </a:cubicBezTo>
                  <a:cubicBezTo>
                    <a:pt x="4200" y="21523"/>
                    <a:pt x="4800" y="21523"/>
                    <a:pt x="5340" y="21166"/>
                  </a:cubicBezTo>
                  <a:cubicBezTo>
                    <a:pt x="5880" y="20809"/>
                    <a:pt x="6360" y="20095"/>
                    <a:pt x="6360" y="19381"/>
                  </a:cubicBezTo>
                  <a:cubicBezTo>
                    <a:pt x="6360" y="18667"/>
                    <a:pt x="5880" y="17953"/>
                    <a:pt x="5340" y="17506"/>
                  </a:cubicBezTo>
                  <a:cubicBezTo>
                    <a:pt x="4800" y="17060"/>
                    <a:pt x="4200" y="16882"/>
                    <a:pt x="3840" y="16257"/>
                  </a:cubicBezTo>
                  <a:cubicBezTo>
                    <a:pt x="3480" y="15632"/>
                    <a:pt x="3360" y="14561"/>
                    <a:pt x="3780" y="13311"/>
                  </a:cubicBezTo>
                  <a:cubicBezTo>
                    <a:pt x="4200" y="12062"/>
                    <a:pt x="5160" y="10634"/>
                    <a:pt x="6840" y="8492"/>
                  </a:cubicBezTo>
                  <a:cubicBezTo>
                    <a:pt x="8520" y="6349"/>
                    <a:pt x="10920" y="3493"/>
                    <a:pt x="12420" y="1887"/>
                  </a:cubicBezTo>
                  <a:cubicBezTo>
                    <a:pt x="13920" y="280"/>
                    <a:pt x="14520" y="-77"/>
                    <a:pt x="15060" y="12"/>
                  </a:cubicBezTo>
                  <a:cubicBezTo>
                    <a:pt x="15600" y="102"/>
                    <a:pt x="16080" y="637"/>
                    <a:pt x="16380" y="1797"/>
                  </a:cubicBezTo>
                  <a:cubicBezTo>
                    <a:pt x="16680" y="2958"/>
                    <a:pt x="16800" y="4743"/>
                    <a:pt x="16260" y="7063"/>
                  </a:cubicBezTo>
                  <a:cubicBezTo>
                    <a:pt x="15720" y="9384"/>
                    <a:pt x="14520" y="12240"/>
                    <a:pt x="13620" y="14472"/>
                  </a:cubicBezTo>
                  <a:cubicBezTo>
                    <a:pt x="12720" y="16703"/>
                    <a:pt x="12120" y="18310"/>
                    <a:pt x="12120" y="19202"/>
                  </a:cubicBezTo>
                  <a:cubicBezTo>
                    <a:pt x="12120" y="20095"/>
                    <a:pt x="12720" y="20273"/>
                    <a:pt x="14400" y="20273"/>
                  </a:cubicBezTo>
                  <a:cubicBezTo>
                    <a:pt x="16080" y="20273"/>
                    <a:pt x="18840" y="20095"/>
                    <a:pt x="21600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454906" y="5901266"/>
              <a:ext cx="195116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900" y="2541"/>
                  </a:moveTo>
                  <a:cubicBezTo>
                    <a:pt x="2829" y="1271"/>
                    <a:pt x="3758" y="0"/>
                    <a:pt x="4804" y="0"/>
                  </a:cubicBezTo>
                  <a:cubicBezTo>
                    <a:pt x="5849" y="0"/>
                    <a:pt x="7010" y="1271"/>
                    <a:pt x="7707" y="2700"/>
                  </a:cubicBezTo>
                  <a:cubicBezTo>
                    <a:pt x="8404" y="4129"/>
                    <a:pt x="8636" y="5718"/>
                    <a:pt x="8171" y="7782"/>
                  </a:cubicBezTo>
                  <a:cubicBezTo>
                    <a:pt x="7707" y="9847"/>
                    <a:pt x="6545" y="12388"/>
                    <a:pt x="5500" y="14135"/>
                  </a:cubicBezTo>
                  <a:cubicBezTo>
                    <a:pt x="4455" y="15882"/>
                    <a:pt x="3526" y="16835"/>
                    <a:pt x="2481" y="17312"/>
                  </a:cubicBezTo>
                  <a:cubicBezTo>
                    <a:pt x="1436" y="17788"/>
                    <a:pt x="275" y="17788"/>
                    <a:pt x="42" y="16994"/>
                  </a:cubicBezTo>
                  <a:cubicBezTo>
                    <a:pt x="-190" y="16200"/>
                    <a:pt x="507" y="14612"/>
                    <a:pt x="3062" y="12229"/>
                  </a:cubicBezTo>
                  <a:cubicBezTo>
                    <a:pt x="5616" y="9847"/>
                    <a:pt x="10029" y="6671"/>
                    <a:pt x="12816" y="4447"/>
                  </a:cubicBezTo>
                  <a:cubicBezTo>
                    <a:pt x="15604" y="2224"/>
                    <a:pt x="16765" y="953"/>
                    <a:pt x="16881" y="794"/>
                  </a:cubicBezTo>
                  <a:cubicBezTo>
                    <a:pt x="16997" y="635"/>
                    <a:pt x="16068" y="1588"/>
                    <a:pt x="14907" y="3494"/>
                  </a:cubicBezTo>
                  <a:cubicBezTo>
                    <a:pt x="13745" y="5400"/>
                    <a:pt x="12352" y="8259"/>
                    <a:pt x="11655" y="10641"/>
                  </a:cubicBezTo>
                  <a:cubicBezTo>
                    <a:pt x="10958" y="13024"/>
                    <a:pt x="10958" y="14929"/>
                    <a:pt x="12700" y="16676"/>
                  </a:cubicBezTo>
                  <a:cubicBezTo>
                    <a:pt x="14442" y="18424"/>
                    <a:pt x="17926" y="20012"/>
                    <a:pt x="21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707813" y="5186232"/>
              <a:ext cx="278396" cy="45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6" fill="norm" stroke="1" extrusionOk="0">
                  <a:moveTo>
                    <a:pt x="20901" y="1589"/>
                  </a:moveTo>
                  <a:cubicBezTo>
                    <a:pt x="21226" y="1087"/>
                    <a:pt x="21551" y="584"/>
                    <a:pt x="21226" y="283"/>
                  </a:cubicBezTo>
                  <a:cubicBezTo>
                    <a:pt x="20901" y="-19"/>
                    <a:pt x="19927" y="-119"/>
                    <a:pt x="17572" y="182"/>
                  </a:cubicBezTo>
                  <a:cubicBezTo>
                    <a:pt x="15217" y="484"/>
                    <a:pt x="11482" y="1187"/>
                    <a:pt x="8477" y="2342"/>
                  </a:cubicBezTo>
                  <a:cubicBezTo>
                    <a:pt x="5473" y="3498"/>
                    <a:pt x="3199" y="5105"/>
                    <a:pt x="1900" y="7416"/>
                  </a:cubicBezTo>
                  <a:cubicBezTo>
                    <a:pt x="601" y="9727"/>
                    <a:pt x="276" y="12741"/>
                    <a:pt x="113" y="15051"/>
                  </a:cubicBezTo>
                  <a:cubicBezTo>
                    <a:pt x="-49" y="17362"/>
                    <a:pt x="-49" y="18969"/>
                    <a:pt x="195" y="19974"/>
                  </a:cubicBezTo>
                  <a:cubicBezTo>
                    <a:pt x="438" y="20979"/>
                    <a:pt x="925" y="21381"/>
                    <a:pt x="3605" y="21431"/>
                  </a:cubicBezTo>
                  <a:cubicBezTo>
                    <a:pt x="6285" y="21481"/>
                    <a:pt x="11157" y="21180"/>
                    <a:pt x="16029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700821" y="542925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6200"/>
                    <a:pt x="3411" y="10800"/>
                    <a:pt x="7011" y="7200"/>
                  </a:cubicBezTo>
                  <a:cubicBezTo>
                    <a:pt x="10611" y="3600"/>
                    <a:pt x="1610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137851" y="5169288"/>
              <a:ext cx="253468" cy="45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2" fill="norm" stroke="1" extrusionOk="0">
                  <a:moveTo>
                    <a:pt x="20640" y="3266"/>
                  </a:moveTo>
                  <a:cubicBezTo>
                    <a:pt x="20991" y="2669"/>
                    <a:pt x="21342" y="2072"/>
                    <a:pt x="20552" y="1475"/>
                  </a:cubicBezTo>
                  <a:cubicBezTo>
                    <a:pt x="19762" y="877"/>
                    <a:pt x="17830" y="280"/>
                    <a:pt x="15371" y="81"/>
                  </a:cubicBezTo>
                  <a:cubicBezTo>
                    <a:pt x="12913" y="-118"/>
                    <a:pt x="9927" y="81"/>
                    <a:pt x="8083" y="330"/>
                  </a:cubicBezTo>
                  <a:cubicBezTo>
                    <a:pt x="6240" y="579"/>
                    <a:pt x="5537" y="877"/>
                    <a:pt x="5186" y="1276"/>
                  </a:cubicBezTo>
                  <a:cubicBezTo>
                    <a:pt x="4835" y="1674"/>
                    <a:pt x="4835" y="2171"/>
                    <a:pt x="4220" y="4212"/>
                  </a:cubicBezTo>
                  <a:cubicBezTo>
                    <a:pt x="3605" y="6253"/>
                    <a:pt x="2376" y="9836"/>
                    <a:pt x="1586" y="12225"/>
                  </a:cubicBezTo>
                  <a:cubicBezTo>
                    <a:pt x="796" y="14614"/>
                    <a:pt x="444" y="15808"/>
                    <a:pt x="181" y="16853"/>
                  </a:cubicBezTo>
                  <a:cubicBezTo>
                    <a:pt x="-82" y="17899"/>
                    <a:pt x="-258" y="18794"/>
                    <a:pt x="1147" y="19392"/>
                  </a:cubicBezTo>
                  <a:cubicBezTo>
                    <a:pt x="2552" y="19989"/>
                    <a:pt x="5537" y="20288"/>
                    <a:pt x="8522" y="20586"/>
                  </a:cubicBezTo>
                  <a:cubicBezTo>
                    <a:pt x="11508" y="20885"/>
                    <a:pt x="14493" y="21183"/>
                    <a:pt x="17479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443771" y="5289550"/>
              <a:ext cx="1905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4717"/>
                    <a:pt x="8160" y="9434"/>
                    <a:pt x="11760" y="13034"/>
                  </a:cubicBezTo>
                  <a:cubicBezTo>
                    <a:pt x="15360" y="16634"/>
                    <a:pt x="1848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622513" y="5328592"/>
              <a:ext cx="138759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3" fill="norm" stroke="1" extrusionOk="0">
                  <a:moveTo>
                    <a:pt x="21454" y="1100"/>
                  </a:moveTo>
                  <a:cubicBezTo>
                    <a:pt x="20472" y="586"/>
                    <a:pt x="19490" y="72"/>
                    <a:pt x="18345" y="7"/>
                  </a:cubicBezTo>
                  <a:cubicBezTo>
                    <a:pt x="17199" y="-57"/>
                    <a:pt x="15890" y="329"/>
                    <a:pt x="13763" y="779"/>
                  </a:cubicBezTo>
                  <a:cubicBezTo>
                    <a:pt x="11636" y="1229"/>
                    <a:pt x="8690" y="1743"/>
                    <a:pt x="6727" y="2257"/>
                  </a:cubicBezTo>
                  <a:cubicBezTo>
                    <a:pt x="4763" y="2772"/>
                    <a:pt x="3781" y="3286"/>
                    <a:pt x="3127" y="4700"/>
                  </a:cubicBezTo>
                  <a:cubicBezTo>
                    <a:pt x="2472" y="6114"/>
                    <a:pt x="2145" y="8429"/>
                    <a:pt x="1490" y="11193"/>
                  </a:cubicBezTo>
                  <a:cubicBezTo>
                    <a:pt x="836" y="13957"/>
                    <a:pt x="-146" y="17172"/>
                    <a:pt x="18" y="18972"/>
                  </a:cubicBezTo>
                  <a:cubicBezTo>
                    <a:pt x="181" y="20772"/>
                    <a:pt x="1490" y="21157"/>
                    <a:pt x="2799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854062" y="5086350"/>
              <a:ext cx="78660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21124" y="0"/>
                  </a:moveTo>
                  <a:cubicBezTo>
                    <a:pt x="21124" y="2165"/>
                    <a:pt x="21124" y="4331"/>
                    <a:pt x="19703" y="6496"/>
                  </a:cubicBezTo>
                  <a:cubicBezTo>
                    <a:pt x="18282" y="8662"/>
                    <a:pt x="15440" y="10827"/>
                    <a:pt x="12029" y="12803"/>
                  </a:cubicBezTo>
                  <a:cubicBezTo>
                    <a:pt x="8619" y="14779"/>
                    <a:pt x="4640" y="16565"/>
                    <a:pt x="2366" y="17919"/>
                  </a:cubicBezTo>
                  <a:cubicBezTo>
                    <a:pt x="92" y="19272"/>
                    <a:pt x="-476" y="20192"/>
                    <a:pt x="377" y="20734"/>
                  </a:cubicBezTo>
                  <a:cubicBezTo>
                    <a:pt x="1229" y="21275"/>
                    <a:pt x="3503" y="21438"/>
                    <a:pt x="57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142271" y="5422900"/>
              <a:ext cx="1968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181" y="1256"/>
                  </a:cubicBezTo>
                  <a:cubicBezTo>
                    <a:pt x="6039" y="2512"/>
                    <a:pt x="8594" y="5023"/>
                    <a:pt x="11613" y="8623"/>
                  </a:cubicBezTo>
                  <a:cubicBezTo>
                    <a:pt x="14632" y="12223"/>
                    <a:pt x="18116" y="16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174021" y="5399201"/>
              <a:ext cx="260351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779"/>
                  </a:moveTo>
                  <a:cubicBezTo>
                    <a:pt x="20898" y="329"/>
                    <a:pt x="20195" y="-121"/>
                    <a:pt x="19493" y="29"/>
                  </a:cubicBezTo>
                  <a:cubicBezTo>
                    <a:pt x="18790" y="179"/>
                    <a:pt x="18088" y="929"/>
                    <a:pt x="16244" y="3104"/>
                  </a:cubicBezTo>
                  <a:cubicBezTo>
                    <a:pt x="14400" y="5279"/>
                    <a:pt x="11415" y="8879"/>
                    <a:pt x="8605" y="11804"/>
                  </a:cubicBezTo>
                  <a:cubicBezTo>
                    <a:pt x="5795" y="14729"/>
                    <a:pt x="3161" y="16979"/>
                    <a:pt x="1756" y="18479"/>
                  </a:cubicBezTo>
                  <a:cubicBezTo>
                    <a:pt x="351" y="19979"/>
                    <a:pt x="176" y="2072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650271" y="55499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680890" y="5651500"/>
              <a:ext cx="217032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01" fill="norm" stroke="1" extrusionOk="0">
                  <a:moveTo>
                    <a:pt x="1999" y="0"/>
                  </a:moveTo>
                  <a:cubicBezTo>
                    <a:pt x="951" y="5400"/>
                    <a:pt x="-98" y="10800"/>
                    <a:pt x="7" y="14850"/>
                  </a:cubicBezTo>
                  <a:cubicBezTo>
                    <a:pt x="112" y="18900"/>
                    <a:pt x="1370" y="21600"/>
                    <a:pt x="5145" y="20250"/>
                  </a:cubicBezTo>
                  <a:cubicBezTo>
                    <a:pt x="8919" y="18900"/>
                    <a:pt x="15211" y="13500"/>
                    <a:pt x="21502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981147" y="5487348"/>
              <a:ext cx="240625" cy="19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7" fill="norm" stroke="1" extrusionOk="0">
                  <a:moveTo>
                    <a:pt x="1630" y="1986"/>
                  </a:moveTo>
                  <a:cubicBezTo>
                    <a:pt x="2382" y="1057"/>
                    <a:pt x="3133" y="128"/>
                    <a:pt x="4354" y="12"/>
                  </a:cubicBezTo>
                  <a:cubicBezTo>
                    <a:pt x="5575" y="-104"/>
                    <a:pt x="7265" y="593"/>
                    <a:pt x="8392" y="3148"/>
                  </a:cubicBezTo>
                  <a:cubicBezTo>
                    <a:pt x="9519" y="5702"/>
                    <a:pt x="10082" y="10115"/>
                    <a:pt x="9049" y="13483"/>
                  </a:cubicBezTo>
                  <a:cubicBezTo>
                    <a:pt x="8016" y="16851"/>
                    <a:pt x="5387" y="19173"/>
                    <a:pt x="3509" y="20335"/>
                  </a:cubicBezTo>
                  <a:cubicBezTo>
                    <a:pt x="1630" y="21496"/>
                    <a:pt x="503" y="21496"/>
                    <a:pt x="128" y="20915"/>
                  </a:cubicBezTo>
                  <a:cubicBezTo>
                    <a:pt x="-248" y="20335"/>
                    <a:pt x="128" y="19173"/>
                    <a:pt x="2288" y="17315"/>
                  </a:cubicBezTo>
                  <a:cubicBezTo>
                    <a:pt x="4448" y="15457"/>
                    <a:pt x="8392" y="12902"/>
                    <a:pt x="11303" y="10928"/>
                  </a:cubicBezTo>
                  <a:cubicBezTo>
                    <a:pt x="14215" y="8954"/>
                    <a:pt x="16093" y="7561"/>
                    <a:pt x="17408" y="6515"/>
                  </a:cubicBezTo>
                  <a:cubicBezTo>
                    <a:pt x="18722" y="5470"/>
                    <a:pt x="19474" y="4773"/>
                    <a:pt x="19568" y="4890"/>
                  </a:cubicBezTo>
                  <a:cubicBezTo>
                    <a:pt x="19662" y="5006"/>
                    <a:pt x="19098" y="5935"/>
                    <a:pt x="18347" y="7561"/>
                  </a:cubicBezTo>
                  <a:cubicBezTo>
                    <a:pt x="17595" y="9186"/>
                    <a:pt x="16656" y="11509"/>
                    <a:pt x="17126" y="13715"/>
                  </a:cubicBezTo>
                  <a:cubicBezTo>
                    <a:pt x="17595" y="15922"/>
                    <a:pt x="19474" y="18012"/>
                    <a:pt x="21352" y="2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209071" y="5293888"/>
              <a:ext cx="325968" cy="53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1" fill="norm" stroke="1" extrusionOk="0">
                  <a:moveTo>
                    <a:pt x="7943" y="1102"/>
                  </a:moveTo>
                  <a:cubicBezTo>
                    <a:pt x="10034" y="676"/>
                    <a:pt x="12124" y="251"/>
                    <a:pt x="13866" y="81"/>
                  </a:cubicBezTo>
                  <a:cubicBezTo>
                    <a:pt x="15608" y="-89"/>
                    <a:pt x="17001" y="-4"/>
                    <a:pt x="18186" y="464"/>
                  </a:cubicBezTo>
                  <a:cubicBezTo>
                    <a:pt x="19370" y="931"/>
                    <a:pt x="20346" y="1782"/>
                    <a:pt x="20903" y="3228"/>
                  </a:cubicBezTo>
                  <a:cubicBezTo>
                    <a:pt x="21461" y="4673"/>
                    <a:pt x="21600" y="6714"/>
                    <a:pt x="21321" y="9010"/>
                  </a:cubicBezTo>
                  <a:cubicBezTo>
                    <a:pt x="21043" y="11306"/>
                    <a:pt x="20346" y="13857"/>
                    <a:pt x="19928" y="15558"/>
                  </a:cubicBezTo>
                  <a:cubicBezTo>
                    <a:pt x="19510" y="17259"/>
                    <a:pt x="19370" y="18109"/>
                    <a:pt x="19440" y="18832"/>
                  </a:cubicBezTo>
                  <a:cubicBezTo>
                    <a:pt x="19510" y="19555"/>
                    <a:pt x="19788" y="20150"/>
                    <a:pt x="19579" y="20491"/>
                  </a:cubicBezTo>
                  <a:cubicBezTo>
                    <a:pt x="19370" y="20831"/>
                    <a:pt x="18674" y="20916"/>
                    <a:pt x="16095" y="21001"/>
                  </a:cubicBezTo>
                  <a:cubicBezTo>
                    <a:pt x="13517" y="21086"/>
                    <a:pt x="9058" y="21171"/>
                    <a:pt x="6062" y="21256"/>
                  </a:cubicBezTo>
                  <a:cubicBezTo>
                    <a:pt x="3066" y="21341"/>
                    <a:pt x="1533" y="21426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775016" y="5393266"/>
              <a:ext cx="275714" cy="68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50" fill="norm" stroke="1" extrusionOk="0">
                  <a:moveTo>
                    <a:pt x="3325" y="6514"/>
                  </a:moveTo>
                  <a:cubicBezTo>
                    <a:pt x="3003" y="8242"/>
                    <a:pt x="2680" y="9970"/>
                    <a:pt x="2358" y="11997"/>
                  </a:cubicBezTo>
                  <a:cubicBezTo>
                    <a:pt x="2036" y="14024"/>
                    <a:pt x="1713" y="16350"/>
                    <a:pt x="1471" y="17779"/>
                  </a:cubicBezTo>
                  <a:cubicBezTo>
                    <a:pt x="1230" y="19208"/>
                    <a:pt x="1068" y="19740"/>
                    <a:pt x="827" y="20271"/>
                  </a:cubicBezTo>
                  <a:cubicBezTo>
                    <a:pt x="585" y="20803"/>
                    <a:pt x="262" y="21335"/>
                    <a:pt x="101" y="21434"/>
                  </a:cubicBezTo>
                  <a:cubicBezTo>
                    <a:pt x="-60" y="21534"/>
                    <a:pt x="-60" y="21202"/>
                    <a:pt x="343" y="19872"/>
                  </a:cubicBezTo>
                  <a:cubicBezTo>
                    <a:pt x="746" y="18543"/>
                    <a:pt x="1552" y="16217"/>
                    <a:pt x="2519" y="13891"/>
                  </a:cubicBezTo>
                  <a:cubicBezTo>
                    <a:pt x="3486" y="11565"/>
                    <a:pt x="4615" y="9239"/>
                    <a:pt x="5824" y="7178"/>
                  </a:cubicBezTo>
                  <a:cubicBezTo>
                    <a:pt x="7033" y="5118"/>
                    <a:pt x="8322" y="3324"/>
                    <a:pt x="9450" y="2160"/>
                  </a:cubicBezTo>
                  <a:cubicBezTo>
                    <a:pt x="10579" y="997"/>
                    <a:pt x="11546" y="466"/>
                    <a:pt x="12433" y="200"/>
                  </a:cubicBezTo>
                  <a:cubicBezTo>
                    <a:pt x="13319" y="-66"/>
                    <a:pt x="14125" y="-66"/>
                    <a:pt x="15415" y="200"/>
                  </a:cubicBezTo>
                  <a:cubicBezTo>
                    <a:pt x="16704" y="466"/>
                    <a:pt x="18477" y="997"/>
                    <a:pt x="19686" y="1994"/>
                  </a:cubicBezTo>
                  <a:cubicBezTo>
                    <a:pt x="20895" y="2991"/>
                    <a:pt x="21540" y="4453"/>
                    <a:pt x="20412" y="5616"/>
                  </a:cubicBezTo>
                  <a:cubicBezTo>
                    <a:pt x="19283" y="6780"/>
                    <a:pt x="16382" y="7644"/>
                    <a:pt x="13964" y="8076"/>
                  </a:cubicBezTo>
                  <a:cubicBezTo>
                    <a:pt x="11546" y="8508"/>
                    <a:pt x="9612" y="8508"/>
                    <a:pt x="8241" y="8640"/>
                  </a:cubicBezTo>
                  <a:cubicBezTo>
                    <a:pt x="6871" y="8773"/>
                    <a:pt x="6065" y="9039"/>
                    <a:pt x="5259" y="9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072671" y="5746750"/>
              <a:ext cx="1270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867"/>
                    <a:pt x="12240" y="11733"/>
                    <a:pt x="15840" y="15333"/>
                  </a:cubicBezTo>
                  <a:cubicBezTo>
                    <a:pt x="19440" y="18933"/>
                    <a:pt x="2052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047271" y="5772150"/>
              <a:ext cx="1968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2880"/>
                    <a:pt x="13703" y="5760"/>
                    <a:pt x="10103" y="9360"/>
                  </a:cubicBezTo>
                  <a:cubicBezTo>
                    <a:pt x="6503" y="12960"/>
                    <a:pt x="3252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322337" y="5522708"/>
              <a:ext cx="175785" cy="26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05" fill="norm" stroke="1" extrusionOk="0">
                  <a:moveTo>
                    <a:pt x="21355" y="2167"/>
                  </a:moveTo>
                  <a:cubicBezTo>
                    <a:pt x="20841" y="1324"/>
                    <a:pt x="20326" y="480"/>
                    <a:pt x="19426" y="142"/>
                  </a:cubicBezTo>
                  <a:cubicBezTo>
                    <a:pt x="18526" y="-195"/>
                    <a:pt x="17241" y="-26"/>
                    <a:pt x="14541" y="1661"/>
                  </a:cubicBezTo>
                  <a:cubicBezTo>
                    <a:pt x="11841" y="3349"/>
                    <a:pt x="7726" y="6555"/>
                    <a:pt x="5026" y="9593"/>
                  </a:cubicBezTo>
                  <a:cubicBezTo>
                    <a:pt x="2326" y="12630"/>
                    <a:pt x="1041" y="15499"/>
                    <a:pt x="398" y="17355"/>
                  </a:cubicBezTo>
                  <a:cubicBezTo>
                    <a:pt x="-245" y="19211"/>
                    <a:pt x="-245" y="20055"/>
                    <a:pt x="1426" y="20561"/>
                  </a:cubicBezTo>
                  <a:cubicBezTo>
                    <a:pt x="3098" y="21068"/>
                    <a:pt x="6441" y="21236"/>
                    <a:pt x="9784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504471" y="5670550"/>
              <a:ext cx="165101" cy="11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0"/>
                  </a:moveTo>
                  <a:cubicBezTo>
                    <a:pt x="1385" y="393"/>
                    <a:pt x="2769" y="785"/>
                    <a:pt x="4015" y="3338"/>
                  </a:cubicBezTo>
                  <a:cubicBezTo>
                    <a:pt x="5262" y="5891"/>
                    <a:pt x="6369" y="10604"/>
                    <a:pt x="6508" y="13745"/>
                  </a:cubicBezTo>
                  <a:cubicBezTo>
                    <a:pt x="6646" y="16887"/>
                    <a:pt x="5815" y="18458"/>
                    <a:pt x="4708" y="19636"/>
                  </a:cubicBezTo>
                  <a:cubicBezTo>
                    <a:pt x="3600" y="20815"/>
                    <a:pt x="2215" y="21600"/>
                    <a:pt x="1662" y="20618"/>
                  </a:cubicBezTo>
                  <a:cubicBezTo>
                    <a:pt x="1108" y="19636"/>
                    <a:pt x="1385" y="16887"/>
                    <a:pt x="2492" y="13942"/>
                  </a:cubicBezTo>
                  <a:cubicBezTo>
                    <a:pt x="3600" y="10996"/>
                    <a:pt x="5538" y="7855"/>
                    <a:pt x="7477" y="5695"/>
                  </a:cubicBezTo>
                  <a:cubicBezTo>
                    <a:pt x="9415" y="3535"/>
                    <a:pt x="11354" y="2356"/>
                    <a:pt x="12185" y="2749"/>
                  </a:cubicBezTo>
                  <a:cubicBezTo>
                    <a:pt x="13015" y="3142"/>
                    <a:pt x="12738" y="5105"/>
                    <a:pt x="12323" y="7265"/>
                  </a:cubicBezTo>
                  <a:cubicBezTo>
                    <a:pt x="11908" y="9425"/>
                    <a:pt x="11354" y="11782"/>
                    <a:pt x="11077" y="13942"/>
                  </a:cubicBezTo>
                  <a:cubicBezTo>
                    <a:pt x="10800" y="16102"/>
                    <a:pt x="10800" y="18065"/>
                    <a:pt x="11492" y="19047"/>
                  </a:cubicBezTo>
                  <a:cubicBezTo>
                    <a:pt x="12185" y="20029"/>
                    <a:pt x="13569" y="20029"/>
                    <a:pt x="15369" y="19833"/>
                  </a:cubicBezTo>
                  <a:cubicBezTo>
                    <a:pt x="17169" y="19636"/>
                    <a:pt x="19385" y="19244"/>
                    <a:pt x="21600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675921" y="5581650"/>
              <a:ext cx="13337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1963" y="0"/>
                  </a:moveTo>
                  <a:cubicBezTo>
                    <a:pt x="15286" y="1532"/>
                    <a:pt x="18609" y="3064"/>
                    <a:pt x="20105" y="5285"/>
                  </a:cubicBezTo>
                  <a:cubicBezTo>
                    <a:pt x="21600" y="7506"/>
                    <a:pt x="21268" y="10417"/>
                    <a:pt x="17612" y="13251"/>
                  </a:cubicBezTo>
                  <a:cubicBezTo>
                    <a:pt x="13957" y="16085"/>
                    <a:pt x="6978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09405" y="6553200"/>
              <a:ext cx="402167" cy="58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8531" y="0"/>
                    <a:pt x="15461" y="0"/>
                    <a:pt x="13074" y="155"/>
                  </a:cubicBezTo>
                  <a:cubicBezTo>
                    <a:pt x="10686" y="311"/>
                    <a:pt x="8981" y="622"/>
                    <a:pt x="7731" y="1399"/>
                  </a:cubicBezTo>
                  <a:cubicBezTo>
                    <a:pt x="6480" y="2176"/>
                    <a:pt x="5684" y="3419"/>
                    <a:pt x="4945" y="5517"/>
                  </a:cubicBezTo>
                  <a:cubicBezTo>
                    <a:pt x="4206" y="7614"/>
                    <a:pt x="3524" y="10567"/>
                    <a:pt x="2785" y="12976"/>
                  </a:cubicBezTo>
                  <a:cubicBezTo>
                    <a:pt x="2046" y="15384"/>
                    <a:pt x="1251" y="17249"/>
                    <a:pt x="739" y="18414"/>
                  </a:cubicBezTo>
                  <a:cubicBezTo>
                    <a:pt x="227" y="19580"/>
                    <a:pt x="0" y="20046"/>
                    <a:pt x="0" y="20473"/>
                  </a:cubicBezTo>
                  <a:cubicBezTo>
                    <a:pt x="0" y="20901"/>
                    <a:pt x="227" y="21289"/>
                    <a:pt x="682" y="21445"/>
                  </a:cubicBezTo>
                  <a:cubicBezTo>
                    <a:pt x="1137" y="21600"/>
                    <a:pt x="1819" y="21522"/>
                    <a:pt x="3297" y="21250"/>
                  </a:cubicBezTo>
                  <a:cubicBezTo>
                    <a:pt x="4775" y="20978"/>
                    <a:pt x="7048" y="20512"/>
                    <a:pt x="8526" y="20279"/>
                  </a:cubicBezTo>
                  <a:cubicBezTo>
                    <a:pt x="10004" y="20046"/>
                    <a:pt x="10686" y="20046"/>
                    <a:pt x="11368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11521" y="6858000"/>
              <a:ext cx="336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18831"/>
                    <a:pt x="272" y="16062"/>
                    <a:pt x="1970" y="13015"/>
                  </a:cubicBezTo>
                  <a:cubicBezTo>
                    <a:pt x="3668" y="9969"/>
                    <a:pt x="6928" y="6646"/>
                    <a:pt x="10460" y="4431"/>
                  </a:cubicBezTo>
                  <a:cubicBezTo>
                    <a:pt x="13992" y="2215"/>
                    <a:pt x="17796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43775" y="6517295"/>
              <a:ext cx="349402" cy="59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0" fill="norm" stroke="1" extrusionOk="0">
                  <a:moveTo>
                    <a:pt x="20899" y="1534"/>
                  </a:moveTo>
                  <a:cubicBezTo>
                    <a:pt x="21156" y="996"/>
                    <a:pt x="21413" y="458"/>
                    <a:pt x="21027" y="189"/>
                  </a:cubicBezTo>
                  <a:cubicBezTo>
                    <a:pt x="20642" y="-80"/>
                    <a:pt x="19613" y="-80"/>
                    <a:pt x="17363" y="304"/>
                  </a:cubicBezTo>
                  <a:cubicBezTo>
                    <a:pt x="15113" y="689"/>
                    <a:pt x="11642" y="1457"/>
                    <a:pt x="9070" y="2111"/>
                  </a:cubicBezTo>
                  <a:cubicBezTo>
                    <a:pt x="6499" y="2764"/>
                    <a:pt x="4827" y="3302"/>
                    <a:pt x="4056" y="4071"/>
                  </a:cubicBezTo>
                  <a:cubicBezTo>
                    <a:pt x="3284" y="4840"/>
                    <a:pt x="3413" y="5839"/>
                    <a:pt x="3542" y="7376"/>
                  </a:cubicBezTo>
                  <a:cubicBezTo>
                    <a:pt x="3670" y="8914"/>
                    <a:pt x="3799" y="10989"/>
                    <a:pt x="3220" y="13218"/>
                  </a:cubicBezTo>
                  <a:cubicBezTo>
                    <a:pt x="2642" y="15447"/>
                    <a:pt x="1356" y="17830"/>
                    <a:pt x="649" y="19214"/>
                  </a:cubicBezTo>
                  <a:cubicBezTo>
                    <a:pt x="-58" y="20598"/>
                    <a:pt x="-187" y="20982"/>
                    <a:pt x="263" y="21213"/>
                  </a:cubicBezTo>
                  <a:cubicBezTo>
                    <a:pt x="713" y="21443"/>
                    <a:pt x="1742" y="21520"/>
                    <a:pt x="4056" y="21520"/>
                  </a:cubicBezTo>
                  <a:cubicBezTo>
                    <a:pt x="6370" y="21520"/>
                    <a:pt x="9970" y="21443"/>
                    <a:pt x="1357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249721" y="6610350"/>
              <a:ext cx="2349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3863"/>
                    <a:pt x="6227" y="7727"/>
                    <a:pt x="9146" y="11063"/>
                  </a:cubicBezTo>
                  <a:cubicBezTo>
                    <a:pt x="12065" y="14400"/>
                    <a:pt x="14789" y="17210"/>
                    <a:pt x="16832" y="18878"/>
                  </a:cubicBezTo>
                  <a:cubicBezTo>
                    <a:pt x="18876" y="20546"/>
                    <a:pt x="20238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459271" y="6713765"/>
              <a:ext cx="135468" cy="41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6" fill="norm" stroke="1" extrusionOk="0">
                  <a:moveTo>
                    <a:pt x="20935" y="1542"/>
                  </a:moveTo>
                  <a:cubicBezTo>
                    <a:pt x="21268" y="997"/>
                    <a:pt x="21600" y="451"/>
                    <a:pt x="20603" y="179"/>
                  </a:cubicBezTo>
                  <a:cubicBezTo>
                    <a:pt x="19606" y="-94"/>
                    <a:pt x="17280" y="-94"/>
                    <a:pt x="14788" y="451"/>
                  </a:cubicBezTo>
                  <a:cubicBezTo>
                    <a:pt x="12295" y="997"/>
                    <a:pt x="9637" y="2088"/>
                    <a:pt x="7643" y="4161"/>
                  </a:cubicBezTo>
                  <a:cubicBezTo>
                    <a:pt x="5649" y="6233"/>
                    <a:pt x="4320" y="9288"/>
                    <a:pt x="3157" y="12070"/>
                  </a:cubicBezTo>
                  <a:cubicBezTo>
                    <a:pt x="1994" y="14851"/>
                    <a:pt x="997" y="17361"/>
                    <a:pt x="498" y="18888"/>
                  </a:cubicBezTo>
                  <a:cubicBezTo>
                    <a:pt x="0" y="20415"/>
                    <a:pt x="0" y="20961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618021" y="6553149"/>
              <a:ext cx="301715" cy="6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3" fill="norm" stroke="1" extrusionOk="0">
                  <a:moveTo>
                    <a:pt x="0" y="209"/>
                  </a:moveTo>
                  <a:cubicBezTo>
                    <a:pt x="5136" y="71"/>
                    <a:pt x="10271" y="-67"/>
                    <a:pt x="13670" y="37"/>
                  </a:cubicBezTo>
                  <a:cubicBezTo>
                    <a:pt x="17069" y="140"/>
                    <a:pt x="18730" y="485"/>
                    <a:pt x="19863" y="1451"/>
                  </a:cubicBezTo>
                  <a:cubicBezTo>
                    <a:pt x="20996" y="2417"/>
                    <a:pt x="21600" y="4005"/>
                    <a:pt x="21524" y="5695"/>
                  </a:cubicBezTo>
                  <a:cubicBezTo>
                    <a:pt x="21449" y="7386"/>
                    <a:pt x="20694" y="9180"/>
                    <a:pt x="20014" y="10871"/>
                  </a:cubicBezTo>
                  <a:cubicBezTo>
                    <a:pt x="19334" y="12562"/>
                    <a:pt x="18730" y="14149"/>
                    <a:pt x="18655" y="15081"/>
                  </a:cubicBezTo>
                  <a:cubicBezTo>
                    <a:pt x="18579" y="16012"/>
                    <a:pt x="19032" y="16288"/>
                    <a:pt x="19485" y="16599"/>
                  </a:cubicBezTo>
                  <a:cubicBezTo>
                    <a:pt x="19938" y="16909"/>
                    <a:pt x="20392" y="17254"/>
                    <a:pt x="20392" y="17565"/>
                  </a:cubicBezTo>
                  <a:cubicBezTo>
                    <a:pt x="20392" y="17875"/>
                    <a:pt x="19938" y="18152"/>
                    <a:pt x="17295" y="18807"/>
                  </a:cubicBezTo>
                  <a:cubicBezTo>
                    <a:pt x="14652" y="19463"/>
                    <a:pt x="9818" y="20498"/>
                    <a:pt x="4985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920521" y="5365477"/>
              <a:ext cx="152803" cy="66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87" fill="norm" stroke="1" extrusionOk="0">
                  <a:moveTo>
                    <a:pt x="0" y="620"/>
                  </a:moveTo>
                  <a:cubicBezTo>
                    <a:pt x="876" y="281"/>
                    <a:pt x="1751" y="-59"/>
                    <a:pt x="3357" y="9"/>
                  </a:cubicBezTo>
                  <a:cubicBezTo>
                    <a:pt x="4962" y="77"/>
                    <a:pt x="7297" y="552"/>
                    <a:pt x="10508" y="1503"/>
                  </a:cubicBezTo>
                  <a:cubicBezTo>
                    <a:pt x="13719" y="2454"/>
                    <a:pt x="17805" y="3881"/>
                    <a:pt x="19703" y="5477"/>
                  </a:cubicBezTo>
                  <a:cubicBezTo>
                    <a:pt x="21600" y="7073"/>
                    <a:pt x="21308" y="8839"/>
                    <a:pt x="20141" y="10435"/>
                  </a:cubicBezTo>
                  <a:cubicBezTo>
                    <a:pt x="18973" y="12032"/>
                    <a:pt x="16930" y="13458"/>
                    <a:pt x="16638" y="14918"/>
                  </a:cubicBezTo>
                  <a:cubicBezTo>
                    <a:pt x="16346" y="16379"/>
                    <a:pt x="17805" y="17873"/>
                    <a:pt x="18681" y="18824"/>
                  </a:cubicBezTo>
                  <a:cubicBezTo>
                    <a:pt x="19557" y="19775"/>
                    <a:pt x="19849" y="20183"/>
                    <a:pt x="19411" y="20522"/>
                  </a:cubicBezTo>
                  <a:cubicBezTo>
                    <a:pt x="18973" y="20862"/>
                    <a:pt x="17805" y="21133"/>
                    <a:pt x="15324" y="21303"/>
                  </a:cubicBezTo>
                  <a:cubicBezTo>
                    <a:pt x="12843" y="21473"/>
                    <a:pt x="9049" y="21541"/>
                    <a:pt x="6422" y="21439"/>
                  </a:cubicBezTo>
                  <a:cubicBezTo>
                    <a:pt x="3795" y="21337"/>
                    <a:pt x="2335" y="21066"/>
                    <a:pt x="3065" y="20590"/>
                  </a:cubicBezTo>
                  <a:cubicBezTo>
                    <a:pt x="3795" y="20115"/>
                    <a:pt x="6714" y="19435"/>
                    <a:pt x="9632" y="18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384071" y="5474221"/>
              <a:ext cx="184891" cy="3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3" fill="norm" stroke="1" extrusionOk="0">
                  <a:moveTo>
                    <a:pt x="3640" y="9764"/>
                  </a:moveTo>
                  <a:cubicBezTo>
                    <a:pt x="2427" y="12401"/>
                    <a:pt x="1213" y="15038"/>
                    <a:pt x="607" y="16734"/>
                  </a:cubicBezTo>
                  <a:cubicBezTo>
                    <a:pt x="0" y="18429"/>
                    <a:pt x="0" y="19183"/>
                    <a:pt x="0" y="19936"/>
                  </a:cubicBezTo>
                  <a:cubicBezTo>
                    <a:pt x="0" y="20690"/>
                    <a:pt x="0" y="21443"/>
                    <a:pt x="364" y="21443"/>
                  </a:cubicBezTo>
                  <a:cubicBezTo>
                    <a:pt x="728" y="21443"/>
                    <a:pt x="1456" y="20690"/>
                    <a:pt x="3034" y="18178"/>
                  </a:cubicBezTo>
                  <a:cubicBezTo>
                    <a:pt x="4611" y="15666"/>
                    <a:pt x="7038" y="11396"/>
                    <a:pt x="8737" y="8445"/>
                  </a:cubicBezTo>
                  <a:cubicBezTo>
                    <a:pt x="10436" y="5494"/>
                    <a:pt x="11407" y="3862"/>
                    <a:pt x="12378" y="2543"/>
                  </a:cubicBezTo>
                  <a:cubicBezTo>
                    <a:pt x="13348" y="1224"/>
                    <a:pt x="14319" y="220"/>
                    <a:pt x="15290" y="31"/>
                  </a:cubicBezTo>
                  <a:cubicBezTo>
                    <a:pt x="16261" y="-157"/>
                    <a:pt x="17231" y="471"/>
                    <a:pt x="18566" y="2417"/>
                  </a:cubicBezTo>
                  <a:cubicBezTo>
                    <a:pt x="19901" y="4364"/>
                    <a:pt x="21600" y="7629"/>
                    <a:pt x="21115" y="10643"/>
                  </a:cubicBezTo>
                  <a:cubicBezTo>
                    <a:pt x="20629" y="13657"/>
                    <a:pt x="17960" y="16420"/>
                    <a:pt x="14926" y="18178"/>
                  </a:cubicBezTo>
                  <a:cubicBezTo>
                    <a:pt x="11892" y="19936"/>
                    <a:pt x="8494" y="20690"/>
                    <a:pt x="5946" y="21066"/>
                  </a:cubicBezTo>
                  <a:cubicBezTo>
                    <a:pt x="3398" y="21443"/>
                    <a:pt x="1699" y="21443"/>
                    <a:pt x="1092" y="21066"/>
                  </a:cubicBezTo>
                  <a:cubicBezTo>
                    <a:pt x="485" y="20690"/>
                    <a:pt x="971" y="19936"/>
                    <a:pt x="2184" y="19371"/>
                  </a:cubicBezTo>
                  <a:cubicBezTo>
                    <a:pt x="3398" y="18806"/>
                    <a:pt x="5339" y="18429"/>
                    <a:pt x="7281" y="18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638071" y="573405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695221" y="5630130"/>
              <a:ext cx="25401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20623"/>
                  </a:moveTo>
                  <a:cubicBezTo>
                    <a:pt x="0" y="10903"/>
                    <a:pt x="0" y="1183"/>
                    <a:pt x="3600" y="103"/>
                  </a:cubicBezTo>
                  <a:cubicBezTo>
                    <a:pt x="7200" y="-977"/>
                    <a:pt x="14400" y="6583"/>
                    <a:pt x="21600" y="14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771371" y="5676355"/>
              <a:ext cx="88951" cy="20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36" fill="norm" stroke="1" extrusionOk="0">
                  <a:moveTo>
                    <a:pt x="21110" y="4024"/>
                  </a:moveTo>
                  <a:cubicBezTo>
                    <a:pt x="21110" y="2922"/>
                    <a:pt x="21110" y="1820"/>
                    <a:pt x="19854" y="1048"/>
                  </a:cubicBezTo>
                  <a:cubicBezTo>
                    <a:pt x="18598" y="277"/>
                    <a:pt x="16087" y="-164"/>
                    <a:pt x="13324" y="56"/>
                  </a:cubicBezTo>
                  <a:cubicBezTo>
                    <a:pt x="10561" y="277"/>
                    <a:pt x="7547" y="1158"/>
                    <a:pt x="5287" y="2812"/>
                  </a:cubicBezTo>
                  <a:cubicBezTo>
                    <a:pt x="3026" y="4465"/>
                    <a:pt x="1519" y="6889"/>
                    <a:pt x="2524" y="8983"/>
                  </a:cubicBezTo>
                  <a:cubicBezTo>
                    <a:pt x="3529" y="11077"/>
                    <a:pt x="7045" y="12840"/>
                    <a:pt x="9557" y="14714"/>
                  </a:cubicBezTo>
                  <a:cubicBezTo>
                    <a:pt x="12068" y="16587"/>
                    <a:pt x="13575" y="18571"/>
                    <a:pt x="12822" y="19783"/>
                  </a:cubicBezTo>
                  <a:cubicBezTo>
                    <a:pt x="12068" y="20995"/>
                    <a:pt x="9054" y="21436"/>
                    <a:pt x="6291" y="21436"/>
                  </a:cubicBezTo>
                  <a:cubicBezTo>
                    <a:pt x="3529" y="21436"/>
                    <a:pt x="1017" y="20995"/>
                    <a:pt x="263" y="20003"/>
                  </a:cubicBezTo>
                  <a:cubicBezTo>
                    <a:pt x="-490" y="19012"/>
                    <a:pt x="515" y="17469"/>
                    <a:pt x="1519" y="15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945497" y="5700761"/>
              <a:ext cx="98975" cy="19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06" fill="norm" stroke="1" extrusionOk="0">
                  <a:moveTo>
                    <a:pt x="15642" y="3652"/>
                  </a:moveTo>
                  <a:cubicBezTo>
                    <a:pt x="16992" y="2259"/>
                    <a:pt x="18342" y="865"/>
                    <a:pt x="17667" y="285"/>
                  </a:cubicBezTo>
                  <a:cubicBezTo>
                    <a:pt x="16992" y="-296"/>
                    <a:pt x="14292" y="-64"/>
                    <a:pt x="10917" y="1678"/>
                  </a:cubicBezTo>
                  <a:cubicBezTo>
                    <a:pt x="7542" y="3420"/>
                    <a:pt x="3492" y="6672"/>
                    <a:pt x="1467" y="9923"/>
                  </a:cubicBezTo>
                  <a:cubicBezTo>
                    <a:pt x="-558" y="13175"/>
                    <a:pt x="-558" y="16427"/>
                    <a:pt x="1917" y="18401"/>
                  </a:cubicBezTo>
                  <a:cubicBezTo>
                    <a:pt x="4392" y="20375"/>
                    <a:pt x="9342" y="21072"/>
                    <a:pt x="12942" y="21188"/>
                  </a:cubicBezTo>
                  <a:cubicBezTo>
                    <a:pt x="16542" y="21304"/>
                    <a:pt x="18792" y="20839"/>
                    <a:pt x="21042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103323" y="5741453"/>
              <a:ext cx="182449" cy="15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63" fill="norm" stroke="1" extrusionOk="0">
                  <a:moveTo>
                    <a:pt x="1290" y="5109"/>
                  </a:moveTo>
                  <a:cubicBezTo>
                    <a:pt x="545" y="3066"/>
                    <a:pt x="-200" y="1022"/>
                    <a:pt x="48" y="293"/>
                  </a:cubicBezTo>
                  <a:cubicBezTo>
                    <a:pt x="297" y="-437"/>
                    <a:pt x="1538" y="147"/>
                    <a:pt x="3276" y="2628"/>
                  </a:cubicBezTo>
                  <a:cubicBezTo>
                    <a:pt x="5014" y="5109"/>
                    <a:pt x="7248" y="9487"/>
                    <a:pt x="8614" y="12406"/>
                  </a:cubicBezTo>
                  <a:cubicBezTo>
                    <a:pt x="9979" y="15325"/>
                    <a:pt x="10476" y="16785"/>
                    <a:pt x="10600" y="18244"/>
                  </a:cubicBezTo>
                  <a:cubicBezTo>
                    <a:pt x="10724" y="19704"/>
                    <a:pt x="10476" y="21163"/>
                    <a:pt x="10103" y="21163"/>
                  </a:cubicBezTo>
                  <a:cubicBezTo>
                    <a:pt x="9731" y="21163"/>
                    <a:pt x="9234" y="19704"/>
                    <a:pt x="9483" y="17368"/>
                  </a:cubicBezTo>
                  <a:cubicBezTo>
                    <a:pt x="9731" y="15033"/>
                    <a:pt x="10724" y="11822"/>
                    <a:pt x="12834" y="9633"/>
                  </a:cubicBezTo>
                  <a:cubicBezTo>
                    <a:pt x="14945" y="7444"/>
                    <a:pt x="18172" y="6277"/>
                    <a:pt x="21400" y="5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342921" y="5526243"/>
              <a:ext cx="488951" cy="37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7640"/>
                  </a:moveTo>
                  <a:cubicBezTo>
                    <a:pt x="1590" y="16192"/>
                    <a:pt x="3179" y="14743"/>
                    <a:pt x="4114" y="13778"/>
                  </a:cubicBezTo>
                  <a:cubicBezTo>
                    <a:pt x="5049" y="12813"/>
                    <a:pt x="5330" y="12330"/>
                    <a:pt x="5564" y="11787"/>
                  </a:cubicBezTo>
                  <a:cubicBezTo>
                    <a:pt x="5797" y="11244"/>
                    <a:pt x="5984" y="10641"/>
                    <a:pt x="5844" y="10399"/>
                  </a:cubicBezTo>
                  <a:cubicBezTo>
                    <a:pt x="5704" y="10158"/>
                    <a:pt x="5236" y="10279"/>
                    <a:pt x="4535" y="11184"/>
                  </a:cubicBezTo>
                  <a:cubicBezTo>
                    <a:pt x="3834" y="12089"/>
                    <a:pt x="2899" y="13778"/>
                    <a:pt x="2338" y="15286"/>
                  </a:cubicBezTo>
                  <a:cubicBezTo>
                    <a:pt x="1777" y="16795"/>
                    <a:pt x="1590" y="18122"/>
                    <a:pt x="1683" y="18967"/>
                  </a:cubicBezTo>
                  <a:cubicBezTo>
                    <a:pt x="1777" y="19812"/>
                    <a:pt x="2151" y="20174"/>
                    <a:pt x="2899" y="20174"/>
                  </a:cubicBezTo>
                  <a:cubicBezTo>
                    <a:pt x="3647" y="20174"/>
                    <a:pt x="4769" y="19812"/>
                    <a:pt x="6499" y="18183"/>
                  </a:cubicBezTo>
                  <a:cubicBezTo>
                    <a:pt x="8229" y="16554"/>
                    <a:pt x="10566" y="13657"/>
                    <a:pt x="12530" y="10641"/>
                  </a:cubicBezTo>
                  <a:cubicBezTo>
                    <a:pt x="14494" y="7624"/>
                    <a:pt x="16083" y="4486"/>
                    <a:pt x="16925" y="2616"/>
                  </a:cubicBezTo>
                  <a:cubicBezTo>
                    <a:pt x="17766" y="746"/>
                    <a:pt x="17860" y="142"/>
                    <a:pt x="17673" y="22"/>
                  </a:cubicBezTo>
                  <a:cubicBezTo>
                    <a:pt x="17486" y="-99"/>
                    <a:pt x="17018" y="263"/>
                    <a:pt x="16177" y="1892"/>
                  </a:cubicBezTo>
                  <a:cubicBezTo>
                    <a:pt x="15335" y="3521"/>
                    <a:pt x="14119" y="6417"/>
                    <a:pt x="13184" y="8951"/>
                  </a:cubicBezTo>
                  <a:cubicBezTo>
                    <a:pt x="12249" y="11485"/>
                    <a:pt x="11595" y="13657"/>
                    <a:pt x="11221" y="15286"/>
                  </a:cubicBezTo>
                  <a:cubicBezTo>
                    <a:pt x="10847" y="16916"/>
                    <a:pt x="10753" y="18002"/>
                    <a:pt x="10940" y="18726"/>
                  </a:cubicBezTo>
                  <a:cubicBezTo>
                    <a:pt x="11127" y="19450"/>
                    <a:pt x="11595" y="19812"/>
                    <a:pt x="12904" y="19570"/>
                  </a:cubicBezTo>
                  <a:cubicBezTo>
                    <a:pt x="14213" y="19329"/>
                    <a:pt x="16364" y="18484"/>
                    <a:pt x="17673" y="17760"/>
                  </a:cubicBezTo>
                  <a:cubicBezTo>
                    <a:pt x="18982" y="17036"/>
                    <a:pt x="19449" y="16433"/>
                    <a:pt x="19777" y="15829"/>
                  </a:cubicBezTo>
                  <a:cubicBezTo>
                    <a:pt x="20104" y="15226"/>
                    <a:pt x="20291" y="14623"/>
                    <a:pt x="20151" y="14321"/>
                  </a:cubicBezTo>
                  <a:cubicBezTo>
                    <a:pt x="20010" y="14019"/>
                    <a:pt x="19543" y="14019"/>
                    <a:pt x="18748" y="14864"/>
                  </a:cubicBezTo>
                  <a:cubicBezTo>
                    <a:pt x="17953" y="15709"/>
                    <a:pt x="16831" y="17398"/>
                    <a:pt x="16223" y="18605"/>
                  </a:cubicBezTo>
                  <a:cubicBezTo>
                    <a:pt x="15616" y="19812"/>
                    <a:pt x="15522" y="20536"/>
                    <a:pt x="15709" y="20958"/>
                  </a:cubicBezTo>
                  <a:cubicBezTo>
                    <a:pt x="15896" y="21380"/>
                    <a:pt x="16364" y="21501"/>
                    <a:pt x="17392" y="21380"/>
                  </a:cubicBezTo>
                  <a:cubicBezTo>
                    <a:pt x="18421" y="21260"/>
                    <a:pt x="20010" y="20898"/>
                    <a:pt x="21600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527071" y="5619750"/>
              <a:ext cx="317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571"/>
                    <a:pt x="6912" y="5143"/>
                    <a:pt x="10512" y="8743"/>
                  </a:cubicBezTo>
                  <a:cubicBezTo>
                    <a:pt x="14112" y="12343"/>
                    <a:pt x="17856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373671" y="68389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4400"/>
                    <a:pt x="8372" y="7200"/>
                    <a:pt x="11972" y="3600"/>
                  </a:cubicBezTo>
                  <a:cubicBezTo>
                    <a:pt x="15572" y="0"/>
                    <a:pt x="185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405421" y="70104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161071" y="6526846"/>
              <a:ext cx="180251" cy="65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3" fill="norm" stroke="1" extrusionOk="0">
                  <a:moveTo>
                    <a:pt x="18837" y="3146"/>
                  </a:moveTo>
                  <a:cubicBezTo>
                    <a:pt x="19088" y="2800"/>
                    <a:pt x="19340" y="2454"/>
                    <a:pt x="19967" y="1865"/>
                  </a:cubicBezTo>
                  <a:cubicBezTo>
                    <a:pt x="20595" y="1277"/>
                    <a:pt x="21600" y="446"/>
                    <a:pt x="21349" y="135"/>
                  </a:cubicBezTo>
                  <a:cubicBezTo>
                    <a:pt x="21098" y="-177"/>
                    <a:pt x="19591" y="31"/>
                    <a:pt x="16828" y="965"/>
                  </a:cubicBezTo>
                  <a:cubicBezTo>
                    <a:pt x="14065" y="1900"/>
                    <a:pt x="10047" y="3561"/>
                    <a:pt x="8163" y="5292"/>
                  </a:cubicBezTo>
                  <a:cubicBezTo>
                    <a:pt x="6279" y="7023"/>
                    <a:pt x="6530" y="8823"/>
                    <a:pt x="8288" y="10519"/>
                  </a:cubicBezTo>
                  <a:cubicBezTo>
                    <a:pt x="10047" y="12215"/>
                    <a:pt x="13312" y="13808"/>
                    <a:pt x="15572" y="15296"/>
                  </a:cubicBezTo>
                  <a:cubicBezTo>
                    <a:pt x="17833" y="16785"/>
                    <a:pt x="19088" y="18169"/>
                    <a:pt x="18586" y="19173"/>
                  </a:cubicBezTo>
                  <a:cubicBezTo>
                    <a:pt x="18084" y="20177"/>
                    <a:pt x="15823" y="20800"/>
                    <a:pt x="12433" y="21111"/>
                  </a:cubicBezTo>
                  <a:cubicBezTo>
                    <a:pt x="9042" y="21423"/>
                    <a:pt x="4521" y="21423"/>
                    <a:pt x="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805471" y="7313513"/>
              <a:ext cx="152401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066"/>
                  </a:moveTo>
                  <a:cubicBezTo>
                    <a:pt x="2400" y="1907"/>
                    <a:pt x="4800" y="2749"/>
                    <a:pt x="6300" y="5273"/>
                  </a:cubicBezTo>
                  <a:cubicBezTo>
                    <a:pt x="7800" y="7798"/>
                    <a:pt x="8400" y="12006"/>
                    <a:pt x="8250" y="14671"/>
                  </a:cubicBezTo>
                  <a:cubicBezTo>
                    <a:pt x="8100" y="17336"/>
                    <a:pt x="7200" y="18458"/>
                    <a:pt x="6000" y="19159"/>
                  </a:cubicBezTo>
                  <a:cubicBezTo>
                    <a:pt x="4800" y="19860"/>
                    <a:pt x="3300" y="20141"/>
                    <a:pt x="2250" y="19580"/>
                  </a:cubicBezTo>
                  <a:cubicBezTo>
                    <a:pt x="1200" y="19019"/>
                    <a:pt x="600" y="17616"/>
                    <a:pt x="750" y="15653"/>
                  </a:cubicBezTo>
                  <a:cubicBezTo>
                    <a:pt x="900" y="13689"/>
                    <a:pt x="1800" y="11164"/>
                    <a:pt x="4050" y="8499"/>
                  </a:cubicBezTo>
                  <a:cubicBezTo>
                    <a:pt x="6300" y="5834"/>
                    <a:pt x="9900" y="3029"/>
                    <a:pt x="12750" y="1486"/>
                  </a:cubicBezTo>
                  <a:cubicBezTo>
                    <a:pt x="15600" y="-56"/>
                    <a:pt x="17700" y="-337"/>
                    <a:pt x="18150" y="364"/>
                  </a:cubicBezTo>
                  <a:cubicBezTo>
                    <a:pt x="18600" y="1066"/>
                    <a:pt x="17400" y="2749"/>
                    <a:pt x="16050" y="4853"/>
                  </a:cubicBezTo>
                  <a:cubicBezTo>
                    <a:pt x="14700" y="6957"/>
                    <a:pt x="13200" y="9481"/>
                    <a:pt x="13350" y="12286"/>
                  </a:cubicBezTo>
                  <a:cubicBezTo>
                    <a:pt x="13500" y="15092"/>
                    <a:pt x="15300" y="18177"/>
                    <a:pt x="16950" y="19720"/>
                  </a:cubicBezTo>
                  <a:cubicBezTo>
                    <a:pt x="18600" y="21263"/>
                    <a:pt x="20100" y="21263"/>
                    <a:pt x="21600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067938" y="7281998"/>
              <a:ext cx="201084" cy="17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14779" y="171"/>
                  </a:moveTo>
                  <a:cubicBezTo>
                    <a:pt x="13187" y="-78"/>
                    <a:pt x="11596" y="-326"/>
                    <a:pt x="9436" y="1536"/>
                  </a:cubicBezTo>
                  <a:cubicBezTo>
                    <a:pt x="7276" y="3398"/>
                    <a:pt x="4547" y="7371"/>
                    <a:pt x="2728" y="10598"/>
                  </a:cubicBezTo>
                  <a:cubicBezTo>
                    <a:pt x="909" y="13826"/>
                    <a:pt x="0" y="16308"/>
                    <a:pt x="0" y="18046"/>
                  </a:cubicBezTo>
                  <a:cubicBezTo>
                    <a:pt x="0" y="19784"/>
                    <a:pt x="909" y="20777"/>
                    <a:pt x="4093" y="21026"/>
                  </a:cubicBezTo>
                  <a:cubicBezTo>
                    <a:pt x="7276" y="21274"/>
                    <a:pt x="12733" y="20777"/>
                    <a:pt x="16029" y="20157"/>
                  </a:cubicBezTo>
                  <a:cubicBezTo>
                    <a:pt x="19326" y="19536"/>
                    <a:pt x="20463" y="18791"/>
                    <a:pt x="21600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103921" y="73723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319821" y="7162249"/>
              <a:ext cx="400051" cy="3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2171" y="21341"/>
                    <a:pt x="4343" y="21192"/>
                    <a:pt x="5829" y="20894"/>
                  </a:cubicBezTo>
                  <a:cubicBezTo>
                    <a:pt x="7314" y="20596"/>
                    <a:pt x="8114" y="20149"/>
                    <a:pt x="8571" y="19553"/>
                  </a:cubicBezTo>
                  <a:cubicBezTo>
                    <a:pt x="9029" y="18958"/>
                    <a:pt x="9143" y="18213"/>
                    <a:pt x="8686" y="16500"/>
                  </a:cubicBezTo>
                  <a:cubicBezTo>
                    <a:pt x="8229" y="14787"/>
                    <a:pt x="7200" y="12105"/>
                    <a:pt x="6400" y="9945"/>
                  </a:cubicBezTo>
                  <a:cubicBezTo>
                    <a:pt x="5600" y="7785"/>
                    <a:pt x="5029" y="6147"/>
                    <a:pt x="4686" y="4955"/>
                  </a:cubicBezTo>
                  <a:cubicBezTo>
                    <a:pt x="4343" y="3763"/>
                    <a:pt x="4229" y="3018"/>
                    <a:pt x="4343" y="2348"/>
                  </a:cubicBezTo>
                  <a:cubicBezTo>
                    <a:pt x="4457" y="1678"/>
                    <a:pt x="4800" y="1082"/>
                    <a:pt x="5943" y="635"/>
                  </a:cubicBezTo>
                  <a:cubicBezTo>
                    <a:pt x="7086" y="188"/>
                    <a:pt x="9029" y="-110"/>
                    <a:pt x="10629" y="39"/>
                  </a:cubicBezTo>
                  <a:cubicBezTo>
                    <a:pt x="12229" y="188"/>
                    <a:pt x="13486" y="784"/>
                    <a:pt x="14286" y="1901"/>
                  </a:cubicBezTo>
                  <a:cubicBezTo>
                    <a:pt x="15086" y="3018"/>
                    <a:pt x="15429" y="4657"/>
                    <a:pt x="15200" y="6668"/>
                  </a:cubicBezTo>
                  <a:cubicBezTo>
                    <a:pt x="14971" y="8679"/>
                    <a:pt x="14171" y="11062"/>
                    <a:pt x="13543" y="12776"/>
                  </a:cubicBezTo>
                  <a:cubicBezTo>
                    <a:pt x="12914" y="14489"/>
                    <a:pt x="12457" y="15531"/>
                    <a:pt x="12171" y="16425"/>
                  </a:cubicBezTo>
                  <a:cubicBezTo>
                    <a:pt x="11886" y="17319"/>
                    <a:pt x="11771" y="18064"/>
                    <a:pt x="12000" y="18436"/>
                  </a:cubicBezTo>
                  <a:cubicBezTo>
                    <a:pt x="12229" y="18809"/>
                    <a:pt x="12800" y="18809"/>
                    <a:pt x="14457" y="18138"/>
                  </a:cubicBezTo>
                  <a:cubicBezTo>
                    <a:pt x="16114" y="17468"/>
                    <a:pt x="18857" y="16127"/>
                    <a:pt x="21600" y="1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719871" y="7290744"/>
              <a:ext cx="152401" cy="10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6164"/>
                  </a:moveTo>
                  <a:cubicBezTo>
                    <a:pt x="900" y="4470"/>
                    <a:pt x="1800" y="2776"/>
                    <a:pt x="2850" y="2564"/>
                  </a:cubicBezTo>
                  <a:cubicBezTo>
                    <a:pt x="3900" y="2352"/>
                    <a:pt x="5100" y="3623"/>
                    <a:pt x="6000" y="5740"/>
                  </a:cubicBezTo>
                  <a:cubicBezTo>
                    <a:pt x="6900" y="7858"/>
                    <a:pt x="7500" y="10823"/>
                    <a:pt x="7350" y="13152"/>
                  </a:cubicBezTo>
                  <a:cubicBezTo>
                    <a:pt x="7200" y="15482"/>
                    <a:pt x="6300" y="17176"/>
                    <a:pt x="5100" y="18658"/>
                  </a:cubicBezTo>
                  <a:cubicBezTo>
                    <a:pt x="3900" y="20140"/>
                    <a:pt x="2400" y="21411"/>
                    <a:pt x="1950" y="20776"/>
                  </a:cubicBezTo>
                  <a:cubicBezTo>
                    <a:pt x="1500" y="20140"/>
                    <a:pt x="2100" y="17599"/>
                    <a:pt x="4200" y="14211"/>
                  </a:cubicBezTo>
                  <a:cubicBezTo>
                    <a:pt x="6300" y="10823"/>
                    <a:pt x="9900" y="6587"/>
                    <a:pt x="12300" y="3835"/>
                  </a:cubicBezTo>
                  <a:cubicBezTo>
                    <a:pt x="14700" y="1082"/>
                    <a:pt x="15900" y="-189"/>
                    <a:pt x="16050" y="23"/>
                  </a:cubicBezTo>
                  <a:cubicBezTo>
                    <a:pt x="16200" y="235"/>
                    <a:pt x="15300" y="1929"/>
                    <a:pt x="14700" y="3835"/>
                  </a:cubicBezTo>
                  <a:cubicBezTo>
                    <a:pt x="14100" y="5740"/>
                    <a:pt x="13800" y="7858"/>
                    <a:pt x="15000" y="10399"/>
                  </a:cubicBezTo>
                  <a:cubicBezTo>
                    <a:pt x="16200" y="12940"/>
                    <a:pt x="18900" y="15905"/>
                    <a:pt x="21600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968055" y="6542515"/>
              <a:ext cx="272517" cy="51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45" fill="norm" stroke="1" extrusionOk="0">
                  <a:moveTo>
                    <a:pt x="18042" y="2561"/>
                  </a:moveTo>
                  <a:cubicBezTo>
                    <a:pt x="18209" y="2120"/>
                    <a:pt x="18377" y="1679"/>
                    <a:pt x="18544" y="1238"/>
                  </a:cubicBezTo>
                  <a:cubicBezTo>
                    <a:pt x="18711" y="798"/>
                    <a:pt x="18879" y="357"/>
                    <a:pt x="18377" y="136"/>
                  </a:cubicBezTo>
                  <a:cubicBezTo>
                    <a:pt x="17874" y="-84"/>
                    <a:pt x="16702" y="-84"/>
                    <a:pt x="14274" y="489"/>
                  </a:cubicBezTo>
                  <a:cubicBezTo>
                    <a:pt x="11846" y="1062"/>
                    <a:pt x="8163" y="2208"/>
                    <a:pt x="5818" y="3663"/>
                  </a:cubicBezTo>
                  <a:cubicBezTo>
                    <a:pt x="3474" y="5118"/>
                    <a:pt x="2470" y="6881"/>
                    <a:pt x="1800" y="8997"/>
                  </a:cubicBezTo>
                  <a:cubicBezTo>
                    <a:pt x="1130" y="11113"/>
                    <a:pt x="795" y="13581"/>
                    <a:pt x="544" y="15477"/>
                  </a:cubicBezTo>
                  <a:cubicBezTo>
                    <a:pt x="293" y="17372"/>
                    <a:pt x="125" y="18695"/>
                    <a:pt x="42" y="19576"/>
                  </a:cubicBezTo>
                  <a:cubicBezTo>
                    <a:pt x="-42" y="20458"/>
                    <a:pt x="-42" y="20899"/>
                    <a:pt x="460" y="21163"/>
                  </a:cubicBezTo>
                  <a:cubicBezTo>
                    <a:pt x="963" y="21428"/>
                    <a:pt x="1967" y="21516"/>
                    <a:pt x="5065" y="21384"/>
                  </a:cubicBezTo>
                  <a:cubicBezTo>
                    <a:pt x="8163" y="21252"/>
                    <a:pt x="13353" y="20899"/>
                    <a:pt x="16451" y="20634"/>
                  </a:cubicBezTo>
                  <a:cubicBezTo>
                    <a:pt x="19549" y="20370"/>
                    <a:pt x="20553" y="20194"/>
                    <a:pt x="21558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992921" y="68707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4447" y="7714"/>
                  </a:cubicBezTo>
                  <a:cubicBezTo>
                    <a:pt x="8047" y="4114"/>
                    <a:pt x="1482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432014" y="6538383"/>
              <a:ext cx="297508" cy="51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43" fill="norm" stroke="1" extrusionOk="0">
                  <a:moveTo>
                    <a:pt x="21532" y="885"/>
                  </a:moveTo>
                  <a:cubicBezTo>
                    <a:pt x="18468" y="443"/>
                    <a:pt x="15404" y="0"/>
                    <a:pt x="12723" y="0"/>
                  </a:cubicBezTo>
                  <a:cubicBezTo>
                    <a:pt x="10043" y="0"/>
                    <a:pt x="7745" y="443"/>
                    <a:pt x="6289" y="1461"/>
                  </a:cubicBezTo>
                  <a:cubicBezTo>
                    <a:pt x="4834" y="2479"/>
                    <a:pt x="4221" y="4072"/>
                    <a:pt x="3762" y="6197"/>
                  </a:cubicBezTo>
                  <a:cubicBezTo>
                    <a:pt x="3302" y="8321"/>
                    <a:pt x="2996" y="10977"/>
                    <a:pt x="2536" y="13279"/>
                  </a:cubicBezTo>
                  <a:cubicBezTo>
                    <a:pt x="2077" y="15580"/>
                    <a:pt x="1464" y="17528"/>
                    <a:pt x="928" y="18900"/>
                  </a:cubicBezTo>
                  <a:cubicBezTo>
                    <a:pt x="392" y="20272"/>
                    <a:pt x="-68" y="21069"/>
                    <a:pt x="9" y="21334"/>
                  </a:cubicBezTo>
                  <a:cubicBezTo>
                    <a:pt x="85" y="21600"/>
                    <a:pt x="698" y="21334"/>
                    <a:pt x="2919" y="21025"/>
                  </a:cubicBezTo>
                  <a:cubicBezTo>
                    <a:pt x="5141" y="20715"/>
                    <a:pt x="8970" y="20361"/>
                    <a:pt x="11345" y="20228"/>
                  </a:cubicBezTo>
                  <a:cubicBezTo>
                    <a:pt x="13719" y="20095"/>
                    <a:pt x="14638" y="20184"/>
                    <a:pt x="15558" y="20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805721" y="6667500"/>
              <a:ext cx="158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184" y="2443"/>
                  </a:cubicBezTo>
                  <a:cubicBezTo>
                    <a:pt x="7488" y="4886"/>
                    <a:pt x="10656" y="9771"/>
                    <a:pt x="13536" y="13371"/>
                  </a:cubicBezTo>
                  <a:cubicBezTo>
                    <a:pt x="16416" y="16971"/>
                    <a:pt x="19008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003220" y="6718663"/>
              <a:ext cx="145402" cy="38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0" fill="norm" stroke="1" extrusionOk="0">
                  <a:moveTo>
                    <a:pt x="21504" y="337"/>
                  </a:moveTo>
                  <a:cubicBezTo>
                    <a:pt x="18374" y="99"/>
                    <a:pt x="15243" y="-140"/>
                    <a:pt x="11643" y="99"/>
                  </a:cubicBezTo>
                  <a:cubicBezTo>
                    <a:pt x="8043" y="337"/>
                    <a:pt x="3974" y="1053"/>
                    <a:pt x="1939" y="2008"/>
                  </a:cubicBezTo>
                  <a:cubicBezTo>
                    <a:pt x="-96" y="2963"/>
                    <a:pt x="-96" y="4156"/>
                    <a:pt x="61" y="6841"/>
                  </a:cubicBezTo>
                  <a:cubicBezTo>
                    <a:pt x="217" y="9526"/>
                    <a:pt x="530" y="13703"/>
                    <a:pt x="687" y="16388"/>
                  </a:cubicBezTo>
                  <a:cubicBezTo>
                    <a:pt x="843" y="19073"/>
                    <a:pt x="843" y="20267"/>
                    <a:pt x="843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281971" y="6476727"/>
              <a:ext cx="72586" cy="83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53" fill="norm" stroke="1" extrusionOk="0">
                  <a:moveTo>
                    <a:pt x="14811" y="497"/>
                  </a:moveTo>
                  <a:cubicBezTo>
                    <a:pt x="14811" y="225"/>
                    <a:pt x="14811" y="-47"/>
                    <a:pt x="15737" y="7"/>
                  </a:cubicBezTo>
                  <a:cubicBezTo>
                    <a:pt x="16663" y="62"/>
                    <a:pt x="18514" y="443"/>
                    <a:pt x="19440" y="1667"/>
                  </a:cubicBezTo>
                  <a:cubicBezTo>
                    <a:pt x="20366" y="2891"/>
                    <a:pt x="20366" y="4959"/>
                    <a:pt x="20674" y="7080"/>
                  </a:cubicBezTo>
                  <a:cubicBezTo>
                    <a:pt x="20983" y="9202"/>
                    <a:pt x="21600" y="11379"/>
                    <a:pt x="20674" y="13392"/>
                  </a:cubicBezTo>
                  <a:cubicBezTo>
                    <a:pt x="19749" y="15405"/>
                    <a:pt x="17280" y="17255"/>
                    <a:pt x="13577" y="18588"/>
                  </a:cubicBezTo>
                  <a:cubicBezTo>
                    <a:pt x="9874" y="19921"/>
                    <a:pt x="4937" y="20737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618521" y="6724650"/>
              <a:ext cx="2032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097"/>
                    <a:pt x="9900" y="8193"/>
                    <a:pt x="13500" y="11793"/>
                  </a:cubicBezTo>
                  <a:cubicBezTo>
                    <a:pt x="17100" y="15393"/>
                    <a:pt x="19350" y="184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69321" y="6803315"/>
              <a:ext cx="222251" cy="27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0" y="298"/>
                  </a:moveTo>
                  <a:cubicBezTo>
                    <a:pt x="20571" y="-27"/>
                    <a:pt x="19543" y="-352"/>
                    <a:pt x="17383" y="866"/>
                  </a:cubicBezTo>
                  <a:cubicBezTo>
                    <a:pt x="15223" y="2084"/>
                    <a:pt x="11931" y="4845"/>
                    <a:pt x="8846" y="8012"/>
                  </a:cubicBezTo>
                  <a:cubicBezTo>
                    <a:pt x="5760" y="11179"/>
                    <a:pt x="2880" y="14752"/>
                    <a:pt x="1440" y="17025"/>
                  </a:cubicBezTo>
                  <a:cubicBezTo>
                    <a:pt x="0" y="19299"/>
                    <a:pt x="0" y="20274"/>
                    <a:pt x="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018571" y="6909742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200" y="6132"/>
                    <a:pt x="2400" y="-1068"/>
                    <a:pt x="6000" y="132"/>
                  </a:cubicBezTo>
                  <a:cubicBezTo>
                    <a:pt x="9600" y="1332"/>
                    <a:pt x="156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082071" y="703580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350457" y="6815251"/>
              <a:ext cx="239615" cy="21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18" fill="norm" stroke="1" extrusionOk="0">
                  <a:moveTo>
                    <a:pt x="1541" y="1079"/>
                  </a:moveTo>
                  <a:cubicBezTo>
                    <a:pt x="2293" y="456"/>
                    <a:pt x="3044" y="-167"/>
                    <a:pt x="4359" y="41"/>
                  </a:cubicBezTo>
                  <a:cubicBezTo>
                    <a:pt x="5673" y="248"/>
                    <a:pt x="7552" y="1287"/>
                    <a:pt x="8585" y="3987"/>
                  </a:cubicBezTo>
                  <a:cubicBezTo>
                    <a:pt x="9618" y="6687"/>
                    <a:pt x="9806" y="11048"/>
                    <a:pt x="8866" y="14164"/>
                  </a:cubicBezTo>
                  <a:cubicBezTo>
                    <a:pt x="7927" y="17279"/>
                    <a:pt x="5861" y="19148"/>
                    <a:pt x="4077" y="20187"/>
                  </a:cubicBezTo>
                  <a:cubicBezTo>
                    <a:pt x="2293" y="21225"/>
                    <a:pt x="790" y="21433"/>
                    <a:pt x="226" y="21018"/>
                  </a:cubicBezTo>
                  <a:cubicBezTo>
                    <a:pt x="-337" y="20602"/>
                    <a:pt x="39" y="19564"/>
                    <a:pt x="2668" y="17383"/>
                  </a:cubicBezTo>
                  <a:cubicBezTo>
                    <a:pt x="5298" y="15202"/>
                    <a:pt x="10181" y="11879"/>
                    <a:pt x="13093" y="10010"/>
                  </a:cubicBezTo>
                  <a:cubicBezTo>
                    <a:pt x="16004" y="8141"/>
                    <a:pt x="16943" y="7725"/>
                    <a:pt x="17882" y="7310"/>
                  </a:cubicBezTo>
                  <a:cubicBezTo>
                    <a:pt x="18821" y="6895"/>
                    <a:pt x="19760" y="6479"/>
                    <a:pt x="19760" y="6791"/>
                  </a:cubicBezTo>
                  <a:cubicBezTo>
                    <a:pt x="19760" y="7102"/>
                    <a:pt x="18821" y="8141"/>
                    <a:pt x="17600" y="9802"/>
                  </a:cubicBezTo>
                  <a:cubicBezTo>
                    <a:pt x="16380" y="11464"/>
                    <a:pt x="14877" y="13748"/>
                    <a:pt x="14126" y="15410"/>
                  </a:cubicBezTo>
                  <a:cubicBezTo>
                    <a:pt x="13374" y="17071"/>
                    <a:pt x="13374" y="18110"/>
                    <a:pt x="14689" y="18941"/>
                  </a:cubicBezTo>
                  <a:cubicBezTo>
                    <a:pt x="16004" y="19771"/>
                    <a:pt x="18633" y="20395"/>
                    <a:pt x="21263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602771" y="6546276"/>
              <a:ext cx="223469" cy="62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5" fill="norm" stroke="1" extrusionOk="0">
                  <a:moveTo>
                    <a:pt x="0" y="1537"/>
                  </a:moveTo>
                  <a:cubicBezTo>
                    <a:pt x="204" y="1175"/>
                    <a:pt x="408" y="814"/>
                    <a:pt x="2038" y="489"/>
                  </a:cubicBezTo>
                  <a:cubicBezTo>
                    <a:pt x="3668" y="164"/>
                    <a:pt x="6725" y="-125"/>
                    <a:pt x="9781" y="56"/>
                  </a:cubicBezTo>
                  <a:cubicBezTo>
                    <a:pt x="12838" y="236"/>
                    <a:pt x="15894" y="886"/>
                    <a:pt x="18034" y="1970"/>
                  </a:cubicBezTo>
                  <a:cubicBezTo>
                    <a:pt x="20174" y="3054"/>
                    <a:pt x="21396" y="4571"/>
                    <a:pt x="21396" y="6413"/>
                  </a:cubicBezTo>
                  <a:cubicBezTo>
                    <a:pt x="21396" y="8255"/>
                    <a:pt x="20174" y="10422"/>
                    <a:pt x="19257" y="12048"/>
                  </a:cubicBezTo>
                  <a:cubicBezTo>
                    <a:pt x="18340" y="13673"/>
                    <a:pt x="17728" y="14757"/>
                    <a:pt x="18034" y="15804"/>
                  </a:cubicBezTo>
                  <a:cubicBezTo>
                    <a:pt x="18340" y="16852"/>
                    <a:pt x="19562" y="17863"/>
                    <a:pt x="20377" y="18585"/>
                  </a:cubicBezTo>
                  <a:cubicBezTo>
                    <a:pt x="21192" y="19308"/>
                    <a:pt x="21600" y="19741"/>
                    <a:pt x="21498" y="20102"/>
                  </a:cubicBezTo>
                  <a:cubicBezTo>
                    <a:pt x="21396" y="20464"/>
                    <a:pt x="20785" y="20753"/>
                    <a:pt x="18645" y="20897"/>
                  </a:cubicBezTo>
                  <a:cubicBezTo>
                    <a:pt x="16506" y="21042"/>
                    <a:pt x="12838" y="21042"/>
                    <a:pt x="10494" y="21114"/>
                  </a:cubicBezTo>
                  <a:cubicBezTo>
                    <a:pt x="8151" y="21186"/>
                    <a:pt x="7132" y="21331"/>
                    <a:pt x="611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225071" y="6536266"/>
              <a:ext cx="196851" cy="5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49"/>
                  </a:moveTo>
                  <a:cubicBezTo>
                    <a:pt x="20439" y="2042"/>
                    <a:pt x="19277" y="1335"/>
                    <a:pt x="18116" y="825"/>
                  </a:cubicBezTo>
                  <a:cubicBezTo>
                    <a:pt x="16955" y="314"/>
                    <a:pt x="15794" y="0"/>
                    <a:pt x="13819" y="0"/>
                  </a:cubicBezTo>
                  <a:cubicBezTo>
                    <a:pt x="11845" y="0"/>
                    <a:pt x="9058" y="314"/>
                    <a:pt x="6619" y="1728"/>
                  </a:cubicBezTo>
                  <a:cubicBezTo>
                    <a:pt x="4181" y="3142"/>
                    <a:pt x="2090" y="5655"/>
                    <a:pt x="1045" y="8522"/>
                  </a:cubicBezTo>
                  <a:cubicBezTo>
                    <a:pt x="0" y="11389"/>
                    <a:pt x="0" y="14609"/>
                    <a:pt x="0" y="16848"/>
                  </a:cubicBezTo>
                  <a:cubicBezTo>
                    <a:pt x="0" y="19087"/>
                    <a:pt x="0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136171" y="69469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0800"/>
                    <a:pt x="1646" y="0"/>
                    <a:pt x="5246" y="0"/>
                  </a:cubicBezTo>
                  <a:cubicBezTo>
                    <a:pt x="8846" y="0"/>
                    <a:pt x="152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390171" y="7010400"/>
              <a:ext cx="146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800"/>
                    <a:pt x="8139" y="9600"/>
                    <a:pt x="11739" y="13200"/>
                  </a:cubicBezTo>
                  <a:cubicBezTo>
                    <a:pt x="15339" y="16800"/>
                    <a:pt x="1847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407105" y="7038454"/>
              <a:ext cx="167217" cy="15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21600" y="496"/>
                  </a:moveTo>
                  <a:cubicBezTo>
                    <a:pt x="19959" y="-73"/>
                    <a:pt x="18319" y="-641"/>
                    <a:pt x="14901" y="1775"/>
                  </a:cubicBezTo>
                  <a:cubicBezTo>
                    <a:pt x="11484" y="4191"/>
                    <a:pt x="6289" y="9591"/>
                    <a:pt x="3418" y="13001"/>
                  </a:cubicBezTo>
                  <a:cubicBezTo>
                    <a:pt x="547" y="16412"/>
                    <a:pt x="0" y="17833"/>
                    <a:pt x="0" y="18827"/>
                  </a:cubicBezTo>
                  <a:cubicBezTo>
                    <a:pt x="0" y="19822"/>
                    <a:pt x="547" y="20391"/>
                    <a:pt x="1094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679882" y="6705549"/>
              <a:ext cx="129391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89" fill="norm" stroke="1" extrusionOk="0">
                  <a:moveTo>
                    <a:pt x="21297" y="344"/>
                  </a:moveTo>
                  <a:cubicBezTo>
                    <a:pt x="19207" y="116"/>
                    <a:pt x="17116" y="-111"/>
                    <a:pt x="15374" y="60"/>
                  </a:cubicBezTo>
                  <a:cubicBezTo>
                    <a:pt x="13632" y="230"/>
                    <a:pt x="12239" y="798"/>
                    <a:pt x="9800" y="2504"/>
                  </a:cubicBezTo>
                  <a:cubicBezTo>
                    <a:pt x="7362" y="4209"/>
                    <a:pt x="3878" y="7051"/>
                    <a:pt x="1962" y="10234"/>
                  </a:cubicBezTo>
                  <a:cubicBezTo>
                    <a:pt x="45" y="13417"/>
                    <a:pt x="-303" y="16942"/>
                    <a:pt x="220" y="18874"/>
                  </a:cubicBezTo>
                  <a:cubicBezTo>
                    <a:pt x="742" y="20807"/>
                    <a:pt x="2136" y="21148"/>
                    <a:pt x="352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809271" y="6870700"/>
              <a:ext cx="228601" cy="19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3200" y="3323"/>
                    <a:pt x="6400" y="6646"/>
                    <a:pt x="7800" y="9732"/>
                  </a:cubicBezTo>
                  <a:cubicBezTo>
                    <a:pt x="9200" y="12818"/>
                    <a:pt x="8800" y="15666"/>
                    <a:pt x="8100" y="17446"/>
                  </a:cubicBezTo>
                  <a:cubicBezTo>
                    <a:pt x="7400" y="19226"/>
                    <a:pt x="6400" y="19938"/>
                    <a:pt x="5300" y="20532"/>
                  </a:cubicBezTo>
                  <a:cubicBezTo>
                    <a:pt x="4200" y="21125"/>
                    <a:pt x="3000" y="21600"/>
                    <a:pt x="2100" y="21244"/>
                  </a:cubicBezTo>
                  <a:cubicBezTo>
                    <a:pt x="1200" y="20888"/>
                    <a:pt x="600" y="19701"/>
                    <a:pt x="1900" y="16734"/>
                  </a:cubicBezTo>
                  <a:cubicBezTo>
                    <a:pt x="3200" y="13767"/>
                    <a:pt x="6400" y="9020"/>
                    <a:pt x="8500" y="6409"/>
                  </a:cubicBezTo>
                  <a:cubicBezTo>
                    <a:pt x="10600" y="3798"/>
                    <a:pt x="11600" y="3323"/>
                    <a:pt x="12100" y="3679"/>
                  </a:cubicBezTo>
                  <a:cubicBezTo>
                    <a:pt x="12600" y="4035"/>
                    <a:pt x="12600" y="5222"/>
                    <a:pt x="12400" y="7358"/>
                  </a:cubicBezTo>
                  <a:cubicBezTo>
                    <a:pt x="12200" y="9495"/>
                    <a:pt x="11800" y="12580"/>
                    <a:pt x="11600" y="14716"/>
                  </a:cubicBezTo>
                  <a:cubicBezTo>
                    <a:pt x="11400" y="16853"/>
                    <a:pt x="11400" y="18040"/>
                    <a:pt x="13100" y="18633"/>
                  </a:cubicBezTo>
                  <a:cubicBezTo>
                    <a:pt x="14800" y="19226"/>
                    <a:pt x="18200" y="19226"/>
                    <a:pt x="21600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088671" y="6750050"/>
              <a:ext cx="10400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3738" y="0"/>
                  </a:moveTo>
                  <a:cubicBezTo>
                    <a:pt x="9138" y="2700"/>
                    <a:pt x="14538" y="5400"/>
                    <a:pt x="17654" y="8100"/>
                  </a:cubicBezTo>
                  <a:cubicBezTo>
                    <a:pt x="20769" y="10800"/>
                    <a:pt x="21600" y="13500"/>
                    <a:pt x="18277" y="15750"/>
                  </a:cubicBezTo>
                  <a:cubicBezTo>
                    <a:pt x="14954" y="18000"/>
                    <a:pt x="7477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332148" y="6556287"/>
              <a:ext cx="455024" cy="58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4" fill="norm" stroke="1" extrusionOk="0">
                  <a:moveTo>
                    <a:pt x="6197" y="17494"/>
                  </a:moveTo>
                  <a:cubicBezTo>
                    <a:pt x="6197" y="17103"/>
                    <a:pt x="6197" y="16712"/>
                    <a:pt x="6247" y="16164"/>
                  </a:cubicBezTo>
                  <a:cubicBezTo>
                    <a:pt x="6297" y="15616"/>
                    <a:pt x="6397" y="14912"/>
                    <a:pt x="6147" y="14677"/>
                  </a:cubicBezTo>
                  <a:cubicBezTo>
                    <a:pt x="5897" y="14442"/>
                    <a:pt x="5297" y="14677"/>
                    <a:pt x="4197" y="15577"/>
                  </a:cubicBezTo>
                  <a:cubicBezTo>
                    <a:pt x="3097" y="16477"/>
                    <a:pt x="1497" y="18042"/>
                    <a:pt x="697" y="19099"/>
                  </a:cubicBezTo>
                  <a:cubicBezTo>
                    <a:pt x="-103" y="20155"/>
                    <a:pt x="-103" y="20703"/>
                    <a:pt x="147" y="21055"/>
                  </a:cubicBezTo>
                  <a:cubicBezTo>
                    <a:pt x="397" y="21407"/>
                    <a:pt x="897" y="21564"/>
                    <a:pt x="1697" y="21368"/>
                  </a:cubicBezTo>
                  <a:cubicBezTo>
                    <a:pt x="2497" y="21173"/>
                    <a:pt x="3597" y="20625"/>
                    <a:pt x="5047" y="19099"/>
                  </a:cubicBezTo>
                  <a:cubicBezTo>
                    <a:pt x="6497" y="17573"/>
                    <a:pt x="8297" y="15068"/>
                    <a:pt x="9697" y="12407"/>
                  </a:cubicBezTo>
                  <a:cubicBezTo>
                    <a:pt x="11097" y="9747"/>
                    <a:pt x="12097" y="6929"/>
                    <a:pt x="12597" y="4934"/>
                  </a:cubicBezTo>
                  <a:cubicBezTo>
                    <a:pt x="13097" y="2938"/>
                    <a:pt x="13097" y="1764"/>
                    <a:pt x="12897" y="1021"/>
                  </a:cubicBezTo>
                  <a:cubicBezTo>
                    <a:pt x="12697" y="277"/>
                    <a:pt x="12297" y="-36"/>
                    <a:pt x="11997" y="3"/>
                  </a:cubicBezTo>
                  <a:cubicBezTo>
                    <a:pt x="11697" y="42"/>
                    <a:pt x="11497" y="434"/>
                    <a:pt x="11097" y="1999"/>
                  </a:cubicBezTo>
                  <a:cubicBezTo>
                    <a:pt x="10697" y="3564"/>
                    <a:pt x="10097" y="6303"/>
                    <a:pt x="9697" y="9042"/>
                  </a:cubicBezTo>
                  <a:cubicBezTo>
                    <a:pt x="9297" y="11781"/>
                    <a:pt x="9097" y="14521"/>
                    <a:pt x="8997" y="16203"/>
                  </a:cubicBezTo>
                  <a:cubicBezTo>
                    <a:pt x="8897" y="17886"/>
                    <a:pt x="8897" y="18512"/>
                    <a:pt x="8997" y="18590"/>
                  </a:cubicBezTo>
                  <a:cubicBezTo>
                    <a:pt x="9097" y="18668"/>
                    <a:pt x="9297" y="18199"/>
                    <a:pt x="9947" y="17181"/>
                  </a:cubicBezTo>
                  <a:cubicBezTo>
                    <a:pt x="10597" y="16164"/>
                    <a:pt x="11697" y="14599"/>
                    <a:pt x="12497" y="13699"/>
                  </a:cubicBezTo>
                  <a:cubicBezTo>
                    <a:pt x="13297" y="12799"/>
                    <a:pt x="13797" y="12564"/>
                    <a:pt x="14247" y="12564"/>
                  </a:cubicBezTo>
                  <a:cubicBezTo>
                    <a:pt x="14697" y="12564"/>
                    <a:pt x="15097" y="12799"/>
                    <a:pt x="15497" y="13581"/>
                  </a:cubicBezTo>
                  <a:cubicBezTo>
                    <a:pt x="15897" y="14364"/>
                    <a:pt x="16297" y="15694"/>
                    <a:pt x="16347" y="16790"/>
                  </a:cubicBezTo>
                  <a:cubicBezTo>
                    <a:pt x="16397" y="17886"/>
                    <a:pt x="16097" y="18747"/>
                    <a:pt x="15797" y="19334"/>
                  </a:cubicBezTo>
                  <a:cubicBezTo>
                    <a:pt x="15497" y="19921"/>
                    <a:pt x="15197" y="20234"/>
                    <a:pt x="14847" y="20273"/>
                  </a:cubicBezTo>
                  <a:cubicBezTo>
                    <a:pt x="14497" y="20312"/>
                    <a:pt x="14097" y="20077"/>
                    <a:pt x="13947" y="19725"/>
                  </a:cubicBezTo>
                  <a:cubicBezTo>
                    <a:pt x="13797" y="19373"/>
                    <a:pt x="13897" y="18903"/>
                    <a:pt x="14897" y="17964"/>
                  </a:cubicBezTo>
                  <a:cubicBezTo>
                    <a:pt x="15897" y="17025"/>
                    <a:pt x="17797" y="15616"/>
                    <a:pt x="18947" y="14794"/>
                  </a:cubicBezTo>
                  <a:cubicBezTo>
                    <a:pt x="20097" y="13973"/>
                    <a:pt x="20497" y="13738"/>
                    <a:pt x="20347" y="13855"/>
                  </a:cubicBezTo>
                  <a:cubicBezTo>
                    <a:pt x="20197" y="13973"/>
                    <a:pt x="19497" y="14442"/>
                    <a:pt x="18947" y="15107"/>
                  </a:cubicBezTo>
                  <a:cubicBezTo>
                    <a:pt x="18397" y="15773"/>
                    <a:pt x="17997" y="16634"/>
                    <a:pt x="18447" y="17573"/>
                  </a:cubicBezTo>
                  <a:cubicBezTo>
                    <a:pt x="18897" y="18512"/>
                    <a:pt x="20197" y="19529"/>
                    <a:pt x="21497" y="20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122855" y="6390216"/>
              <a:ext cx="166674" cy="83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26" fill="norm" stroke="1" extrusionOk="0">
                  <a:moveTo>
                    <a:pt x="2479" y="2394"/>
                  </a:moveTo>
                  <a:cubicBezTo>
                    <a:pt x="1688" y="2176"/>
                    <a:pt x="898" y="1959"/>
                    <a:pt x="371" y="1687"/>
                  </a:cubicBezTo>
                  <a:cubicBezTo>
                    <a:pt x="-156" y="1415"/>
                    <a:pt x="-419" y="1088"/>
                    <a:pt x="1688" y="735"/>
                  </a:cubicBezTo>
                  <a:cubicBezTo>
                    <a:pt x="3796" y="381"/>
                    <a:pt x="8274" y="0"/>
                    <a:pt x="11830" y="0"/>
                  </a:cubicBezTo>
                  <a:cubicBezTo>
                    <a:pt x="15386" y="0"/>
                    <a:pt x="18020" y="381"/>
                    <a:pt x="19469" y="1306"/>
                  </a:cubicBezTo>
                  <a:cubicBezTo>
                    <a:pt x="20918" y="2231"/>
                    <a:pt x="21181" y="3700"/>
                    <a:pt x="19996" y="5087"/>
                  </a:cubicBezTo>
                  <a:cubicBezTo>
                    <a:pt x="18810" y="6475"/>
                    <a:pt x="16176" y="7780"/>
                    <a:pt x="14464" y="8950"/>
                  </a:cubicBezTo>
                  <a:cubicBezTo>
                    <a:pt x="12752" y="10120"/>
                    <a:pt x="11961" y="11154"/>
                    <a:pt x="12488" y="12187"/>
                  </a:cubicBezTo>
                  <a:cubicBezTo>
                    <a:pt x="13015" y="13221"/>
                    <a:pt x="14859" y="14255"/>
                    <a:pt x="16308" y="15534"/>
                  </a:cubicBezTo>
                  <a:cubicBezTo>
                    <a:pt x="17757" y="16812"/>
                    <a:pt x="18810" y="18336"/>
                    <a:pt x="19337" y="19233"/>
                  </a:cubicBezTo>
                  <a:cubicBezTo>
                    <a:pt x="19864" y="20131"/>
                    <a:pt x="19864" y="20403"/>
                    <a:pt x="19601" y="20675"/>
                  </a:cubicBezTo>
                  <a:cubicBezTo>
                    <a:pt x="19337" y="20947"/>
                    <a:pt x="18810" y="21219"/>
                    <a:pt x="17757" y="21382"/>
                  </a:cubicBezTo>
                  <a:cubicBezTo>
                    <a:pt x="16703" y="21546"/>
                    <a:pt x="15122" y="21600"/>
                    <a:pt x="14464" y="21382"/>
                  </a:cubicBezTo>
                  <a:cubicBezTo>
                    <a:pt x="13805" y="21165"/>
                    <a:pt x="14069" y="20675"/>
                    <a:pt x="14332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523839" y="6739090"/>
              <a:ext cx="139633" cy="26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5" fill="norm" stroke="1" extrusionOk="0">
                  <a:moveTo>
                    <a:pt x="21267" y="1901"/>
                  </a:moveTo>
                  <a:cubicBezTo>
                    <a:pt x="20300" y="1051"/>
                    <a:pt x="19333" y="200"/>
                    <a:pt x="17882" y="30"/>
                  </a:cubicBezTo>
                  <a:cubicBezTo>
                    <a:pt x="16431" y="-140"/>
                    <a:pt x="14497" y="370"/>
                    <a:pt x="11595" y="2496"/>
                  </a:cubicBezTo>
                  <a:cubicBezTo>
                    <a:pt x="8694" y="4622"/>
                    <a:pt x="4825" y="8364"/>
                    <a:pt x="2568" y="11510"/>
                  </a:cubicBezTo>
                  <a:cubicBezTo>
                    <a:pt x="312" y="14657"/>
                    <a:pt x="-333" y="17208"/>
                    <a:pt x="151" y="18824"/>
                  </a:cubicBezTo>
                  <a:cubicBezTo>
                    <a:pt x="634" y="20440"/>
                    <a:pt x="2246" y="21120"/>
                    <a:pt x="5470" y="21290"/>
                  </a:cubicBezTo>
                  <a:cubicBezTo>
                    <a:pt x="8694" y="21460"/>
                    <a:pt x="13530" y="21120"/>
                    <a:pt x="18366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714849" y="6881506"/>
              <a:ext cx="97601" cy="10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759" fill="norm" stroke="1" extrusionOk="0">
                  <a:moveTo>
                    <a:pt x="19177" y="358"/>
                  </a:moveTo>
                  <a:cubicBezTo>
                    <a:pt x="16420" y="-42"/>
                    <a:pt x="13662" y="-442"/>
                    <a:pt x="10445" y="1158"/>
                  </a:cubicBezTo>
                  <a:cubicBezTo>
                    <a:pt x="7228" y="2758"/>
                    <a:pt x="3552" y="6358"/>
                    <a:pt x="1713" y="9158"/>
                  </a:cubicBezTo>
                  <a:cubicBezTo>
                    <a:pt x="-125" y="11958"/>
                    <a:pt x="-125" y="13958"/>
                    <a:pt x="105" y="15958"/>
                  </a:cubicBezTo>
                  <a:cubicBezTo>
                    <a:pt x="335" y="17958"/>
                    <a:pt x="794" y="19958"/>
                    <a:pt x="3322" y="20558"/>
                  </a:cubicBezTo>
                  <a:cubicBezTo>
                    <a:pt x="5849" y="21158"/>
                    <a:pt x="10445" y="20358"/>
                    <a:pt x="13662" y="18958"/>
                  </a:cubicBezTo>
                  <a:cubicBezTo>
                    <a:pt x="16879" y="17558"/>
                    <a:pt x="18718" y="15558"/>
                    <a:pt x="19866" y="13558"/>
                  </a:cubicBezTo>
                  <a:cubicBezTo>
                    <a:pt x="21015" y="11558"/>
                    <a:pt x="21475" y="9558"/>
                    <a:pt x="21015" y="7758"/>
                  </a:cubicBezTo>
                  <a:cubicBezTo>
                    <a:pt x="20556" y="5958"/>
                    <a:pt x="19177" y="4358"/>
                    <a:pt x="17569" y="4158"/>
                  </a:cubicBezTo>
                  <a:cubicBezTo>
                    <a:pt x="15960" y="3958"/>
                    <a:pt x="14122" y="5158"/>
                    <a:pt x="12284" y="6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860826" y="6858000"/>
              <a:ext cx="119169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3" fill="norm" stroke="1" extrusionOk="0">
                  <a:moveTo>
                    <a:pt x="2184" y="2025"/>
                  </a:moveTo>
                  <a:cubicBezTo>
                    <a:pt x="1805" y="7425"/>
                    <a:pt x="1426" y="12825"/>
                    <a:pt x="1047" y="16369"/>
                  </a:cubicBezTo>
                  <a:cubicBezTo>
                    <a:pt x="668" y="19912"/>
                    <a:pt x="289" y="21600"/>
                    <a:pt x="99" y="21431"/>
                  </a:cubicBezTo>
                  <a:cubicBezTo>
                    <a:pt x="-90" y="21262"/>
                    <a:pt x="-90" y="19237"/>
                    <a:pt x="857" y="16031"/>
                  </a:cubicBezTo>
                  <a:cubicBezTo>
                    <a:pt x="1805" y="12825"/>
                    <a:pt x="3699" y="8437"/>
                    <a:pt x="5594" y="5231"/>
                  </a:cubicBezTo>
                  <a:cubicBezTo>
                    <a:pt x="7489" y="2025"/>
                    <a:pt x="9384" y="0"/>
                    <a:pt x="12036" y="0"/>
                  </a:cubicBezTo>
                  <a:cubicBezTo>
                    <a:pt x="14689" y="0"/>
                    <a:pt x="18099" y="2025"/>
                    <a:pt x="19805" y="4894"/>
                  </a:cubicBezTo>
                  <a:cubicBezTo>
                    <a:pt x="21510" y="7762"/>
                    <a:pt x="21510" y="11475"/>
                    <a:pt x="21131" y="14175"/>
                  </a:cubicBezTo>
                  <a:cubicBezTo>
                    <a:pt x="20752" y="16875"/>
                    <a:pt x="19994" y="18563"/>
                    <a:pt x="19615" y="19406"/>
                  </a:cubicBezTo>
                  <a:cubicBezTo>
                    <a:pt x="19236" y="20250"/>
                    <a:pt x="19236" y="20250"/>
                    <a:pt x="19236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0089988" y="6667500"/>
              <a:ext cx="7513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6897" y="0"/>
                  </a:moveTo>
                  <a:cubicBezTo>
                    <a:pt x="5697" y="3450"/>
                    <a:pt x="4497" y="6900"/>
                    <a:pt x="3297" y="9825"/>
                  </a:cubicBezTo>
                  <a:cubicBezTo>
                    <a:pt x="2097" y="12750"/>
                    <a:pt x="897" y="15150"/>
                    <a:pt x="297" y="16950"/>
                  </a:cubicBezTo>
                  <a:cubicBezTo>
                    <a:pt x="-303" y="18750"/>
                    <a:pt x="-303" y="19950"/>
                    <a:pt x="3297" y="20625"/>
                  </a:cubicBezTo>
                  <a:cubicBezTo>
                    <a:pt x="6897" y="21300"/>
                    <a:pt x="14097" y="21450"/>
                    <a:pt x="21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0013719" y="6813550"/>
              <a:ext cx="22760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906" y="21600"/>
                  </a:moveTo>
                  <a:cubicBezTo>
                    <a:pt x="1506" y="20700"/>
                    <a:pt x="106" y="19800"/>
                    <a:pt x="6" y="18000"/>
                  </a:cubicBezTo>
                  <a:cubicBezTo>
                    <a:pt x="-94" y="16200"/>
                    <a:pt x="1106" y="13500"/>
                    <a:pt x="4906" y="10350"/>
                  </a:cubicBezTo>
                  <a:cubicBezTo>
                    <a:pt x="8706" y="7200"/>
                    <a:pt x="15106" y="36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0525608" y="6629400"/>
              <a:ext cx="211014" cy="39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02" fill="norm" stroke="1" extrusionOk="0">
                  <a:moveTo>
                    <a:pt x="7205" y="6549"/>
                  </a:moveTo>
                  <a:cubicBezTo>
                    <a:pt x="6564" y="7009"/>
                    <a:pt x="5922" y="7468"/>
                    <a:pt x="5708" y="8847"/>
                  </a:cubicBezTo>
                  <a:cubicBezTo>
                    <a:pt x="5494" y="10226"/>
                    <a:pt x="5708" y="12523"/>
                    <a:pt x="5280" y="14649"/>
                  </a:cubicBezTo>
                  <a:cubicBezTo>
                    <a:pt x="4853" y="16774"/>
                    <a:pt x="3783" y="18728"/>
                    <a:pt x="2821" y="19934"/>
                  </a:cubicBezTo>
                  <a:cubicBezTo>
                    <a:pt x="1859" y="21140"/>
                    <a:pt x="1003" y="21600"/>
                    <a:pt x="469" y="21485"/>
                  </a:cubicBezTo>
                  <a:cubicBezTo>
                    <a:pt x="-66" y="21370"/>
                    <a:pt x="-280" y="20681"/>
                    <a:pt x="575" y="18383"/>
                  </a:cubicBezTo>
                  <a:cubicBezTo>
                    <a:pt x="1431" y="16085"/>
                    <a:pt x="3356" y="12179"/>
                    <a:pt x="5494" y="8962"/>
                  </a:cubicBezTo>
                  <a:cubicBezTo>
                    <a:pt x="7633" y="5745"/>
                    <a:pt x="9985" y="3217"/>
                    <a:pt x="11589" y="1781"/>
                  </a:cubicBezTo>
                  <a:cubicBezTo>
                    <a:pt x="13193" y="345"/>
                    <a:pt x="14049" y="0"/>
                    <a:pt x="14904" y="0"/>
                  </a:cubicBezTo>
                  <a:cubicBezTo>
                    <a:pt x="15760" y="0"/>
                    <a:pt x="16615" y="345"/>
                    <a:pt x="17150" y="1494"/>
                  </a:cubicBezTo>
                  <a:cubicBezTo>
                    <a:pt x="17684" y="2643"/>
                    <a:pt x="17898" y="4596"/>
                    <a:pt x="16615" y="6377"/>
                  </a:cubicBezTo>
                  <a:cubicBezTo>
                    <a:pt x="15332" y="8157"/>
                    <a:pt x="12552" y="9766"/>
                    <a:pt x="10627" y="10628"/>
                  </a:cubicBezTo>
                  <a:cubicBezTo>
                    <a:pt x="8702" y="11489"/>
                    <a:pt x="7633" y="11604"/>
                    <a:pt x="7312" y="11949"/>
                  </a:cubicBezTo>
                  <a:cubicBezTo>
                    <a:pt x="6991" y="12294"/>
                    <a:pt x="7419" y="12868"/>
                    <a:pt x="8809" y="13960"/>
                  </a:cubicBezTo>
                  <a:cubicBezTo>
                    <a:pt x="10199" y="15051"/>
                    <a:pt x="12552" y="16660"/>
                    <a:pt x="14797" y="17694"/>
                  </a:cubicBezTo>
                  <a:cubicBezTo>
                    <a:pt x="17043" y="18728"/>
                    <a:pt x="19181" y="19187"/>
                    <a:pt x="21320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828415" y="6737350"/>
              <a:ext cx="136807" cy="1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6" fill="norm" stroke="1" extrusionOk="0">
                  <a:moveTo>
                    <a:pt x="543" y="3484"/>
                  </a:moveTo>
                  <a:cubicBezTo>
                    <a:pt x="210" y="7432"/>
                    <a:pt x="-122" y="11381"/>
                    <a:pt x="44" y="14168"/>
                  </a:cubicBezTo>
                  <a:cubicBezTo>
                    <a:pt x="210" y="16955"/>
                    <a:pt x="875" y="18581"/>
                    <a:pt x="1872" y="19742"/>
                  </a:cubicBezTo>
                  <a:cubicBezTo>
                    <a:pt x="2869" y="20903"/>
                    <a:pt x="4198" y="21600"/>
                    <a:pt x="5527" y="21484"/>
                  </a:cubicBezTo>
                  <a:cubicBezTo>
                    <a:pt x="6856" y="21368"/>
                    <a:pt x="8186" y="20439"/>
                    <a:pt x="10844" y="16723"/>
                  </a:cubicBezTo>
                  <a:cubicBezTo>
                    <a:pt x="13503" y="13006"/>
                    <a:pt x="17490" y="6503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920771" y="6826955"/>
              <a:ext cx="139701" cy="16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729"/>
                  </a:moveTo>
                  <a:cubicBezTo>
                    <a:pt x="19964" y="182"/>
                    <a:pt x="18327" y="-365"/>
                    <a:pt x="15709" y="319"/>
                  </a:cubicBezTo>
                  <a:cubicBezTo>
                    <a:pt x="13091" y="1002"/>
                    <a:pt x="9491" y="2916"/>
                    <a:pt x="8182" y="5377"/>
                  </a:cubicBezTo>
                  <a:cubicBezTo>
                    <a:pt x="6873" y="7838"/>
                    <a:pt x="7855" y="10845"/>
                    <a:pt x="8836" y="12896"/>
                  </a:cubicBezTo>
                  <a:cubicBezTo>
                    <a:pt x="9818" y="14946"/>
                    <a:pt x="10800" y="16040"/>
                    <a:pt x="11291" y="17270"/>
                  </a:cubicBezTo>
                  <a:cubicBezTo>
                    <a:pt x="11782" y="18501"/>
                    <a:pt x="11782" y="19868"/>
                    <a:pt x="10473" y="20551"/>
                  </a:cubicBezTo>
                  <a:cubicBezTo>
                    <a:pt x="9164" y="21235"/>
                    <a:pt x="6545" y="21235"/>
                    <a:pt x="4582" y="20825"/>
                  </a:cubicBezTo>
                  <a:cubicBezTo>
                    <a:pt x="2618" y="20415"/>
                    <a:pt x="1309" y="19594"/>
                    <a:pt x="0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30578" y="7797800"/>
              <a:ext cx="452494" cy="487643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364599" y="7953639"/>
              <a:ext cx="316923" cy="299184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772128" y="7950200"/>
              <a:ext cx="322144" cy="225178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749267" y="7997158"/>
              <a:ext cx="178573" cy="203921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3025287" y="7692312"/>
              <a:ext cx="199285" cy="537288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910579" y="8001000"/>
              <a:ext cx="320343" cy="133350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916721" y="7852526"/>
              <a:ext cx="57151" cy="415175"/>
            </a:xfrm>
            <a:prstGeom prst="rect">
              <a:avLst/>
            </a:prstGeom>
            <a:effectLst/>
          </p:spPr>
        </p:pic>
        <p:pic>
          <p:nvPicPr>
            <p:cNvPr id="1340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677886" y="7842250"/>
              <a:ext cx="537286" cy="241301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4107846" y="8081950"/>
              <a:ext cx="155234" cy="162430"/>
            </a:xfrm>
            <a:prstGeom prst="rect">
              <a:avLst/>
            </a:prstGeom>
            <a:effectLst/>
          </p:spPr>
        </p:pic>
        <p:pic>
          <p:nvPicPr>
            <p:cNvPr id="1344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333451" y="7778750"/>
              <a:ext cx="186521" cy="364845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306188" y="7988300"/>
              <a:ext cx="207434" cy="63500"/>
            </a:xfrm>
            <a:prstGeom prst="rect">
              <a:avLst/>
            </a:prstGeom>
            <a:effectLst/>
          </p:spPr>
        </p:pic>
        <p:pic>
          <p:nvPicPr>
            <p:cNvPr id="1348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530954" y="7699288"/>
              <a:ext cx="374252" cy="439458"/>
            </a:xfrm>
            <a:prstGeom prst="rect">
              <a:avLst/>
            </a:prstGeom>
            <a:effectLst/>
          </p:spPr>
        </p:pic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5321887" y="7825581"/>
              <a:ext cx="341085" cy="393522"/>
            </a:xfrm>
            <a:prstGeom prst="rect">
              <a:avLst/>
            </a:prstGeom>
            <a:effectLst/>
          </p:spPr>
        </p:pic>
        <p:pic>
          <p:nvPicPr>
            <p:cNvPr id="1352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5666877" y="7999696"/>
              <a:ext cx="256445" cy="193343"/>
            </a:xfrm>
            <a:prstGeom prst="rect">
              <a:avLst/>
            </a:prstGeom>
            <a:effectLst/>
          </p:spPr>
        </p:pic>
        <p:pic>
          <p:nvPicPr>
            <p:cNvPr id="1354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5905170" y="7954538"/>
              <a:ext cx="153948" cy="448629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6062514" y="7971204"/>
              <a:ext cx="197358" cy="194896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6257029" y="7976707"/>
              <a:ext cx="148893" cy="191838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6490648" y="7721600"/>
              <a:ext cx="124824" cy="393700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6428061" y="7950200"/>
              <a:ext cx="225511" cy="82550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6613590" y="7693905"/>
              <a:ext cx="495066" cy="435293"/>
            </a:xfrm>
            <a:prstGeom prst="rect">
              <a:avLst/>
            </a:prstGeom>
            <a:effectLst/>
          </p:spPr>
        </p:pic>
        <p:pic>
          <p:nvPicPr>
            <p:cNvPr id="1366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7136171" y="7802033"/>
              <a:ext cx="69851" cy="110067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7133386" y="7944335"/>
              <a:ext cx="174236" cy="163618"/>
            </a:xfrm>
            <a:prstGeom prst="rect">
              <a:avLst/>
            </a:prstGeom>
            <a:effectLst/>
          </p:spPr>
        </p:pic>
        <p:pic>
          <p:nvPicPr>
            <p:cNvPr id="1370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7326671" y="7929643"/>
              <a:ext cx="157808" cy="242808"/>
            </a:xfrm>
            <a:prstGeom prst="rect">
              <a:avLst/>
            </a:prstGeom>
            <a:effectLst/>
          </p:spPr>
        </p:pic>
        <p:pic>
          <p:nvPicPr>
            <p:cNvPr id="1372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102455" y="6847630"/>
              <a:ext cx="216480" cy="467533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240349" y="6648450"/>
              <a:ext cx="174473" cy="444500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592621" y="6680200"/>
              <a:ext cx="124846" cy="450850"/>
            </a:xfrm>
            <a:prstGeom prst="rect">
              <a:avLst/>
            </a:prstGeom>
            <a:effectLst/>
          </p:spPr>
        </p:pic>
        <p:pic>
          <p:nvPicPr>
            <p:cNvPr id="1378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4501479" y="6784910"/>
              <a:ext cx="217595" cy="468006"/>
            </a:xfrm>
            <a:prstGeom prst="rect">
              <a:avLst/>
            </a:prstGeom>
            <a:effectLst/>
          </p:spPr>
        </p:pic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4700800" y="6631144"/>
              <a:ext cx="200172" cy="461807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5066071" y="6618373"/>
              <a:ext cx="177774" cy="51267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8" name="Drawing"/>
          <p:cNvGrpSpPr/>
          <p:nvPr/>
        </p:nvGrpSpPr>
        <p:grpSpPr>
          <a:xfrm>
            <a:off x="1062566" y="1232503"/>
            <a:ext cx="9591207" cy="7106263"/>
            <a:chOff x="0" y="0"/>
            <a:chExt cx="9591205" cy="7106262"/>
          </a:xfrm>
        </p:grpSpPr>
        <p:sp>
          <p:nvSpPr>
            <p:cNvPr id="1386" name="Line"/>
            <p:cNvSpPr/>
            <p:nvPr/>
          </p:nvSpPr>
          <p:spPr>
            <a:xfrm>
              <a:off x="703741" y="240833"/>
              <a:ext cx="278393" cy="51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51" fill="norm" stroke="1" extrusionOk="0">
                  <a:moveTo>
                    <a:pt x="6304" y="4226"/>
                  </a:moveTo>
                  <a:cubicBezTo>
                    <a:pt x="10558" y="3521"/>
                    <a:pt x="14813" y="2815"/>
                    <a:pt x="17267" y="2286"/>
                  </a:cubicBezTo>
                  <a:cubicBezTo>
                    <a:pt x="19722" y="1757"/>
                    <a:pt x="20377" y="1405"/>
                    <a:pt x="20786" y="1008"/>
                  </a:cubicBezTo>
                  <a:cubicBezTo>
                    <a:pt x="21195" y="611"/>
                    <a:pt x="21358" y="170"/>
                    <a:pt x="20867" y="38"/>
                  </a:cubicBezTo>
                  <a:cubicBezTo>
                    <a:pt x="20377" y="-94"/>
                    <a:pt x="19231" y="82"/>
                    <a:pt x="16613" y="1096"/>
                  </a:cubicBezTo>
                  <a:cubicBezTo>
                    <a:pt x="13995" y="2110"/>
                    <a:pt x="9904" y="3962"/>
                    <a:pt x="7613" y="5064"/>
                  </a:cubicBezTo>
                  <a:cubicBezTo>
                    <a:pt x="5322" y="6166"/>
                    <a:pt x="4831" y="6518"/>
                    <a:pt x="4504" y="6915"/>
                  </a:cubicBezTo>
                  <a:cubicBezTo>
                    <a:pt x="4177" y="7312"/>
                    <a:pt x="4013" y="7753"/>
                    <a:pt x="4340" y="8017"/>
                  </a:cubicBezTo>
                  <a:cubicBezTo>
                    <a:pt x="4667" y="8282"/>
                    <a:pt x="5486" y="8370"/>
                    <a:pt x="6386" y="8414"/>
                  </a:cubicBezTo>
                  <a:cubicBezTo>
                    <a:pt x="7286" y="8458"/>
                    <a:pt x="8267" y="8458"/>
                    <a:pt x="9167" y="8414"/>
                  </a:cubicBezTo>
                  <a:cubicBezTo>
                    <a:pt x="10067" y="8370"/>
                    <a:pt x="10886" y="8282"/>
                    <a:pt x="11131" y="8458"/>
                  </a:cubicBezTo>
                  <a:cubicBezTo>
                    <a:pt x="11377" y="8634"/>
                    <a:pt x="11049" y="9075"/>
                    <a:pt x="9495" y="10177"/>
                  </a:cubicBezTo>
                  <a:cubicBezTo>
                    <a:pt x="7940" y="11279"/>
                    <a:pt x="5158" y="13042"/>
                    <a:pt x="3358" y="14585"/>
                  </a:cubicBezTo>
                  <a:cubicBezTo>
                    <a:pt x="1558" y="16128"/>
                    <a:pt x="740" y="17450"/>
                    <a:pt x="331" y="18332"/>
                  </a:cubicBezTo>
                  <a:cubicBezTo>
                    <a:pt x="-78" y="19214"/>
                    <a:pt x="-78" y="19655"/>
                    <a:pt x="167" y="20051"/>
                  </a:cubicBezTo>
                  <a:cubicBezTo>
                    <a:pt x="413" y="20448"/>
                    <a:pt x="904" y="20801"/>
                    <a:pt x="2867" y="21065"/>
                  </a:cubicBezTo>
                  <a:cubicBezTo>
                    <a:pt x="4831" y="21330"/>
                    <a:pt x="8267" y="21506"/>
                    <a:pt x="11622" y="21153"/>
                  </a:cubicBezTo>
                  <a:cubicBezTo>
                    <a:pt x="14977" y="20801"/>
                    <a:pt x="18249" y="19919"/>
                    <a:pt x="21522" y="19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34634" y="470219"/>
              <a:ext cx="372950" cy="26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2" fill="norm" stroke="1" extrusionOk="0">
                  <a:moveTo>
                    <a:pt x="634" y="5109"/>
                  </a:moveTo>
                  <a:cubicBezTo>
                    <a:pt x="268" y="4072"/>
                    <a:pt x="-98" y="3035"/>
                    <a:pt x="24" y="2430"/>
                  </a:cubicBezTo>
                  <a:cubicBezTo>
                    <a:pt x="146" y="1826"/>
                    <a:pt x="756" y="1653"/>
                    <a:pt x="1671" y="1826"/>
                  </a:cubicBezTo>
                  <a:cubicBezTo>
                    <a:pt x="2587" y="1998"/>
                    <a:pt x="3807" y="2517"/>
                    <a:pt x="4295" y="4936"/>
                  </a:cubicBezTo>
                  <a:cubicBezTo>
                    <a:pt x="4783" y="7355"/>
                    <a:pt x="4539" y="11675"/>
                    <a:pt x="4173" y="14440"/>
                  </a:cubicBezTo>
                  <a:cubicBezTo>
                    <a:pt x="3807" y="17205"/>
                    <a:pt x="3319" y="18414"/>
                    <a:pt x="2709" y="19451"/>
                  </a:cubicBezTo>
                  <a:cubicBezTo>
                    <a:pt x="2099" y="20488"/>
                    <a:pt x="1366" y="21352"/>
                    <a:pt x="1061" y="21352"/>
                  </a:cubicBezTo>
                  <a:cubicBezTo>
                    <a:pt x="756" y="21352"/>
                    <a:pt x="878" y="20488"/>
                    <a:pt x="2221" y="17637"/>
                  </a:cubicBezTo>
                  <a:cubicBezTo>
                    <a:pt x="3563" y="14786"/>
                    <a:pt x="6126" y="9947"/>
                    <a:pt x="7895" y="6750"/>
                  </a:cubicBezTo>
                  <a:cubicBezTo>
                    <a:pt x="9665" y="3554"/>
                    <a:pt x="10641" y="1998"/>
                    <a:pt x="11434" y="1048"/>
                  </a:cubicBezTo>
                  <a:cubicBezTo>
                    <a:pt x="12227" y="98"/>
                    <a:pt x="12838" y="-248"/>
                    <a:pt x="13143" y="184"/>
                  </a:cubicBezTo>
                  <a:cubicBezTo>
                    <a:pt x="13448" y="616"/>
                    <a:pt x="13448" y="1826"/>
                    <a:pt x="13265" y="3554"/>
                  </a:cubicBezTo>
                  <a:cubicBezTo>
                    <a:pt x="13082" y="5282"/>
                    <a:pt x="12716" y="7528"/>
                    <a:pt x="13570" y="9861"/>
                  </a:cubicBezTo>
                  <a:cubicBezTo>
                    <a:pt x="14424" y="12194"/>
                    <a:pt x="16499" y="14613"/>
                    <a:pt x="18024" y="15909"/>
                  </a:cubicBezTo>
                  <a:cubicBezTo>
                    <a:pt x="19549" y="17205"/>
                    <a:pt x="20526" y="17378"/>
                    <a:pt x="21502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83166" y="824896"/>
              <a:ext cx="611718" cy="11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3438" y="11368"/>
                  </a:moveTo>
                  <a:cubicBezTo>
                    <a:pt x="2541" y="13263"/>
                    <a:pt x="1644" y="15158"/>
                    <a:pt x="1009" y="16863"/>
                  </a:cubicBezTo>
                  <a:cubicBezTo>
                    <a:pt x="374" y="18568"/>
                    <a:pt x="0" y="20084"/>
                    <a:pt x="0" y="20842"/>
                  </a:cubicBezTo>
                  <a:cubicBezTo>
                    <a:pt x="0" y="21600"/>
                    <a:pt x="374" y="21600"/>
                    <a:pt x="1794" y="19516"/>
                  </a:cubicBezTo>
                  <a:cubicBezTo>
                    <a:pt x="3214" y="17432"/>
                    <a:pt x="5680" y="13263"/>
                    <a:pt x="8558" y="9663"/>
                  </a:cubicBezTo>
                  <a:cubicBezTo>
                    <a:pt x="11435" y="6063"/>
                    <a:pt x="14724" y="3032"/>
                    <a:pt x="16966" y="1516"/>
                  </a:cubicBezTo>
                  <a:cubicBezTo>
                    <a:pt x="19208" y="0"/>
                    <a:pt x="2040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02181" y="894746"/>
              <a:ext cx="341903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937" y="20110"/>
                  </a:moveTo>
                  <a:cubicBezTo>
                    <a:pt x="1004" y="20855"/>
                    <a:pt x="70" y="21600"/>
                    <a:pt x="4" y="21600"/>
                  </a:cubicBezTo>
                  <a:cubicBezTo>
                    <a:pt x="-63" y="21600"/>
                    <a:pt x="737" y="20855"/>
                    <a:pt x="3270" y="18248"/>
                  </a:cubicBezTo>
                  <a:cubicBezTo>
                    <a:pt x="5804" y="15641"/>
                    <a:pt x="10070" y="11172"/>
                    <a:pt x="13404" y="7821"/>
                  </a:cubicBezTo>
                  <a:cubicBezTo>
                    <a:pt x="16737" y="4469"/>
                    <a:pt x="19137" y="2234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591733" y="40579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610783" y="70424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112433" y="327855"/>
              <a:ext cx="406401" cy="42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37"/>
                  </a:moveTo>
                  <a:cubicBezTo>
                    <a:pt x="450" y="305"/>
                    <a:pt x="900" y="-127"/>
                    <a:pt x="1800" y="35"/>
                  </a:cubicBezTo>
                  <a:cubicBezTo>
                    <a:pt x="2700" y="197"/>
                    <a:pt x="4050" y="953"/>
                    <a:pt x="5850" y="2843"/>
                  </a:cubicBezTo>
                  <a:cubicBezTo>
                    <a:pt x="7650" y="4733"/>
                    <a:pt x="9900" y="7757"/>
                    <a:pt x="12262" y="10889"/>
                  </a:cubicBezTo>
                  <a:cubicBezTo>
                    <a:pt x="14625" y="14021"/>
                    <a:pt x="17100" y="17261"/>
                    <a:pt x="18675" y="19043"/>
                  </a:cubicBezTo>
                  <a:cubicBezTo>
                    <a:pt x="20250" y="20825"/>
                    <a:pt x="20925" y="21149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211039" y="337492"/>
              <a:ext cx="314145" cy="51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5" fill="norm" stroke="1" extrusionOk="0">
                  <a:moveTo>
                    <a:pt x="21515" y="735"/>
                  </a:moveTo>
                  <a:cubicBezTo>
                    <a:pt x="20935" y="468"/>
                    <a:pt x="20355" y="202"/>
                    <a:pt x="19703" y="68"/>
                  </a:cubicBezTo>
                  <a:cubicBezTo>
                    <a:pt x="19051" y="-65"/>
                    <a:pt x="18326" y="-65"/>
                    <a:pt x="17238" y="646"/>
                  </a:cubicBezTo>
                  <a:cubicBezTo>
                    <a:pt x="16151" y="1357"/>
                    <a:pt x="14702" y="2779"/>
                    <a:pt x="12817" y="5091"/>
                  </a:cubicBezTo>
                  <a:cubicBezTo>
                    <a:pt x="10932" y="7402"/>
                    <a:pt x="8613" y="10602"/>
                    <a:pt x="6583" y="13224"/>
                  </a:cubicBezTo>
                  <a:cubicBezTo>
                    <a:pt x="4554" y="15846"/>
                    <a:pt x="2814" y="17891"/>
                    <a:pt x="1727" y="19179"/>
                  </a:cubicBezTo>
                  <a:cubicBezTo>
                    <a:pt x="640" y="20468"/>
                    <a:pt x="205" y="21002"/>
                    <a:pt x="60" y="21268"/>
                  </a:cubicBezTo>
                  <a:cubicBezTo>
                    <a:pt x="-85" y="21535"/>
                    <a:pt x="60" y="21535"/>
                    <a:pt x="205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704703" y="539146"/>
              <a:ext cx="411031" cy="13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00" fill="norm" stroke="1" extrusionOk="0">
                  <a:moveTo>
                    <a:pt x="2901" y="14294"/>
                  </a:moveTo>
                  <a:cubicBezTo>
                    <a:pt x="2347" y="14612"/>
                    <a:pt x="1793" y="14929"/>
                    <a:pt x="1239" y="14929"/>
                  </a:cubicBezTo>
                  <a:cubicBezTo>
                    <a:pt x="685" y="14929"/>
                    <a:pt x="132" y="14612"/>
                    <a:pt x="21" y="12547"/>
                  </a:cubicBezTo>
                  <a:cubicBezTo>
                    <a:pt x="-90" y="10482"/>
                    <a:pt x="242" y="6671"/>
                    <a:pt x="1018" y="4129"/>
                  </a:cubicBezTo>
                  <a:cubicBezTo>
                    <a:pt x="1793" y="1588"/>
                    <a:pt x="3012" y="318"/>
                    <a:pt x="4507" y="1906"/>
                  </a:cubicBezTo>
                  <a:cubicBezTo>
                    <a:pt x="6002" y="3494"/>
                    <a:pt x="7775" y="7941"/>
                    <a:pt x="8993" y="11753"/>
                  </a:cubicBezTo>
                  <a:cubicBezTo>
                    <a:pt x="10212" y="15565"/>
                    <a:pt x="10876" y="18741"/>
                    <a:pt x="11818" y="20171"/>
                  </a:cubicBezTo>
                  <a:cubicBezTo>
                    <a:pt x="12759" y="21600"/>
                    <a:pt x="13978" y="21282"/>
                    <a:pt x="15528" y="18424"/>
                  </a:cubicBezTo>
                  <a:cubicBezTo>
                    <a:pt x="17079" y="15565"/>
                    <a:pt x="18962" y="10165"/>
                    <a:pt x="20015" y="6671"/>
                  </a:cubicBezTo>
                  <a:cubicBezTo>
                    <a:pt x="21067" y="3176"/>
                    <a:pt x="21288" y="1588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401732" y="217728"/>
              <a:ext cx="257923" cy="56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43" fill="norm" stroke="1" extrusionOk="0">
                  <a:moveTo>
                    <a:pt x="15013" y="3534"/>
                  </a:moveTo>
                  <a:cubicBezTo>
                    <a:pt x="15704" y="2728"/>
                    <a:pt x="16396" y="1922"/>
                    <a:pt x="17173" y="1277"/>
                  </a:cubicBezTo>
                  <a:cubicBezTo>
                    <a:pt x="17951" y="632"/>
                    <a:pt x="18815" y="149"/>
                    <a:pt x="18901" y="28"/>
                  </a:cubicBezTo>
                  <a:cubicBezTo>
                    <a:pt x="18988" y="-93"/>
                    <a:pt x="18296" y="149"/>
                    <a:pt x="15964" y="1237"/>
                  </a:cubicBezTo>
                  <a:cubicBezTo>
                    <a:pt x="13631" y="2325"/>
                    <a:pt x="9656" y="4259"/>
                    <a:pt x="6719" y="6355"/>
                  </a:cubicBezTo>
                  <a:cubicBezTo>
                    <a:pt x="3781" y="8450"/>
                    <a:pt x="1880" y="10707"/>
                    <a:pt x="844" y="12843"/>
                  </a:cubicBezTo>
                  <a:cubicBezTo>
                    <a:pt x="-193" y="14979"/>
                    <a:pt x="-366" y="16994"/>
                    <a:pt x="844" y="18525"/>
                  </a:cubicBezTo>
                  <a:cubicBezTo>
                    <a:pt x="2053" y="20056"/>
                    <a:pt x="4645" y="21104"/>
                    <a:pt x="7756" y="21306"/>
                  </a:cubicBezTo>
                  <a:cubicBezTo>
                    <a:pt x="10866" y="21507"/>
                    <a:pt x="14495" y="20862"/>
                    <a:pt x="16828" y="19895"/>
                  </a:cubicBezTo>
                  <a:cubicBezTo>
                    <a:pt x="19160" y="18928"/>
                    <a:pt x="20197" y="17638"/>
                    <a:pt x="20716" y="16792"/>
                  </a:cubicBezTo>
                  <a:cubicBezTo>
                    <a:pt x="21234" y="15946"/>
                    <a:pt x="21234" y="15543"/>
                    <a:pt x="20197" y="15059"/>
                  </a:cubicBezTo>
                  <a:cubicBezTo>
                    <a:pt x="19160" y="14576"/>
                    <a:pt x="17087" y="14011"/>
                    <a:pt x="15272" y="13729"/>
                  </a:cubicBezTo>
                  <a:cubicBezTo>
                    <a:pt x="13458" y="13447"/>
                    <a:pt x="11903" y="13447"/>
                    <a:pt x="10693" y="13729"/>
                  </a:cubicBezTo>
                  <a:cubicBezTo>
                    <a:pt x="9484" y="14011"/>
                    <a:pt x="8620" y="14576"/>
                    <a:pt x="8965" y="14898"/>
                  </a:cubicBezTo>
                  <a:cubicBezTo>
                    <a:pt x="9311" y="15220"/>
                    <a:pt x="10866" y="15301"/>
                    <a:pt x="12421" y="15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779219" y="547233"/>
              <a:ext cx="212815" cy="20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2" fill="norm" stroke="1" extrusionOk="0">
                  <a:moveTo>
                    <a:pt x="2254" y="4493"/>
                  </a:moveTo>
                  <a:cubicBezTo>
                    <a:pt x="1185" y="4716"/>
                    <a:pt x="116" y="4939"/>
                    <a:pt x="9" y="5384"/>
                  </a:cubicBezTo>
                  <a:cubicBezTo>
                    <a:pt x="-98" y="5829"/>
                    <a:pt x="757" y="6497"/>
                    <a:pt x="2254" y="6609"/>
                  </a:cubicBezTo>
                  <a:cubicBezTo>
                    <a:pt x="3752" y="6720"/>
                    <a:pt x="5890" y="6275"/>
                    <a:pt x="7387" y="5607"/>
                  </a:cubicBezTo>
                  <a:cubicBezTo>
                    <a:pt x="8884" y="4939"/>
                    <a:pt x="9740" y="4048"/>
                    <a:pt x="10274" y="3046"/>
                  </a:cubicBezTo>
                  <a:cubicBezTo>
                    <a:pt x="10809" y="2044"/>
                    <a:pt x="11023" y="930"/>
                    <a:pt x="10595" y="374"/>
                  </a:cubicBezTo>
                  <a:cubicBezTo>
                    <a:pt x="10167" y="-183"/>
                    <a:pt x="9098" y="-183"/>
                    <a:pt x="7494" y="819"/>
                  </a:cubicBezTo>
                  <a:cubicBezTo>
                    <a:pt x="5890" y="1821"/>
                    <a:pt x="3752" y="3825"/>
                    <a:pt x="2682" y="7054"/>
                  </a:cubicBezTo>
                  <a:cubicBezTo>
                    <a:pt x="1613" y="10283"/>
                    <a:pt x="1613" y="14737"/>
                    <a:pt x="2575" y="17520"/>
                  </a:cubicBezTo>
                  <a:cubicBezTo>
                    <a:pt x="3538" y="20304"/>
                    <a:pt x="5462" y="21417"/>
                    <a:pt x="8777" y="21194"/>
                  </a:cubicBezTo>
                  <a:cubicBezTo>
                    <a:pt x="12092" y="20972"/>
                    <a:pt x="16797" y="19413"/>
                    <a:pt x="21502" y="17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064575" y="564546"/>
              <a:ext cx="156584" cy="19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295" fill="norm" stroke="1" extrusionOk="0">
                  <a:moveTo>
                    <a:pt x="15433" y="0"/>
                  </a:moveTo>
                  <a:cubicBezTo>
                    <a:pt x="11279" y="939"/>
                    <a:pt x="7125" y="1878"/>
                    <a:pt x="4217" y="4578"/>
                  </a:cubicBezTo>
                  <a:cubicBezTo>
                    <a:pt x="1310" y="7278"/>
                    <a:pt x="-352" y="11739"/>
                    <a:pt x="63" y="15143"/>
                  </a:cubicBezTo>
                  <a:cubicBezTo>
                    <a:pt x="479" y="18548"/>
                    <a:pt x="2971" y="20896"/>
                    <a:pt x="6294" y="21248"/>
                  </a:cubicBezTo>
                  <a:cubicBezTo>
                    <a:pt x="9617" y="21600"/>
                    <a:pt x="13771" y="19957"/>
                    <a:pt x="16679" y="17257"/>
                  </a:cubicBezTo>
                  <a:cubicBezTo>
                    <a:pt x="19586" y="14557"/>
                    <a:pt x="21248" y="10800"/>
                    <a:pt x="20140" y="7748"/>
                  </a:cubicBezTo>
                  <a:cubicBezTo>
                    <a:pt x="19033" y="4696"/>
                    <a:pt x="15156" y="2348"/>
                    <a:pt x="11417" y="1643"/>
                  </a:cubicBezTo>
                  <a:cubicBezTo>
                    <a:pt x="7679" y="939"/>
                    <a:pt x="4079" y="1878"/>
                    <a:pt x="479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432362" y="284214"/>
              <a:ext cx="207372" cy="56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0" fill="norm" stroke="1" extrusionOk="0">
                  <a:moveTo>
                    <a:pt x="16793" y="2915"/>
                  </a:moveTo>
                  <a:cubicBezTo>
                    <a:pt x="16793" y="2355"/>
                    <a:pt x="16793" y="1795"/>
                    <a:pt x="16357" y="1315"/>
                  </a:cubicBezTo>
                  <a:cubicBezTo>
                    <a:pt x="15920" y="835"/>
                    <a:pt x="15048" y="435"/>
                    <a:pt x="13957" y="195"/>
                  </a:cubicBezTo>
                  <a:cubicBezTo>
                    <a:pt x="12866" y="-45"/>
                    <a:pt x="11557" y="-125"/>
                    <a:pt x="9811" y="315"/>
                  </a:cubicBezTo>
                  <a:cubicBezTo>
                    <a:pt x="8066" y="755"/>
                    <a:pt x="5884" y="1715"/>
                    <a:pt x="4139" y="3595"/>
                  </a:cubicBezTo>
                  <a:cubicBezTo>
                    <a:pt x="2393" y="5475"/>
                    <a:pt x="1084" y="8275"/>
                    <a:pt x="430" y="11035"/>
                  </a:cubicBezTo>
                  <a:cubicBezTo>
                    <a:pt x="-225" y="13795"/>
                    <a:pt x="-225" y="16515"/>
                    <a:pt x="1084" y="18395"/>
                  </a:cubicBezTo>
                  <a:cubicBezTo>
                    <a:pt x="2393" y="20275"/>
                    <a:pt x="5011" y="21315"/>
                    <a:pt x="8611" y="21395"/>
                  </a:cubicBezTo>
                  <a:cubicBezTo>
                    <a:pt x="12211" y="21475"/>
                    <a:pt x="16793" y="20595"/>
                    <a:pt x="21375" y="19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90533" y="418496"/>
              <a:ext cx="155629" cy="63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94" fill="norm" stroke="1" extrusionOk="0">
                  <a:moveTo>
                    <a:pt x="4320" y="7034"/>
                  </a:moveTo>
                  <a:cubicBezTo>
                    <a:pt x="2592" y="8526"/>
                    <a:pt x="864" y="10018"/>
                    <a:pt x="288" y="12043"/>
                  </a:cubicBezTo>
                  <a:cubicBezTo>
                    <a:pt x="-288" y="14068"/>
                    <a:pt x="288" y="16626"/>
                    <a:pt x="576" y="18189"/>
                  </a:cubicBezTo>
                  <a:cubicBezTo>
                    <a:pt x="864" y="19753"/>
                    <a:pt x="864" y="20321"/>
                    <a:pt x="864" y="20783"/>
                  </a:cubicBezTo>
                  <a:cubicBezTo>
                    <a:pt x="864" y="21245"/>
                    <a:pt x="864" y="21600"/>
                    <a:pt x="864" y="20214"/>
                  </a:cubicBezTo>
                  <a:cubicBezTo>
                    <a:pt x="864" y="18829"/>
                    <a:pt x="864" y="15703"/>
                    <a:pt x="1008" y="12825"/>
                  </a:cubicBezTo>
                  <a:cubicBezTo>
                    <a:pt x="1152" y="9947"/>
                    <a:pt x="1440" y="7318"/>
                    <a:pt x="2160" y="5293"/>
                  </a:cubicBezTo>
                  <a:cubicBezTo>
                    <a:pt x="2880" y="3268"/>
                    <a:pt x="4032" y="1847"/>
                    <a:pt x="5184" y="1030"/>
                  </a:cubicBezTo>
                  <a:cubicBezTo>
                    <a:pt x="6336" y="213"/>
                    <a:pt x="7488" y="0"/>
                    <a:pt x="9360" y="0"/>
                  </a:cubicBezTo>
                  <a:cubicBezTo>
                    <a:pt x="11232" y="0"/>
                    <a:pt x="13824" y="213"/>
                    <a:pt x="16272" y="995"/>
                  </a:cubicBezTo>
                  <a:cubicBezTo>
                    <a:pt x="18720" y="1776"/>
                    <a:pt x="21024" y="3126"/>
                    <a:pt x="21168" y="4547"/>
                  </a:cubicBezTo>
                  <a:cubicBezTo>
                    <a:pt x="21312" y="5968"/>
                    <a:pt x="19296" y="7461"/>
                    <a:pt x="16560" y="8349"/>
                  </a:cubicBezTo>
                  <a:cubicBezTo>
                    <a:pt x="13824" y="9237"/>
                    <a:pt x="10368" y="9521"/>
                    <a:pt x="7488" y="9237"/>
                  </a:cubicBezTo>
                  <a:cubicBezTo>
                    <a:pt x="4608" y="8953"/>
                    <a:pt x="2304" y="8100"/>
                    <a:pt x="0" y="7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938183" y="273388"/>
              <a:ext cx="154700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54" fill="norm" stroke="1" extrusionOk="0">
                  <a:moveTo>
                    <a:pt x="0" y="571"/>
                  </a:moveTo>
                  <a:cubicBezTo>
                    <a:pt x="1168" y="263"/>
                    <a:pt x="2335" y="-46"/>
                    <a:pt x="3649" y="5"/>
                  </a:cubicBezTo>
                  <a:cubicBezTo>
                    <a:pt x="4962" y="57"/>
                    <a:pt x="6422" y="468"/>
                    <a:pt x="9341" y="2011"/>
                  </a:cubicBezTo>
                  <a:cubicBezTo>
                    <a:pt x="12259" y="3554"/>
                    <a:pt x="16638" y="6228"/>
                    <a:pt x="18973" y="9005"/>
                  </a:cubicBezTo>
                  <a:cubicBezTo>
                    <a:pt x="21308" y="11783"/>
                    <a:pt x="21600" y="14663"/>
                    <a:pt x="21162" y="16617"/>
                  </a:cubicBezTo>
                  <a:cubicBezTo>
                    <a:pt x="20724" y="18571"/>
                    <a:pt x="19557" y="19600"/>
                    <a:pt x="17514" y="20268"/>
                  </a:cubicBezTo>
                  <a:cubicBezTo>
                    <a:pt x="15470" y="20937"/>
                    <a:pt x="12551" y="21245"/>
                    <a:pt x="9632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339416" y="305994"/>
              <a:ext cx="182878" cy="74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48" fill="norm" stroke="1" extrusionOk="0">
                  <a:moveTo>
                    <a:pt x="982" y="9153"/>
                  </a:moveTo>
                  <a:cubicBezTo>
                    <a:pt x="491" y="8662"/>
                    <a:pt x="0" y="8171"/>
                    <a:pt x="0" y="8109"/>
                  </a:cubicBezTo>
                  <a:cubicBezTo>
                    <a:pt x="0" y="8048"/>
                    <a:pt x="491" y="8416"/>
                    <a:pt x="1227" y="9521"/>
                  </a:cubicBezTo>
                  <a:cubicBezTo>
                    <a:pt x="1964" y="10625"/>
                    <a:pt x="2945" y="12466"/>
                    <a:pt x="3436" y="14491"/>
                  </a:cubicBezTo>
                  <a:cubicBezTo>
                    <a:pt x="3927" y="16516"/>
                    <a:pt x="3927" y="18725"/>
                    <a:pt x="3927" y="19983"/>
                  </a:cubicBezTo>
                  <a:cubicBezTo>
                    <a:pt x="3927" y="21241"/>
                    <a:pt x="3927" y="21548"/>
                    <a:pt x="3927" y="21548"/>
                  </a:cubicBezTo>
                  <a:cubicBezTo>
                    <a:pt x="3927" y="21548"/>
                    <a:pt x="3927" y="21241"/>
                    <a:pt x="3927" y="19922"/>
                  </a:cubicBezTo>
                  <a:cubicBezTo>
                    <a:pt x="3927" y="18603"/>
                    <a:pt x="3927" y="16271"/>
                    <a:pt x="3927" y="13908"/>
                  </a:cubicBezTo>
                  <a:cubicBezTo>
                    <a:pt x="3927" y="11546"/>
                    <a:pt x="3927" y="9153"/>
                    <a:pt x="4295" y="7158"/>
                  </a:cubicBezTo>
                  <a:cubicBezTo>
                    <a:pt x="4664" y="5164"/>
                    <a:pt x="5400" y="3568"/>
                    <a:pt x="6014" y="2556"/>
                  </a:cubicBezTo>
                  <a:cubicBezTo>
                    <a:pt x="6627" y="1543"/>
                    <a:pt x="7118" y="1114"/>
                    <a:pt x="7855" y="776"/>
                  </a:cubicBezTo>
                  <a:cubicBezTo>
                    <a:pt x="8591" y="439"/>
                    <a:pt x="9573" y="193"/>
                    <a:pt x="10677" y="71"/>
                  </a:cubicBezTo>
                  <a:cubicBezTo>
                    <a:pt x="11782" y="-52"/>
                    <a:pt x="13009" y="-52"/>
                    <a:pt x="14850" y="378"/>
                  </a:cubicBezTo>
                  <a:cubicBezTo>
                    <a:pt x="16691" y="807"/>
                    <a:pt x="19145" y="1666"/>
                    <a:pt x="20373" y="2832"/>
                  </a:cubicBezTo>
                  <a:cubicBezTo>
                    <a:pt x="21600" y="3998"/>
                    <a:pt x="21600" y="5471"/>
                    <a:pt x="19514" y="6606"/>
                  </a:cubicBezTo>
                  <a:cubicBezTo>
                    <a:pt x="17427" y="7741"/>
                    <a:pt x="13255" y="8539"/>
                    <a:pt x="10432" y="8968"/>
                  </a:cubicBezTo>
                  <a:cubicBezTo>
                    <a:pt x="7609" y="9398"/>
                    <a:pt x="6136" y="9459"/>
                    <a:pt x="5768" y="9459"/>
                  </a:cubicBezTo>
                  <a:cubicBezTo>
                    <a:pt x="5400" y="9459"/>
                    <a:pt x="6136" y="9398"/>
                    <a:pt x="6873" y="9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532033" y="685196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700"/>
                    <a:pt x="7754" y="5400"/>
                    <a:pt x="11077" y="8775"/>
                  </a:cubicBezTo>
                  <a:cubicBezTo>
                    <a:pt x="14400" y="12150"/>
                    <a:pt x="17169" y="16200"/>
                    <a:pt x="18831" y="18450"/>
                  </a:cubicBezTo>
                  <a:cubicBezTo>
                    <a:pt x="20492" y="20700"/>
                    <a:pt x="21046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567801" y="704246"/>
              <a:ext cx="142033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4" fill="norm" stroke="1" extrusionOk="0">
                  <a:moveTo>
                    <a:pt x="21315" y="0"/>
                  </a:moveTo>
                  <a:cubicBezTo>
                    <a:pt x="18456" y="1543"/>
                    <a:pt x="15597" y="3086"/>
                    <a:pt x="12103" y="6171"/>
                  </a:cubicBezTo>
                  <a:cubicBezTo>
                    <a:pt x="8609" y="9257"/>
                    <a:pt x="4480" y="13886"/>
                    <a:pt x="2256" y="16751"/>
                  </a:cubicBezTo>
                  <a:cubicBezTo>
                    <a:pt x="33" y="19616"/>
                    <a:pt x="-285" y="20718"/>
                    <a:pt x="191" y="21159"/>
                  </a:cubicBezTo>
                  <a:cubicBezTo>
                    <a:pt x="668" y="21600"/>
                    <a:pt x="1939" y="21380"/>
                    <a:pt x="3209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771669" y="382575"/>
              <a:ext cx="147715" cy="32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80" fill="norm" stroke="1" extrusionOk="0">
                  <a:moveTo>
                    <a:pt x="20036" y="2365"/>
                  </a:moveTo>
                  <a:cubicBezTo>
                    <a:pt x="19136" y="1529"/>
                    <a:pt x="18236" y="693"/>
                    <a:pt x="16886" y="275"/>
                  </a:cubicBezTo>
                  <a:cubicBezTo>
                    <a:pt x="15536" y="-143"/>
                    <a:pt x="13736" y="-143"/>
                    <a:pt x="11336" y="693"/>
                  </a:cubicBezTo>
                  <a:cubicBezTo>
                    <a:pt x="8936" y="1529"/>
                    <a:pt x="5936" y="3202"/>
                    <a:pt x="3536" y="6128"/>
                  </a:cubicBezTo>
                  <a:cubicBezTo>
                    <a:pt x="1136" y="9054"/>
                    <a:pt x="-664" y="13235"/>
                    <a:pt x="236" y="16162"/>
                  </a:cubicBezTo>
                  <a:cubicBezTo>
                    <a:pt x="1136" y="19088"/>
                    <a:pt x="4736" y="20760"/>
                    <a:pt x="8636" y="21109"/>
                  </a:cubicBezTo>
                  <a:cubicBezTo>
                    <a:pt x="12536" y="21457"/>
                    <a:pt x="16736" y="20482"/>
                    <a:pt x="20936" y="19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986555" y="589946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00"/>
                    <a:pt x="-1443" y="10400"/>
                    <a:pt x="1502" y="14000"/>
                  </a:cubicBezTo>
                  <a:cubicBezTo>
                    <a:pt x="4448" y="17600"/>
                    <a:pt x="12302" y="196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14633" y="42484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084483" y="348646"/>
              <a:ext cx="113805" cy="44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68" fill="norm" stroke="1" extrusionOk="0">
                  <a:moveTo>
                    <a:pt x="3471" y="0"/>
                  </a:moveTo>
                  <a:cubicBezTo>
                    <a:pt x="8486" y="2941"/>
                    <a:pt x="13500" y="5882"/>
                    <a:pt x="16779" y="8620"/>
                  </a:cubicBezTo>
                  <a:cubicBezTo>
                    <a:pt x="20057" y="11358"/>
                    <a:pt x="21600" y="13893"/>
                    <a:pt x="20250" y="16023"/>
                  </a:cubicBezTo>
                  <a:cubicBezTo>
                    <a:pt x="18900" y="18152"/>
                    <a:pt x="14657" y="19876"/>
                    <a:pt x="11571" y="20738"/>
                  </a:cubicBezTo>
                  <a:cubicBezTo>
                    <a:pt x="8486" y="21600"/>
                    <a:pt x="6557" y="21600"/>
                    <a:pt x="4821" y="21245"/>
                  </a:cubicBezTo>
                  <a:cubicBezTo>
                    <a:pt x="3086" y="20890"/>
                    <a:pt x="1543" y="20180"/>
                    <a:pt x="0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351183" y="562029"/>
              <a:ext cx="1524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300" y="14217"/>
                    <a:pt x="600" y="7864"/>
                    <a:pt x="2850" y="4052"/>
                  </a:cubicBezTo>
                  <a:cubicBezTo>
                    <a:pt x="5100" y="241"/>
                    <a:pt x="9300" y="-1030"/>
                    <a:pt x="12750" y="876"/>
                  </a:cubicBezTo>
                  <a:cubicBezTo>
                    <a:pt x="16200" y="2782"/>
                    <a:pt x="18900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382933" y="68519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807168" y="376915"/>
              <a:ext cx="128216" cy="37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4" fill="norm" stroke="1" extrusionOk="0">
                  <a:moveTo>
                    <a:pt x="21449" y="2370"/>
                  </a:moveTo>
                  <a:cubicBezTo>
                    <a:pt x="21095" y="1525"/>
                    <a:pt x="20741" y="681"/>
                    <a:pt x="19679" y="258"/>
                  </a:cubicBezTo>
                  <a:cubicBezTo>
                    <a:pt x="18616" y="-164"/>
                    <a:pt x="16846" y="-164"/>
                    <a:pt x="13836" y="982"/>
                  </a:cubicBezTo>
                  <a:cubicBezTo>
                    <a:pt x="10826" y="2129"/>
                    <a:pt x="6577" y="4421"/>
                    <a:pt x="3921" y="7137"/>
                  </a:cubicBezTo>
                  <a:cubicBezTo>
                    <a:pt x="1265" y="9852"/>
                    <a:pt x="203" y="12989"/>
                    <a:pt x="26" y="15282"/>
                  </a:cubicBezTo>
                  <a:cubicBezTo>
                    <a:pt x="-151" y="17575"/>
                    <a:pt x="557" y="19023"/>
                    <a:pt x="2505" y="19988"/>
                  </a:cubicBezTo>
                  <a:cubicBezTo>
                    <a:pt x="4452" y="20953"/>
                    <a:pt x="7639" y="21436"/>
                    <a:pt x="10649" y="21315"/>
                  </a:cubicBezTo>
                  <a:cubicBezTo>
                    <a:pt x="13659" y="21195"/>
                    <a:pt x="16492" y="20471"/>
                    <a:pt x="19324" y="19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998883" y="513746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6032"/>
                    <a:pt x="4114" y="12065"/>
                    <a:pt x="5657" y="15568"/>
                  </a:cubicBezTo>
                  <a:cubicBezTo>
                    <a:pt x="7200" y="19070"/>
                    <a:pt x="8229" y="20043"/>
                    <a:pt x="10800" y="20627"/>
                  </a:cubicBezTo>
                  <a:cubicBezTo>
                    <a:pt x="13371" y="21211"/>
                    <a:pt x="17486" y="214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106833" y="61534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373533" y="433555"/>
              <a:ext cx="112449" cy="53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0" fill="norm" stroke="1" extrusionOk="0">
                  <a:moveTo>
                    <a:pt x="3600" y="6052"/>
                  </a:moveTo>
                  <a:cubicBezTo>
                    <a:pt x="2800" y="8528"/>
                    <a:pt x="2000" y="11004"/>
                    <a:pt x="1600" y="13437"/>
                  </a:cubicBezTo>
                  <a:cubicBezTo>
                    <a:pt x="1200" y="15870"/>
                    <a:pt x="1200" y="18261"/>
                    <a:pt x="1000" y="19669"/>
                  </a:cubicBezTo>
                  <a:cubicBezTo>
                    <a:pt x="800" y="21078"/>
                    <a:pt x="400" y="21505"/>
                    <a:pt x="200" y="21420"/>
                  </a:cubicBezTo>
                  <a:cubicBezTo>
                    <a:pt x="0" y="21334"/>
                    <a:pt x="0" y="20737"/>
                    <a:pt x="0" y="18602"/>
                  </a:cubicBezTo>
                  <a:cubicBezTo>
                    <a:pt x="0" y="16468"/>
                    <a:pt x="0" y="12797"/>
                    <a:pt x="200" y="9766"/>
                  </a:cubicBezTo>
                  <a:cubicBezTo>
                    <a:pt x="400" y="6735"/>
                    <a:pt x="800" y="4345"/>
                    <a:pt x="1800" y="2808"/>
                  </a:cubicBezTo>
                  <a:cubicBezTo>
                    <a:pt x="2800" y="1271"/>
                    <a:pt x="4400" y="588"/>
                    <a:pt x="6400" y="247"/>
                  </a:cubicBezTo>
                  <a:cubicBezTo>
                    <a:pt x="8400" y="-95"/>
                    <a:pt x="10800" y="-95"/>
                    <a:pt x="13400" y="332"/>
                  </a:cubicBezTo>
                  <a:cubicBezTo>
                    <a:pt x="16000" y="759"/>
                    <a:pt x="18800" y="1613"/>
                    <a:pt x="20200" y="2979"/>
                  </a:cubicBezTo>
                  <a:cubicBezTo>
                    <a:pt x="21600" y="4345"/>
                    <a:pt x="21600" y="6223"/>
                    <a:pt x="20200" y="7546"/>
                  </a:cubicBezTo>
                  <a:cubicBezTo>
                    <a:pt x="18800" y="8869"/>
                    <a:pt x="16000" y="9638"/>
                    <a:pt x="13400" y="10150"/>
                  </a:cubicBezTo>
                  <a:cubicBezTo>
                    <a:pt x="10800" y="10662"/>
                    <a:pt x="8400" y="10918"/>
                    <a:pt x="6600" y="10748"/>
                  </a:cubicBezTo>
                  <a:cubicBezTo>
                    <a:pt x="4800" y="10577"/>
                    <a:pt x="3600" y="9979"/>
                    <a:pt x="2400" y="9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544983" y="348646"/>
              <a:ext cx="6245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600" fill="norm" stroke="1" extrusionOk="0">
                  <a:moveTo>
                    <a:pt x="6271" y="0"/>
                  </a:moveTo>
                  <a:cubicBezTo>
                    <a:pt x="11845" y="3476"/>
                    <a:pt x="17419" y="6952"/>
                    <a:pt x="19510" y="10303"/>
                  </a:cubicBezTo>
                  <a:cubicBezTo>
                    <a:pt x="21600" y="13655"/>
                    <a:pt x="20206" y="16883"/>
                    <a:pt x="18465" y="18745"/>
                  </a:cubicBezTo>
                  <a:cubicBezTo>
                    <a:pt x="16723" y="20607"/>
                    <a:pt x="14632" y="21103"/>
                    <a:pt x="11497" y="21352"/>
                  </a:cubicBezTo>
                  <a:cubicBezTo>
                    <a:pt x="8361" y="21600"/>
                    <a:pt x="418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665633" y="18989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650489" y="0"/>
              <a:ext cx="19793" cy="10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1034" fill="norm" stroke="1" extrusionOk="0">
                  <a:moveTo>
                    <a:pt x="8158" y="6487"/>
                  </a:moveTo>
                  <a:cubicBezTo>
                    <a:pt x="14049" y="3842"/>
                    <a:pt x="19940" y="1197"/>
                    <a:pt x="17976" y="316"/>
                  </a:cubicBezTo>
                  <a:cubicBezTo>
                    <a:pt x="16013" y="-566"/>
                    <a:pt x="6195" y="316"/>
                    <a:pt x="2267" y="4063"/>
                  </a:cubicBezTo>
                  <a:cubicBezTo>
                    <a:pt x="-1660" y="7810"/>
                    <a:pt x="304" y="14422"/>
                    <a:pt x="2267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798983" y="23434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014883" y="132746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211733" y="66614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402233" y="397726"/>
              <a:ext cx="188973" cy="68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3" fill="norm" stroke="1" extrusionOk="0">
                  <a:moveTo>
                    <a:pt x="1424" y="6990"/>
                  </a:moveTo>
                  <a:cubicBezTo>
                    <a:pt x="1662" y="9434"/>
                    <a:pt x="1899" y="11878"/>
                    <a:pt x="2018" y="14124"/>
                  </a:cubicBezTo>
                  <a:cubicBezTo>
                    <a:pt x="2136" y="16370"/>
                    <a:pt x="2136" y="18417"/>
                    <a:pt x="1780" y="19672"/>
                  </a:cubicBezTo>
                  <a:cubicBezTo>
                    <a:pt x="1424" y="20928"/>
                    <a:pt x="712" y="21390"/>
                    <a:pt x="356" y="21456"/>
                  </a:cubicBezTo>
                  <a:cubicBezTo>
                    <a:pt x="0" y="21522"/>
                    <a:pt x="0" y="21192"/>
                    <a:pt x="0" y="19639"/>
                  </a:cubicBezTo>
                  <a:cubicBezTo>
                    <a:pt x="0" y="18087"/>
                    <a:pt x="0" y="15313"/>
                    <a:pt x="0" y="12572"/>
                  </a:cubicBezTo>
                  <a:cubicBezTo>
                    <a:pt x="0" y="9830"/>
                    <a:pt x="0" y="7122"/>
                    <a:pt x="237" y="5173"/>
                  </a:cubicBezTo>
                  <a:cubicBezTo>
                    <a:pt x="475" y="3225"/>
                    <a:pt x="949" y="2036"/>
                    <a:pt x="1543" y="1276"/>
                  </a:cubicBezTo>
                  <a:cubicBezTo>
                    <a:pt x="2136" y="516"/>
                    <a:pt x="2848" y="186"/>
                    <a:pt x="3916" y="54"/>
                  </a:cubicBezTo>
                  <a:cubicBezTo>
                    <a:pt x="4985" y="-78"/>
                    <a:pt x="6409" y="-12"/>
                    <a:pt x="9257" y="781"/>
                  </a:cubicBezTo>
                  <a:cubicBezTo>
                    <a:pt x="12105" y="1573"/>
                    <a:pt x="16378" y="3093"/>
                    <a:pt x="18752" y="4381"/>
                  </a:cubicBezTo>
                  <a:cubicBezTo>
                    <a:pt x="21125" y="5669"/>
                    <a:pt x="21600" y="6726"/>
                    <a:pt x="20888" y="7617"/>
                  </a:cubicBezTo>
                  <a:cubicBezTo>
                    <a:pt x="20176" y="8509"/>
                    <a:pt x="18277" y="9236"/>
                    <a:pt x="14954" y="9566"/>
                  </a:cubicBezTo>
                  <a:cubicBezTo>
                    <a:pt x="11631" y="9896"/>
                    <a:pt x="6884" y="9830"/>
                    <a:pt x="2136" y="9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173816" y="1455370"/>
              <a:ext cx="256118" cy="51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23" fill="norm" stroke="1" extrusionOk="0">
                  <a:moveTo>
                    <a:pt x="21423" y="2868"/>
                  </a:moveTo>
                  <a:cubicBezTo>
                    <a:pt x="21423" y="2422"/>
                    <a:pt x="21423" y="1976"/>
                    <a:pt x="21423" y="1485"/>
                  </a:cubicBezTo>
                  <a:cubicBezTo>
                    <a:pt x="21423" y="994"/>
                    <a:pt x="21423" y="459"/>
                    <a:pt x="20626" y="191"/>
                  </a:cubicBezTo>
                  <a:cubicBezTo>
                    <a:pt x="19830" y="-77"/>
                    <a:pt x="18236" y="-77"/>
                    <a:pt x="15226" y="280"/>
                  </a:cubicBezTo>
                  <a:cubicBezTo>
                    <a:pt x="12216" y="637"/>
                    <a:pt x="7790" y="1351"/>
                    <a:pt x="4957" y="2601"/>
                  </a:cubicBezTo>
                  <a:cubicBezTo>
                    <a:pt x="2125" y="3850"/>
                    <a:pt x="885" y="5635"/>
                    <a:pt x="354" y="8001"/>
                  </a:cubicBezTo>
                  <a:cubicBezTo>
                    <a:pt x="-177" y="10366"/>
                    <a:pt x="0" y="13311"/>
                    <a:pt x="177" y="15543"/>
                  </a:cubicBezTo>
                  <a:cubicBezTo>
                    <a:pt x="354" y="17774"/>
                    <a:pt x="531" y="19292"/>
                    <a:pt x="885" y="20229"/>
                  </a:cubicBezTo>
                  <a:cubicBezTo>
                    <a:pt x="1239" y="21166"/>
                    <a:pt x="1771" y="21523"/>
                    <a:pt x="3630" y="21523"/>
                  </a:cubicBezTo>
                  <a:cubicBezTo>
                    <a:pt x="5489" y="21523"/>
                    <a:pt x="8675" y="21166"/>
                    <a:pt x="11862" y="20630"/>
                  </a:cubicBezTo>
                  <a:cubicBezTo>
                    <a:pt x="15049" y="20095"/>
                    <a:pt x="18236" y="19381"/>
                    <a:pt x="21423" y="1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201333" y="1745646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280"/>
                    <a:pt x="4500" y="12960"/>
                    <a:pt x="8100" y="9360"/>
                  </a:cubicBezTo>
                  <a:cubicBezTo>
                    <a:pt x="11700" y="5760"/>
                    <a:pt x="1665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549430" y="1412011"/>
              <a:ext cx="261504" cy="48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65" fill="norm" stroke="1" extrusionOk="0">
                  <a:moveTo>
                    <a:pt x="21179" y="1555"/>
                  </a:moveTo>
                  <a:cubicBezTo>
                    <a:pt x="21179" y="1087"/>
                    <a:pt x="21179" y="620"/>
                    <a:pt x="20750" y="339"/>
                  </a:cubicBezTo>
                  <a:cubicBezTo>
                    <a:pt x="20322" y="59"/>
                    <a:pt x="19465" y="-35"/>
                    <a:pt x="17065" y="12"/>
                  </a:cubicBezTo>
                  <a:cubicBezTo>
                    <a:pt x="14665" y="59"/>
                    <a:pt x="10722" y="246"/>
                    <a:pt x="7465" y="994"/>
                  </a:cubicBezTo>
                  <a:cubicBezTo>
                    <a:pt x="4208" y="1742"/>
                    <a:pt x="1636" y="3051"/>
                    <a:pt x="608" y="4640"/>
                  </a:cubicBezTo>
                  <a:cubicBezTo>
                    <a:pt x="-421" y="6230"/>
                    <a:pt x="93" y="8100"/>
                    <a:pt x="436" y="10391"/>
                  </a:cubicBezTo>
                  <a:cubicBezTo>
                    <a:pt x="779" y="12682"/>
                    <a:pt x="950" y="15394"/>
                    <a:pt x="1036" y="17030"/>
                  </a:cubicBezTo>
                  <a:cubicBezTo>
                    <a:pt x="1122" y="18666"/>
                    <a:pt x="1122" y="19227"/>
                    <a:pt x="1122" y="19742"/>
                  </a:cubicBezTo>
                  <a:cubicBezTo>
                    <a:pt x="1122" y="20256"/>
                    <a:pt x="1122" y="20723"/>
                    <a:pt x="1722" y="21051"/>
                  </a:cubicBezTo>
                  <a:cubicBezTo>
                    <a:pt x="2322" y="21378"/>
                    <a:pt x="3522" y="21565"/>
                    <a:pt x="6179" y="21565"/>
                  </a:cubicBezTo>
                  <a:cubicBezTo>
                    <a:pt x="8836" y="21565"/>
                    <a:pt x="12950" y="21378"/>
                    <a:pt x="15522" y="21144"/>
                  </a:cubicBezTo>
                  <a:cubicBezTo>
                    <a:pt x="18093" y="20910"/>
                    <a:pt x="19122" y="20630"/>
                    <a:pt x="20150" y="20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824581" y="1513027"/>
              <a:ext cx="291153" cy="37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5" fill="norm" stroke="1" extrusionOk="0">
                  <a:moveTo>
                    <a:pt x="1339" y="591"/>
                  </a:moveTo>
                  <a:cubicBezTo>
                    <a:pt x="713" y="229"/>
                    <a:pt x="87" y="-133"/>
                    <a:pt x="8" y="48"/>
                  </a:cubicBezTo>
                  <a:cubicBezTo>
                    <a:pt x="-70" y="229"/>
                    <a:pt x="400" y="953"/>
                    <a:pt x="2121" y="2763"/>
                  </a:cubicBezTo>
                  <a:cubicBezTo>
                    <a:pt x="3843" y="4573"/>
                    <a:pt x="6817" y="7469"/>
                    <a:pt x="9556" y="10426"/>
                  </a:cubicBezTo>
                  <a:cubicBezTo>
                    <a:pt x="12295" y="13382"/>
                    <a:pt x="14800" y="16399"/>
                    <a:pt x="16365" y="18269"/>
                  </a:cubicBezTo>
                  <a:cubicBezTo>
                    <a:pt x="17930" y="20140"/>
                    <a:pt x="18556" y="20864"/>
                    <a:pt x="19260" y="21165"/>
                  </a:cubicBezTo>
                  <a:cubicBezTo>
                    <a:pt x="19965" y="21467"/>
                    <a:pt x="20747" y="21346"/>
                    <a:pt x="21530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916766" y="1520719"/>
              <a:ext cx="205318" cy="36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57"/>
                  </a:moveTo>
                  <a:cubicBezTo>
                    <a:pt x="20487" y="33"/>
                    <a:pt x="19373" y="-91"/>
                    <a:pt x="18371" y="95"/>
                  </a:cubicBezTo>
                  <a:cubicBezTo>
                    <a:pt x="17369" y="281"/>
                    <a:pt x="16478" y="778"/>
                    <a:pt x="14474" y="3137"/>
                  </a:cubicBezTo>
                  <a:cubicBezTo>
                    <a:pt x="12470" y="5495"/>
                    <a:pt x="9353" y="9716"/>
                    <a:pt x="6903" y="12881"/>
                  </a:cubicBezTo>
                  <a:cubicBezTo>
                    <a:pt x="4454" y="16047"/>
                    <a:pt x="2672" y="18157"/>
                    <a:pt x="1559" y="19523"/>
                  </a:cubicBezTo>
                  <a:cubicBezTo>
                    <a:pt x="445" y="20888"/>
                    <a:pt x="0" y="21509"/>
                    <a:pt x="0" y="21509"/>
                  </a:cubicBezTo>
                  <a:cubicBezTo>
                    <a:pt x="0" y="21509"/>
                    <a:pt x="445" y="20888"/>
                    <a:pt x="891" y="20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160183" y="1422353"/>
              <a:ext cx="140642" cy="49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76" fill="norm" stroke="1" extrusionOk="0">
                  <a:moveTo>
                    <a:pt x="0" y="1914"/>
                  </a:moveTo>
                  <a:cubicBezTo>
                    <a:pt x="318" y="1268"/>
                    <a:pt x="635" y="622"/>
                    <a:pt x="1588" y="299"/>
                  </a:cubicBezTo>
                  <a:cubicBezTo>
                    <a:pt x="2541" y="-24"/>
                    <a:pt x="4129" y="-24"/>
                    <a:pt x="6671" y="22"/>
                  </a:cubicBezTo>
                  <a:cubicBezTo>
                    <a:pt x="9212" y="68"/>
                    <a:pt x="12706" y="161"/>
                    <a:pt x="15088" y="345"/>
                  </a:cubicBezTo>
                  <a:cubicBezTo>
                    <a:pt x="17471" y="530"/>
                    <a:pt x="18741" y="807"/>
                    <a:pt x="19376" y="1545"/>
                  </a:cubicBezTo>
                  <a:cubicBezTo>
                    <a:pt x="20012" y="2284"/>
                    <a:pt x="20012" y="3484"/>
                    <a:pt x="19853" y="5607"/>
                  </a:cubicBezTo>
                  <a:cubicBezTo>
                    <a:pt x="19694" y="7730"/>
                    <a:pt x="19376" y="10776"/>
                    <a:pt x="19535" y="12991"/>
                  </a:cubicBezTo>
                  <a:cubicBezTo>
                    <a:pt x="19694" y="15207"/>
                    <a:pt x="20329" y="16591"/>
                    <a:pt x="20806" y="17607"/>
                  </a:cubicBezTo>
                  <a:cubicBezTo>
                    <a:pt x="21282" y="18622"/>
                    <a:pt x="21600" y="19268"/>
                    <a:pt x="18424" y="19868"/>
                  </a:cubicBezTo>
                  <a:cubicBezTo>
                    <a:pt x="15247" y="20468"/>
                    <a:pt x="8576" y="21022"/>
                    <a:pt x="1906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623733" y="1677497"/>
              <a:ext cx="209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182" y="3953"/>
                    <a:pt x="4364" y="-1447"/>
                    <a:pt x="7964" y="353"/>
                  </a:cubicBezTo>
                  <a:cubicBezTo>
                    <a:pt x="11564" y="2153"/>
                    <a:pt x="16582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636433" y="1783746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8720"/>
                    <a:pt x="11012" y="15840"/>
                    <a:pt x="14612" y="12240"/>
                  </a:cubicBezTo>
                  <a:cubicBezTo>
                    <a:pt x="18212" y="8640"/>
                    <a:pt x="1990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262405" y="1360721"/>
              <a:ext cx="72529" cy="20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0" fill="norm" stroke="1" extrusionOk="0">
                  <a:moveTo>
                    <a:pt x="780" y="3023"/>
                  </a:moveTo>
                  <a:cubicBezTo>
                    <a:pt x="163" y="1714"/>
                    <a:pt x="-454" y="405"/>
                    <a:pt x="472" y="77"/>
                  </a:cubicBezTo>
                  <a:cubicBezTo>
                    <a:pt x="1397" y="-250"/>
                    <a:pt x="3866" y="405"/>
                    <a:pt x="6643" y="3132"/>
                  </a:cubicBezTo>
                  <a:cubicBezTo>
                    <a:pt x="9420" y="5859"/>
                    <a:pt x="12506" y="10659"/>
                    <a:pt x="14975" y="14041"/>
                  </a:cubicBezTo>
                  <a:cubicBezTo>
                    <a:pt x="17443" y="17423"/>
                    <a:pt x="19295" y="19386"/>
                    <a:pt x="21146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321708" y="1291531"/>
              <a:ext cx="203726" cy="52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0" fill="norm" stroke="1" extrusionOk="0">
                  <a:moveTo>
                    <a:pt x="21432" y="657"/>
                  </a:moveTo>
                  <a:cubicBezTo>
                    <a:pt x="20764" y="308"/>
                    <a:pt x="20096" y="-40"/>
                    <a:pt x="19428" y="4"/>
                  </a:cubicBezTo>
                  <a:cubicBezTo>
                    <a:pt x="18760" y="47"/>
                    <a:pt x="18092" y="483"/>
                    <a:pt x="16978" y="2007"/>
                  </a:cubicBezTo>
                  <a:cubicBezTo>
                    <a:pt x="15865" y="3531"/>
                    <a:pt x="14306" y="6144"/>
                    <a:pt x="12525" y="8670"/>
                  </a:cubicBezTo>
                  <a:cubicBezTo>
                    <a:pt x="10743" y="11195"/>
                    <a:pt x="8739" y="13634"/>
                    <a:pt x="6735" y="15594"/>
                  </a:cubicBezTo>
                  <a:cubicBezTo>
                    <a:pt x="4731" y="17554"/>
                    <a:pt x="2727" y="19034"/>
                    <a:pt x="1502" y="19992"/>
                  </a:cubicBezTo>
                  <a:cubicBezTo>
                    <a:pt x="277" y="20950"/>
                    <a:pt x="-168" y="21386"/>
                    <a:pt x="55" y="21473"/>
                  </a:cubicBezTo>
                  <a:cubicBezTo>
                    <a:pt x="277" y="21560"/>
                    <a:pt x="1168" y="21299"/>
                    <a:pt x="2059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417483" y="1486745"/>
              <a:ext cx="295953" cy="51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98" fill="norm" stroke="1" extrusionOk="0">
                  <a:moveTo>
                    <a:pt x="11865" y="4985"/>
                  </a:moveTo>
                  <a:cubicBezTo>
                    <a:pt x="11713" y="6932"/>
                    <a:pt x="11561" y="8880"/>
                    <a:pt x="11561" y="11491"/>
                  </a:cubicBezTo>
                  <a:cubicBezTo>
                    <a:pt x="11561" y="14103"/>
                    <a:pt x="11713" y="17378"/>
                    <a:pt x="11789" y="19237"/>
                  </a:cubicBezTo>
                  <a:cubicBezTo>
                    <a:pt x="11865" y="21096"/>
                    <a:pt x="11865" y="21539"/>
                    <a:pt x="11789" y="21362"/>
                  </a:cubicBezTo>
                  <a:cubicBezTo>
                    <a:pt x="11713" y="21185"/>
                    <a:pt x="11561" y="20388"/>
                    <a:pt x="11408" y="18219"/>
                  </a:cubicBezTo>
                  <a:cubicBezTo>
                    <a:pt x="11256" y="16050"/>
                    <a:pt x="11104" y="12509"/>
                    <a:pt x="11028" y="9588"/>
                  </a:cubicBezTo>
                  <a:cubicBezTo>
                    <a:pt x="10952" y="6667"/>
                    <a:pt x="10952" y="4365"/>
                    <a:pt x="11028" y="2993"/>
                  </a:cubicBezTo>
                  <a:cubicBezTo>
                    <a:pt x="11104" y="1621"/>
                    <a:pt x="11256" y="1178"/>
                    <a:pt x="11637" y="824"/>
                  </a:cubicBezTo>
                  <a:cubicBezTo>
                    <a:pt x="12017" y="470"/>
                    <a:pt x="12625" y="205"/>
                    <a:pt x="13614" y="72"/>
                  </a:cubicBezTo>
                  <a:cubicBezTo>
                    <a:pt x="14603" y="-61"/>
                    <a:pt x="15972" y="-61"/>
                    <a:pt x="17417" y="514"/>
                  </a:cubicBezTo>
                  <a:cubicBezTo>
                    <a:pt x="18862" y="1090"/>
                    <a:pt x="20383" y="2241"/>
                    <a:pt x="20992" y="3569"/>
                  </a:cubicBezTo>
                  <a:cubicBezTo>
                    <a:pt x="21600" y="4896"/>
                    <a:pt x="21296" y="6401"/>
                    <a:pt x="19166" y="7596"/>
                  </a:cubicBezTo>
                  <a:cubicBezTo>
                    <a:pt x="17037" y="8791"/>
                    <a:pt x="13082" y="9677"/>
                    <a:pt x="9583" y="9854"/>
                  </a:cubicBezTo>
                  <a:cubicBezTo>
                    <a:pt x="6085" y="10031"/>
                    <a:pt x="3042" y="9500"/>
                    <a:pt x="0" y="8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07483" y="2520346"/>
              <a:ext cx="8623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170" y="919"/>
                    <a:pt x="339" y="919"/>
                    <a:pt x="525" y="1072"/>
                  </a:cubicBezTo>
                  <a:cubicBezTo>
                    <a:pt x="710" y="1226"/>
                    <a:pt x="912" y="1532"/>
                    <a:pt x="1121" y="1838"/>
                  </a:cubicBezTo>
                  <a:cubicBezTo>
                    <a:pt x="1331" y="2145"/>
                    <a:pt x="1548" y="2451"/>
                    <a:pt x="1752" y="2681"/>
                  </a:cubicBezTo>
                  <a:cubicBezTo>
                    <a:pt x="1956" y="2911"/>
                    <a:pt x="2147" y="3064"/>
                    <a:pt x="2357" y="3217"/>
                  </a:cubicBezTo>
                  <a:cubicBezTo>
                    <a:pt x="2566" y="3370"/>
                    <a:pt x="2794" y="3523"/>
                    <a:pt x="2988" y="3600"/>
                  </a:cubicBezTo>
                  <a:cubicBezTo>
                    <a:pt x="3181" y="3677"/>
                    <a:pt x="3340" y="3677"/>
                    <a:pt x="3513" y="3677"/>
                  </a:cubicBezTo>
                  <a:cubicBezTo>
                    <a:pt x="3685" y="3677"/>
                    <a:pt x="3870" y="3677"/>
                    <a:pt x="4048" y="3677"/>
                  </a:cubicBezTo>
                  <a:cubicBezTo>
                    <a:pt x="4226" y="3677"/>
                    <a:pt x="4395" y="3677"/>
                    <a:pt x="4586" y="3677"/>
                  </a:cubicBezTo>
                  <a:cubicBezTo>
                    <a:pt x="4777" y="3677"/>
                    <a:pt x="4989" y="3677"/>
                    <a:pt x="5199" y="3600"/>
                  </a:cubicBezTo>
                  <a:cubicBezTo>
                    <a:pt x="5408" y="3523"/>
                    <a:pt x="5615" y="3370"/>
                    <a:pt x="5829" y="3140"/>
                  </a:cubicBezTo>
                  <a:cubicBezTo>
                    <a:pt x="6044" y="2911"/>
                    <a:pt x="6267" y="2604"/>
                    <a:pt x="6490" y="2298"/>
                  </a:cubicBezTo>
                  <a:cubicBezTo>
                    <a:pt x="6712" y="1991"/>
                    <a:pt x="6935" y="1685"/>
                    <a:pt x="7166" y="1455"/>
                  </a:cubicBezTo>
                  <a:cubicBezTo>
                    <a:pt x="7396" y="1226"/>
                    <a:pt x="7635" y="1072"/>
                    <a:pt x="7810" y="919"/>
                  </a:cubicBezTo>
                  <a:cubicBezTo>
                    <a:pt x="7985" y="766"/>
                    <a:pt x="8096" y="613"/>
                    <a:pt x="8218" y="536"/>
                  </a:cubicBezTo>
                  <a:cubicBezTo>
                    <a:pt x="8340" y="460"/>
                    <a:pt x="8472" y="460"/>
                    <a:pt x="8600" y="383"/>
                  </a:cubicBezTo>
                  <a:cubicBezTo>
                    <a:pt x="8727" y="306"/>
                    <a:pt x="8849" y="153"/>
                    <a:pt x="8981" y="77"/>
                  </a:cubicBezTo>
                  <a:cubicBezTo>
                    <a:pt x="9114" y="0"/>
                    <a:pt x="9257" y="0"/>
                    <a:pt x="9382" y="0"/>
                  </a:cubicBezTo>
                  <a:cubicBezTo>
                    <a:pt x="9506" y="0"/>
                    <a:pt x="9612" y="0"/>
                    <a:pt x="9740" y="0"/>
                  </a:cubicBezTo>
                  <a:cubicBezTo>
                    <a:pt x="9867" y="0"/>
                    <a:pt x="10015" y="0"/>
                    <a:pt x="10145" y="0"/>
                  </a:cubicBezTo>
                  <a:cubicBezTo>
                    <a:pt x="10275" y="0"/>
                    <a:pt x="10386" y="0"/>
                    <a:pt x="10508" y="0"/>
                  </a:cubicBezTo>
                  <a:cubicBezTo>
                    <a:pt x="10630" y="0"/>
                    <a:pt x="10763" y="0"/>
                    <a:pt x="10895" y="0"/>
                  </a:cubicBezTo>
                  <a:cubicBezTo>
                    <a:pt x="11028" y="0"/>
                    <a:pt x="11161" y="0"/>
                    <a:pt x="11288" y="77"/>
                  </a:cubicBezTo>
                  <a:cubicBezTo>
                    <a:pt x="11415" y="153"/>
                    <a:pt x="11537" y="306"/>
                    <a:pt x="11659" y="460"/>
                  </a:cubicBezTo>
                  <a:cubicBezTo>
                    <a:pt x="11781" y="613"/>
                    <a:pt x="11903" y="766"/>
                    <a:pt x="12038" y="919"/>
                  </a:cubicBezTo>
                  <a:cubicBezTo>
                    <a:pt x="12173" y="1072"/>
                    <a:pt x="12322" y="1226"/>
                    <a:pt x="12449" y="1379"/>
                  </a:cubicBezTo>
                  <a:cubicBezTo>
                    <a:pt x="12576" y="1532"/>
                    <a:pt x="12682" y="1685"/>
                    <a:pt x="12801" y="1838"/>
                  </a:cubicBezTo>
                  <a:cubicBezTo>
                    <a:pt x="12921" y="1991"/>
                    <a:pt x="13053" y="2145"/>
                    <a:pt x="13183" y="2298"/>
                  </a:cubicBezTo>
                  <a:cubicBezTo>
                    <a:pt x="13313" y="2451"/>
                    <a:pt x="13440" y="2604"/>
                    <a:pt x="13576" y="2757"/>
                  </a:cubicBezTo>
                  <a:cubicBezTo>
                    <a:pt x="13711" y="2911"/>
                    <a:pt x="13854" y="3064"/>
                    <a:pt x="13978" y="3217"/>
                  </a:cubicBezTo>
                  <a:cubicBezTo>
                    <a:pt x="14103" y="3370"/>
                    <a:pt x="14209" y="3523"/>
                    <a:pt x="14336" y="3753"/>
                  </a:cubicBezTo>
                  <a:cubicBezTo>
                    <a:pt x="14464" y="3983"/>
                    <a:pt x="14612" y="4289"/>
                    <a:pt x="14742" y="4519"/>
                  </a:cubicBezTo>
                  <a:cubicBezTo>
                    <a:pt x="14872" y="4749"/>
                    <a:pt x="14983" y="4902"/>
                    <a:pt x="15105" y="5132"/>
                  </a:cubicBezTo>
                  <a:cubicBezTo>
                    <a:pt x="15227" y="5362"/>
                    <a:pt x="15360" y="5668"/>
                    <a:pt x="15490" y="5898"/>
                  </a:cubicBezTo>
                  <a:cubicBezTo>
                    <a:pt x="15619" y="6128"/>
                    <a:pt x="15747" y="6281"/>
                    <a:pt x="15871" y="6511"/>
                  </a:cubicBezTo>
                  <a:cubicBezTo>
                    <a:pt x="15996" y="6740"/>
                    <a:pt x="16118" y="7047"/>
                    <a:pt x="16237" y="7277"/>
                  </a:cubicBezTo>
                  <a:cubicBezTo>
                    <a:pt x="16356" y="7506"/>
                    <a:pt x="16473" y="7660"/>
                    <a:pt x="16648" y="7966"/>
                  </a:cubicBezTo>
                  <a:cubicBezTo>
                    <a:pt x="16823" y="8272"/>
                    <a:pt x="17056" y="8732"/>
                    <a:pt x="17287" y="9191"/>
                  </a:cubicBezTo>
                  <a:cubicBezTo>
                    <a:pt x="17518" y="9651"/>
                    <a:pt x="17746" y="10111"/>
                    <a:pt x="17963" y="10570"/>
                  </a:cubicBezTo>
                  <a:cubicBezTo>
                    <a:pt x="18180" y="11030"/>
                    <a:pt x="18387" y="11489"/>
                    <a:pt x="18591" y="11872"/>
                  </a:cubicBezTo>
                  <a:cubicBezTo>
                    <a:pt x="18795" y="12255"/>
                    <a:pt x="18997" y="12562"/>
                    <a:pt x="19182" y="12868"/>
                  </a:cubicBezTo>
                  <a:cubicBezTo>
                    <a:pt x="19368" y="13174"/>
                    <a:pt x="19538" y="13481"/>
                    <a:pt x="19734" y="13787"/>
                  </a:cubicBezTo>
                  <a:cubicBezTo>
                    <a:pt x="19930" y="14094"/>
                    <a:pt x="20153" y="14400"/>
                    <a:pt x="20375" y="14783"/>
                  </a:cubicBezTo>
                  <a:cubicBezTo>
                    <a:pt x="20598" y="15166"/>
                    <a:pt x="20821" y="15626"/>
                    <a:pt x="21025" y="16774"/>
                  </a:cubicBezTo>
                  <a:cubicBezTo>
                    <a:pt x="21229" y="17923"/>
                    <a:pt x="21414" y="197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115483" y="2907112"/>
              <a:ext cx="285751" cy="58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947"/>
                  </a:moveTo>
                  <a:cubicBezTo>
                    <a:pt x="21120" y="638"/>
                    <a:pt x="20640" y="330"/>
                    <a:pt x="20000" y="214"/>
                  </a:cubicBezTo>
                  <a:cubicBezTo>
                    <a:pt x="19360" y="98"/>
                    <a:pt x="18560" y="175"/>
                    <a:pt x="16720" y="137"/>
                  </a:cubicBezTo>
                  <a:cubicBezTo>
                    <a:pt x="14880" y="98"/>
                    <a:pt x="12000" y="-56"/>
                    <a:pt x="9520" y="21"/>
                  </a:cubicBezTo>
                  <a:cubicBezTo>
                    <a:pt x="7040" y="98"/>
                    <a:pt x="4960" y="407"/>
                    <a:pt x="3520" y="1063"/>
                  </a:cubicBezTo>
                  <a:cubicBezTo>
                    <a:pt x="2080" y="1718"/>
                    <a:pt x="1280" y="2721"/>
                    <a:pt x="1120" y="4573"/>
                  </a:cubicBezTo>
                  <a:cubicBezTo>
                    <a:pt x="960" y="6424"/>
                    <a:pt x="1440" y="9124"/>
                    <a:pt x="1360" y="11631"/>
                  </a:cubicBezTo>
                  <a:cubicBezTo>
                    <a:pt x="1280" y="14138"/>
                    <a:pt x="640" y="16453"/>
                    <a:pt x="320" y="17880"/>
                  </a:cubicBezTo>
                  <a:cubicBezTo>
                    <a:pt x="0" y="19307"/>
                    <a:pt x="0" y="19847"/>
                    <a:pt x="0" y="20310"/>
                  </a:cubicBezTo>
                  <a:cubicBezTo>
                    <a:pt x="0" y="20773"/>
                    <a:pt x="0" y="21158"/>
                    <a:pt x="400" y="21351"/>
                  </a:cubicBezTo>
                  <a:cubicBezTo>
                    <a:pt x="800" y="21544"/>
                    <a:pt x="1600" y="21544"/>
                    <a:pt x="4160" y="21274"/>
                  </a:cubicBezTo>
                  <a:cubicBezTo>
                    <a:pt x="6720" y="21004"/>
                    <a:pt x="11040" y="20464"/>
                    <a:pt x="13760" y="20117"/>
                  </a:cubicBezTo>
                  <a:cubicBezTo>
                    <a:pt x="16480" y="19770"/>
                    <a:pt x="17600" y="19615"/>
                    <a:pt x="18720" y="19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102783" y="3193446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800"/>
                    <a:pt x="9900" y="12000"/>
                    <a:pt x="13500" y="84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566838" y="2845847"/>
              <a:ext cx="259846" cy="59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92" fill="norm" stroke="1" extrusionOk="0">
                  <a:moveTo>
                    <a:pt x="21558" y="1089"/>
                  </a:moveTo>
                  <a:cubicBezTo>
                    <a:pt x="21382" y="706"/>
                    <a:pt x="21207" y="323"/>
                    <a:pt x="20592" y="131"/>
                  </a:cubicBezTo>
                  <a:cubicBezTo>
                    <a:pt x="19978" y="-60"/>
                    <a:pt x="18924" y="-60"/>
                    <a:pt x="16026" y="246"/>
                  </a:cubicBezTo>
                  <a:cubicBezTo>
                    <a:pt x="13129" y="553"/>
                    <a:pt x="8387" y="1166"/>
                    <a:pt x="5578" y="1625"/>
                  </a:cubicBezTo>
                  <a:cubicBezTo>
                    <a:pt x="2768" y="2085"/>
                    <a:pt x="1890" y="2391"/>
                    <a:pt x="1363" y="3157"/>
                  </a:cubicBezTo>
                  <a:cubicBezTo>
                    <a:pt x="836" y="3923"/>
                    <a:pt x="660" y="5149"/>
                    <a:pt x="924" y="6719"/>
                  </a:cubicBezTo>
                  <a:cubicBezTo>
                    <a:pt x="1187" y="8289"/>
                    <a:pt x="1890" y="10204"/>
                    <a:pt x="1890" y="12349"/>
                  </a:cubicBezTo>
                  <a:cubicBezTo>
                    <a:pt x="1890" y="14493"/>
                    <a:pt x="1187" y="16868"/>
                    <a:pt x="748" y="18246"/>
                  </a:cubicBezTo>
                  <a:cubicBezTo>
                    <a:pt x="309" y="19625"/>
                    <a:pt x="134" y="20008"/>
                    <a:pt x="46" y="20391"/>
                  </a:cubicBezTo>
                  <a:cubicBezTo>
                    <a:pt x="-42" y="20774"/>
                    <a:pt x="-42" y="21157"/>
                    <a:pt x="397" y="21349"/>
                  </a:cubicBezTo>
                  <a:cubicBezTo>
                    <a:pt x="836" y="21540"/>
                    <a:pt x="1714" y="21540"/>
                    <a:pt x="4436" y="21349"/>
                  </a:cubicBezTo>
                  <a:cubicBezTo>
                    <a:pt x="7158" y="21157"/>
                    <a:pt x="11724" y="20774"/>
                    <a:pt x="16290" y="2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951375" y="2979996"/>
              <a:ext cx="284702" cy="41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4" fill="norm" stroke="1" extrusionOk="0">
                  <a:moveTo>
                    <a:pt x="1602" y="3130"/>
                  </a:moveTo>
                  <a:cubicBezTo>
                    <a:pt x="1126" y="2588"/>
                    <a:pt x="649" y="2045"/>
                    <a:pt x="331" y="1448"/>
                  </a:cubicBezTo>
                  <a:cubicBezTo>
                    <a:pt x="14" y="851"/>
                    <a:pt x="-145" y="200"/>
                    <a:pt x="173" y="37"/>
                  </a:cubicBezTo>
                  <a:cubicBezTo>
                    <a:pt x="490" y="-126"/>
                    <a:pt x="1284" y="200"/>
                    <a:pt x="3111" y="1936"/>
                  </a:cubicBezTo>
                  <a:cubicBezTo>
                    <a:pt x="4937" y="3673"/>
                    <a:pt x="7796" y="6821"/>
                    <a:pt x="10814" y="10077"/>
                  </a:cubicBezTo>
                  <a:cubicBezTo>
                    <a:pt x="13831" y="13333"/>
                    <a:pt x="17008" y="16698"/>
                    <a:pt x="18834" y="18706"/>
                  </a:cubicBezTo>
                  <a:cubicBezTo>
                    <a:pt x="20661" y="20714"/>
                    <a:pt x="21137" y="21365"/>
                    <a:pt x="21296" y="21420"/>
                  </a:cubicBezTo>
                  <a:cubicBezTo>
                    <a:pt x="21455" y="21474"/>
                    <a:pt x="21296" y="20931"/>
                    <a:pt x="21137" y="20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067983" y="2990246"/>
              <a:ext cx="177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626"/>
                    <a:pt x="15429" y="3252"/>
                    <a:pt x="12086" y="5923"/>
                  </a:cubicBezTo>
                  <a:cubicBezTo>
                    <a:pt x="8743" y="8594"/>
                    <a:pt x="5143" y="12310"/>
                    <a:pt x="3086" y="15097"/>
                  </a:cubicBezTo>
                  <a:cubicBezTo>
                    <a:pt x="1029" y="17884"/>
                    <a:pt x="514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83883" y="2864254"/>
              <a:ext cx="268866" cy="58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63" fill="norm" stroke="1" extrusionOk="0">
                  <a:moveTo>
                    <a:pt x="2025" y="1124"/>
                  </a:moveTo>
                  <a:cubicBezTo>
                    <a:pt x="4556" y="969"/>
                    <a:pt x="7087" y="815"/>
                    <a:pt x="9534" y="621"/>
                  </a:cubicBezTo>
                  <a:cubicBezTo>
                    <a:pt x="11981" y="428"/>
                    <a:pt x="14344" y="195"/>
                    <a:pt x="16031" y="79"/>
                  </a:cubicBezTo>
                  <a:cubicBezTo>
                    <a:pt x="17719" y="-37"/>
                    <a:pt x="18731" y="-37"/>
                    <a:pt x="19237" y="157"/>
                  </a:cubicBezTo>
                  <a:cubicBezTo>
                    <a:pt x="19744" y="350"/>
                    <a:pt x="19744" y="737"/>
                    <a:pt x="19659" y="2363"/>
                  </a:cubicBezTo>
                  <a:cubicBezTo>
                    <a:pt x="19575" y="3989"/>
                    <a:pt x="19406" y="6853"/>
                    <a:pt x="19491" y="9563"/>
                  </a:cubicBezTo>
                  <a:cubicBezTo>
                    <a:pt x="19575" y="12273"/>
                    <a:pt x="19912" y="14828"/>
                    <a:pt x="20250" y="16453"/>
                  </a:cubicBezTo>
                  <a:cubicBezTo>
                    <a:pt x="20588" y="18079"/>
                    <a:pt x="20925" y="18776"/>
                    <a:pt x="21178" y="19357"/>
                  </a:cubicBezTo>
                  <a:cubicBezTo>
                    <a:pt x="21431" y="19937"/>
                    <a:pt x="21600" y="20402"/>
                    <a:pt x="21178" y="20711"/>
                  </a:cubicBezTo>
                  <a:cubicBezTo>
                    <a:pt x="20756" y="21021"/>
                    <a:pt x="19744" y="21176"/>
                    <a:pt x="16116" y="21292"/>
                  </a:cubicBezTo>
                  <a:cubicBezTo>
                    <a:pt x="12487" y="21408"/>
                    <a:pt x="6244" y="21486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014133" y="317439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014133" y="3371246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732630" y="2943679"/>
              <a:ext cx="710254" cy="69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59" fill="norm" stroke="1" extrusionOk="0">
                  <a:moveTo>
                    <a:pt x="18046" y="661"/>
                  </a:moveTo>
                  <a:cubicBezTo>
                    <a:pt x="18174" y="330"/>
                    <a:pt x="18302" y="0"/>
                    <a:pt x="18142" y="0"/>
                  </a:cubicBezTo>
                  <a:cubicBezTo>
                    <a:pt x="17982" y="0"/>
                    <a:pt x="17533" y="330"/>
                    <a:pt x="16315" y="1090"/>
                  </a:cubicBezTo>
                  <a:cubicBezTo>
                    <a:pt x="15098" y="1850"/>
                    <a:pt x="13111" y="3039"/>
                    <a:pt x="11252" y="4128"/>
                  </a:cubicBezTo>
                  <a:cubicBezTo>
                    <a:pt x="9393" y="5218"/>
                    <a:pt x="7662" y="6209"/>
                    <a:pt x="6637" y="6804"/>
                  </a:cubicBezTo>
                  <a:cubicBezTo>
                    <a:pt x="5611" y="7398"/>
                    <a:pt x="5291" y="7596"/>
                    <a:pt x="4971" y="7894"/>
                  </a:cubicBezTo>
                  <a:cubicBezTo>
                    <a:pt x="4650" y="8191"/>
                    <a:pt x="4330" y="8587"/>
                    <a:pt x="4265" y="8917"/>
                  </a:cubicBezTo>
                  <a:cubicBezTo>
                    <a:pt x="4201" y="9248"/>
                    <a:pt x="4394" y="9512"/>
                    <a:pt x="5227" y="9743"/>
                  </a:cubicBezTo>
                  <a:cubicBezTo>
                    <a:pt x="6060" y="9974"/>
                    <a:pt x="7534" y="10172"/>
                    <a:pt x="8816" y="10371"/>
                  </a:cubicBezTo>
                  <a:cubicBezTo>
                    <a:pt x="10098" y="10569"/>
                    <a:pt x="11188" y="10767"/>
                    <a:pt x="11861" y="10965"/>
                  </a:cubicBezTo>
                  <a:cubicBezTo>
                    <a:pt x="12534" y="11163"/>
                    <a:pt x="12790" y="11361"/>
                    <a:pt x="12886" y="11659"/>
                  </a:cubicBezTo>
                  <a:cubicBezTo>
                    <a:pt x="12982" y="11956"/>
                    <a:pt x="12918" y="12352"/>
                    <a:pt x="12117" y="13112"/>
                  </a:cubicBezTo>
                  <a:cubicBezTo>
                    <a:pt x="11316" y="13872"/>
                    <a:pt x="9778" y="14994"/>
                    <a:pt x="7983" y="16051"/>
                  </a:cubicBezTo>
                  <a:cubicBezTo>
                    <a:pt x="6188" y="17108"/>
                    <a:pt x="4137" y="18099"/>
                    <a:pt x="2791" y="18826"/>
                  </a:cubicBezTo>
                  <a:cubicBezTo>
                    <a:pt x="1445" y="19552"/>
                    <a:pt x="804" y="20015"/>
                    <a:pt x="420" y="20411"/>
                  </a:cubicBezTo>
                  <a:cubicBezTo>
                    <a:pt x="35" y="20807"/>
                    <a:pt x="-93" y="21138"/>
                    <a:pt x="67" y="21336"/>
                  </a:cubicBezTo>
                  <a:cubicBezTo>
                    <a:pt x="227" y="21534"/>
                    <a:pt x="676" y="21600"/>
                    <a:pt x="2054" y="21534"/>
                  </a:cubicBezTo>
                  <a:cubicBezTo>
                    <a:pt x="3432" y="21468"/>
                    <a:pt x="5740" y="21270"/>
                    <a:pt x="8015" y="20939"/>
                  </a:cubicBezTo>
                  <a:cubicBezTo>
                    <a:pt x="10290" y="20609"/>
                    <a:pt x="12534" y="20147"/>
                    <a:pt x="14777" y="19850"/>
                  </a:cubicBezTo>
                  <a:cubicBezTo>
                    <a:pt x="17020" y="19552"/>
                    <a:pt x="19264" y="19420"/>
                    <a:pt x="21507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705064" y="3860196"/>
              <a:ext cx="209858" cy="4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3" fill="norm" stroke="1" extrusionOk="0">
                  <a:moveTo>
                    <a:pt x="1420" y="0"/>
                  </a:moveTo>
                  <a:cubicBezTo>
                    <a:pt x="772" y="1458"/>
                    <a:pt x="124" y="2916"/>
                    <a:pt x="16" y="4147"/>
                  </a:cubicBezTo>
                  <a:cubicBezTo>
                    <a:pt x="-92" y="5377"/>
                    <a:pt x="340" y="6380"/>
                    <a:pt x="1096" y="6972"/>
                  </a:cubicBezTo>
                  <a:cubicBezTo>
                    <a:pt x="1852" y="7565"/>
                    <a:pt x="2932" y="7747"/>
                    <a:pt x="4444" y="7246"/>
                  </a:cubicBezTo>
                  <a:cubicBezTo>
                    <a:pt x="5956" y="6744"/>
                    <a:pt x="7900" y="5559"/>
                    <a:pt x="9196" y="4557"/>
                  </a:cubicBezTo>
                  <a:cubicBezTo>
                    <a:pt x="10492" y="3554"/>
                    <a:pt x="11140" y="2734"/>
                    <a:pt x="11680" y="2096"/>
                  </a:cubicBezTo>
                  <a:cubicBezTo>
                    <a:pt x="12220" y="1458"/>
                    <a:pt x="12652" y="1003"/>
                    <a:pt x="12976" y="1003"/>
                  </a:cubicBezTo>
                  <a:cubicBezTo>
                    <a:pt x="13300" y="1003"/>
                    <a:pt x="13516" y="1458"/>
                    <a:pt x="14596" y="3281"/>
                  </a:cubicBezTo>
                  <a:cubicBezTo>
                    <a:pt x="15676" y="5104"/>
                    <a:pt x="17620" y="8294"/>
                    <a:pt x="18916" y="11119"/>
                  </a:cubicBezTo>
                  <a:cubicBezTo>
                    <a:pt x="20212" y="13944"/>
                    <a:pt x="20860" y="16405"/>
                    <a:pt x="21184" y="17863"/>
                  </a:cubicBezTo>
                  <a:cubicBezTo>
                    <a:pt x="21508" y="19322"/>
                    <a:pt x="21508" y="19777"/>
                    <a:pt x="21076" y="20233"/>
                  </a:cubicBezTo>
                  <a:cubicBezTo>
                    <a:pt x="20644" y="20689"/>
                    <a:pt x="19780" y="21144"/>
                    <a:pt x="18700" y="21372"/>
                  </a:cubicBezTo>
                  <a:cubicBezTo>
                    <a:pt x="17620" y="21600"/>
                    <a:pt x="16324" y="21600"/>
                    <a:pt x="14272" y="21008"/>
                  </a:cubicBezTo>
                  <a:cubicBezTo>
                    <a:pt x="12220" y="20415"/>
                    <a:pt x="9412" y="19230"/>
                    <a:pt x="7900" y="18410"/>
                  </a:cubicBezTo>
                  <a:cubicBezTo>
                    <a:pt x="6388" y="17590"/>
                    <a:pt x="6172" y="17134"/>
                    <a:pt x="7252" y="16496"/>
                  </a:cubicBezTo>
                  <a:cubicBezTo>
                    <a:pt x="8332" y="15858"/>
                    <a:pt x="10708" y="15038"/>
                    <a:pt x="13084" y="14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004860" y="3886225"/>
              <a:ext cx="164974" cy="22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088" fill="norm" stroke="1" extrusionOk="0">
                  <a:moveTo>
                    <a:pt x="15374" y="2968"/>
                  </a:moveTo>
                  <a:cubicBezTo>
                    <a:pt x="15104" y="1757"/>
                    <a:pt x="14834" y="545"/>
                    <a:pt x="14024" y="142"/>
                  </a:cubicBezTo>
                  <a:cubicBezTo>
                    <a:pt x="13214" y="-262"/>
                    <a:pt x="11864" y="142"/>
                    <a:pt x="9434" y="2059"/>
                  </a:cubicBezTo>
                  <a:cubicBezTo>
                    <a:pt x="7004" y="3977"/>
                    <a:pt x="3494" y="7409"/>
                    <a:pt x="1604" y="10538"/>
                  </a:cubicBezTo>
                  <a:cubicBezTo>
                    <a:pt x="-286" y="13667"/>
                    <a:pt x="-556" y="16493"/>
                    <a:pt x="1064" y="18411"/>
                  </a:cubicBezTo>
                  <a:cubicBezTo>
                    <a:pt x="2684" y="20329"/>
                    <a:pt x="6194" y="21338"/>
                    <a:pt x="9839" y="21035"/>
                  </a:cubicBezTo>
                  <a:cubicBezTo>
                    <a:pt x="13484" y="20732"/>
                    <a:pt x="17264" y="19117"/>
                    <a:pt x="21044" y="17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049183" y="402529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252383" y="3737807"/>
              <a:ext cx="457201" cy="41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0380"/>
                  </a:moveTo>
                  <a:cubicBezTo>
                    <a:pt x="1700" y="20489"/>
                    <a:pt x="3400" y="20598"/>
                    <a:pt x="4700" y="20762"/>
                  </a:cubicBezTo>
                  <a:cubicBezTo>
                    <a:pt x="6000" y="20926"/>
                    <a:pt x="6900" y="21144"/>
                    <a:pt x="7250" y="20980"/>
                  </a:cubicBezTo>
                  <a:cubicBezTo>
                    <a:pt x="7600" y="20817"/>
                    <a:pt x="7400" y="20271"/>
                    <a:pt x="6800" y="19507"/>
                  </a:cubicBezTo>
                  <a:cubicBezTo>
                    <a:pt x="6200" y="18744"/>
                    <a:pt x="5200" y="17762"/>
                    <a:pt x="4350" y="15962"/>
                  </a:cubicBezTo>
                  <a:cubicBezTo>
                    <a:pt x="3500" y="14162"/>
                    <a:pt x="2800" y="11544"/>
                    <a:pt x="2750" y="9253"/>
                  </a:cubicBezTo>
                  <a:cubicBezTo>
                    <a:pt x="2700" y="6962"/>
                    <a:pt x="3300" y="4998"/>
                    <a:pt x="4650" y="3417"/>
                  </a:cubicBezTo>
                  <a:cubicBezTo>
                    <a:pt x="6000" y="1835"/>
                    <a:pt x="8100" y="635"/>
                    <a:pt x="10000" y="198"/>
                  </a:cubicBezTo>
                  <a:cubicBezTo>
                    <a:pt x="11900" y="-238"/>
                    <a:pt x="13600" y="89"/>
                    <a:pt x="14750" y="744"/>
                  </a:cubicBezTo>
                  <a:cubicBezTo>
                    <a:pt x="15900" y="1398"/>
                    <a:pt x="16500" y="2380"/>
                    <a:pt x="16500" y="4071"/>
                  </a:cubicBezTo>
                  <a:cubicBezTo>
                    <a:pt x="16500" y="5762"/>
                    <a:pt x="15900" y="8162"/>
                    <a:pt x="15000" y="10344"/>
                  </a:cubicBezTo>
                  <a:cubicBezTo>
                    <a:pt x="14100" y="12526"/>
                    <a:pt x="12900" y="14489"/>
                    <a:pt x="12150" y="16017"/>
                  </a:cubicBezTo>
                  <a:cubicBezTo>
                    <a:pt x="11400" y="17544"/>
                    <a:pt x="11100" y="18635"/>
                    <a:pt x="11500" y="19344"/>
                  </a:cubicBezTo>
                  <a:cubicBezTo>
                    <a:pt x="11900" y="20053"/>
                    <a:pt x="13000" y="20380"/>
                    <a:pt x="14550" y="20598"/>
                  </a:cubicBezTo>
                  <a:cubicBezTo>
                    <a:pt x="16100" y="20817"/>
                    <a:pt x="18100" y="20926"/>
                    <a:pt x="19350" y="21035"/>
                  </a:cubicBezTo>
                  <a:cubicBezTo>
                    <a:pt x="20600" y="21144"/>
                    <a:pt x="21100" y="21253"/>
                    <a:pt x="2160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34983" y="4042800"/>
              <a:ext cx="152401" cy="14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232"/>
                  </a:moveTo>
                  <a:cubicBezTo>
                    <a:pt x="1500" y="-85"/>
                    <a:pt x="3000" y="-403"/>
                    <a:pt x="5550" y="1662"/>
                  </a:cubicBezTo>
                  <a:cubicBezTo>
                    <a:pt x="8100" y="3726"/>
                    <a:pt x="11700" y="8173"/>
                    <a:pt x="13950" y="11032"/>
                  </a:cubicBezTo>
                  <a:cubicBezTo>
                    <a:pt x="16200" y="13891"/>
                    <a:pt x="17100" y="15162"/>
                    <a:pt x="18000" y="16591"/>
                  </a:cubicBezTo>
                  <a:cubicBezTo>
                    <a:pt x="18900" y="18021"/>
                    <a:pt x="19800" y="19609"/>
                    <a:pt x="20400" y="20403"/>
                  </a:cubicBezTo>
                  <a:cubicBezTo>
                    <a:pt x="21000" y="21197"/>
                    <a:pt x="21300" y="21197"/>
                    <a:pt x="21600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877533" y="4067750"/>
              <a:ext cx="111451" cy="3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66" fill="norm" stroke="1" extrusionOk="0">
                  <a:moveTo>
                    <a:pt x="21061" y="120"/>
                  </a:moveTo>
                  <a:cubicBezTo>
                    <a:pt x="19061" y="-7"/>
                    <a:pt x="17061" y="-134"/>
                    <a:pt x="14661" y="311"/>
                  </a:cubicBezTo>
                  <a:cubicBezTo>
                    <a:pt x="12261" y="755"/>
                    <a:pt x="9461" y="1772"/>
                    <a:pt x="6661" y="3614"/>
                  </a:cubicBezTo>
                  <a:cubicBezTo>
                    <a:pt x="3861" y="5457"/>
                    <a:pt x="1061" y="8125"/>
                    <a:pt x="261" y="10602"/>
                  </a:cubicBezTo>
                  <a:cubicBezTo>
                    <a:pt x="-539" y="13080"/>
                    <a:pt x="661" y="15367"/>
                    <a:pt x="1661" y="17146"/>
                  </a:cubicBezTo>
                  <a:cubicBezTo>
                    <a:pt x="2661" y="18925"/>
                    <a:pt x="3461" y="20195"/>
                    <a:pt x="4261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998232" y="2991406"/>
              <a:ext cx="253365" cy="57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2" fill="norm" stroke="1" extrusionOk="0">
                  <a:moveTo>
                    <a:pt x="21177" y="1624"/>
                  </a:moveTo>
                  <a:cubicBezTo>
                    <a:pt x="21355" y="1068"/>
                    <a:pt x="21534" y="512"/>
                    <a:pt x="21088" y="234"/>
                  </a:cubicBezTo>
                  <a:cubicBezTo>
                    <a:pt x="20641" y="-44"/>
                    <a:pt x="19570" y="-44"/>
                    <a:pt x="17428" y="75"/>
                  </a:cubicBezTo>
                  <a:cubicBezTo>
                    <a:pt x="15286" y="194"/>
                    <a:pt x="12073" y="432"/>
                    <a:pt x="9395" y="869"/>
                  </a:cubicBezTo>
                  <a:cubicBezTo>
                    <a:pt x="6717" y="1306"/>
                    <a:pt x="4575" y="1941"/>
                    <a:pt x="3326" y="3093"/>
                  </a:cubicBezTo>
                  <a:cubicBezTo>
                    <a:pt x="2076" y="4244"/>
                    <a:pt x="1719" y="5912"/>
                    <a:pt x="1362" y="8096"/>
                  </a:cubicBezTo>
                  <a:cubicBezTo>
                    <a:pt x="1005" y="10280"/>
                    <a:pt x="648" y="12980"/>
                    <a:pt x="380" y="15084"/>
                  </a:cubicBezTo>
                  <a:cubicBezTo>
                    <a:pt x="113" y="17188"/>
                    <a:pt x="-66" y="18697"/>
                    <a:pt x="23" y="19650"/>
                  </a:cubicBezTo>
                  <a:cubicBezTo>
                    <a:pt x="113" y="20603"/>
                    <a:pt x="470" y="21000"/>
                    <a:pt x="1184" y="21238"/>
                  </a:cubicBezTo>
                  <a:cubicBezTo>
                    <a:pt x="1898" y="21477"/>
                    <a:pt x="2969" y="21556"/>
                    <a:pt x="5914" y="21437"/>
                  </a:cubicBezTo>
                  <a:cubicBezTo>
                    <a:pt x="8860" y="21318"/>
                    <a:pt x="13679" y="21000"/>
                    <a:pt x="16536" y="20762"/>
                  </a:cubicBezTo>
                  <a:cubicBezTo>
                    <a:pt x="19392" y="20524"/>
                    <a:pt x="20284" y="20365"/>
                    <a:pt x="21177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995333" y="3282346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800"/>
                    <a:pt x="5635" y="12000"/>
                    <a:pt x="9235" y="8400"/>
                  </a:cubicBezTo>
                  <a:cubicBezTo>
                    <a:pt x="12835" y="4800"/>
                    <a:pt x="1721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456350" y="2911929"/>
              <a:ext cx="269234" cy="71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4" fill="norm" stroke="1" extrusionOk="0">
                  <a:moveTo>
                    <a:pt x="21464" y="1410"/>
                  </a:moveTo>
                  <a:cubicBezTo>
                    <a:pt x="21126" y="1026"/>
                    <a:pt x="20789" y="641"/>
                    <a:pt x="20114" y="385"/>
                  </a:cubicBezTo>
                  <a:cubicBezTo>
                    <a:pt x="19439" y="128"/>
                    <a:pt x="18427" y="0"/>
                    <a:pt x="16233" y="0"/>
                  </a:cubicBezTo>
                  <a:cubicBezTo>
                    <a:pt x="14039" y="0"/>
                    <a:pt x="10664" y="128"/>
                    <a:pt x="8048" y="385"/>
                  </a:cubicBezTo>
                  <a:cubicBezTo>
                    <a:pt x="5433" y="641"/>
                    <a:pt x="3576" y="1026"/>
                    <a:pt x="2564" y="1666"/>
                  </a:cubicBezTo>
                  <a:cubicBezTo>
                    <a:pt x="1551" y="2307"/>
                    <a:pt x="1383" y="3205"/>
                    <a:pt x="1551" y="4775"/>
                  </a:cubicBezTo>
                  <a:cubicBezTo>
                    <a:pt x="1720" y="6345"/>
                    <a:pt x="2226" y="8589"/>
                    <a:pt x="2142" y="10864"/>
                  </a:cubicBezTo>
                  <a:cubicBezTo>
                    <a:pt x="2058" y="13139"/>
                    <a:pt x="1383" y="15447"/>
                    <a:pt x="961" y="16921"/>
                  </a:cubicBezTo>
                  <a:cubicBezTo>
                    <a:pt x="539" y="18395"/>
                    <a:pt x="370" y="19036"/>
                    <a:pt x="286" y="19517"/>
                  </a:cubicBezTo>
                  <a:cubicBezTo>
                    <a:pt x="201" y="19998"/>
                    <a:pt x="201" y="20318"/>
                    <a:pt x="117" y="20639"/>
                  </a:cubicBezTo>
                  <a:cubicBezTo>
                    <a:pt x="33" y="20959"/>
                    <a:pt x="-136" y="21280"/>
                    <a:pt x="201" y="21440"/>
                  </a:cubicBezTo>
                  <a:cubicBezTo>
                    <a:pt x="539" y="21600"/>
                    <a:pt x="1383" y="21600"/>
                    <a:pt x="3998" y="21472"/>
                  </a:cubicBezTo>
                  <a:cubicBezTo>
                    <a:pt x="6614" y="21344"/>
                    <a:pt x="11001" y="21087"/>
                    <a:pt x="14123" y="20959"/>
                  </a:cubicBezTo>
                  <a:cubicBezTo>
                    <a:pt x="17245" y="20831"/>
                    <a:pt x="19101" y="20831"/>
                    <a:pt x="20958" y="20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833533" y="3148996"/>
              <a:ext cx="330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905"/>
                    <a:pt x="7754" y="5811"/>
                    <a:pt x="11008" y="8716"/>
                  </a:cubicBezTo>
                  <a:cubicBezTo>
                    <a:pt x="14262" y="11621"/>
                    <a:pt x="16892" y="14526"/>
                    <a:pt x="18554" y="16674"/>
                  </a:cubicBezTo>
                  <a:cubicBezTo>
                    <a:pt x="20215" y="18821"/>
                    <a:pt x="20908" y="20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894664" y="3110896"/>
              <a:ext cx="275420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8" fill="norm" stroke="1" extrusionOk="0">
                  <a:moveTo>
                    <a:pt x="21455" y="0"/>
                  </a:moveTo>
                  <a:cubicBezTo>
                    <a:pt x="20466" y="0"/>
                    <a:pt x="19476" y="0"/>
                    <a:pt x="17992" y="905"/>
                  </a:cubicBezTo>
                  <a:cubicBezTo>
                    <a:pt x="16508" y="1809"/>
                    <a:pt x="14530" y="3619"/>
                    <a:pt x="12386" y="5937"/>
                  </a:cubicBezTo>
                  <a:cubicBezTo>
                    <a:pt x="10243" y="8255"/>
                    <a:pt x="7934" y="11083"/>
                    <a:pt x="5873" y="13571"/>
                  </a:cubicBezTo>
                  <a:cubicBezTo>
                    <a:pt x="3812" y="16059"/>
                    <a:pt x="1999" y="18207"/>
                    <a:pt x="1009" y="19564"/>
                  </a:cubicBezTo>
                  <a:cubicBezTo>
                    <a:pt x="20" y="20921"/>
                    <a:pt x="-145" y="21487"/>
                    <a:pt x="102" y="21543"/>
                  </a:cubicBezTo>
                  <a:cubicBezTo>
                    <a:pt x="350" y="21600"/>
                    <a:pt x="1009" y="21148"/>
                    <a:pt x="1669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359360" y="2844196"/>
              <a:ext cx="13924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4126" y="1305"/>
                    <a:pt x="7954" y="2609"/>
                    <a:pt x="7954" y="4059"/>
                  </a:cubicBezTo>
                  <a:cubicBezTo>
                    <a:pt x="7954" y="5509"/>
                    <a:pt x="14126" y="7103"/>
                    <a:pt x="17211" y="8819"/>
                  </a:cubicBezTo>
                  <a:cubicBezTo>
                    <a:pt x="20297" y="10534"/>
                    <a:pt x="20297" y="12370"/>
                    <a:pt x="15668" y="14086"/>
                  </a:cubicBezTo>
                  <a:cubicBezTo>
                    <a:pt x="11040" y="15801"/>
                    <a:pt x="1783" y="17396"/>
                    <a:pt x="240" y="18628"/>
                  </a:cubicBezTo>
                  <a:cubicBezTo>
                    <a:pt x="-1303" y="19860"/>
                    <a:pt x="4868" y="2073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532033" y="3085496"/>
              <a:ext cx="196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168"/>
                    <a:pt x="7432" y="8337"/>
                    <a:pt x="11032" y="11937"/>
                  </a:cubicBezTo>
                  <a:cubicBezTo>
                    <a:pt x="14632" y="15537"/>
                    <a:pt x="18116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729524" y="3091846"/>
              <a:ext cx="13906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8556" y="828"/>
                    <a:pt x="15610" y="1655"/>
                    <a:pt x="12501" y="2897"/>
                  </a:cubicBezTo>
                  <a:cubicBezTo>
                    <a:pt x="9392" y="4138"/>
                    <a:pt x="6119" y="5793"/>
                    <a:pt x="3992" y="7572"/>
                  </a:cubicBezTo>
                  <a:cubicBezTo>
                    <a:pt x="1865" y="9352"/>
                    <a:pt x="883" y="11255"/>
                    <a:pt x="392" y="13283"/>
                  </a:cubicBezTo>
                  <a:cubicBezTo>
                    <a:pt x="-99" y="15310"/>
                    <a:pt x="-99" y="17462"/>
                    <a:pt x="228" y="18786"/>
                  </a:cubicBezTo>
                  <a:cubicBezTo>
                    <a:pt x="556" y="20110"/>
                    <a:pt x="1210" y="20607"/>
                    <a:pt x="2356" y="20938"/>
                  </a:cubicBezTo>
                  <a:cubicBezTo>
                    <a:pt x="3501" y="21269"/>
                    <a:pt x="5137" y="21434"/>
                    <a:pt x="67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982883" y="3361903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62" y="11918"/>
                    <a:pt x="10523" y="3818"/>
                    <a:pt x="14123" y="1118"/>
                  </a:cubicBezTo>
                  <a:cubicBezTo>
                    <a:pt x="17723" y="-1582"/>
                    <a:pt x="1966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014633" y="3491896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327"/>
                    <a:pt x="576" y="15055"/>
                    <a:pt x="4176" y="11455"/>
                  </a:cubicBezTo>
                  <a:cubicBezTo>
                    <a:pt x="7776" y="7855"/>
                    <a:pt x="14688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323323" y="3320446"/>
              <a:ext cx="201563" cy="69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81" fill="norm" stroke="1" extrusionOk="0">
                  <a:moveTo>
                    <a:pt x="2262" y="0"/>
                  </a:moveTo>
                  <a:cubicBezTo>
                    <a:pt x="1372" y="196"/>
                    <a:pt x="481" y="393"/>
                    <a:pt x="147" y="1211"/>
                  </a:cubicBezTo>
                  <a:cubicBezTo>
                    <a:pt x="-187" y="2029"/>
                    <a:pt x="36" y="3469"/>
                    <a:pt x="926" y="4451"/>
                  </a:cubicBezTo>
                  <a:cubicBezTo>
                    <a:pt x="1817" y="5433"/>
                    <a:pt x="3376" y="5956"/>
                    <a:pt x="5937" y="5825"/>
                  </a:cubicBezTo>
                  <a:cubicBezTo>
                    <a:pt x="8498" y="5695"/>
                    <a:pt x="12060" y="4909"/>
                    <a:pt x="14065" y="4255"/>
                  </a:cubicBezTo>
                  <a:cubicBezTo>
                    <a:pt x="16069" y="3600"/>
                    <a:pt x="16514" y="3076"/>
                    <a:pt x="16737" y="2585"/>
                  </a:cubicBezTo>
                  <a:cubicBezTo>
                    <a:pt x="16959" y="2095"/>
                    <a:pt x="16959" y="1636"/>
                    <a:pt x="16848" y="1571"/>
                  </a:cubicBezTo>
                  <a:cubicBezTo>
                    <a:pt x="16737" y="1505"/>
                    <a:pt x="16514" y="1833"/>
                    <a:pt x="16737" y="2913"/>
                  </a:cubicBezTo>
                  <a:cubicBezTo>
                    <a:pt x="16959" y="3993"/>
                    <a:pt x="17627" y="5825"/>
                    <a:pt x="18518" y="7822"/>
                  </a:cubicBezTo>
                  <a:cubicBezTo>
                    <a:pt x="19409" y="9818"/>
                    <a:pt x="20522" y="11978"/>
                    <a:pt x="20968" y="13942"/>
                  </a:cubicBezTo>
                  <a:cubicBezTo>
                    <a:pt x="21413" y="15905"/>
                    <a:pt x="21190" y="17673"/>
                    <a:pt x="20634" y="18851"/>
                  </a:cubicBezTo>
                  <a:cubicBezTo>
                    <a:pt x="20077" y="20029"/>
                    <a:pt x="19186" y="20618"/>
                    <a:pt x="18295" y="21011"/>
                  </a:cubicBezTo>
                  <a:cubicBezTo>
                    <a:pt x="17405" y="21404"/>
                    <a:pt x="16514" y="21600"/>
                    <a:pt x="14955" y="21404"/>
                  </a:cubicBezTo>
                  <a:cubicBezTo>
                    <a:pt x="13397" y="21207"/>
                    <a:pt x="11170" y="20618"/>
                    <a:pt x="9500" y="19473"/>
                  </a:cubicBezTo>
                  <a:cubicBezTo>
                    <a:pt x="7829" y="18327"/>
                    <a:pt x="6716" y="16625"/>
                    <a:pt x="5603" y="14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579783" y="3037589"/>
              <a:ext cx="238386" cy="62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0" fill="norm" stroke="1" extrusionOk="0">
                  <a:moveTo>
                    <a:pt x="4014" y="1209"/>
                  </a:moveTo>
                  <a:cubicBezTo>
                    <a:pt x="3250" y="918"/>
                    <a:pt x="2485" y="628"/>
                    <a:pt x="2676" y="482"/>
                  </a:cubicBezTo>
                  <a:cubicBezTo>
                    <a:pt x="2867" y="337"/>
                    <a:pt x="4014" y="337"/>
                    <a:pt x="6212" y="300"/>
                  </a:cubicBezTo>
                  <a:cubicBezTo>
                    <a:pt x="8411" y="264"/>
                    <a:pt x="11660" y="191"/>
                    <a:pt x="13858" y="118"/>
                  </a:cubicBezTo>
                  <a:cubicBezTo>
                    <a:pt x="16057" y="46"/>
                    <a:pt x="17204" y="-27"/>
                    <a:pt x="18255" y="9"/>
                  </a:cubicBezTo>
                  <a:cubicBezTo>
                    <a:pt x="19306" y="46"/>
                    <a:pt x="20262" y="191"/>
                    <a:pt x="20835" y="482"/>
                  </a:cubicBezTo>
                  <a:cubicBezTo>
                    <a:pt x="21409" y="773"/>
                    <a:pt x="21600" y="1209"/>
                    <a:pt x="21504" y="2555"/>
                  </a:cubicBezTo>
                  <a:cubicBezTo>
                    <a:pt x="21409" y="3900"/>
                    <a:pt x="21027" y="6155"/>
                    <a:pt x="20740" y="8700"/>
                  </a:cubicBezTo>
                  <a:cubicBezTo>
                    <a:pt x="20453" y="11246"/>
                    <a:pt x="20262" y="14082"/>
                    <a:pt x="20262" y="16118"/>
                  </a:cubicBezTo>
                  <a:cubicBezTo>
                    <a:pt x="20262" y="18155"/>
                    <a:pt x="20453" y="19391"/>
                    <a:pt x="20262" y="20191"/>
                  </a:cubicBezTo>
                  <a:cubicBezTo>
                    <a:pt x="20071" y="20991"/>
                    <a:pt x="19497" y="21355"/>
                    <a:pt x="17299" y="21464"/>
                  </a:cubicBezTo>
                  <a:cubicBezTo>
                    <a:pt x="15101" y="21573"/>
                    <a:pt x="11278" y="21428"/>
                    <a:pt x="8124" y="21100"/>
                  </a:cubicBezTo>
                  <a:cubicBezTo>
                    <a:pt x="4970" y="20773"/>
                    <a:pt x="2485" y="20264"/>
                    <a:pt x="0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306569" y="3233586"/>
              <a:ext cx="210898" cy="78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9" fill="norm" stroke="1" extrusionOk="0">
                  <a:moveTo>
                    <a:pt x="353" y="4610"/>
                  </a:moveTo>
                  <a:cubicBezTo>
                    <a:pt x="353" y="6626"/>
                    <a:pt x="353" y="8642"/>
                    <a:pt x="353" y="10802"/>
                  </a:cubicBezTo>
                  <a:cubicBezTo>
                    <a:pt x="353" y="12962"/>
                    <a:pt x="353" y="15266"/>
                    <a:pt x="353" y="16965"/>
                  </a:cubicBezTo>
                  <a:cubicBezTo>
                    <a:pt x="353" y="18664"/>
                    <a:pt x="353" y="19759"/>
                    <a:pt x="353" y="20450"/>
                  </a:cubicBezTo>
                  <a:cubicBezTo>
                    <a:pt x="353" y="21141"/>
                    <a:pt x="353" y="21429"/>
                    <a:pt x="245" y="21429"/>
                  </a:cubicBezTo>
                  <a:cubicBezTo>
                    <a:pt x="137" y="21429"/>
                    <a:pt x="-79" y="21141"/>
                    <a:pt x="29" y="20047"/>
                  </a:cubicBezTo>
                  <a:cubicBezTo>
                    <a:pt x="137" y="18952"/>
                    <a:pt x="569" y="17051"/>
                    <a:pt x="1001" y="14949"/>
                  </a:cubicBezTo>
                  <a:cubicBezTo>
                    <a:pt x="1433" y="12847"/>
                    <a:pt x="1865" y="10543"/>
                    <a:pt x="2405" y="8498"/>
                  </a:cubicBezTo>
                  <a:cubicBezTo>
                    <a:pt x="2945" y="6453"/>
                    <a:pt x="3593" y="4667"/>
                    <a:pt x="4997" y="3256"/>
                  </a:cubicBezTo>
                  <a:cubicBezTo>
                    <a:pt x="6401" y="1845"/>
                    <a:pt x="8561" y="808"/>
                    <a:pt x="10721" y="319"/>
                  </a:cubicBezTo>
                  <a:cubicBezTo>
                    <a:pt x="12881" y="-171"/>
                    <a:pt x="15041" y="-113"/>
                    <a:pt x="17201" y="607"/>
                  </a:cubicBezTo>
                  <a:cubicBezTo>
                    <a:pt x="19361" y="1327"/>
                    <a:pt x="21521" y="2709"/>
                    <a:pt x="21521" y="3976"/>
                  </a:cubicBezTo>
                  <a:cubicBezTo>
                    <a:pt x="21521" y="5243"/>
                    <a:pt x="19361" y="6395"/>
                    <a:pt x="15473" y="7000"/>
                  </a:cubicBezTo>
                  <a:cubicBezTo>
                    <a:pt x="11585" y="7605"/>
                    <a:pt x="5969" y="7663"/>
                    <a:pt x="353" y="7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519583" y="3587146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50"/>
                    <a:pt x="4000" y="900"/>
                    <a:pt x="7600" y="4500"/>
                  </a:cubicBezTo>
                  <a:cubicBezTo>
                    <a:pt x="11200" y="8100"/>
                    <a:pt x="16400" y="148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624269" y="3593496"/>
              <a:ext cx="9851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5415" y="1980"/>
                    <a:pt x="9440" y="3960"/>
                    <a:pt x="5534" y="5760"/>
                  </a:cubicBezTo>
                  <a:cubicBezTo>
                    <a:pt x="1627" y="7560"/>
                    <a:pt x="-211" y="9180"/>
                    <a:pt x="19" y="11790"/>
                  </a:cubicBezTo>
                  <a:cubicBezTo>
                    <a:pt x="249" y="14400"/>
                    <a:pt x="2546" y="18000"/>
                    <a:pt x="48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853744" y="3226910"/>
              <a:ext cx="161140" cy="37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46" fill="norm" stroke="1" extrusionOk="0">
                  <a:moveTo>
                    <a:pt x="21356" y="2752"/>
                  </a:moveTo>
                  <a:cubicBezTo>
                    <a:pt x="21075" y="2159"/>
                    <a:pt x="20795" y="1566"/>
                    <a:pt x="20094" y="1091"/>
                  </a:cubicBezTo>
                  <a:cubicBezTo>
                    <a:pt x="19392" y="616"/>
                    <a:pt x="18270" y="260"/>
                    <a:pt x="17008" y="82"/>
                  </a:cubicBezTo>
                  <a:cubicBezTo>
                    <a:pt x="15746" y="-96"/>
                    <a:pt x="14343" y="-96"/>
                    <a:pt x="11959" y="1269"/>
                  </a:cubicBezTo>
                  <a:cubicBezTo>
                    <a:pt x="9574" y="2634"/>
                    <a:pt x="6208" y="5363"/>
                    <a:pt x="3964" y="8449"/>
                  </a:cubicBezTo>
                  <a:cubicBezTo>
                    <a:pt x="1720" y="11535"/>
                    <a:pt x="598" y="14977"/>
                    <a:pt x="177" y="17053"/>
                  </a:cubicBezTo>
                  <a:cubicBezTo>
                    <a:pt x="-244" y="19130"/>
                    <a:pt x="37" y="19842"/>
                    <a:pt x="1579" y="20436"/>
                  </a:cubicBezTo>
                  <a:cubicBezTo>
                    <a:pt x="3122" y="21029"/>
                    <a:pt x="5927" y="21504"/>
                    <a:pt x="8873" y="21089"/>
                  </a:cubicBezTo>
                  <a:cubicBezTo>
                    <a:pt x="11818" y="20673"/>
                    <a:pt x="14904" y="19368"/>
                    <a:pt x="17990" y="18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021959" y="3428396"/>
              <a:ext cx="148235" cy="45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5" fill="norm" stroke="1" extrusionOk="0">
                  <a:moveTo>
                    <a:pt x="3547" y="0"/>
                  </a:moveTo>
                  <a:cubicBezTo>
                    <a:pt x="2330" y="297"/>
                    <a:pt x="1113" y="594"/>
                    <a:pt x="504" y="1189"/>
                  </a:cubicBezTo>
                  <a:cubicBezTo>
                    <a:pt x="-104" y="1783"/>
                    <a:pt x="-104" y="2675"/>
                    <a:pt x="200" y="3369"/>
                  </a:cubicBezTo>
                  <a:cubicBezTo>
                    <a:pt x="504" y="4062"/>
                    <a:pt x="1113" y="4558"/>
                    <a:pt x="4003" y="4360"/>
                  </a:cubicBezTo>
                  <a:cubicBezTo>
                    <a:pt x="6893" y="4161"/>
                    <a:pt x="12065" y="3270"/>
                    <a:pt x="15411" y="2378"/>
                  </a:cubicBezTo>
                  <a:cubicBezTo>
                    <a:pt x="18758" y="1486"/>
                    <a:pt x="20279" y="594"/>
                    <a:pt x="20583" y="396"/>
                  </a:cubicBezTo>
                  <a:cubicBezTo>
                    <a:pt x="20888" y="198"/>
                    <a:pt x="19975" y="694"/>
                    <a:pt x="19519" y="2378"/>
                  </a:cubicBezTo>
                  <a:cubicBezTo>
                    <a:pt x="19062" y="4062"/>
                    <a:pt x="19062" y="6936"/>
                    <a:pt x="19519" y="10057"/>
                  </a:cubicBezTo>
                  <a:cubicBezTo>
                    <a:pt x="19975" y="13178"/>
                    <a:pt x="20888" y="16547"/>
                    <a:pt x="21192" y="18479"/>
                  </a:cubicBezTo>
                  <a:cubicBezTo>
                    <a:pt x="21496" y="20411"/>
                    <a:pt x="21192" y="20906"/>
                    <a:pt x="20279" y="21204"/>
                  </a:cubicBezTo>
                  <a:cubicBezTo>
                    <a:pt x="19366" y="21501"/>
                    <a:pt x="17845" y="21600"/>
                    <a:pt x="16324" y="21204"/>
                  </a:cubicBezTo>
                  <a:cubicBezTo>
                    <a:pt x="14803" y="20807"/>
                    <a:pt x="13282" y="19916"/>
                    <a:pt x="12369" y="17934"/>
                  </a:cubicBezTo>
                  <a:cubicBezTo>
                    <a:pt x="11457" y="15952"/>
                    <a:pt x="11152" y="12881"/>
                    <a:pt x="10848" y="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294283" y="3287036"/>
              <a:ext cx="129417" cy="4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481" fill="norm" stroke="1" extrusionOk="0">
                  <a:moveTo>
                    <a:pt x="4985" y="76"/>
                  </a:moveTo>
                  <a:cubicBezTo>
                    <a:pt x="6646" y="-21"/>
                    <a:pt x="8308" y="-119"/>
                    <a:pt x="10634" y="419"/>
                  </a:cubicBezTo>
                  <a:cubicBezTo>
                    <a:pt x="12960" y="956"/>
                    <a:pt x="15951" y="2129"/>
                    <a:pt x="18111" y="4377"/>
                  </a:cubicBezTo>
                  <a:cubicBezTo>
                    <a:pt x="20271" y="6625"/>
                    <a:pt x="21600" y="9948"/>
                    <a:pt x="18443" y="12978"/>
                  </a:cubicBezTo>
                  <a:cubicBezTo>
                    <a:pt x="15286" y="16008"/>
                    <a:pt x="7643" y="18744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6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39283" y="4729014"/>
              <a:ext cx="50801" cy="490083"/>
            </a:xfrm>
            <a:prstGeom prst="rect">
              <a:avLst/>
            </a:prstGeom>
            <a:effectLst/>
          </p:spPr>
        </p:pic>
        <p:pic>
          <p:nvPicPr>
            <p:cNvPr id="146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15584" y="4711096"/>
              <a:ext cx="442800" cy="146051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58333" y="4914296"/>
              <a:ext cx="361951" cy="95251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32983" y="5142896"/>
              <a:ext cx="44451" cy="215901"/>
            </a:xfrm>
            <a:prstGeom prst="rect">
              <a:avLst/>
            </a:prstGeom>
            <a:effectLst/>
          </p:spPr>
        </p:pic>
        <p:pic>
          <p:nvPicPr>
            <p:cNvPr id="147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845733" y="4933346"/>
              <a:ext cx="44451" cy="63501"/>
            </a:xfrm>
            <a:prstGeom prst="rect">
              <a:avLst/>
            </a:prstGeom>
            <a:effectLst/>
          </p:spPr>
        </p:pic>
        <p:pic>
          <p:nvPicPr>
            <p:cNvPr id="147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801283" y="516194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201333" y="4985886"/>
              <a:ext cx="317501" cy="271235"/>
            </a:xfrm>
            <a:prstGeom prst="rect">
              <a:avLst/>
            </a:prstGeom>
            <a:effectLst/>
          </p:spPr>
        </p:pic>
        <p:pic>
          <p:nvPicPr>
            <p:cNvPr id="148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22095" y="4992512"/>
              <a:ext cx="168189" cy="232572"/>
            </a:xfrm>
            <a:prstGeom prst="rect">
              <a:avLst/>
            </a:prstGeom>
            <a:effectLst/>
          </p:spPr>
        </p:pic>
        <p:pic>
          <p:nvPicPr>
            <p:cNvPr id="148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770837" y="4960464"/>
              <a:ext cx="160747" cy="293814"/>
            </a:xfrm>
            <a:prstGeom prst="rect">
              <a:avLst/>
            </a:prstGeom>
            <a:effectLst/>
          </p:spPr>
        </p:pic>
        <p:pic>
          <p:nvPicPr>
            <p:cNvPr id="148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982940" y="4759001"/>
              <a:ext cx="371977" cy="479421"/>
            </a:xfrm>
            <a:prstGeom prst="rect">
              <a:avLst/>
            </a:prstGeom>
            <a:effectLst/>
          </p:spPr>
        </p:pic>
        <p:pic>
          <p:nvPicPr>
            <p:cNvPr id="148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447112" y="4742620"/>
              <a:ext cx="132172" cy="462642"/>
            </a:xfrm>
            <a:prstGeom prst="rect">
              <a:avLst/>
            </a:prstGeom>
            <a:effectLst/>
          </p:spPr>
        </p:pic>
        <p:pic>
          <p:nvPicPr>
            <p:cNvPr id="148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414183" y="4965096"/>
              <a:ext cx="273051" cy="88901"/>
            </a:xfrm>
            <a:prstGeom prst="rect">
              <a:avLst/>
            </a:prstGeom>
            <a:effectLst/>
          </p:spPr>
        </p:pic>
        <p:pic>
          <p:nvPicPr>
            <p:cNvPr id="149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997252" y="4801703"/>
              <a:ext cx="490082" cy="711231"/>
            </a:xfrm>
            <a:prstGeom prst="rect">
              <a:avLst/>
            </a:prstGeom>
            <a:effectLst/>
          </p:spPr>
        </p:pic>
        <p:pic>
          <p:nvPicPr>
            <p:cNvPr id="149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173133" y="4770689"/>
              <a:ext cx="183300" cy="499208"/>
            </a:xfrm>
            <a:prstGeom prst="rect">
              <a:avLst/>
            </a:prstGeom>
            <a:effectLst/>
          </p:spPr>
        </p:pic>
        <p:pic>
          <p:nvPicPr>
            <p:cNvPr id="149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090583" y="5073046"/>
              <a:ext cx="260351" cy="127001"/>
            </a:xfrm>
            <a:prstGeom prst="rect">
              <a:avLst/>
            </a:prstGeom>
            <a:effectLst/>
          </p:spPr>
        </p:pic>
        <p:pic>
          <p:nvPicPr>
            <p:cNvPr id="149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382683" y="4787296"/>
              <a:ext cx="146051" cy="488951"/>
            </a:xfrm>
            <a:prstGeom prst="rect">
              <a:avLst/>
            </a:prstGeom>
            <a:effectLst/>
          </p:spPr>
        </p:pic>
        <p:pic>
          <p:nvPicPr>
            <p:cNvPr id="1498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77933" y="5117496"/>
              <a:ext cx="50801" cy="101601"/>
            </a:xfrm>
            <a:prstGeom prst="rect">
              <a:avLst/>
            </a:prstGeom>
            <a:effectLst/>
          </p:spPr>
        </p:pic>
        <p:pic>
          <p:nvPicPr>
            <p:cNvPr id="1500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16033" y="503494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50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517254" y="4957814"/>
              <a:ext cx="229503" cy="501586"/>
            </a:xfrm>
            <a:prstGeom prst="rect">
              <a:avLst/>
            </a:prstGeom>
            <a:effectLst/>
          </p:spPr>
        </p:pic>
        <p:pic>
          <p:nvPicPr>
            <p:cNvPr id="150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220883" y="4946046"/>
              <a:ext cx="71846" cy="355601"/>
            </a:xfrm>
            <a:prstGeom prst="rect">
              <a:avLst/>
            </a:prstGeom>
            <a:effectLst/>
          </p:spPr>
        </p:pic>
        <p:sp>
          <p:nvSpPr>
            <p:cNvPr id="1506" name="Line"/>
            <p:cNvSpPr/>
            <p:nvPr/>
          </p:nvSpPr>
          <p:spPr>
            <a:xfrm>
              <a:off x="0" y="6014299"/>
              <a:ext cx="283634" cy="51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0149" y="2064"/>
                  </a:moveTo>
                  <a:cubicBezTo>
                    <a:pt x="20633" y="1355"/>
                    <a:pt x="21116" y="647"/>
                    <a:pt x="20713" y="293"/>
                  </a:cubicBezTo>
                  <a:cubicBezTo>
                    <a:pt x="20310" y="-61"/>
                    <a:pt x="19021" y="-61"/>
                    <a:pt x="16281" y="116"/>
                  </a:cubicBezTo>
                  <a:cubicBezTo>
                    <a:pt x="13540" y="293"/>
                    <a:pt x="9349" y="647"/>
                    <a:pt x="6448" y="1267"/>
                  </a:cubicBezTo>
                  <a:cubicBezTo>
                    <a:pt x="3546" y="1887"/>
                    <a:pt x="1934" y="2772"/>
                    <a:pt x="1048" y="4631"/>
                  </a:cubicBezTo>
                  <a:cubicBezTo>
                    <a:pt x="161" y="6490"/>
                    <a:pt x="0" y="9323"/>
                    <a:pt x="0" y="11801"/>
                  </a:cubicBezTo>
                  <a:cubicBezTo>
                    <a:pt x="0" y="14280"/>
                    <a:pt x="161" y="16405"/>
                    <a:pt x="242" y="17777"/>
                  </a:cubicBezTo>
                  <a:cubicBezTo>
                    <a:pt x="322" y="19149"/>
                    <a:pt x="322" y="19769"/>
                    <a:pt x="484" y="20300"/>
                  </a:cubicBezTo>
                  <a:cubicBezTo>
                    <a:pt x="645" y="20831"/>
                    <a:pt x="967" y="21273"/>
                    <a:pt x="2176" y="21406"/>
                  </a:cubicBezTo>
                  <a:cubicBezTo>
                    <a:pt x="3385" y="21539"/>
                    <a:pt x="5481" y="21362"/>
                    <a:pt x="8866" y="20875"/>
                  </a:cubicBezTo>
                  <a:cubicBezTo>
                    <a:pt x="12251" y="20388"/>
                    <a:pt x="16925" y="19591"/>
                    <a:pt x="21600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583" y="6266846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600"/>
                    <a:pt x="11368" y="9600"/>
                    <a:pt x="14968" y="6000"/>
                  </a:cubicBezTo>
                  <a:cubicBezTo>
                    <a:pt x="18568" y="2400"/>
                    <a:pt x="2008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52712" y="5950157"/>
              <a:ext cx="319872" cy="50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2" fill="norm" stroke="1" extrusionOk="0">
                  <a:moveTo>
                    <a:pt x="21475" y="1598"/>
                  </a:moveTo>
                  <a:cubicBezTo>
                    <a:pt x="21475" y="1145"/>
                    <a:pt x="21475" y="691"/>
                    <a:pt x="21120" y="373"/>
                  </a:cubicBezTo>
                  <a:cubicBezTo>
                    <a:pt x="20764" y="56"/>
                    <a:pt x="20054" y="-126"/>
                    <a:pt x="17780" y="101"/>
                  </a:cubicBezTo>
                  <a:cubicBezTo>
                    <a:pt x="15507" y="328"/>
                    <a:pt x="11670" y="963"/>
                    <a:pt x="8543" y="1871"/>
                  </a:cubicBezTo>
                  <a:cubicBezTo>
                    <a:pt x="5417" y="2778"/>
                    <a:pt x="3001" y="3958"/>
                    <a:pt x="1864" y="5592"/>
                  </a:cubicBezTo>
                  <a:cubicBezTo>
                    <a:pt x="728" y="7225"/>
                    <a:pt x="870" y="9313"/>
                    <a:pt x="941" y="11355"/>
                  </a:cubicBezTo>
                  <a:cubicBezTo>
                    <a:pt x="1012" y="13397"/>
                    <a:pt x="1012" y="15393"/>
                    <a:pt x="870" y="16619"/>
                  </a:cubicBezTo>
                  <a:cubicBezTo>
                    <a:pt x="728" y="17844"/>
                    <a:pt x="443" y="18298"/>
                    <a:pt x="230" y="18887"/>
                  </a:cubicBezTo>
                  <a:cubicBezTo>
                    <a:pt x="17" y="19477"/>
                    <a:pt x="-125" y="20203"/>
                    <a:pt x="159" y="20657"/>
                  </a:cubicBezTo>
                  <a:cubicBezTo>
                    <a:pt x="443" y="21111"/>
                    <a:pt x="1154" y="21292"/>
                    <a:pt x="3428" y="21383"/>
                  </a:cubicBezTo>
                  <a:cubicBezTo>
                    <a:pt x="5701" y="21474"/>
                    <a:pt x="9538" y="21474"/>
                    <a:pt x="12238" y="21383"/>
                  </a:cubicBezTo>
                  <a:cubicBezTo>
                    <a:pt x="14938" y="21292"/>
                    <a:pt x="16501" y="21111"/>
                    <a:pt x="18064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59883" y="6114446"/>
              <a:ext cx="311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9" y="3024"/>
                    <a:pt x="5878" y="6048"/>
                    <a:pt x="8890" y="9072"/>
                  </a:cubicBezTo>
                  <a:cubicBezTo>
                    <a:pt x="11902" y="12096"/>
                    <a:pt x="14988" y="15120"/>
                    <a:pt x="17118" y="17208"/>
                  </a:cubicBezTo>
                  <a:cubicBezTo>
                    <a:pt x="19249" y="19296"/>
                    <a:pt x="20424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22987" y="6120981"/>
              <a:ext cx="211547" cy="34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6" fill="norm" stroke="1" extrusionOk="0">
                  <a:moveTo>
                    <a:pt x="21374" y="1579"/>
                  </a:moveTo>
                  <a:cubicBezTo>
                    <a:pt x="21160" y="916"/>
                    <a:pt x="20946" y="254"/>
                    <a:pt x="20198" y="55"/>
                  </a:cubicBezTo>
                  <a:cubicBezTo>
                    <a:pt x="19449" y="-144"/>
                    <a:pt x="18166" y="121"/>
                    <a:pt x="15493" y="2175"/>
                  </a:cubicBezTo>
                  <a:cubicBezTo>
                    <a:pt x="12820" y="4229"/>
                    <a:pt x="8756" y="8072"/>
                    <a:pt x="5869" y="11252"/>
                  </a:cubicBezTo>
                  <a:cubicBezTo>
                    <a:pt x="2982" y="14433"/>
                    <a:pt x="1271" y="16950"/>
                    <a:pt x="523" y="18541"/>
                  </a:cubicBezTo>
                  <a:cubicBezTo>
                    <a:pt x="-226" y="20131"/>
                    <a:pt x="-12" y="20793"/>
                    <a:pt x="202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166283" y="5936646"/>
              <a:ext cx="39963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0" y="3052"/>
                  </a:moveTo>
                  <a:cubicBezTo>
                    <a:pt x="3069" y="2191"/>
                    <a:pt x="6139" y="1330"/>
                    <a:pt x="8924" y="783"/>
                  </a:cubicBezTo>
                  <a:cubicBezTo>
                    <a:pt x="11709" y="235"/>
                    <a:pt x="14211" y="0"/>
                    <a:pt x="15688" y="0"/>
                  </a:cubicBezTo>
                  <a:cubicBezTo>
                    <a:pt x="17166" y="0"/>
                    <a:pt x="17621" y="235"/>
                    <a:pt x="17905" y="1096"/>
                  </a:cubicBezTo>
                  <a:cubicBezTo>
                    <a:pt x="18189" y="1957"/>
                    <a:pt x="18303" y="3443"/>
                    <a:pt x="18303" y="5439"/>
                  </a:cubicBezTo>
                  <a:cubicBezTo>
                    <a:pt x="18303" y="7435"/>
                    <a:pt x="18189" y="9939"/>
                    <a:pt x="18417" y="11857"/>
                  </a:cubicBezTo>
                  <a:cubicBezTo>
                    <a:pt x="18644" y="13774"/>
                    <a:pt x="19213" y="15104"/>
                    <a:pt x="19724" y="15965"/>
                  </a:cubicBezTo>
                  <a:cubicBezTo>
                    <a:pt x="20236" y="16826"/>
                    <a:pt x="20691" y="17217"/>
                    <a:pt x="21032" y="17648"/>
                  </a:cubicBezTo>
                  <a:cubicBezTo>
                    <a:pt x="21373" y="18078"/>
                    <a:pt x="21600" y="18548"/>
                    <a:pt x="21373" y="18900"/>
                  </a:cubicBezTo>
                  <a:cubicBezTo>
                    <a:pt x="21145" y="19252"/>
                    <a:pt x="20463" y="19487"/>
                    <a:pt x="18303" y="19917"/>
                  </a:cubicBezTo>
                  <a:cubicBezTo>
                    <a:pt x="16143" y="20348"/>
                    <a:pt x="12505" y="20974"/>
                    <a:pt x="88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029883" y="6199327"/>
              <a:ext cx="2286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00" y="11375"/>
                    <a:pt x="4400" y="2735"/>
                    <a:pt x="8000" y="575"/>
                  </a:cubicBezTo>
                  <a:cubicBezTo>
                    <a:pt x="11600" y="-1585"/>
                    <a:pt x="16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074333" y="6323996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4400"/>
                    <a:pt x="8078" y="7200"/>
                    <a:pt x="11678" y="3600"/>
                  </a:cubicBezTo>
                  <a:cubicBezTo>
                    <a:pt x="15278" y="0"/>
                    <a:pt x="18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863446" y="5931997"/>
              <a:ext cx="557088" cy="42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2" fill="norm" stroke="1" extrusionOk="0">
                  <a:moveTo>
                    <a:pt x="16134" y="550"/>
                  </a:moveTo>
                  <a:cubicBezTo>
                    <a:pt x="15725" y="233"/>
                    <a:pt x="15316" y="-85"/>
                    <a:pt x="14620" y="21"/>
                  </a:cubicBezTo>
                  <a:cubicBezTo>
                    <a:pt x="13925" y="127"/>
                    <a:pt x="12943" y="656"/>
                    <a:pt x="11429" y="1609"/>
                  </a:cubicBezTo>
                  <a:cubicBezTo>
                    <a:pt x="9916" y="2562"/>
                    <a:pt x="7870" y="3939"/>
                    <a:pt x="6275" y="5050"/>
                  </a:cubicBezTo>
                  <a:cubicBezTo>
                    <a:pt x="4679" y="6162"/>
                    <a:pt x="3534" y="7009"/>
                    <a:pt x="2839" y="7644"/>
                  </a:cubicBezTo>
                  <a:cubicBezTo>
                    <a:pt x="2143" y="8280"/>
                    <a:pt x="1898" y="8703"/>
                    <a:pt x="2020" y="8968"/>
                  </a:cubicBezTo>
                  <a:cubicBezTo>
                    <a:pt x="2143" y="9233"/>
                    <a:pt x="2634" y="9339"/>
                    <a:pt x="4025" y="9391"/>
                  </a:cubicBezTo>
                  <a:cubicBezTo>
                    <a:pt x="5416" y="9444"/>
                    <a:pt x="7707" y="9444"/>
                    <a:pt x="9179" y="9603"/>
                  </a:cubicBezTo>
                  <a:cubicBezTo>
                    <a:pt x="10652" y="9762"/>
                    <a:pt x="11307" y="10080"/>
                    <a:pt x="11675" y="10503"/>
                  </a:cubicBezTo>
                  <a:cubicBezTo>
                    <a:pt x="12043" y="10927"/>
                    <a:pt x="12125" y="11456"/>
                    <a:pt x="11716" y="12144"/>
                  </a:cubicBezTo>
                  <a:cubicBezTo>
                    <a:pt x="11307" y="12833"/>
                    <a:pt x="10407" y="13680"/>
                    <a:pt x="8770" y="14844"/>
                  </a:cubicBezTo>
                  <a:cubicBezTo>
                    <a:pt x="7134" y="16009"/>
                    <a:pt x="4761" y="17491"/>
                    <a:pt x="3248" y="18444"/>
                  </a:cubicBezTo>
                  <a:cubicBezTo>
                    <a:pt x="1734" y="19397"/>
                    <a:pt x="1079" y="19821"/>
                    <a:pt x="629" y="20244"/>
                  </a:cubicBezTo>
                  <a:cubicBezTo>
                    <a:pt x="179" y="20668"/>
                    <a:pt x="-66" y="21091"/>
                    <a:pt x="16" y="21303"/>
                  </a:cubicBezTo>
                  <a:cubicBezTo>
                    <a:pt x="98" y="21515"/>
                    <a:pt x="507" y="21515"/>
                    <a:pt x="2225" y="21303"/>
                  </a:cubicBezTo>
                  <a:cubicBezTo>
                    <a:pt x="3943" y="21091"/>
                    <a:pt x="6970" y="20668"/>
                    <a:pt x="10079" y="20350"/>
                  </a:cubicBezTo>
                  <a:cubicBezTo>
                    <a:pt x="13189" y="20033"/>
                    <a:pt x="16379" y="19821"/>
                    <a:pt x="18302" y="19715"/>
                  </a:cubicBezTo>
                  <a:cubicBezTo>
                    <a:pt x="20225" y="19609"/>
                    <a:pt x="20879" y="19609"/>
                    <a:pt x="21534" y="19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765963" y="6495446"/>
              <a:ext cx="152416" cy="35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51" fill="norm" stroke="1" extrusionOk="0">
                  <a:moveTo>
                    <a:pt x="2736" y="0"/>
                  </a:moveTo>
                  <a:cubicBezTo>
                    <a:pt x="1552" y="1164"/>
                    <a:pt x="369" y="2328"/>
                    <a:pt x="73" y="3622"/>
                  </a:cubicBezTo>
                  <a:cubicBezTo>
                    <a:pt x="-223" y="4915"/>
                    <a:pt x="369" y="6338"/>
                    <a:pt x="2144" y="7049"/>
                  </a:cubicBezTo>
                  <a:cubicBezTo>
                    <a:pt x="3919" y="7760"/>
                    <a:pt x="6878" y="7760"/>
                    <a:pt x="9393" y="7308"/>
                  </a:cubicBezTo>
                  <a:cubicBezTo>
                    <a:pt x="11909" y="6855"/>
                    <a:pt x="13980" y="5950"/>
                    <a:pt x="15311" y="5109"/>
                  </a:cubicBezTo>
                  <a:cubicBezTo>
                    <a:pt x="16643" y="4268"/>
                    <a:pt x="17235" y="3492"/>
                    <a:pt x="17382" y="3557"/>
                  </a:cubicBezTo>
                  <a:cubicBezTo>
                    <a:pt x="17530" y="3622"/>
                    <a:pt x="17235" y="4527"/>
                    <a:pt x="17826" y="6726"/>
                  </a:cubicBezTo>
                  <a:cubicBezTo>
                    <a:pt x="18418" y="8925"/>
                    <a:pt x="19898" y="12417"/>
                    <a:pt x="20637" y="14745"/>
                  </a:cubicBezTo>
                  <a:cubicBezTo>
                    <a:pt x="21377" y="17073"/>
                    <a:pt x="21377" y="18237"/>
                    <a:pt x="21229" y="19143"/>
                  </a:cubicBezTo>
                  <a:cubicBezTo>
                    <a:pt x="21081" y="20048"/>
                    <a:pt x="20785" y="20695"/>
                    <a:pt x="19898" y="21083"/>
                  </a:cubicBezTo>
                  <a:cubicBezTo>
                    <a:pt x="19010" y="21471"/>
                    <a:pt x="17530" y="21600"/>
                    <a:pt x="15163" y="21535"/>
                  </a:cubicBezTo>
                  <a:cubicBezTo>
                    <a:pt x="12796" y="21471"/>
                    <a:pt x="9541" y="21212"/>
                    <a:pt x="7174" y="20889"/>
                  </a:cubicBezTo>
                  <a:cubicBezTo>
                    <a:pt x="4807" y="20565"/>
                    <a:pt x="3328" y="20177"/>
                    <a:pt x="2440" y="19660"/>
                  </a:cubicBezTo>
                  <a:cubicBezTo>
                    <a:pt x="1552" y="19143"/>
                    <a:pt x="1256" y="18496"/>
                    <a:pt x="1848" y="17978"/>
                  </a:cubicBezTo>
                  <a:cubicBezTo>
                    <a:pt x="2440" y="17461"/>
                    <a:pt x="3919" y="17073"/>
                    <a:pt x="5399" y="16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973162" y="6508146"/>
              <a:ext cx="161622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26" fill="norm" stroke="1" extrusionOk="0">
                  <a:moveTo>
                    <a:pt x="16160" y="1424"/>
                  </a:moveTo>
                  <a:cubicBezTo>
                    <a:pt x="14776" y="712"/>
                    <a:pt x="13391" y="0"/>
                    <a:pt x="12145" y="0"/>
                  </a:cubicBezTo>
                  <a:cubicBezTo>
                    <a:pt x="10899" y="0"/>
                    <a:pt x="9791" y="712"/>
                    <a:pt x="7714" y="3442"/>
                  </a:cubicBezTo>
                  <a:cubicBezTo>
                    <a:pt x="5637" y="6171"/>
                    <a:pt x="2591" y="10919"/>
                    <a:pt x="1068" y="13886"/>
                  </a:cubicBezTo>
                  <a:cubicBezTo>
                    <a:pt x="-455" y="16853"/>
                    <a:pt x="-455" y="18040"/>
                    <a:pt x="1760" y="19108"/>
                  </a:cubicBezTo>
                  <a:cubicBezTo>
                    <a:pt x="3976" y="20176"/>
                    <a:pt x="8407" y="21125"/>
                    <a:pt x="12007" y="21363"/>
                  </a:cubicBezTo>
                  <a:cubicBezTo>
                    <a:pt x="15607" y="21600"/>
                    <a:pt x="18376" y="21125"/>
                    <a:pt x="21145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033183" y="6602173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204633" y="6435386"/>
              <a:ext cx="508001" cy="41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800" y="21312"/>
                    <a:pt x="3600" y="21092"/>
                    <a:pt x="4995" y="20928"/>
                  </a:cubicBezTo>
                  <a:cubicBezTo>
                    <a:pt x="6390" y="20763"/>
                    <a:pt x="7380" y="20654"/>
                    <a:pt x="8100" y="20489"/>
                  </a:cubicBezTo>
                  <a:cubicBezTo>
                    <a:pt x="8820" y="20325"/>
                    <a:pt x="9270" y="20106"/>
                    <a:pt x="9585" y="19722"/>
                  </a:cubicBezTo>
                  <a:cubicBezTo>
                    <a:pt x="9900" y="19338"/>
                    <a:pt x="10080" y="18790"/>
                    <a:pt x="10035" y="18296"/>
                  </a:cubicBezTo>
                  <a:cubicBezTo>
                    <a:pt x="9990" y="17803"/>
                    <a:pt x="9720" y="17365"/>
                    <a:pt x="9000" y="16542"/>
                  </a:cubicBezTo>
                  <a:cubicBezTo>
                    <a:pt x="8280" y="15720"/>
                    <a:pt x="7110" y="14514"/>
                    <a:pt x="6210" y="13308"/>
                  </a:cubicBezTo>
                  <a:cubicBezTo>
                    <a:pt x="5310" y="12102"/>
                    <a:pt x="4680" y="10895"/>
                    <a:pt x="4455" y="9635"/>
                  </a:cubicBezTo>
                  <a:cubicBezTo>
                    <a:pt x="4230" y="8374"/>
                    <a:pt x="4410" y="7058"/>
                    <a:pt x="5400" y="5578"/>
                  </a:cubicBezTo>
                  <a:cubicBezTo>
                    <a:pt x="6390" y="4097"/>
                    <a:pt x="8190" y="2453"/>
                    <a:pt x="9540" y="1466"/>
                  </a:cubicBezTo>
                  <a:cubicBezTo>
                    <a:pt x="10890" y="479"/>
                    <a:pt x="11790" y="150"/>
                    <a:pt x="12465" y="41"/>
                  </a:cubicBezTo>
                  <a:cubicBezTo>
                    <a:pt x="13140" y="-69"/>
                    <a:pt x="13590" y="41"/>
                    <a:pt x="13860" y="370"/>
                  </a:cubicBezTo>
                  <a:cubicBezTo>
                    <a:pt x="14130" y="699"/>
                    <a:pt x="14220" y="1247"/>
                    <a:pt x="13950" y="2782"/>
                  </a:cubicBezTo>
                  <a:cubicBezTo>
                    <a:pt x="13680" y="4317"/>
                    <a:pt x="13050" y="6839"/>
                    <a:pt x="12420" y="8757"/>
                  </a:cubicBezTo>
                  <a:cubicBezTo>
                    <a:pt x="11790" y="10676"/>
                    <a:pt x="11160" y="11992"/>
                    <a:pt x="10800" y="13034"/>
                  </a:cubicBezTo>
                  <a:cubicBezTo>
                    <a:pt x="10440" y="14075"/>
                    <a:pt x="10350" y="14843"/>
                    <a:pt x="10755" y="15226"/>
                  </a:cubicBezTo>
                  <a:cubicBezTo>
                    <a:pt x="11160" y="15610"/>
                    <a:pt x="12060" y="15610"/>
                    <a:pt x="13545" y="15501"/>
                  </a:cubicBezTo>
                  <a:cubicBezTo>
                    <a:pt x="15030" y="15391"/>
                    <a:pt x="17100" y="15172"/>
                    <a:pt x="18540" y="15336"/>
                  </a:cubicBezTo>
                  <a:cubicBezTo>
                    <a:pt x="19980" y="15501"/>
                    <a:pt x="20790" y="16049"/>
                    <a:pt x="21600" y="16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788833" y="6749446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00"/>
                    <a:pt x="10800" y="11200"/>
                    <a:pt x="7200" y="148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807883" y="6666896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4097" y="12857"/>
                  </a:cubicBezTo>
                  <a:cubicBezTo>
                    <a:pt x="7697" y="9257"/>
                    <a:pt x="14648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820583" y="680659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012784" y="6939946"/>
              <a:ext cx="23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564"/>
                    <a:pt x="2153" y="11127"/>
                    <a:pt x="353" y="14727"/>
                  </a:cubicBezTo>
                  <a:cubicBezTo>
                    <a:pt x="-1447" y="18327"/>
                    <a:pt x="3953" y="19964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927988" y="5908729"/>
              <a:ext cx="286296" cy="46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2" fill="norm" stroke="1" extrusionOk="0">
                  <a:moveTo>
                    <a:pt x="21482" y="1583"/>
                  </a:moveTo>
                  <a:cubicBezTo>
                    <a:pt x="21482" y="1094"/>
                    <a:pt x="21482" y="605"/>
                    <a:pt x="21085" y="312"/>
                  </a:cubicBezTo>
                  <a:cubicBezTo>
                    <a:pt x="20688" y="19"/>
                    <a:pt x="19894" y="-79"/>
                    <a:pt x="18226" y="68"/>
                  </a:cubicBezTo>
                  <a:cubicBezTo>
                    <a:pt x="16558" y="214"/>
                    <a:pt x="14017" y="605"/>
                    <a:pt x="11079" y="1827"/>
                  </a:cubicBezTo>
                  <a:cubicBezTo>
                    <a:pt x="8141" y="3049"/>
                    <a:pt x="4806" y="5101"/>
                    <a:pt x="2820" y="7398"/>
                  </a:cubicBezTo>
                  <a:cubicBezTo>
                    <a:pt x="835" y="9695"/>
                    <a:pt x="200" y="12236"/>
                    <a:pt x="41" y="14435"/>
                  </a:cubicBezTo>
                  <a:cubicBezTo>
                    <a:pt x="-118" y="16634"/>
                    <a:pt x="200" y="18491"/>
                    <a:pt x="756" y="19664"/>
                  </a:cubicBezTo>
                  <a:cubicBezTo>
                    <a:pt x="1311" y="20837"/>
                    <a:pt x="2106" y="21326"/>
                    <a:pt x="4408" y="21423"/>
                  </a:cubicBezTo>
                  <a:cubicBezTo>
                    <a:pt x="6711" y="21521"/>
                    <a:pt x="10523" y="21228"/>
                    <a:pt x="13541" y="20983"/>
                  </a:cubicBezTo>
                  <a:cubicBezTo>
                    <a:pt x="16558" y="20739"/>
                    <a:pt x="18782" y="20544"/>
                    <a:pt x="21006" y="20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966633" y="6177946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6200"/>
                    <a:pt x="5040" y="10800"/>
                    <a:pt x="8640" y="7200"/>
                  </a:cubicBezTo>
                  <a:cubicBezTo>
                    <a:pt x="12240" y="3600"/>
                    <a:pt x="169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431191" y="5871927"/>
              <a:ext cx="329193" cy="57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66" fill="norm" stroke="1" extrusionOk="0">
                  <a:moveTo>
                    <a:pt x="21534" y="1480"/>
                  </a:moveTo>
                  <a:cubicBezTo>
                    <a:pt x="21396" y="1082"/>
                    <a:pt x="21257" y="683"/>
                    <a:pt x="20842" y="404"/>
                  </a:cubicBezTo>
                  <a:cubicBezTo>
                    <a:pt x="20426" y="125"/>
                    <a:pt x="19734" y="-34"/>
                    <a:pt x="17726" y="6"/>
                  </a:cubicBezTo>
                  <a:cubicBezTo>
                    <a:pt x="15719" y="46"/>
                    <a:pt x="12396" y="285"/>
                    <a:pt x="9765" y="723"/>
                  </a:cubicBezTo>
                  <a:cubicBezTo>
                    <a:pt x="7134" y="1162"/>
                    <a:pt x="5196" y="1799"/>
                    <a:pt x="4088" y="2756"/>
                  </a:cubicBezTo>
                  <a:cubicBezTo>
                    <a:pt x="2980" y="3712"/>
                    <a:pt x="2703" y="4987"/>
                    <a:pt x="2703" y="6821"/>
                  </a:cubicBezTo>
                  <a:cubicBezTo>
                    <a:pt x="2703" y="8654"/>
                    <a:pt x="2980" y="11045"/>
                    <a:pt x="2772" y="12998"/>
                  </a:cubicBezTo>
                  <a:cubicBezTo>
                    <a:pt x="2565" y="14951"/>
                    <a:pt x="1872" y="16465"/>
                    <a:pt x="1319" y="17541"/>
                  </a:cubicBezTo>
                  <a:cubicBezTo>
                    <a:pt x="765" y="18617"/>
                    <a:pt x="349" y="19255"/>
                    <a:pt x="142" y="19773"/>
                  </a:cubicBezTo>
                  <a:cubicBezTo>
                    <a:pt x="-66" y="20291"/>
                    <a:pt x="-66" y="20689"/>
                    <a:pt x="280" y="20968"/>
                  </a:cubicBezTo>
                  <a:cubicBezTo>
                    <a:pt x="626" y="21247"/>
                    <a:pt x="1319" y="21407"/>
                    <a:pt x="3326" y="21486"/>
                  </a:cubicBezTo>
                  <a:cubicBezTo>
                    <a:pt x="5334" y="21566"/>
                    <a:pt x="8657" y="21566"/>
                    <a:pt x="1198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754033" y="6038246"/>
              <a:ext cx="247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2" y="3471"/>
                    <a:pt x="7385" y="6943"/>
                    <a:pt x="10708" y="10221"/>
                  </a:cubicBezTo>
                  <a:cubicBezTo>
                    <a:pt x="14031" y="13500"/>
                    <a:pt x="16985" y="16586"/>
                    <a:pt x="18738" y="18450"/>
                  </a:cubicBezTo>
                  <a:cubicBezTo>
                    <a:pt x="20492" y="20314"/>
                    <a:pt x="21046" y="20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754033" y="6063646"/>
              <a:ext cx="304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0" y="343"/>
                    <a:pt x="17700" y="686"/>
                    <a:pt x="15450" y="2057"/>
                  </a:cubicBezTo>
                  <a:cubicBezTo>
                    <a:pt x="13200" y="3429"/>
                    <a:pt x="10650" y="5829"/>
                    <a:pt x="8025" y="9257"/>
                  </a:cubicBezTo>
                  <a:cubicBezTo>
                    <a:pt x="5400" y="12686"/>
                    <a:pt x="270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249333" y="5812731"/>
              <a:ext cx="66130" cy="8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75" fill="norm" stroke="1" extrusionOk="0">
                  <a:moveTo>
                    <a:pt x="0" y="416"/>
                  </a:moveTo>
                  <a:cubicBezTo>
                    <a:pt x="4050" y="195"/>
                    <a:pt x="8100" y="-25"/>
                    <a:pt x="10800" y="3"/>
                  </a:cubicBezTo>
                  <a:cubicBezTo>
                    <a:pt x="13500" y="30"/>
                    <a:pt x="14850" y="306"/>
                    <a:pt x="16200" y="1463"/>
                  </a:cubicBezTo>
                  <a:cubicBezTo>
                    <a:pt x="17550" y="2620"/>
                    <a:pt x="18900" y="4659"/>
                    <a:pt x="19912" y="6753"/>
                  </a:cubicBezTo>
                  <a:cubicBezTo>
                    <a:pt x="20925" y="8846"/>
                    <a:pt x="21600" y="10995"/>
                    <a:pt x="20588" y="12979"/>
                  </a:cubicBezTo>
                  <a:cubicBezTo>
                    <a:pt x="19575" y="14963"/>
                    <a:pt x="16875" y="16781"/>
                    <a:pt x="15525" y="18021"/>
                  </a:cubicBezTo>
                  <a:cubicBezTo>
                    <a:pt x="14175" y="19261"/>
                    <a:pt x="14175" y="19922"/>
                    <a:pt x="14850" y="20418"/>
                  </a:cubicBezTo>
                  <a:cubicBezTo>
                    <a:pt x="15525" y="20914"/>
                    <a:pt x="16875" y="21244"/>
                    <a:pt x="18225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535083" y="6044596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68"/>
                    <a:pt x="14400" y="6735"/>
                    <a:pt x="9900" y="10045"/>
                  </a:cubicBezTo>
                  <a:cubicBezTo>
                    <a:pt x="5400" y="13355"/>
                    <a:pt x="0" y="16606"/>
                    <a:pt x="0" y="18523"/>
                  </a:cubicBezTo>
                  <a:cubicBezTo>
                    <a:pt x="0" y="20439"/>
                    <a:pt x="5400" y="21019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535083" y="6019196"/>
              <a:ext cx="361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4" y="18568"/>
                    <a:pt x="1768" y="15537"/>
                    <a:pt x="3979" y="12126"/>
                  </a:cubicBezTo>
                  <a:cubicBezTo>
                    <a:pt x="6189" y="8716"/>
                    <a:pt x="9726" y="4926"/>
                    <a:pt x="12884" y="2842"/>
                  </a:cubicBezTo>
                  <a:cubicBezTo>
                    <a:pt x="16042" y="758"/>
                    <a:pt x="18821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566833" y="6210059"/>
              <a:ext cx="215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41" y="11918"/>
                    <a:pt x="12282" y="3818"/>
                    <a:pt x="15882" y="1118"/>
                  </a:cubicBezTo>
                  <a:cubicBezTo>
                    <a:pt x="19482" y="-1582"/>
                    <a:pt x="2054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817839" y="6381146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206066" y="6254146"/>
              <a:ext cx="2243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0"/>
                  </a:moveTo>
                  <a:cubicBezTo>
                    <a:pt x="1019" y="2400"/>
                    <a:pt x="0" y="4800"/>
                    <a:pt x="0" y="6000"/>
                  </a:cubicBezTo>
                  <a:cubicBezTo>
                    <a:pt x="0" y="7200"/>
                    <a:pt x="1019" y="7200"/>
                    <a:pt x="4789" y="9600"/>
                  </a:cubicBezTo>
                  <a:cubicBezTo>
                    <a:pt x="8558" y="12000"/>
                    <a:pt x="15079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309783" y="636844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646830" y="6184296"/>
              <a:ext cx="245270" cy="52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6" fill="norm" stroke="1" extrusionOk="0">
                  <a:moveTo>
                    <a:pt x="3252" y="0"/>
                  </a:moveTo>
                  <a:cubicBezTo>
                    <a:pt x="1788" y="1714"/>
                    <a:pt x="323" y="3429"/>
                    <a:pt x="49" y="4757"/>
                  </a:cubicBezTo>
                  <a:cubicBezTo>
                    <a:pt x="-226" y="6086"/>
                    <a:pt x="689" y="7029"/>
                    <a:pt x="2154" y="7457"/>
                  </a:cubicBezTo>
                  <a:cubicBezTo>
                    <a:pt x="3618" y="7886"/>
                    <a:pt x="5632" y="7800"/>
                    <a:pt x="7645" y="7200"/>
                  </a:cubicBezTo>
                  <a:cubicBezTo>
                    <a:pt x="9659" y="6600"/>
                    <a:pt x="11672" y="5486"/>
                    <a:pt x="13045" y="4586"/>
                  </a:cubicBezTo>
                  <a:cubicBezTo>
                    <a:pt x="14418" y="3686"/>
                    <a:pt x="15150" y="3000"/>
                    <a:pt x="15516" y="2914"/>
                  </a:cubicBezTo>
                  <a:cubicBezTo>
                    <a:pt x="15882" y="2829"/>
                    <a:pt x="15882" y="3343"/>
                    <a:pt x="16432" y="5014"/>
                  </a:cubicBezTo>
                  <a:cubicBezTo>
                    <a:pt x="16981" y="6686"/>
                    <a:pt x="18079" y="9514"/>
                    <a:pt x="19177" y="12129"/>
                  </a:cubicBezTo>
                  <a:cubicBezTo>
                    <a:pt x="20276" y="14743"/>
                    <a:pt x="21374" y="17143"/>
                    <a:pt x="21191" y="18729"/>
                  </a:cubicBezTo>
                  <a:cubicBezTo>
                    <a:pt x="21008" y="20314"/>
                    <a:pt x="19543" y="21086"/>
                    <a:pt x="17164" y="21343"/>
                  </a:cubicBezTo>
                  <a:cubicBezTo>
                    <a:pt x="14784" y="21600"/>
                    <a:pt x="11489" y="21343"/>
                    <a:pt x="9018" y="20357"/>
                  </a:cubicBezTo>
                  <a:cubicBezTo>
                    <a:pt x="6547" y="19371"/>
                    <a:pt x="4899" y="17657"/>
                    <a:pt x="4350" y="16500"/>
                  </a:cubicBezTo>
                  <a:cubicBezTo>
                    <a:pt x="3801" y="15343"/>
                    <a:pt x="4350" y="14743"/>
                    <a:pt x="4899" y="14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946484" y="5950354"/>
              <a:ext cx="260814" cy="63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07" fill="norm" stroke="1" extrusionOk="0">
                  <a:moveTo>
                    <a:pt x="898" y="1039"/>
                  </a:moveTo>
                  <a:cubicBezTo>
                    <a:pt x="379" y="681"/>
                    <a:pt x="-139" y="324"/>
                    <a:pt x="34" y="145"/>
                  </a:cubicBezTo>
                  <a:cubicBezTo>
                    <a:pt x="207" y="-34"/>
                    <a:pt x="1071" y="-34"/>
                    <a:pt x="4181" y="73"/>
                  </a:cubicBezTo>
                  <a:cubicBezTo>
                    <a:pt x="7291" y="181"/>
                    <a:pt x="12648" y="395"/>
                    <a:pt x="15931" y="860"/>
                  </a:cubicBezTo>
                  <a:cubicBezTo>
                    <a:pt x="19215" y="1325"/>
                    <a:pt x="20424" y="2040"/>
                    <a:pt x="20770" y="3721"/>
                  </a:cubicBezTo>
                  <a:cubicBezTo>
                    <a:pt x="21115" y="5402"/>
                    <a:pt x="20597" y="8048"/>
                    <a:pt x="20338" y="10623"/>
                  </a:cubicBezTo>
                  <a:cubicBezTo>
                    <a:pt x="20079" y="13198"/>
                    <a:pt x="20079" y="15701"/>
                    <a:pt x="20251" y="17275"/>
                  </a:cubicBezTo>
                  <a:cubicBezTo>
                    <a:pt x="20424" y="18848"/>
                    <a:pt x="20770" y="19492"/>
                    <a:pt x="21029" y="20028"/>
                  </a:cubicBezTo>
                  <a:cubicBezTo>
                    <a:pt x="21288" y="20565"/>
                    <a:pt x="21461" y="20994"/>
                    <a:pt x="21029" y="21244"/>
                  </a:cubicBezTo>
                  <a:cubicBezTo>
                    <a:pt x="20597" y="21494"/>
                    <a:pt x="19560" y="21566"/>
                    <a:pt x="17227" y="21459"/>
                  </a:cubicBezTo>
                  <a:cubicBezTo>
                    <a:pt x="14895" y="21351"/>
                    <a:pt x="11266" y="21065"/>
                    <a:pt x="7637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548033" y="643194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80350" y="5976873"/>
              <a:ext cx="220080" cy="58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85" fill="norm" stroke="1" extrusionOk="0">
                  <a:moveTo>
                    <a:pt x="5298" y="5556"/>
                  </a:moveTo>
                  <a:cubicBezTo>
                    <a:pt x="3872" y="7356"/>
                    <a:pt x="2445" y="9156"/>
                    <a:pt x="1732" y="11347"/>
                  </a:cubicBezTo>
                  <a:cubicBezTo>
                    <a:pt x="1019" y="13538"/>
                    <a:pt x="1019" y="16121"/>
                    <a:pt x="917" y="17725"/>
                  </a:cubicBezTo>
                  <a:cubicBezTo>
                    <a:pt x="815" y="19330"/>
                    <a:pt x="611" y="19956"/>
                    <a:pt x="408" y="20504"/>
                  </a:cubicBezTo>
                  <a:cubicBezTo>
                    <a:pt x="204" y="21051"/>
                    <a:pt x="0" y="21521"/>
                    <a:pt x="0" y="21482"/>
                  </a:cubicBezTo>
                  <a:cubicBezTo>
                    <a:pt x="0" y="21443"/>
                    <a:pt x="204" y="20895"/>
                    <a:pt x="1121" y="18938"/>
                  </a:cubicBezTo>
                  <a:cubicBezTo>
                    <a:pt x="2038" y="16982"/>
                    <a:pt x="3668" y="13617"/>
                    <a:pt x="5298" y="10643"/>
                  </a:cubicBezTo>
                  <a:cubicBezTo>
                    <a:pt x="6928" y="7669"/>
                    <a:pt x="8558" y="5086"/>
                    <a:pt x="9475" y="3560"/>
                  </a:cubicBezTo>
                  <a:cubicBezTo>
                    <a:pt x="10392" y="2034"/>
                    <a:pt x="10596" y="1564"/>
                    <a:pt x="11106" y="1134"/>
                  </a:cubicBezTo>
                  <a:cubicBezTo>
                    <a:pt x="11615" y="704"/>
                    <a:pt x="12430" y="312"/>
                    <a:pt x="13347" y="117"/>
                  </a:cubicBezTo>
                  <a:cubicBezTo>
                    <a:pt x="14264" y="-79"/>
                    <a:pt x="15283" y="-79"/>
                    <a:pt x="16811" y="508"/>
                  </a:cubicBezTo>
                  <a:cubicBezTo>
                    <a:pt x="18340" y="1095"/>
                    <a:pt x="20377" y="2269"/>
                    <a:pt x="20989" y="3482"/>
                  </a:cubicBezTo>
                  <a:cubicBezTo>
                    <a:pt x="21600" y="4695"/>
                    <a:pt x="20785" y="5947"/>
                    <a:pt x="18747" y="6886"/>
                  </a:cubicBezTo>
                  <a:cubicBezTo>
                    <a:pt x="16709" y="7825"/>
                    <a:pt x="13449" y="8451"/>
                    <a:pt x="10902" y="8960"/>
                  </a:cubicBezTo>
                  <a:cubicBezTo>
                    <a:pt x="8355" y="9469"/>
                    <a:pt x="6521" y="9860"/>
                    <a:pt x="4687" y="1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979833" y="6603396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005233" y="6525973"/>
              <a:ext cx="228601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1600" y="15614"/>
                    <a:pt x="3200" y="9897"/>
                    <a:pt x="6100" y="6085"/>
                  </a:cubicBezTo>
                  <a:cubicBezTo>
                    <a:pt x="9000" y="2273"/>
                    <a:pt x="13200" y="367"/>
                    <a:pt x="16000" y="50"/>
                  </a:cubicBezTo>
                  <a:cubicBezTo>
                    <a:pt x="18800" y="-268"/>
                    <a:pt x="20200" y="1003"/>
                    <a:pt x="21600" y="2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005233" y="6688840"/>
              <a:ext cx="165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38" y="11375"/>
                    <a:pt x="11077" y="2735"/>
                    <a:pt x="14677" y="575"/>
                  </a:cubicBezTo>
                  <a:cubicBezTo>
                    <a:pt x="18277" y="-1585"/>
                    <a:pt x="1993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136139" y="6806596"/>
              <a:ext cx="278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427908" y="5978353"/>
              <a:ext cx="218676" cy="55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42" fill="norm" stroke="1" extrusionOk="0">
                  <a:moveTo>
                    <a:pt x="21252" y="599"/>
                  </a:moveTo>
                  <a:cubicBezTo>
                    <a:pt x="20429" y="353"/>
                    <a:pt x="19606" y="106"/>
                    <a:pt x="18681" y="24"/>
                  </a:cubicBezTo>
                  <a:cubicBezTo>
                    <a:pt x="17755" y="-58"/>
                    <a:pt x="16726" y="24"/>
                    <a:pt x="14669" y="969"/>
                  </a:cubicBezTo>
                  <a:cubicBezTo>
                    <a:pt x="12612" y="1913"/>
                    <a:pt x="9526" y="3720"/>
                    <a:pt x="6852" y="5937"/>
                  </a:cubicBezTo>
                  <a:cubicBezTo>
                    <a:pt x="4178" y="8155"/>
                    <a:pt x="1915" y="10783"/>
                    <a:pt x="783" y="12918"/>
                  </a:cubicBezTo>
                  <a:cubicBezTo>
                    <a:pt x="-348" y="15054"/>
                    <a:pt x="-348" y="16696"/>
                    <a:pt x="1401" y="18052"/>
                  </a:cubicBezTo>
                  <a:cubicBezTo>
                    <a:pt x="3149" y="19407"/>
                    <a:pt x="6646" y="20474"/>
                    <a:pt x="10143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650681" y="6288981"/>
              <a:ext cx="191775" cy="47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82" fill="norm" stroke="1" extrusionOk="0">
                  <a:moveTo>
                    <a:pt x="6589" y="717"/>
                  </a:moveTo>
                  <a:cubicBezTo>
                    <a:pt x="5415" y="337"/>
                    <a:pt x="4241" y="-44"/>
                    <a:pt x="3184" y="4"/>
                  </a:cubicBezTo>
                  <a:cubicBezTo>
                    <a:pt x="2128" y="51"/>
                    <a:pt x="1189" y="527"/>
                    <a:pt x="602" y="1288"/>
                  </a:cubicBezTo>
                  <a:cubicBezTo>
                    <a:pt x="15" y="2049"/>
                    <a:pt x="-220" y="3096"/>
                    <a:pt x="250" y="4000"/>
                  </a:cubicBezTo>
                  <a:cubicBezTo>
                    <a:pt x="719" y="4904"/>
                    <a:pt x="1893" y="5665"/>
                    <a:pt x="4241" y="5713"/>
                  </a:cubicBezTo>
                  <a:cubicBezTo>
                    <a:pt x="6589" y="5760"/>
                    <a:pt x="10110" y="5094"/>
                    <a:pt x="12458" y="4619"/>
                  </a:cubicBezTo>
                  <a:cubicBezTo>
                    <a:pt x="14806" y="4143"/>
                    <a:pt x="15980" y="3857"/>
                    <a:pt x="16919" y="3524"/>
                  </a:cubicBezTo>
                  <a:cubicBezTo>
                    <a:pt x="17858" y="3191"/>
                    <a:pt x="18563" y="2811"/>
                    <a:pt x="19032" y="2858"/>
                  </a:cubicBezTo>
                  <a:cubicBezTo>
                    <a:pt x="19502" y="2906"/>
                    <a:pt x="19737" y="3382"/>
                    <a:pt x="20089" y="4809"/>
                  </a:cubicBezTo>
                  <a:cubicBezTo>
                    <a:pt x="20441" y="6236"/>
                    <a:pt x="20910" y="8615"/>
                    <a:pt x="21145" y="11184"/>
                  </a:cubicBezTo>
                  <a:cubicBezTo>
                    <a:pt x="21380" y="13753"/>
                    <a:pt x="21380" y="16513"/>
                    <a:pt x="20323" y="18273"/>
                  </a:cubicBezTo>
                  <a:cubicBezTo>
                    <a:pt x="19267" y="20034"/>
                    <a:pt x="17154" y="20795"/>
                    <a:pt x="15276" y="21175"/>
                  </a:cubicBezTo>
                  <a:cubicBezTo>
                    <a:pt x="13397" y="21556"/>
                    <a:pt x="11754" y="21556"/>
                    <a:pt x="10463" y="21318"/>
                  </a:cubicBezTo>
                  <a:cubicBezTo>
                    <a:pt x="9171" y="21080"/>
                    <a:pt x="8232" y="20604"/>
                    <a:pt x="7645" y="19748"/>
                  </a:cubicBezTo>
                  <a:cubicBezTo>
                    <a:pt x="7058" y="18892"/>
                    <a:pt x="6823" y="17655"/>
                    <a:pt x="7176" y="16703"/>
                  </a:cubicBezTo>
                  <a:cubicBezTo>
                    <a:pt x="7528" y="15752"/>
                    <a:pt x="8467" y="15086"/>
                    <a:pt x="9406" y="14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906933" y="6025546"/>
              <a:ext cx="174046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3114" y="0"/>
                  </a:moveTo>
                  <a:cubicBezTo>
                    <a:pt x="15943" y="2787"/>
                    <a:pt x="18771" y="5574"/>
                    <a:pt x="20186" y="7974"/>
                  </a:cubicBezTo>
                  <a:cubicBezTo>
                    <a:pt x="21600" y="10374"/>
                    <a:pt x="21600" y="12387"/>
                    <a:pt x="19157" y="14323"/>
                  </a:cubicBezTo>
                  <a:cubicBezTo>
                    <a:pt x="16714" y="16258"/>
                    <a:pt x="11829" y="18116"/>
                    <a:pt x="8229" y="19316"/>
                  </a:cubicBezTo>
                  <a:cubicBezTo>
                    <a:pt x="4629" y="20516"/>
                    <a:pt x="2314" y="210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391846" y="6343958"/>
              <a:ext cx="1799939" cy="76230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